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9" r:id="rId3"/>
    <p:sldId id="297" r:id="rId4"/>
    <p:sldId id="298" r:id="rId5"/>
    <p:sldId id="299" r:id="rId6"/>
    <p:sldId id="300" r:id="rId7"/>
    <p:sldId id="301" r:id="rId8"/>
    <p:sldId id="302" r:id="rId9"/>
    <p:sldId id="303" r:id="rId10"/>
    <p:sldId id="304" r:id="rId11"/>
    <p:sldId id="295" r:id="rId12"/>
    <p:sldId id="296" r:id="rId13"/>
    <p:sldId id="293" r:id="rId14"/>
    <p:sldId id="294" r:id="rId15"/>
    <p:sldId id="291" r:id="rId16"/>
    <p:sldId id="292" r:id="rId17"/>
    <p:sldId id="290" r:id="rId18"/>
    <p:sldId id="287" r:id="rId19"/>
    <p:sldId id="305" r:id="rId20"/>
    <p:sldId id="306" r:id="rId21"/>
    <p:sldId id="307" r:id="rId22"/>
    <p:sldId id="308" r:id="rId23"/>
    <p:sldId id="288" r:id="rId24"/>
  </p:sldIdLst>
  <p:sldSz cx="12192000" cy="68580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CC00"/>
    <a:srgbClr val="006600"/>
    <a:srgbClr val="FF7C80"/>
    <a:srgbClr val="CCECFF"/>
    <a:srgbClr val="99CCFF"/>
    <a:srgbClr val="FF99FF"/>
    <a:srgbClr val="003300"/>
    <a:srgbClr val="CCFF99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46" d="100"/>
          <a:sy n="46" d="100"/>
        </p:scale>
        <p:origin x="78" y="73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4234694-40F2-462A-B9A8-87C6C026CA98}"/>
              </a:ext>
            </a:extLst>
          </p:cNvPr>
          <p:cNvGrpSpPr/>
          <p:nvPr userDrawn="1"/>
        </p:nvGrpSpPr>
        <p:grpSpPr>
          <a:xfrm>
            <a:off x="10011435" y="0"/>
            <a:ext cx="2180569" cy="1129858"/>
            <a:chOff x="10011435" y="0"/>
            <a:chExt cx="2180569" cy="1129858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B8173B5F-0944-4B8A-9DFA-7F9EF76DFF48}"/>
                </a:ext>
              </a:extLst>
            </p:cNvPr>
            <p:cNvSpPr/>
            <p:nvPr/>
          </p:nvSpPr>
          <p:spPr bwMode="auto">
            <a:xfrm rot="16200000">
              <a:off x="10536791" y="-525356"/>
              <a:ext cx="1129858" cy="2180569"/>
            </a:xfrm>
            <a:prstGeom prst="rect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9DC1D74F-78F4-4977-AFC0-4E19970A2EB4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E53BF50B-B82C-4DC1-AB10-A69F1A84A044}"/>
                </a:ext>
              </a:extLst>
            </p:cNvPr>
            <p:cNvSpPr/>
            <p:nvPr/>
          </p:nvSpPr>
          <p:spPr>
            <a:xfrm>
              <a:off x="10168675" y="141989"/>
              <a:ext cx="1935215" cy="901745"/>
            </a:xfrm>
            <a:custGeom>
              <a:avLst/>
              <a:gdLst>
                <a:gd name="connsiteX0" fmla="*/ 3886200 w 49034698"/>
                <a:gd name="connsiteY0" fmla="*/ 46443899 h 56921399"/>
                <a:gd name="connsiteX1" fmla="*/ 4457700 w 49034698"/>
                <a:gd name="connsiteY1" fmla="*/ 46596299 h 56921399"/>
                <a:gd name="connsiteX2" fmla="*/ 4457700 w 49034698"/>
                <a:gd name="connsiteY2" fmla="*/ 46901099 h 56921399"/>
                <a:gd name="connsiteX3" fmla="*/ 4838700 w 49034698"/>
                <a:gd name="connsiteY3" fmla="*/ 47701199 h 56921399"/>
                <a:gd name="connsiteX4" fmla="*/ 5638800 w 49034698"/>
                <a:gd name="connsiteY4" fmla="*/ 47815499 h 56921399"/>
                <a:gd name="connsiteX5" fmla="*/ 6248399 w 49034698"/>
                <a:gd name="connsiteY5" fmla="*/ 47548799 h 56921399"/>
                <a:gd name="connsiteX6" fmla="*/ 6667498 w 49034698"/>
                <a:gd name="connsiteY6" fmla="*/ 47929799 h 56921399"/>
                <a:gd name="connsiteX7" fmla="*/ 6362700 w 49034698"/>
                <a:gd name="connsiteY7" fmla="*/ 48463199 h 56921399"/>
                <a:gd name="connsiteX8" fmla="*/ 5829300 w 49034698"/>
                <a:gd name="connsiteY8" fmla="*/ 48653699 h 56921399"/>
                <a:gd name="connsiteX9" fmla="*/ 5829300 w 49034698"/>
                <a:gd name="connsiteY9" fmla="*/ 48996599 h 56921399"/>
                <a:gd name="connsiteX10" fmla="*/ 7124698 w 49034698"/>
                <a:gd name="connsiteY10" fmla="*/ 49148999 h 56921399"/>
                <a:gd name="connsiteX11" fmla="*/ 7124698 w 49034698"/>
                <a:gd name="connsiteY11" fmla="*/ 49987199 h 56921399"/>
                <a:gd name="connsiteX12" fmla="*/ 7467598 w 49034698"/>
                <a:gd name="connsiteY12" fmla="*/ 50253899 h 56921399"/>
                <a:gd name="connsiteX13" fmla="*/ 6400798 w 49034698"/>
                <a:gd name="connsiteY13" fmla="*/ 51587399 h 56921399"/>
                <a:gd name="connsiteX14" fmla="*/ 5334000 w 49034698"/>
                <a:gd name="connsiteY14" fmla="*/ 55664099 h 56921399"/>
                <a:gd name="connsiteX15" fmla="*/ 4724400 w 49034698"/>
                <a:gd name="connsiteY15" fmla="*/ 55397399 h 56921399"/>
                <a:gd name="connsiteX16" fmla="*/ 4495800 w 49034698"/>
                <a:gd name="connsiteY16" fmla="*/ 55625999 h 56921399"/>
                <a:gd name="connsiteX17" fmla="*/ 4914900 w 49034698"/>
                <a:gd name="connsiteY17" fmla="*/ 56349899 h 56921399"/>
                <a:gd name="connsiteX18" fmla="*/ 3505200 w 49034698"/>
                <a:gd name="connsiteY18" fmla="*/ 56921399 h 56921399"/>
                <a:gd name="connsiteX19" fmla="*/ 3581399 w 49034698"/>
                <a:gd name="connsiteY19" fmla="*/ 56197499 h 56921399"/>
                <a:gd name="connsiteX20" fmla="*/ 3619500 w 49034698"/>
                <a:gd name="connsiteY20" fmla="*/ 55092599 h 56921399"/>
                <a:gd name="connsiteX21" fmla="*/ 3086099 w 49034698"/>
                <a:gd name="connsiteY21" fmla="*/ 54902099 h 56921399"/>
                <a:gd name="connsiteX22" fmla="*/ 2781300 w 49034698"/>
                <a:gd name="connsiteY22" fmla="*/ 55664099 h 56921399"/>
                <a:gd name="connsiteX23" fmla="*/ 3124198 w 49034698"/>
                <a:gd name="connsiteY23" fmla="*/ 56121299 h 56921399"/>
                <a:gd name="connsiteX24" fmla="*/ 3009900 w 49034698"/>
                <a:gd name="connsiteY24" fmla="*/ 56464199 h 56921399"/>
                <a:gd name="connsiteX25" fmla="*/ 1828800 w 49034698"/>
                <a:gd name="connsiteY25" fmla="*/ 56349899 h 56921399"/>
                <a:gd name="connsiteX26" fmla="*/ 1828800 w 49034698"/>
                <a:gd name="connsiteY26" fmla="*/ 55702199 h 56921399"/>
                <a:gd name="connsiteX27" fmla="*/ 2171698 w 49034698"/>
                <a:gd name="connsiteY27" fmla="*/ 55664099 h 56921399"/>
                <a:gd name="connsiteX28" fmla="*/ 2324099 w 49034698"/>
                <a:gd name="connsiteY28" fmla="*/ 54787799 h 56921399"/>
                <a:gd name="connsiteX29" fmla="*/ 1676399 w 49034698"/>
                <a:gd name="connsiteY29" fmla="*/ 54140099 h 56921399"/>
                <a:gd name="connsiteX30" fmla="*/ 1638300 w 49034698"/>
                <a:gd name="connsiteY30" fmla="*/ 53187599 h 56921399"/>
                <a:gd name="connsiteX31" fmla="*/ 1295399 w 49034698"/>
                <a:gd name="connsiteY31" fmla="*/ 52349399 h 56921399"/>
                <a:gd name="connsiteX32" fmla="*/ 1676399 w 49034698"/>
                <a:gd name="connsiteY32" fmla="*/ 51815999 h 56921399"/>
                <a:gd name="connsiteX33" fmla="*/ 2400299 w 49034698"/>
                <a:gd name="connsiteY33" fmla="*/ 51892199 h 56921399"/>
                <a:gd name="connsiteX34" fmla="*/ 3238499 w 49034698"/>
                <a:gd name="connsiteY34" fmla="*/ 50787299 h 56921399"/>
                <a:gd name="connsiteX35" fmla="*/ 2133599 w 49034698"/>
                <a:gd name="connsiteY35" fmla="*/ 49453799 h 56921399"/>
                <a:gd name="connsiteX36" fmla="*/ 1828800 w 49034698"/>
                <a:gd name="connsiteY36" fmla="*/ 49568099 h 56921399"/>
                <a:gd name="connsiteX37" fmla="*/ 2209799 w 49034698"/>
                <a:gd name="connsiteY37" fmla="*/ 50977799 h 56921399"/>
                <a:gd name="connsiteX38" fmla="*/ 1600200 w 49034698"/>
                <a:gd name="connsiteY38" fmla="*/ 51282599 h 56921399"/>
                <a:gd name="connsiteX39" fmla="*/ 1600200 w 49034698"/>
                <a:gd name="connsiteY39" fmla="*/ 50901599 h 56921399"/>
                <a:gd name="connsiteX40" fmla="*/ 609599 w 49034698"/>
                <a:gd name="connsiteY40" fmla="*/ 51206399 h 56921399"/>
                <a:gd name="connsiteX41" fmla="*/ 114300 w 49034698"/>
                <a:gd name="connsiteY41" fmla="*/ 49987199 h 56921399"/>
                <a:gd name="connsiteX42" fmla="*/ 990600 w 49034698"/>
                <a:gd name="connsiteY42" fmla="*/ 50444399 h 56921399"/>
                <a:gd name="connsiteX43" fmla="*/ 952500 w 49034698"/>
                <a:gd name="connsiteY43" fmla="*/ 49796699 h 56921399"/>
                <a:gd name="connsiteX44" fmla="*/ 76200 w 49034698"/>
                <a:gd name="connsiteY44" fmla="*/ 49377599 h 56921399"/>
                <a:gd name="connsiteX45" fmla="*/ 0 w 49034698"/>
                <a:gd name="connsiteY45" fmla="*/ 48729899 h 56921399"/>
                <a:gd name="connsiteX46" fmla="*/ 914400 w 49034698"/>
                <a:gd name="connsiteY46" fmla="*/ 48577499 h 56921399"/>
                <a:gd name="connsiteX47" fmla="*/ 1409699 w 49034698"/>
                <a:gd name="connsiteY47" fmla="*/ 48005999 h 56921399"/>
                <a:gd name="connsiteX48" fmla="*/ 1752600 w 49034698"/>
                <a:gd name="connsiteY48" fmla="*/ 48082199 h 56921399"/>
                <a:gd name="connsiteX49" fmla="*/ 2133599 w 49034698"/>
                <a:gd name="connsiteY49" fmla="*/ 47548799 h 56921399"/>
                <a:gd name="connsiteX50" fmla="*/ 2552700 w 49034698"/>
                <a:gd name="connsiteY50" fmla="*/ 47548799 h 56921399"/>
                <a:gd name="connsiteX51" fmla="*/ 2933700 w 49034698"/>
                <a:gd name="connsiteY51" fmla="*/ 46748699 h 56921399"/>
                <a:gd name="connsiteX52" fmla="*/ 14096998 w 49034698"/>
                <a:gd name="connsiteY52" fmla="*/ 45072299 h 56921399"/>
                <a:gd name="connsiteX53" fmla="*/ 15430498 w 49034698"/>
                <a:gd name="connsiteY53" fmla="*/ 45681899 h 56921399"/>
                <a:gd name="connsiteX54" fmla="*/ 15620998 w 49034698"/>
                <a:gd name="connsiteY54" fmla="*/ 46939199 h 56921399"/>
                <a:gd name="connsiteX55" fmla="*/ 15049498 w 49034698"/>
                <a:gd name="connsiteY55" fmla="*/ 47510699 h 56921399"/>
                <a:gd name="connsiteX56" fmla="*/ 14782798 w 49034698"/>
                <a:gd name="connsiteY56" fmla="*/ 47815499 h 56921399"/>
                <a:gd name="connsiteX57" fmla="*/ 13944598 w 49034698"/>
                <a:gd name="connsiteY57" fmla="*/ 48767999 h 56921399"/>
                <a:gd name="connsiteX58" fmla="*/ 13106398 w 49034698"/>
                <a:gd name="connsiteY58" fmla="*/ 48005999 h 56921399"/>
                <a:gd name="connsiteX59" fmla="*/ 11582400 w 49034698"/>
                <a:gd name="connsiteY59" fmla="*/ 48463199 h 56921399"/>
                <a:gd name="connsiteX60" fmla="*/ 10248898 w 49034698"/>
                <a:gd name="connsiteY60" fmla="*/ 50977799 h 56921399"/>
                <a:gd name="connsiteX61" fmla="*/ 9296398 w 49034698"/>
                <a:gd name="connsiteY61" fmla="*/ 50558699 h 56921399"/>
                <a:gd name="connsiteX62" fmla="*/ 8496298 w 49034698"/>
                <a:gd name="connsiteY62" fmla="*/ 48310799 h 56921399"/>
                <a:gd name="connsiteX63" fmla="*/ 9639298 w 49034698"/>
                <a:gd name="connsiteY63" fmla="*/ 47282099 h 56921399"/>
                <a:gd name="connsiteX64" fmla="*/ 9677400 w 49034698"/>
                <a:gd name="connsiteY64" fmla="*/ 46558199 h 56921399"/>
                <a:gd name="connsiteX65" fmla="*/ 10439398 w 49034698"/>
                <a:gd name="connsiteY65" fmla="*/ 45872399 h 56921399"/>
                <a:gd name="connsiteX66" fmla="*/ 11315698 w 49034698"/>
                <a:gd name="connsiteY66" fmla="*/ 46367699 h 56921399"/>
                <a:gd name="connsiteX67" fmla="*/ 12039598 w 49034698"/>
                <a:gd name="connsiteY67" fmla="*/ 46139099 h 56921399"/>
                <a:gd name="connsiteX68" fmla="*/ 12572998 w 49034698"/>
                <a:gd name="connsiteY68" fmla="*/ 45415199 h 56921399"/>
                <a:gd name="connsiteX69" fmla="*/ 34534926 w 49034698"/>
                <a:gd name="connsiteY69" fmla="*/ 17030700 h 56921399"/>
                <a:gd name="connsiteX70" fmla="*/ 35906526 w 49034698"/>
                <a:gd name="connsiteY70" fmla="*/ 17749157 h 56921399"/>
                <a:gd name="connsiteX71" fmla="*/ 36559670 w 49034698"/>
                <a:gd name="connsiteY71" fmla="*/ 17618529 h 56921399"/>
                <a:gd name="connsiteX72" fmla="*/ 36167782 w 49034698"/>
                <a:gd name="connsiteY72" fmla="*/ 20884243 h 56921399"/>
                <a:gd name="connsiteX73" fmla="*/ 38061898 w 49034698"/>
                <a:gd name="connsiteY73" fmla="*/ 24476530 h 56921399"/>
                <a:gd name="connsiteX74" fmla="*/ 37735326 w 49034698"/>
                <a:gd name="connsiteY74" fmla="*/ 26631901 h 56921399"/>
                <a:gd name="connsiteX75" fmla="*/ 36624982 w 49034698"/>
                <a:gd name="connsiteY75" fmla="*/ 28199444 h 56921399"/>
                <a:gd name="connsiteX76" fmla="*/ 36820926 w 49034698"/>
                <a:gd name="connsiteY76" fmla="*/ 29897613 h 56921399"/>
                <a:gd name="connsiteX77" fmla="*/ 35188070 w 49034698"/>
                <a:gd name="connsiteY77" fmla="*/ 30028243 h 56921399"/>
                <a:gd name="connsiteX78" fmla="*/ 34861498 w 49034698"/>
                <a:gd name="connsiteY78" fmla="*/ 31595785 h 56921399"/>
                <a:gd name="connsiteX79" fmla="*/ 34926810 w 49034698"/>
                <a:gd name="connsiteY79" fmla="*/ 35188071 h 56921399"/>
                <a:gd name="connsiteX80" fmla="*/ 34665554 w 49034698"/>
                <a:gd name="connsiteY80" fmla="*/ 35645271 h 56921399"/>
                <a:gd name="connsiteX81" fmla="*/ 33816470 w 49034698"/>
                <a:gd name="connsiteY81" fmla="*/ 38127213 h 56921399"/>
                <a:gd name="connsiteX82" fmla="*/ 34600242 w 49034698"/>
                <a:gd name="connsiteY82" fmla="*/ 40021327 h 56921399"/>
                <a:gd name="connsiteX83" fmla="*/ 33032698 w 49034698"/>
                <a:gd name="connsiteY83" fmla="*/ 40739785 h 56921399"/>
                <a:gd name="connsiteX84" fmla="*/ 33032698 w 49034698"/>
                <a:gd name="connsiteY84" fmla="*/ 42046071 h 56921399"/>
                <a:gd name="connsiteX85" fmla="*/ 31399842 w 49034698"/>
                <a:gd name="connsiteY85" fmla="*/ 42699213 h 56921399"/>
                <a:gd name="connsiteX86" fmla="*/ 31269210 w 49034698"/>
                <a:gd name="connsiteY86" fmla="*/ 41850127 h 56921399"/>
                <a:gd name="connsiteX87" fmla="*/ 31922354 w 49034698"/>
                <a:gd name="connsiteY87" fmla="*/ 40086643 h 56921399"/>
                <a:gd name="connsiteX88" fmla="*/ 31334526 w 49034698"/>
                <a:gd name="connsiteY88" fmla="*/ 39956013 h 56921399"/>
                <a:gd name="connsiteX89" fmla="*/ 30746698 w 49034698"/>
                <a:gd name="connsiteY89" fmla="*/ 41458243 h 56921399"/>
                <a:gd name="connsiteX90" fmla="*/ 29244470 w 49034698"/>
                <a:gd name="connsiteY90" fmla="*/ 41458243 h 56921399"/>
                <a:gd name="connsiteX91" fmla="*/ 28983210 w 49034698"/>
                <a:gd name="connsiteY91" fmla="*/ 43287043 h 56921399"/>
                <a:gd name="connsiteX92" fmla="*/ 28264754 w 49034698"/>
                <a:gd name="connsiteY92" fmla="*/ 43940185 h 56921399"/>
                <a:gd name="connsiteX93" fmla="*/ 27938182 w 49034698"/>
                <a:gd name="connsiteY93" fmla="*/ 42046071 h 56921399"/>
                <a:gd name="connsiteX94" fmla="*/ 26566582 w 49034698"/>
                <a:gd name="connsiteY94" fmla="*/ 43940185 h 56921399"/>
                <a:gd name="connsiteX95" fmla="*/ 23104928 w 49034698"/>
                <a:gd name="connsiteY95" fmla="*/ 43417671 h 56921399"/>
                <a:gd name="connsiteX96" fmla="*/ 21929270 w 49034698"/>
                <a:gd name="connsiteY96" fmla="*/ 42437955 h 56921399"/>
                <a:gd name="connsiteX97" fmla="*/ 21341442 w 49034698"/>
                <a:gd name="connsiteY97" fmla="*/ 43940185 h 56921399"/>
                <a:gd name="connsiteX98" fmla="*/ 22778354 w 49034698"/>
                <a:gd name="connsiteY98" fmla="*/ 45311787 h 56921399"/>
                <a:gd name="connsiteX99" fmla="*/ 20818926 w 49034698"/>
                <a:gd name="connsiteY99" fmla="*/ 45834299 h 56921399"/>
                <a:gd name="connsiteX100" fmla="*/ 19316700 w 49034698"/>
                <a:gd name="connsiteY100" fmla="*/ 47859043 h 56921399"/>
                <a:gd name="connsiteX101" fmla="*/ 19055442 w 49034698"/>
                <a:gd name="connsiteY101" fmla="*/ 48446871 h 56921399"/>
                <a:gd name="connsiteX102" fmla="*/ 17291954 w 49034698"/>
                <a:gd name="connsiteY102" fmla="*/ 47467155 h 56921399"/>
                <a:gd name="connsiteX103" fmla="*/ 16704126 w 49034698"/>
                <a:gd name="connsiteY103" fmla="*/ 45507727 h 56921399"/>
                <a:gd name="connsiteX104" fmla="*/ 18010412 w 49034698"/>
                <a:gd name="connsiteY104" fmla="*/ 44332071 h 56921399"/>
                <a:gd name="connsiteX105" fmla="*/ 17553214 w 49034698"/>
                <a:gd name="connsiteY105" fmla="*/ 43678927 h 56921399"/>
                <a:gd name="connsiteX106" fmla="*/ 14940644 w 49034698"/>
                <a:gd name="connsiteY106" fmla="*/ 43874871 h 56921399"/>
                <a:gd name="connsiteX107" fmla="*/ 8082642 w 49034698"/>
                <a:gd name="connsiteY107" fmla="*/ 46291499 h 56921399"/>
                <a:gd name="connsiteX108" fmla="*/ 4816927 w 49034698"/>
                <a:gd name="connsiteY108" fmla="*/ 45964927 h 56921399"/>
                <a:gd name="connsiteX109" fmla="*/ 4490357 w 49034698"/>
                <a:gd name="connsiteY109" fmla="*/ 45050527 h 56921399"/>
                <a:gd name="connsiteX110" fmla="*/ 10499270 w 49034698"/>
                <a:gd name="connsiteY110" fmla="*/ 40609155 h 56921399"/>
                <a:gd name="connsiteX111" fmla="*/ 12524012 w 49034698"/>
                <a:gd name="connsiteY111" fmla="*/ 40870413 h 56921399"/>
                <a:gd name="connsiteX112" fmla="*/ 17226642 w 49034698"/>
                <a:gd name="connsiteY112" fmla="*/ 39760071 h 56921399"/>
                <a:gd name="connsiteX113" fmla="*/ 18336986 w 49034698"/>
                <a:gd name="connsiteY113" fmla="*/ 40674471 h 56921399"/>
                <a:gd name="connsiteX114" fmla="*/ 19577954 w 49034698"/>
                <a:gd name="connsiteY114" fmla="*/ 40151955 h 56921399"/>
                <a:gd name="connsiteX115" fmla="*/ 19577954 w 49034698"/>
                <a:gd name="connsiteY115" fmla="*/ 38649727 h 56921399"/>
                <a:gd name="connsiteX116" fmla="*/ 21602698 w 49034698"/>
                <a:gd name="connsiteY116" fmla="*/ 36429043 h 56921399"/>
                <a:gd name="connsiteX117" fmla="*/ 22190526 w 49034698"/>
                <a:gd name="connsiteY117" fmla="*/ 33293955 h 56921399"/>
                <a:gd name="connsiteX118" fmla="*/ 23823382 w 49034698"/>
                <a:gd name="connsiteY118" fmla="*/ 33293955 h 56921399"/>
                <a:gd name="connsiteX119" fmla="*/ 23235554 w 49034698"/>
                <a:gd name="connsiteY119" fmla="*/ 34404299 h 56921399"/>
                <a:gd name="connsiteX120" fmla="*/ 23235554 w 49034698"/>
                <a:gd name="connsiteY120" fmla="*/ 35775899 h 56921399"/>
                <a:gd name="connsiteX121" fmla="*/ 29962926 w 49034698"/>
                <a:gd name="connsiteY121" fmla="*/ 30812013 h 56921399"/>
                <a:gd name="connsiteX122" fmla="*/ 31595782 w 49034698"/>
                <a:gd name="connsiteY122" fmla="*/ 20622987 h 56921399"/>
                <a:gd name="connsiteX123" fmla="*/ 32444870 w 49034698"/>
                <a:gd name="connsiteY123" fmla="*/ 20100472 h 56921399"/>
                <a:gd name="connsiteX124" fmla="*/ 33098010 w 49034698"/>
                <a:gd name="connsiteY124" fmla="*/ 18663557 h 56921399"/>
                <a:gd name="connsiteX125" fmla="*/ 33881782 w 49034698"/>
                <a:gd name="connsiteY125" fmla="*/ 18794187 h 56921399"/>
                <a:gd name="connsiteX126" fmla="*/ 34208354 w 49034698"/>
                <a:gd name="connsiteY126" fmla="*/ 19969843 h 56921399"/>
                <a:gd name="connsiteX127" fmla="*/ 35579954 w 49034698"/>
                <a:gd name="connsiteY127" fmla="*/ 19577957 h 56921399"/>
                <a:gd name="connsiteX128" fmla="*/ 35579954 w 49034698"/>
                <a:gd name="connsiteY128" fmla="*/ 18336987 h 56921399"/>
                <a:gd name="connsiteX129" fmla="*/ 34208354 w 49034698"/>
                <a:gd name="connsiteY129" fmla="*/ 18663557 h 56921399"/>
                <a:gd name="connsiteX130" fmla="*/ 37566598 w 49034698"/>
                <a:gd name="connsiteY130" fmla="*/ 0 h 56921399"/>
                <a:gd name="connsiteX131" fmla="*/ 40690798 w 49034698"/>
                <a:gd name="connsiteY131" fmla="*/ 4191000 h 56921399"/>
                <a:gd name="connsiteX132" fmla="*/ 44843698 w 49034698"/>
                <a:gd name="connsiteY132" fmla="*/ 6362700 h 56921399"/>
                <a:gd name="connsiteX133" fmla="*/ 45186598 w 49034698"/>
                <a:gd name="connsiteY133" fmla="*/ 7048500 h 56921399"/>
                <a:gd name="connsiteX134" fmla="*/ 46405798 w 49034698"/>
                <a:gd name="connsiteY134" fmla="*/ 7124699 h 56921399"/>
                <a:gd name="connsiteX135" fmla="*/ 48310798 w 49034698"/>
                <a:gd name="connsiteY135" fmla="*/ 5333999 h 56921399"/>
                <a:gd name="connsiteX136" fmla="*/ 47548798 w 49034698"/>
                <a:gd name="connsiteY136" fmla="*/ 7772400 h 56921399"/>
                <a:gd name="connsiteX137" fmla="*/ 48044098 w 49034698"/>
                <a:gd name="connsiteY137" fmla="*/ 9334500 h 56921399"/>
                <a:gd name="connsiteX138" fmla="*/ 49034698 w 49034698"/>
                <a:gd name="connsiteY138" fmla="*/ 10058400 h 56921399"/>
                <a:gd name="connsiteX139" fmla="*/ 45758098 w 49034698"/>
                <a:gd name="connsiteY139" fmla="*/ 11163300 h 56921399"/>
                <a:gd name="connsiteX140" fmla="*/ 44653198 w 49034698"/>
                <a:gd name="connsiteY140" fmla="*/ 10896599 h 56921399"/>
                <a:gd name="connsiteX141" fmla="*/ 42367198 w 49034698"/>
                <a:gd name="connsiteY141" fmla="*/ 13030200 h 56921399"/>
                <a:gd name="connsiteX142" fmla="*/ 41986198 w 49034698"/>
                <a:gd name="connsiteY142" fmla="*/ 15621000 h 56921399"/>
                <a:gd name="connsiteX143" fmla="*/ 36918898 w 49034698"/>
                <a:gd name="connsiteY143" fmla="*/ 12382500 h 56921399"/>
                <a:gd name="connsiteX144" fmla="*/ 35166298 w 49034698"/>
                <a:gd name="connsiteY144" fmla="*/ 13639800 h 56921399"/>
                <a:gd name="connsiteX145" fmla="*/ 33261298 w 49034698"/>
                <a:gd name="connsiteY145" fmla="*/ 12877800 h 56921399"/>
                <a:gd name="connsiteX146" fmla="*/ 32689798 w 49034698"/>
                <a:gd name="connsiteY146" fmla="*/ 14058900 h 56921399"/>
                <a:gd name="connsiteX147" fmla="*/ 34137598 w 49034698"/>
                <a:gd name="connsiteY147" fmla="*/ 14706600 h 56921399"/>
                <a:gd name="connsiteX148" fmla="*/ 35242498 w 49034698"/>
                <a:gd name="connsiteY148" fmla="*/ 15849600 h 56921399"/>
                <a:gd name="connsiteX149" fmla="*/ 34785298 w 49034698"/>
                <a:gd name="connsiteY149" fmla="*/ 16306800 h 56921399"/>
                <a:gd name="connsiteX150" fmla="*/ 33756598 w 49034698"/>
                <a:gd name="connsiteY150" fmla="*/ 15887700 h 56921399"/>
                <a:gd name="connsiteX151" fmla="*/ 33032698 w 49034698"/>
                <a:gd name="connsiteY151" fmla="*/ 17297400 h 56921399"/>
                <a:gd name="connsiteX152" fmla="*/ 32346898 w 49034698"/>
                <a:gd name="connsiteY152" fmla="*/ 17602200 h 56921399"/>
                <a:gd name="connsiteX153" fmla="*/ 31699198 w 49034698"/>
                <a:gd name="connsiteY153" fmla="*/ 16802100 h 56921399"/>
                <a:gd name="connsiteX154" fmla="*/ 32270698 w 49034698"/>
                <a:gd name="connsiteY154" fmla="*/ 15125699 h 56921399"/>
                <a:gd name="connsiteX155" fmla="*/ 31241998 w 49034698"/>
                <a:gd name="connsiteY155" fmla="*/ 14173199 h 56921399"/>
                <a:gd name="connsiteX156" fmla="*/ 31661098 w 49034698"/>
                <a:gd name="connsiteY156" fmla="*/ 12496800 h 56921399"/>
                <a:gd name="connsiteX157" fmla="*/ 33451798 w 49034698"/>
                <a:gd name="connsiteY157" fmla="*/ 11087100 h 56921399"/>
                <a:gd name="connsiteX158" fmla="*/ 32918398 w 49034698"/>
                <a:gd name="connsiteY158" fmla="*/ 10020300 h 56921399"/>
                <a:gd name="connsiteX159" fmla="*/ 33146998 w 49034698"/>
                <a:gd name="connsiteY159" fmla="*/ 9486899 h 56921399"/>
                <a:gd name="connsiteX160" fmla="*/ 35547298 w 49034698"/>
                <a:gd name="connsiteY160" fmla="*/ 10248900 h 56921399"/>
                <a:gd name="connsiteX161" fmla="*/ 37376098 w 49034698"/>
                <a:gd name="connsiteY161" fmla="*/ 4114800 h 56921399"/>
                <a:gd name="connsiteX162" fmla="*/ 36918898 w 49034698"/>
                <a:gd name="connsiteY162" fmla="*/ 876300 h 56921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49034698" h="56921399">
                  <a:moveTo>
                    <a:pt x="3886200" y="46443899"/>
                  </a:moveTo>
                  <a:lnTo>
                    <a:pt x="4457700" y="46596299"/>
                  </a:lnTo>
                  <a:lnTo>
                    <a:pt x="4457700" y="46901099"/>
                  </a:lnTo>
                  <a:lnTo>
                    <a:pt x="4838700" y="47701199"/>
                  </a:lnTo>
                  <a:lnTo>
                    <a:pt x="5638800" y="47815499"/>
                  </a:lnTo>
                  <a:lnTo>
                    <a:pt x="6248399" y="47548799"/>
                  </a:lnTo>
                  <a:lnTo>
                    <a:pt x="6667498" y="47929799"/>
                  </a:lnTo>
                  <a:lnTo>
                    <a:pt x="6362700" y="48463199"/>
                  </a:lnTo>
                  <a:lnTo>
                    <a:pt x="5829300" y="48653699"/>
                  </a:lnTo>
                  <a:lnTo>
                    <a:pt x="5829300" y="48996599"/>
                  </a:lnTo>
                  <a:lnTo>
                    <a:pt x="7124698" y="49148999"/>
                  </a:lnTo>
                  <a:lnTo>
                    <a:pt x="7124698" y="49987199"/>
                  </a:lnTo>
                  <a:lnTo>
                    <a:pt x="7467598" y="50253899"/>
                  </a:lnTo>
                  <a:lnTo>
                    <a:pt x="6400798" y="51587399"/>
                  </a:lnTo>
                  <a:lnTo>
                    <a:pt x="5334000" y="55664099"/>
                  </a:lnTo>
                  <a:lnTo>
                    <a:pt x="4724400" y="55397399"/>
                  </a:lnTo>
                  <a:lnTo>
                    <a:pt x="4495800" y="55625999"/>
                  </a:lnTo>
                  <a:lnTo>
                    <a:pt x="4914900" y="56349899"/>
                  </a:lnTo>
                  <a:lnTo>
                    <a:pt x="3505200" y="56921399"/>
                  </a:lnTo>
                  <a:lnTo>
                    <a:pt x="3581399" y="56197499"/>
                  </a:lnTo>
                  <a:lnTo>
                    <a:pt x="3619500" y="55092599"/>
                  </a:lnTo>
                  <a:lnTo>
                    <a:pt x="3086099" y="54902099"/>
                  </a:lnTo>
                  <a:lnTo>
                    <a:pt x="2781300" y="55664099"/>
                  </a:lnTo>
                  <a:lnTo>
                    <a:pt x="3124198" y="56121299"/>
                  </a:lnTo>
                  <a:lnTo>
                    <a:pt x="3009900" y="56464199"/>
                  </a:lnTo>
                  <a:lnTo>
                    <a:pt x="1828800" y="56349899"/>
                  </a:lnTo>
                  <a:lnTo>
                    <a:pt x="1828800" y="55702199"/>
                  </a:lnTo>
                  <a:lnTo>
                    <a:pt x="2171698" y="55664099"/>
                  </a:lnTo>
                  <a:lnTo>
                    <a:pt x="2324099" y="54787799"/>
                  </a:lnTo>
                  <a:lnTo>
                    <a:pt x="1676399" y="54140099"/>
                  </a:lnTo>
                  <a:lnTo>
                    <a:pt x="1638300" y="53187599"/>
                  </a:lnTo>
                  <a:lnTo>
                    <a:pt x="1295399" y="52349399"/>
                  </a:lnTo>
                  <a:lnTo>
                    <a:pt x="1676399" y="51815999"/>
                  </a:lnTo>
                  <a:lnTo>
                    <a:pt x="2400299" y="51892199"/>
                  </a:lnTo>
                  <a:lnTo>
                    <a:pt x="3238499" y="50787299"/>
                  </a:lnTo>
                  <a:lnTo>
                    <a:pt x="2133599" y="49453799"/>
                  </a:lnTo>
                  <a:lnTo>
                    <a:pt x="1828800" y="49568099"/>
                  </a:lnTo>
                  <a:lnTo>
                    <a:pt x="2209799" y="50977799"/>
                  </a:lnTo>
                  <a:lnTo>
                    <a:pt x="1600200" y="51282599"/>
                  </a:lnTo>
                  <a:lnTo>
                    <a:pt x="1600200" y="50901599"/>
                  </a:lnTo>
                  <a:lnTo>
                    <a:pt x="609599" y="51206399"/>
                  </a:lnTo>
                  <a:lnTo>
                    <a:pt x="114300" y="49987199"/>
                  </a:lnTo>
                  <a:lnTo>
                    <a:pt x="990600" y="50444399"/>
                  </a:lnTo>
                  <a:lnTo>
                    <a:pt x="952500" y="49796699"/>
                  </a:lnTo>
                  <a:lnTo>
                    <a:pt x="76200" y="49377599"/>
                  </a:lnTo>
                  <a:lnTo>
                    <a:pt x="0" y="48729899"/>
                  </a:lnTo>
                  <a:lnTo>
                    <a:pt x="914400" y="48577499"/>
                  </a:lnTo>
                  <a:lnTo>
                    <a:pt x="1409699" y="48005999"/>
                  </a:lnTo>
                  <a:lnTo>
                    <a:pt x="1752600" y="48082199"/>
                  </a:lnTo>
                  <a:lnTo>
                    <a:pt x="2133599" y="47548799"/>
                  </a:lnTo>
                  <a:lnTo>
                    <a:pt x="2552700" y="47548799"/>
                  </a:lnTo>
                  <a:lnTo>
                    <a:pt x="2933700" y="46748699"/>
                  </a:lnTo>
                  <a:close/>
                  <a:moveTo>
                    <a:pt x="14096998" y="45072299"/>
                  </a:moveTo>
                  <a:lnTo>
                    <a:pt x="15430498" y="45681899"/>
                  </a:lnTo>
                  <a:lnTo>
                    <a:pt x="15620998" y="46939199"/>
                  </a:lnTo>
                  <a:lnTo>
                    <a:pt x="15049498" y="47510699"/>
                  </a:lnTo>
                  <a:lnTo>
                    <a:pt x="14782798" y="47815499"/>
                  </a:lnTo>
                  <a:lnTo>
                    <a:pt x="13944598" y="48767999"/>
                  </a:lnTo>
                  <a:lnTo>
                    <a:pt x="13106398" y="48005999"/>
                  </a:lnTo>
                  <a:lnTo>
                    <a:pt x="11582400" y="48463199"/>
                  </a:lnTo>
                  <a:lnTo>
                    <a:pt x="10248898" y="50977799"/>
                  </a:lnTo>
                  <a:lnTo>
                    <a:pt x="9296398" y="50558699"/>
                  </a:lnTo>
                  <a:lnTo>
                    <a:pt x="8496298" y="48310799"/>
                  </a:lnTo>
                  <a:lnTo>
                    <a:pt x="9639298" y="47282099"/>
                  </a:lnTo>
                  <a:lnTo>
                    <a:pt x="9677400" y="46558199"/>
                  </a:lnTo>
                  <a:lnTo>
                    <a:pt x="10439398" y="45872399"/>
                  </a:lnTo>
                  <a:lnTo>
                    <a:pt x="11315698" y="46367699"/>
                  </a:lnTo>
                  <a:lnTo>
                    <a:pt x="12039598" y="46139099"/>
                  </a:lnTo>
                  <a:lnTo>
                    <a:pt x="12572998" y="45415199"/>
                  </a:lnTo>
                  <a:close/>
                  <a:moveTo>
                    <a:pt x="34534926" y="17030700"/>
                  </a:moveTo>
                  <a:lnTo>
                    <a:pt x="35906526" y="17749157"/>
                  </a:lnTo>
                  <a:lnTo>
                    <a:pt x="36559670" y="17618529"/>
                  </a:lnTo>
                  <a:lnTo>
                    <a:pt x="36167782" y="20884243"/>
                  </a:lnTo>
                  <a:lnTo>
                    <a:pt x="38061898" y="24476530"/>
                  </a:lnTo>
                  <a:lnTo>
                    <a:pt x="37735326" y="26631901"/>
                  </a:lnTo>
                  <a:lnTo>
                    <a:pt x="36624982" y="28199444"/>
                  </a:lnTo>
                  <a:lnTo>
                    <a:pt x="36820926" y="29897613"/>
                  </a:lnTo>
                  <a:lnTo>
                    <a:pt x="35188070" y="30028243"/>
                  </a:lnTo>
                  <a:lnTo>
                    <a:pt x="34861498" y="31595785"/>
                  </a:lnTo>
                  <a:lnTo>
                    <a:pt x="34926810" y="35188071"/>
                  </a:lnTo>
                  <a:lnTo>
                    <a:pt x="34665554" y="35645271"/>
                  </a:lnTo>
                  <a:lnTo>
                    <a:pt x="33816470" y="38127213"/>
                  </a:lnTo>
                  <a:lnTo>
                    <a:pt x="34600242" y="40021327"/>
                  </a:lnTo>
                  <a:lnTo>
                    <a:pt x="33032698" y="40739785"/>
                  </a:lnTo>
                  <a:lnTo>
                    <a:pt x="33032698" y="42046071"/>
                  </a:lnTo>
                  <a:lnTo>
                    <a:pt x="31399842" y="42699213"/>
                  </a:lnTo>
                  <a:lnTo>
                    <a:pt x="31269210" y="41850127"/>
                  </a:lnTo>
                  <a:lnTo>
                    <a:pt x="31922354" y="40086643"/>
                  </a:lnTo>
                  <a:lnTo>
                    <a:pt x="31334526" y="39956013"/>
                  </a:lnTo>
                  <a:lnTo>
                    <a:pt x="30746698" y="41458243"/>
                  </a:lnTo>
                  <a:lnTo>
                    <a:pt x="29244470" y="41458243"/>
                  </a:lnTo>
                  <a:lnTo>
                    <a:pt x="28983210" y="43287043"/>
                  </a:lnTo>
                  <a:lnTo>
                    <a:pt x="28264754" y="43940185"/>
                  </a:lnTo>
                  <a:lnTo>
                    <a:pt x="27938182" y="42046071"/>
                  </a:lnTo>
                  <a:lnTo>
                    <a:pt x="26566582" y="43940185"/>
                  </a:lnTo>
                  <a:lnTo>
                    <a:pt x="23104928" y="43417671"/>
                  </a:lnTo>
                  <a:lnTo>
                    <a:pt x="21929270" y="42437955"/>
                  </a:lnTo>
                  <a:lnTo>
                    <a:pt x="21341442" y="43940185"/>
                  </a:lnTo>
                  <a:lnTo>
                    <a:pt x="22778354" y="45311787"/>
                  </a:lnTo>
                  <a:lnTo>
                    <a:pt x="20818926" y="45834299"/>
                  </a:lnTo>
                  <a:lnTo>
                    <a:pt x="19316700" y="47859043"/>
                  </a:lnTo>
                  <a:lnTo>
                    <a:pt x="19055442" y="48446871"/>
                  </a:lnTo>
                  <a:lnTo>
                    <a:pt x="17291954" y="47467155"/>
                  </a:lnTo>
                  <a:lnTo>
                    <a:pt x="16704126" y="45507727"/>
                  </a:lnTo>
                  <a:lnTo>
                    <a:pt x="18010412" y="44332071"/>
                  </a:lnTo>
                  <a:lnTo>
                    <a:pt x="17553214" y="43678927"/>
                  </a:lnTo>
                  <a:lnTo>
                    <a:pt x="14940644" y="43874871"/>
                  </a:lnTo>
                  <a:lnTo>
                    <a:pt x="8082642" y="46291499"/>
                  </a:lnTo>
                  <a:lnTo>
                    <a:pt x="4816927" y="45964927"/>
                  </a:lnTo>
                  <a:lnTo>
                    <a:pt x="4490357" y="45050527"/>
                  </a:lnTo>
                  <a:lnTo>
                    <a:pt x="10499270" y="40609155"/>
                  </a:lnTo>
                  <a:lnTo>
                    <a:pt x="12524012" y="40870413"/>
                  </a:lnTo>
                  <a:lnTo>
                    <a:pt x="17226642" y="39760071"/>
                  </a:lnTo>
                  <a:lnTo>
                    <a:pt x="18336986" y="40674471"/>
                  </a:lnTo>
                  <a:lnTo>
                    <a:pt x="19577954" y="40151955"/>
                  </a:lnTo>
                  <a:lnTo>
                    <a:pt x="19577954" y="38649727"/>
                  </a:lnTo>
                  <a:lnTo>
                    <a:pt x="21602698" y="36429043"/>
                  </a:lnTo>
                  <a:lnTo>
                    <a:pt x="22190526" y="33293955"/>
                  </a:lnTo>
                  <a:lnTo>
                    <a:pt x="23823382" y="33293955"/>
                  </a:lnTo>
                  <a:lnTo>
                    <a:pt x="23235554" y="34404299"/>
                  </a:lnTo>
                  <a:lnTo>
                    <a:pt x="23235554" y="35775899"/>
                  </a:lnTo>
                  <a:lnTo>
                    <a:pt x="29962926" y="30812013"/>
                  </a:lnTo>
                  <a:lnTo>
                    <a:pt x="31595782" y="20622987"/>
                  </a:lnTo>
                  <a:lnTo>
                    <a:pt x="32444870" y="20100472"/>
                  </a:lnTo>
                  <a:lnTo>
                    <a:pt x="33098010" y="18663557"/>
                  </a:lnTo>
                  <a:lnTo>
                    <a:pt x="33881782" y="18794187"/>
                  </a:lnTo>
                  <a:lnTo>
                    <a:pt x="34208354" y="19969843"/>
                  </a:lnTo>
                  <a:lnTo>
                    <a:pt x="35579954" y="19577957"/>
                  </a:lnTo>
                  <a:lnTo>
                    <a:pt x="35579954" y="18336987"/>
                  </a:lnTo>
                  <a:lnTo>
                    <a:pt x="34208354" y="18663557"/>
                  </a:lnTo>
                  <a:close/>
                  <a:moveTo>
                    <a:pt x="37566598" y="0"/>
                  </a:moveTo>
                  <a:lnTo>
                    <a:pt x="40690798" y="4191000"/>
                  </a:lnTo>
                  <a:lnTo>
                    <a:pt x="44843698" y="6362700"/>
                  </a:lnTo>
                  <a:lnTo>
                    <a:pt x="45186598" y="7048500"/>
                  </a:lnTo>
                  <a:lnTo>
                    <a:pt x="46405798" y="7124699"/>
                  </a:lnTo>
                  <a:lnTo>
                    <a:pt x="48310798" y="5333999"/>
                  </a:lnTo>
                  <a:lnTo>
                    <a:pt x="47548798" y="7772400"/>
                  </a:lnTo>
                  <a:lnTo>
                    <a:pt x="48044098" y="9334500"/>
                  </a:lnTo>
                  <a:lnTo>
                    <a:pt x="49034698" y="10058400"/>
                  </a:lnTo>
                  <a:lnTo>
                    <a:pt x="45758098" y="11163300"/>
                  </a:lnTo>
                  <a:lnTo>
                    <a:pt x="44653198" y="10896599"/>
                  </a:lnTo>
                  <a:lnTo>
                    <a:pt x="42367198" y="13030200"/>
                  </a:lnTo>
                  <a:lnTo>
                    <a:pt x="41986198" y="15621000"/>
                  </a:lnTo>
                  <a:lnTo>
                    <a:pt x="36918898" y="12382500"/>
                  </a:lnTo>
                  <a:lnTo>
                    <a:pt x="35166298" y="13639800"/>
                  </a:lnTo>
                  <a:lnTo>
                    <a:pt x="33261298" y="12877800"/>
                  </a:lnTo>
                  <a:lnTo>
                    <a:pt x="32689798" y="14058900"/>
                  </a:lnTo>
                  <a:lnTo>
                    <a:pt x="34137598" y="14706600"/>
                  </a:lnTo>
                  <a:lnTo>
                    <a:pt x="35242498" y="15849600"/>
                  </a:lnTo>
                  <a:lnTo>
                    <a:pt x="34785298" y="16306800"/>
                  </a:lnTo>
                  <a:lnTo>
                    <a:pt x="33756598" y="15887700"/>
                  </a:lnTo>
                  <a:lnTo>
                    <a:pt x="33032698" y="17297400"/>
                  </a:lnTo>
                  <a:lnTo>
                    <a:pt x="32346898" y="17602200"/>
                  </a:lnTo>
                  <a:lnTo>
                    <a:pt x="31699198" y="16802100"/>
                  </a:lnTo>
                  <a:lnTo>
                    <a:pt x="32270698" y="15125699"/>
                  </a:lnTo>
                  <a:lnTo>
                    <a:pt x="31241998" y="14173199"/>
                  </a:lnTo>
                  <a:lnTo>
                    <a:pt x="31661098" y="12496800"/>
                  </a:lnTo>
                  <a:lnTo>
                    <a:pt x="33451798" y="11087100"/>
                  </a:lnTo>
                  <a:lnTo>
                    <a:pt x="32918398" y="10020300"/>
                  </a:lnTo>
                  <a:lnTo>
                    <a:pt x="33146998" y="9486899"/>
                  </a:lnTo>
                  <a:lnTo>
                    <a:pt x="35547298" y="10248900"/>
                  </a:lnTo>
                  <a:lnTo>
                    <a:pt x="37376098" y="4114800"/>
                  </a:lnTo>
                  <a:lnTo>
                    <a:pt x="36918898" y="876300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873C0C3C-2DBC-43EE-BC2E-8E870E6055C4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86B4D90-4958-4A84-A096-57C364C645C2}"/>
              </a:ext>
            </a:extLst>
          </p:cNvPr>
          <p:cNvSpPr/>
          <p:nvPr userDrawn="1"/>
        </p:nvSpPr>
        <p:spPr bwMode="auto">
          <a:xfrm rot="16200000">
            <a:off x="5306048" y="-3575533"/>
            <a:ext cx="1129858" cy="8280923"/>
          </a:xfrm>
          <a:prstGeom prst="rect">
            <a:avLst/>
          </a:prstGeom>
          <a:solidFill>
            <a:srgbClr val="FFC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0C1452A4-C953-46EA-AD4A-7481DE4DFBE8}"/>
              </a:ext>
            </a:extLst>
          </p:cNvPr>
          <p:cNvSpPr/>
          <p:nvPr userDrawn="1"/>
        </p:nvSpPr>
        <p:spPr bwMode="auto">
          <a:xfrm rot="16200000">
            <a:off x="300329" y="-300329"/>
            <a:ext cx="1129858" cy="1730515"/>
          </a:xfrm>
          <a:prstGeom prst="rect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3756322-062A-40C8-BB66-D3B395291DF5}"/>
              </a:ext>
            </a:extLst>
          </p:cNvPr>
          <p:cNvSpPr txBox="1"/>
          <p:nvPr userDrawn="1"/>
        </p:nvSpPr>
        <p:spPr>
          <a:xfrm>
            <a:off x="2096362" y="331251"/>
            <a:ext cx="75713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島の名前で都道府県を当ててみよう</a:t>
            </a:r>
          </a:p>
        </p:txBody>
      </p:sp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250B8284-062B-439A-A46A-52251A607F44}"/>
              </a:ext>
            </a:extLst>
          </p:cNvPr>
          <p:cNvSpPr/>
          <p:nvPr userDrawn="1"/>
        </p:nvSpPr>
        <p:spPr bwMode="auto">
          <a:xfrm rot="16200000">
            <a:off x="4440787" y="-4440788"/>
            <a:ext cx="1129858" cy="10011435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5BA66709-3008-49E8-9419-34BF7B42182A}"/>
              </a:ext>
            </a:extLst>
          </p:cNvPr>
          <p:cNvSpPr/>
          <p:nvPr userDrawn="1"/>
        </p:nvSpPr>
        <p:spPr bwMode="auto">
          <a:xfrm rot="16200000">
            <a:off x="300329" y="-300329"/>
            <a:ext cx="1129858" cy="1730515"/>
          </a:xfrm>
          <a:prstGeom prst="rect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lvl="0" algn="ctr"/>
            <a:endParaRPr lang="ja-JP" altLang="en-US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1ADB27C-052A-463D-9CB4-122E7AB56C25}"/>
              </a:ext>
            </a:extLst>
          </p:cNvPr>
          <p:cNvGrpSpPr/>
          <p:nvPr userDrawn="1"/>
        </p:nvGrpSpPr>
        <p:grpSpPr>
          <a:xfrm>
            <a:off x="10011435" y="0"/>
            <a:ext cx="2180569" cy="1129858"/>
            <a:chOff x="10011435" y="0"/>
            <a:chExt cx="2180569" cy="1129858"/>
          </a:xfrm>
        </p:grpSpPr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4819B848-BC5E-4152-AB89-43618AEDBC7C}"/>
                </a:ext>
              </a:extLst>
            </p:cNvPr>
            <p:cNvSpPr/>
            <p:nvPr/>
          </p:nvSpPr>
          <p:spPr bwMode="auto">
            <a:xfrm rot="16200000">
              <a:off x="10536791" y="-525356"/>
              <a:ext cx="1129858" cy="2180569"/>
            </a:xfrm>
            <a:prstGeom prst="rect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6C3F9C8E-D263-4DB3-A194-F5F1777F67C3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2AAC32C2-B414-4AC9-810F-3634F12D964E}"/>
                </a:ext>
              </a:extLst>
            </p:cNvPr>
            <p:cNvSpPr/>
            <p:nvPr/>
          </p:nvSpPr>
          <p:spPr>
            <a:xfrm>
              <a:off x="10168675" y="141989"/>
              <a:ext cx="1935215" cy="901745"/>
            </a:xfrm>
            <a:custGeom>
              <a:avLst/>
              <a:gdLst>
                <a:gd name="connsiteX0" fmla="*/ 3886200 w 49034698"/>
                <a:gd name="connsiteY0" fmla="*/ 46443899 h 56921399"/>
                <a:gd name="connsiteX1" fmla="*/ 4457700 w 49034698"/>
                <a:gd name="connsiteY1" fmla="*/ 46596299 h 56921399"/>
                <a:gd name="connsiteX2" fmla="*/ 4457700 w 49034698"/>
                <a:gd name="connsiteY2" fmla="*/ 46901099 h 56921399"/>
                <a:gd name="connsiteX3" fmla="*/ 4838700 w 49034698"/>
                <a:gd name="connsiteY3" fmla="*/ 47701199 h 56921399"/>
                <a:gd name="connsiteX4" fmla="*/ 5638800 w 49034698"/>
                <a:gd name="connsiteY4" fmla="*/ 47815499 h 56921399"/>
                <a:gd name="connsiteX5" fmla="*/ 6248399 w 49034698"/>
                <a:gd name="connsiteY5" fmla="*/ 47548799 h 56921399"/>
                <a:gd name="connsiteX6" fmla="*/ 6667498 w 49034698"/>
                <a:gd name="connsiteY6" fmla="*/ 47929799 h 56921399"/>
                <a:gd name="connsiteX7" fmla="*/ 6362700 w 49034698"/>
                <a:gd name="connsiteY7" fmla="*/ 48463199 h 56921399"/>
                <a:gd name="connsiteX8" fmla="*/ 5829300 w 49034698"/>
                <a:gd name="connsiteY8" fmla="*/ 48653699 h 56921399"/>
                <a:gd name="connsiteX9" fmla="*/ 5829300 w 49034698"/>
                <a:gd name="connsiteY9" fmla="*/ 48996599 h 56921399"/>
                <a:gd name="connsiteX10" fmla="*/ 7124698 w 49034698"/>
                <a:gd name="connsiteY10" fmla="*/ 49148999 h 56921399"/>
                <a:gd name="connsiteX11" fmla="*/ 7124698 w 49034698"/>
                <a:gd name="connsiteY11" fmla="*/ 49987199 h 56921399"/>
                <a:gd name="connsiteX12" fmla="*/ 7467598 w 49034698"/>
                <a:gd name="connsiteY12" fmla="*/ 50253899 h 56921399"/>
                <a:gd name="connsiteX13" fmla="*/ 6400798 w 49034698"/>
                <a:gd name="connsiteY13" fmla="*/ 51587399 h 56921399"/>
                <a:gd name="connsiteX14" fmla="*/ 5334000 w 49034698"/>
                <a:gd name="connsiteY14" fmla="*/ 55664099 h 56921399"/>
                <a:gd name="connsiteX15" fmla="*/ 4724400 w 49034698"/>
                <a:gd name="connsiteY15" fmla="*/ 55397399 h 56921399"/>
                <a:gd name="connsiteX16" fmla="*/ 4495800 w 49034698"/>
                <a:gd name="connsiteY16" fmla="*/ 55625999 h 56921399"/>
                <a:gd name="connsiteX17" fmla="*/ 4914900 w 49034698"/>
                <a:gd name="connsiteY17" fmla="*/ 56349899 h 56921399"/>
                <a:gd name="connsiteX18" fmla="*/ 3505200 w 49034698"/>
                <a:gd name="connsiteY18" fmla="*/ 56921399 h 56921399"/>
                <a:gd name="connsiteX19" fmla="*/ 3581399 w 49034698"/>
                <a:gd name="connsiteY19" fmla="*/ 56197499 h 56921399"/>
                <a:gd name="connsiteX20" fmla="*/ 3619500 w 49034698"/>
                <a:gd name="connsiteY20" fmla="*/ 55092599 h 56921399"/>
                <a:gd name="connsiteX21" fmla="*/ 3086099 w 49034698"/>
                <a:gd name="connsiteY21" fmla="*/ 54902099 h 56921399"/>
                <a:gd name="connsiteX22" fmla="*/ 2781300 w 49034698"/>
                <a:gd name="connsiteY22" fmla="*/ 55664099 h 56921399"/>
                <a:gd name="connsiteX23" fmla="*/ 3124198 w 49034698"/>
                <a:gd name="connsiteY23" fmla="*/ 56121299 h 56921399"/>
                <a:gd name="connsiteX24" fmla="*/ 3009900 w 49034698"/>
                <a:gd name="connsiteY24" fmla="*/ 56464199 h 56921399"/>
                <a:gd name="connsiteX25" fmla="*/ 1828800 w 49034698"/>
                <a:gd name="connsiteY25" fmla="*/ 56349899 h 56921399"/>
                <a:gd name="connsiteX26" fmla="*/ 1828800 w 49034698"/>
                <a:gd name="connsiteY26" fmla="*/ 55702199 h 56921399"/>
                <a:gd name="connsiteX27" fmla="*/ 2171698 w 49034698"/>
                <a:gd name="connsiteY27" fmla="*/ 55664099 h 56921399"/>
                <a:gd name="connsiteX28" fmla="*/ 2324099 w 49034698"/>
                <a:gd name="connsiteY28" fmla="*/ 54787799 h 56921399"/>
                <a:gd name="connsiteX29" fmla="*/ 1676399 w 49034698"/>
                <a:gd name="connsiteY29" fmla="*/ 54140099 h 56921399"/>
                <a:gd name="connsiteX30" fmla="*/ 1638300 w 49034698"/>
                <a:gd name="connsiteY30" fmla="*/ 53187599 h 56921399"/>
                <a:gd name="connsiteX31" fmla="*/ 1295399 w 49034698"/>
                <a:gd name="connsiteY31" fmla="*/ 52349399 h 56921399"/>
                <a:gd name="connsiteX32" fmla="*/ 1676399 w 49034698"/>
                <a:gd name="connsiteY32" fmla="*/ 51815999 h 56921399"/>
                <a:gd name="connsiteX33" fmla="*/ 2400299 w 49034698"/>
                <a:gd name="connsiteY33" fmla="*/ 51892199 h 56921399"/>
                <a:gd name="connsiteX34" fmla="*/ 3238499 w 49034698"/>
                <a:gd name="connsiteY34" fmla="*/ 50787299 h 56921399"/>
                <a:gd name="connsiteX35" fmla="*/ 2133599 w 49034698"/>
                <a:gd name="connsiteY35" fmla="*/ 49453799 h 56921399"/>
                <a:gd name="connsiteX36" fmla="*/ 1828800 w 49034698"/>
                <a:gd name="connsiteY36" fmla="*/ 49568099 h 56921399"/>
                <a:gd name="connsiteX37" fmla="*/ 2209799 w 49034698"/>
                <a:gd name="connsiteY37" fmla="*/ 50977799 h 56921399"/>
                <a:gd name="connsiteX38" fmla="*/ 1600200 w 49034698"/>
                <a:gd name="connsiteY38" fmla="*/ 51282599 h 56921399"/>
                <a:gd name="connsiteX39" fmla="*/ 1600200 w 49034698"/>
                <a:gd name="connsiteY39" fmla="*/ 50901599 h 56921399"/>
                <a:gd name="connsiteX40" fmla="*/ 609599 w 49034698"/>
                <a:gd name="connsiteY40" fmla="*/ 51206399 h 56921399"/>
                <a:gd name="connsiteX41" fmla="*/ 114300 w 49034698"/>
                <a:gd name="connsiteY41" fmla="*/ 49987199 h 56921399"/>
                <a:gd name="connsiteX42" fmla="*/ 990600 w 49034698"/>
                <a:gd name="connsiteY42" fmla="*/ 50444399 h 56921399"/>
                <a:gd name="connsiteX43" fmla="*/ 952500 w 49034698"/>
                <a:gd name="connsiteY43" fmla="*/ 49796699 h 56921399"/>
                <a:gd name="connsiteX44" fmla="*/ 76200 w 49034698"/>
                <a:gd name="connsiteY44" fmla="*/ 49377599 h 56921399"/>
                <a:gd name="connsiteX45" fmla="*/ 0 w 49034698"/>
                <a:gd name="connsiteY45" fmla="*/ 48729899 h 56921399"/>
                <a:gd name="connsiteX46" fmla="*/ 914400 w 49034698"/>
                <a:gd name="connsiteY46" fmla="*/ 48577499 h 56921399"/>
                <a:gd name="connsiteX47" fmla="*/ 1409699 w 49034698"/>
                <a:gd name="connsiteY47" fmla="*/ 48005999 h 56921399"/>
                <a:gd name="connsiteX48" fmla="*/ 1752600 w 49034698"/>
                <a:gd name="connsiteY48" fmla="*/ 48082199 h 56921399"/>
                <a:gd name="connsiteX49" fmla="*/ 2133599 w 49034698"/>
                <a:gd name="connsiteY49" fmla="*/ 47548799 h 56921399"/>
                <a:gd name="connsiteX50" fmla="*/ 2552700 w 49034698"/>
                <a:gd name="connsiteY50" fmla="*/ 47548799 h 56921399"/>
                <a:gd name="connsiteX51" fmla="*/ 2933700 w 49034698"/>
                <a:gd name="connsiteY51" fmla="*/ 46748699 h 56921399"/>
                <a:gd name="connsiteX52" fmla="*/ 14096998 w 49034698"/>
                <a:gd name="connsiteY52" fmla="*/ 45072299 h 56921399"/>
                <a:gd name="connsiteX53" fmla="*/ 15430498 w 49034698"/>
                <a:gd name="connsiteY53" fmla="*/ 45681899 h 56921399"/>
                <a:gd name="connsiteX54" fmla="*/ 15620998 w 49034698"/>
                <a:gd name="connsiteY54" fmla="*/ 46939199 h 56921399"/>
                <a:gd name="connsiteX55" fmla="*/ 15049498 w 49034698"/>
                <a:gd name="connsiteY55" fmla="*/ 47510699 h 56921399"/>
                <a:gd name="connsiteX56" fmla="*/ 14782798 w 49034698"/>
                <a:gd name="connsiteY56" fmla="*/ 47815499 h 56921399"/>
                <a:gd name="connsiteX57" fmla="*/ 13944598 w 49034698"/>
                <a:gd name="connsiteY57" fmla="*/ 48767999 h 56921399"/>
                <a:gd name="connsiteX58" fmla="*/ 13106398 w 49034698"/>
                <a:gd name="connsiteY58" fmla="*/ 48005999 h 56921399"/>
                <a:gd name="connsiteX59" fmla="*/ 11582400 w 49034698"/>
                <a:gd name="connsiteY59" fmla="*/ 48463199 h 56921399"/>
                <a:gd name="connsiteX60" fmla="*/ 10248898 w 49034698"/>
                <a:gd name="connsiteY60" fmla="*/ 50977799 h 56921399"/>
                <a:gd name="connsiteX61" fmla="*/ 9296398 w 49034698"/>
                <a:gd name="connsiteY61" fmla="*/ 50558699 h 56921399"/>
                <a:gd name="connsiteX62" fmla="*/ 8496298 w 49034698"/>
                <a:gd name="connsiteY62" fmla="*/ 48310799 h 56921399"/>
                <a:gd name="connsiteX63" fmla="*/ 9639298 w 49034698"/>
                <a:gd name="connsiteY63" fmla="*/ 47282099 h 56921399"/>
                <a:gd name="connsiteX64" fmla="*/ 9677400 w 49034698"/>
                <a:gd name="connsiteY64" fmla="*/ 46558199 h 56921399"/>
                <a:gd name="connsiteX65" fmla="*/ 10439398 w 49034698"/>
                <a:gd name="connsiteY65" fmla="*/ 45872399 h 56921399"/>
                <a:gd name="connsiteX66" fmla="*/ 11315698 w 49034698"/>
                <a:gd name="connsiteY66" fmla="*/ 46367699 h 56921399"/>
                <a:gd name="connsiteX67" fmla="*/ 12039598 w 49034698"/>
                <a:gd name="connsiteY67" fmla="*/ 46139099 h 56921399"/>
                <a:gd name="connsiteX68" fmla="*/ 12572998 w 49034698"/>
                <a:gd name="connsiteY68" fmla="*/ 45415199 h 56921399"/>
                <a:gd name="connsiteX69" fmla="*/ 34534926 w 49034698"/>
                <a:gd name="connsiteY69" fmla="*/ 17030700 h 56921399"/>
                <a:gd name="connsiteX70" fmla="*/ 35906526 w 49034698"/>
                <a:gd name="connsiteY70" fmla="*/ 17749157 h 56921399"/>
                <a:gd name="connsiteX71" fmla="*/ 36559670 w 49034698"/>
                <a:gd name="connsiteY71" fmla="*/ 17618529 h 56921399"/>
                <a:gd name="connsiteX72" fmla="*/ 36167782 w 49034698"/>
                <a:gd name="connsiteY72" fmla="*/ 20884243 h 56921399"/>
                <a:gd name="connsiteX73" fmla="*/ 38061898 w 49034698"/>
                <a:gd name="connsiteY73" fmla="*/ 24476530 h 56921399"/>
                <a:gd name="connsiteX74" fmla="*/ 37735326 w 49034698"/>
                <a:gd name="connsiteY74" fmla="*/ 26631901 h 56921399"/>
                <a:gd name="connsiteX75" fmla="*/ 36624982 w 49034698"/>
                <a:gd name="connsiteY75" fmla="*/ 28199444 h 56921399"/>
                <a:gd name="connsiteX76" fmla="*/ 36820926 w 49034698"/>
                <a:gd name="connsiteY76" fmla="*/ 29897613 h 56921399"/>
                <a:gd name="connsiteX77" fmla="*/ 35188070 w 49034698"/>
                <a:gd name="connsiteY77" fmla="*/ 30028243 h 56921399"/>
                <a:gd name="connsiteX78" fmla="*/ 34861498 w 49034698"/>
                <a:gd name="connsiteY78" fmla="*/ 31595785 h 56921399"/>
                <a:gd name="connsiteX79" fmla="*/ 34926810 w 49034698"/>
                <a:gd name="connsiteY79" fmla="*/ 35188071 h 56921399"/>
                <a:gd name="connsiteX80" fmla="*/ 34665554 w 49034698"/>
                <a:gd name="connsiteY80" fmla="*/ 35645271 h 56921399"/>
                <a:gd name="connsiteX81" fmla="*/ 33816470 w 49034698"/>
                <a:gd name="connsiteY81" fmla="*/ 38127213 h 56921399"/>
                <a:gd name="connsiteX82" fmla="*/ 34600242 w 49034698"/>
                <a:gd name="connsiteY82" fmla="*/ 40021327 h 56921399"/>
                <a:gd name="connsiteX83" fmla="*/ 33032698 w 49034698"/>
                <a:gd name="connsiteY83" fmla="*/ 40739785 h 56921399"/>
                <a:gd name="connsiteX84" fmla="*/ 33032698 w 49034698"/>
                <a:gd name="connsiteY84" fmla="*/ 42046071 h 56921399"/>
                <a:gd name="connsiteX85" fmla="*/ 31399842 w 49034698"/>
                <a:gd name="connsiteY85" fmla="*/ 42699213 h 56921399"/>
                <a:gd name="connsiteX86" fmla="*/ 31269210 w 49034698"/>
                <a:gd name="connsiteY86" fmla="*/ 41850127 h 56921399"/>
                <a:gd name="connsiteX87" fmla="*/ 31922354 w 49034698"/>
                <a:gd name="connsiteY87" fmla="*/ 40086643 h 56921399"/>
                <a:gd name="connsiteX88" fmla="*/ 31334526 w 49034698"/>
                <a:gd name="connsiteY88" fmla="*/ 39956013 h 56921399"/>
                <a:gd name="connsiteX89" fmla="*/ 30746698 w 49034698"/>
                <a:gd name="connsiteY89" fmla="*/ 41458243 h 56921399"/>
                <a:gd name="connsiteX90" fmla="*/ 29244470 w 49034698"/>
                <a:gd name="connsiteY90" fmla="*/ 41458243 h 56921399"/>
                <a:gd name="connsiteX91" fmla="*/ 28983210 w 49034698"/>
                <a:gd name="connsiteY91" fmla="*/ 43287043 h 56921399"/>
                <a:gd name="connsiteX92" fmla="*/ 28264754 w 49034698"/>
                <a:gd name="connsiteY92" fmla="*/ 43940185 h 56921399"/>
                <a:gd name="connsiteX93" fmla="*/ 27938182 w 49034698"/>
                <a:gd name="connsiteY93" fmla="*/ 42046071 h 56921399"/>
                <a:gd name="connsiteX94" fmla="*/ 26566582 w 49034698"/>
                <a:gd name="connsiteY94" fmla="*/ 43940185 h 56921399"/>
                <a:gd name="connsiteX95" fmla="*/ 23104928 w 49034698"/>
                <a:gd name="connsiteY95" fmla="*/ 43417671 h 56921399"/>
                <a:gd name="connsiteX96" fmla="*/ 21929270 w 49034698"/>
                <a:gd name="connsiteY96" fmla="*/ 42437955 h 56921399"/>
                <a:gd name="connsiteX97" fmla="*/ 21341442 w 49034698"/>
                <a:gd name="connsiteY97" fmla="*/ 43940185 h 56921399"/>
                <a:gd name="connsiteX98" fmla="*/ 22778354 w 49034698"/>
                <a:gd name="connsiteY98" fmla="*/ 45311787 h 56921399"/>
                <a:gd name="connsiteX99" fmla="*/ 20818926 w 49034698"/>
                <a:gd name="connsiteY99" fmla="*/ 45834299 h 56921399"/>
                <a:gd name="connsiteX100" fmla="*/ 19316700 w 49034698"/>
                <a:gd name="connsiteY100" fmla="*/ 47859043 h 56921399"/>
                <a:gd name="connsiteX101" fmla="*/ 19055442 w 49034698"/>
                <a:gd name="connsiteY101" fmla="*/ 48446871 h 56921399"/>
                <a:gd name="connsiteX102" fmla="*/ 17291954 w 49034698"/>
                <a:gd name="connsiteY102" fmla="*/ 47467155 h 56921399"/>
                <a:gd name="connsiteX103" fmla="*/ 16704126 w 49034698"/>
                <a:gd name="connsiteY103" fmla="*/ 45507727 h 56921399"/>
                <a:gd name="connsiteX104" fmla="*/ 18010412 w 49034698"/>
                <a:gd name="connsiteY104" fmla="*/ 44332071 h 56921399"/>
                <a:gd name="connsiteX105" fmla="*/ 17553214 w 49034698"/>
                <a:gd name="connsiteY105" fmla="*/ 43678927 h 56921399"/>
                <a:gd name="connsiteX106" fmla="*/ 14940644 w 49034698"/>
                <a:gd name="connsiteY106" fmla="*/ 43874871 h 56921399"/>
                <a:gd name="connsiteX107" fmla="*/ 8082642 w 49034698"/>
                <a:gd name="connsiteY107" fmla="*/ 46291499 h 56921399"/>
                <a:gd name="connsiteX108" fmla="*/ 4816927 w 49034698"/>
                <a:gd name="connsiteY108" fmla="*/ 45964927 h 56921399"/>
                <a:gd name="connsiteX109" fmla="*/ 4490357 w 49034698"/>
                <a:gd name="connsiteY109" fmla="*/ 45050527 h 56921399"/>
                <a:gd name="connsiteX110" fmla="*/ 10499270 w 49034698"/>
                <a:gd name="connsiteY110" fmla="*/ 40609155 h 56921399"/>
                <a:gd name="connsiteX111" fmla="*/ 12524012 w 49034698"/>
                <a:gd name="connsiteY111" fmla="*/ 40870413 h 56921399"/>
                <a:gd name="connsiteX112" fmla="*/ 17226642 w 49034698"/>
                <a:gd name="connsiteY112" fmla="*/ 39760071 h 56921399"/>
                <a:gd name="connsiteX113" fmla="*/ 18336986 w 49034698"/>
                <a:gd name="connsiteY113" fmla="*/ 40674471 h 56921399"/>
                <a:gd name="connsiteX114" fmla="*/ 19577954 w 49034698"/>
                <a:gd name="connsiteY114" fmla="*/ 40151955 h 56921399"/>
                <a:gd name="connsiteX115" fmla="*/ 19577954 w 49034698"/>
                <a:gd name="connsiteY115" fmla="*/ 38649727 h 56921399"/>
                <a:gd name="connsiteX116" fmla="*/ 21602698 w 49034698"/>
                <a:gd name="connsiteY116" fmla="*/ 36429043 h 56921399"/>
                <a:gd name="connsiteX117" fmla="*/ 22190526 w 49034698"/>
                <a:gd name="connsiteY117" fmla="*/ 33293955 h 56921399"/>
                <a:gd name="connsiteX118" fmla="*/ 23823382 w 49034698"/>
                <a:gd name="connsiteY118" fmla="*/ 33293955 h 56921399"/>
                <a:gd name="connsiteX119" fmla="*/ 23235554 w 49034698"/>
                <a:gd name="connsiteY119" fmla="*/ 34404299 h 56921399"/>
                <a:gd name="connsiteX120" fmla="*/ 23235554 w 49034698"/>
                <a:gd name="connsiteY120" fmla="*/ 35775899 h 56921399"/>
                <a:gd name="connsiteX121" fmla="*/ 29962926 w 49034698"/>
                <a:gd name="connsiteY121" fmla="*/ 30812013 h 56921399"/>
                <a:gd name="connsiteX122" fmla="*/ 31595782 w 49034698"/>
                <a:gd name="connsiteY122" fmla="*/ 20622987 h 56921399"/>
                <a:gd name="connsiteX123" fmla="*/ 32444870 w 49034698"/>
                <a:gd name="connsiteY123" fmla="*/ 20100472 h 56921399"/>
                <a:gd name="connsiteX124" fmla="*/ 33098010 w 49034698"/>
                <a:gd name="connsiteY124" fmla="*/ 18663557 h 56921399"/>
                <a:gd name="connsiteX125" fmla="*/ 33881782 w 49034698"/>
                <a:gd name="connsiteY125" fmla="*/ 18794187 h 56921399"/>
                <a:gd name="connsiteX126" fmla="*/ 34208354 w 49034698"/>
                <a:gd name="connsiteY126" fmla="*/ 19969843 h 56921399"/>
                <a:gd name="connsiteX127" fmla="*/ 35579954 w 49034698"/>
                <a:gd name="connsiteY127" fmla="*/ 19577957 h 56921399"/>
                <a:gd name="connsiteX128" fmla="*/ 35579954 w 49034698"/>
                <a:gd name="connsiteY128" fmla="*/ 18336987 h 56921399"/>
                <a:gd name="connsiteX129" fmla="*/ 34208354 w 49034698"/>
                <a:gd name="connsiteY129" fmla="*/ 18663557 h 56921399"/>
                <a:gd name="connsiteX130" fmla="*/ 37566598 w 49034698"/>
                <a:gd name="connsiteY130" fmla="*/ 0 h 56921399"/>
                <a:gd name="connsiteX131" fmla="*/ 40690798 w 49034698"/>
                <a:gd name="connsiteY131" fmla="*/ 4191000 h 56921399"/>
                <a:gd name="connsiteX132" fmla="*/ 44843698 w 49034698"/>
                <a:gd name="connsiteY132" fmla="*/ 6362700 h 56921399"/>
                <a:gd name="connsiteX133" fmla="*/ 45186598 w 49034698"/>
                <a:gd name="connsiteY133" fmla="*/ 7048500 h 56921399"/>
                <a:gd name="connsiteX134" fmla="*/ 46405798 w 49034698"/>
                <a:gd name="connsiteY134" fmla="*/ 7124699 h 56921399"/>
                <a:gd name="connsiteX135" fmla="*/ 48310798 w 49034698"/>
                <a:gd name="connsiteY135" fmla="*/ 5333999 h 56921399"/>
                <a:gd name="connsiteX136" fmla="*/ 47548798 w 49034698"/>
                <a:gd name="connsiteY136" fmla="*/ 7772400 h 56921399"/>
                <a:gd name="connsiteX137" fmla="*/ 48044098 w 49034698"/>
                <a:gd name="connsiteY137" fmla="*/ 9334500 h 56921399"/>
                <a:gd name="connsiteX138" fmla="*/ 49034698 w 49034698"/>
                <a:gd name="connsiteY138" fmla="*/ 10058400 h 56921399"/>
                <a:gd name="connsiteX139" fmla="*/ 45758098 w 49034698"/>
                <a:gd name="connsiteY139" fmla="*/ 11163300 h 56921399"/>
                <a:gd name="connsiteX140" fmla="*/ 44653198 w 49034698"/>
                <a:gd name="connsiteY140" fmla="*/ 10896599 h 56921399"/>
                <a:gd name="connsiteX141" fmla="*/ 42367198 w 49034698"/>
                <a:gd name="connsiteY141" fmla="*/ 13030200 h 56921399"/>
                <a:gd name="connsiteX142" fmla="*/ 41986198 w 49034698"/>
                <a:gd name="connsiteY142" fmla="*/ 15621000 h 56921399"/>
                <a:gd name="connsiteX143" fmla="*/ 36918898 w 49034698"/>
                <a:gd name="connsiteY143" fmla="*/ 12382500 h 56921399"/>
                <a:gd name="connsiteX144" fmla="*/ 35166298 w 49034698"/>
                <a:gd name="connsiteY144" fmla="*/ 13639800 h 56921399"/>
                <a:gd name="connsiteX145" fmla="*/ 33261298 w 49034698"/>
                <a:gd name="connsiteY145" fmla="*/ 12877800 h 56921399"/>
                <a:gd name="connsiteX146" fmla="*/ 32689798 w 49034698"/>
                <a:gd name="connsiteY146" fmla="*/ 14058900 h 56921399"/>
                <a:gd name="connsiteX147" fmla="*/ 34137598 w 49034698"/>
                <a:gd name="connsiteY147" fmla="*/ 14706600 h 56921399"/>
                <a:gd name="connsiteX148" fmla="*/ 35242498 w 49034698"/>
                <a:gd name="connsiteY148" fmla="*/ 15849600 h 56921399"/>
                <a:gd name="connsiteX149" fmla="*/ 34785298 w 49034698"/>
                <a:gd name="connsiteY149" fmla="*/ 16306800 h 56921399"/>
                <a:gd name="connsiteX150" fmla="*/ 33756598 w 49034698"/>
                <a:gd name="connsiteY150" fmla="*/ 15887700 h 56921399"/>
                <a:gd name="connsiteX151" fmla="*/ 33032698 w 49034698"/>
                <a:gd name="connsiteY151" fmla="*/ 17297400 h 56921399"/>
                <a:gd name="connsiteX152" fmla="*/ 32346898 w 49034698"/>
                <a:gd name="connsiteY152" fmla="*/ 17602200 h 56921399"/>
                <a:gd name="connsiteX153" fmla="*/ 31699198 w 49034698"/>
                <a:gd name="connsiteY153" fmla="*/ 16802100 h 56921399"/>
                <a:gd name="connsiteX154" fmla="*/ 32270698 w 49034698"/>
                <a:gd name="connsiteY154" fmla="*/ 15125699 h 56921399"/>
                <a:gd name="connsiteX155" fmla="*/ 31241998 w 49034698"/>
                <a:gd name="connsiteY155" fmla="*/ 14173199 h 56921399"/>
                <a:gd name="connsiteX156" fmla="*/ 31661098 w 49034698"/>
                <a:gd name="connsiteY156" fmla="*/ 12496800 h 56921399"/>
                <a:gd name="connsiteX157" fmla="*/ 33451798 w 49034698"/>
                <a:gd name="connsiteY157" fmla="*/ 11087100 h 56921399"/>
                <a:gd name="connsiteX158" fmla="*/ 32918398 w 49034698"/>
                <a:gd name="connsiteY158" fmla="*/ 10020300 h 56921399"/>
                <a:gd name="connsiteX159" fmla="*/ 33146998 w 49034698"/>
                <a:gd name="connsiteY159" fmla="*/ 9486899 h 56921399"/>
                <a:gd name="connsiteX160" fmla="*/ 35547298 w 49034698"/>
                <a:gd name="connsiteY160" fmla="*/ 10248900 h 56921399"/>
                <a:gd name="connsiteX161" fmla="*/ 37376098 w 49034698"/>
                <a:gd name="connsiteY161" fmla="*/ 4114800 h 56921399"/>
                <a:gd name="connsiteX162" fmla="*/ 36918898 w 49034698"/>
                <a:gd name="connsiteY162" fmla="*/ 876300 h 56921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49034698" h="56921399">
                  <a:moveTo>
                    <a:pt x="3886200" y="46443899"/>
                  </a:moveTo>
                  <a:lnTo>
                    <a:pt x="4457700" y="46596299"/>
                  </a:lnTo>
                  <a:lnTo>
                    <a:pt x="4457700" y="46901099"/>
                  </a:lnTo>
                  <a:lnTo>
                    <a:pt x="4838700" y="47701199"/>
                  </a:lnTo>
                  <a:lnTo>
                    <a:pt x="5638800" y="47815499"/>
                  </a:lnTo>
                  <a:lnTo>
                    <a:pt x="6248399" y="47548799"/>
                  </a:lnTo>
                  <a:lnTo>
                    <a:pt x="6667498" y="47929799"/>
                  </a:lnTo>
                  <a:lnTo>
                    <a:pt x="6362700" y="48463199"/>
                  </a:lnTo>
                  <a:lnTo>
                    <a:pt x="5829300" y="48653699"/>
                  </a:lnTo>
                  <a:lnTo>
                    <a:pt x="5829300" y="48996599"/>
                  </a:lnTo>
                  <a:lnTo>
                    <a:pt x="7124698" y="49148999"/>
                  </a:lnTo>
                  <a:lnTo>
                    <a:pt x="7124698" y="49987199"/>
                  </a:lnTo>
                  <a:lnTo>
                    <a:pt x="7467598" y="50253899"/>
                  </a:lnTo>
                  <a:lnTo>
                    <a:pt x="6400798" y="51587399"/>
                  </a:lnTo>
                  <a:lnTo>
                    <a:pt x="5334000" y="55664099"/>
                  </a:lnTo>
                  <a:lnTo>
                    <a:pt x="4724400" y="55397399"/>
                  </a:lnTo>
                  <a:lnTo>
                    <a:pt x="4495800" y="55625999"/>
                  </a:lnTo>
                  <a:lnTo>
                    <a:pt x="4914900" y="56349899"/>
                  </a:lnTo>
                  <a:lnTo>
                    <a:pt x="3505200" y="56921399"/>
                  </a:lnTo>
                  <a:lnTo>
                    <a:pt x="3581399" y="56197499"/>
                  </a:lnTo>
                  <a:lnTo>
                    <a:pt x="3619500" y="55092599"/>
                  </a:lnTo>
                  <a:lnTo>
                    <a:pt x="3086099" y="54902099"/>
                  </a:lnTo>
                  <a:lnTo>
                    <a:pt x="2781300" y="55664099"/>
                  </a:lnTo>
                  <a:lnTo>
                    <a:pt x="3124198" y="56121299"/>
                  </a:lnTo>
                  <a:lnTo>
                    <a:pt x="3009900" y="56464199"/>
                  </a:lnTo>
                  <a:lnTo>
                    <a:pt x="1828800" y="56349899"/>
                  </a:lnTo>
                  <a:lnTo>
                    <a:pt x="1828800" y="55702199"/>
                  </a:lnTo>
                  <a:lnTo>
                    <a:pt x="2171698" y="55664099"/>
                  </a:lnTo>
                  <a:lnTo>
                    <a:pt x="2324099" y="54787799"/>
                  </a:lnTo>
                  <a:lnTo>
                    <a:pt x="1676399" y="54140099"/>
                  </a:lnTo>
                  <a:lnTo>
                    <a:pt x="1638300" y="53187599"/>
                  </a:lnTo>
                  <a:lnTo>
                    <a:pt x="1295399" y="52349399"/>
                  </a:lnTo>
                  <a:lnTo>
                    <a:pt x="1676399" y="51815999"/>
                  </a:lnTo>
                  <a:lnTo>
                    <a:pt x="2400299" y="51892199"/>
                  </a:lnTo>
                  <a:lnTo>
                    <a:pt x="3238499" y="50787299"/>
                  </a:lnTo>
                  <a:lnTo>
                    <a:pt x="2133599" y="49453799"/>
                  </a:lnTo>
                  <a:lnTo>
                    <a:pt x="1828800" y="49568099"/>
                  </a:lnTo>
                  <a:lnTo>
                    <a:pt x="2209799" y="50977799"/>
                  </a:lnTo>
                  <a:lnTo>
                    <a:pt x="1600200" y="51282599"/>
                  </a:lnTo>
                  <a:lnTo>
                    <a:pt x="1600200" y="50901599"/>
                  </a:lnTo>
                  <a:lnTo>
                    <a:pt x="609599" y="51206399"/>
                  </a:lnTo>
                  <a:lnTo>
                    <a:pt x="114300" y="49987199"/>
                  </a:lnTo>
                  <a:lnTo>
                    <a:pt x="990600" y="50444399"/>
                  </a:lnTo>
                  <a:lnTo>
                    <a:pt x="952500" y="49796699"/>
                  </a:lnTo>
                  <a:lnTo>
                    <a:pt x="76200" y="49377599"/>
                  </a:lnTo>
                  <a:lnTo>
                    <a:pt x="0" y="48729899"/>
                  </a:lnTo>
                  <a:lnTo>
                    <a:pt x="914400" y="48577499"/>
                  </a:lnTo>
                  <a:lnTo>
                    <a:pt x="1409699" y="48005999"/>
                  </a:lnTo>
                  <a:lnTo>
                    <a:pt x="1752600" y="48082199"/>
                  </a:lnTo>
                  <a:lnTo>
                    <a:pt x="2133599" y="47548799"/>
                  </a:lnTo>
                  <a:lnTo>
                    <a:pt x="2552700" y="47548799"/>
                  </a:lnTo>
                  <a:lnTo>
                    <a:pt x="2933700" y="46748699"/>
                  </a:lnTo>
                  <a:close/>
                  <a:moveTo>
                    <a:pt x="14096998" y="45072299"/>
                  </a:moveTo>
                  <a:lnTo>
                    <a:pt x="15430498" y="45681899"/>
                  </a:lnTo>
                  <a:lnTo>
                    <a:pt x="15620998" y="46939199"/>
                  </a:lnTo>
                  <a:lnTo>
                    <a:pt x="15049498" y="47510699"/>
                  </a:lnTo>
                  <a:lnTo>
                    <a:pt x="14782798" y="47815499"/>
                  </a:lnTo>
                  <a:lnTo>
                    <a:pt x="13944598" y="48767999"/>
                  </a:lnTo>
                  <a:lnTo>
                    <a:pt x="13106398" y="48005999"/>
                  </a:lnTo>
                  <a:lnTo>
                    <a:pt x="11582400" y="48463199"/>
                  </a:lnTo>
                  <a:lnTo>
                    <a:pt x="10248898" y="50977799"/>
                  </a:lnTo>
                  <a:lnTo>
                    <a:pt x="9296398" y="50558699"/>
                  </a:lnTo>
                  <a:lnTo>
                    <a:pt x="8496298" y="48310799"/>
                  </a:lnTo>
                  <a:lnTo>
                    <a:pt x="9639298" y="47282099"/>
                  </a:lnTo>
                  <a:lnTo>
                    <a:pt x="9677400" y="46558199"/>
                  </a:lnTo>
                  <a:lnTo>
                    <a:pt x="10439398" y="45872399"/>
                  </a:lnTo>
                  <a:lnTo>
                    <a:pt x="11315698" y="46367699"/>
                  </a:lnTo>
                  <a:lnTo>
                    <a:pt x="12039598" y="46139099"/>
                  </a:lnTo>
                  <a:lnTo>
                    <a:pt x="12572998" y="45415199"/>
                  </a:lnTo>
                  <a:close/>
                  <a:moveTo>
                    <a:pt x="34534926" y="17030700"/>
                  </a:moveTo>
                  <a:lnTo>
                    <a:pt x="35906526" y="17749157"/>
                  </a:lnTo>
                  <a:lnTo>
                    <a:pt x="36559670" y="17618529"/>
                  </a:lnTo>
                  <a:lnTo>
                    <a:pt x="36167782" y="20884243"/>
                  </a:lnTo>
                  <a:lnTo>
                    <a:pt x="38061898" y="24476530"/>
                  </a:lnTo>
                  <a:lnTo>
                    <a:pt x="37735326" y="26631901"/>
                  </a:lnTo>
                  <a:lnTo>
                    <a:pt x="36624982" y="28199444"/>
                  </a:lnTo>
                  <a:lnTo>
                    <a:pt x="36820926" y="29897613"/>
                  </a:lnTo>
                  <a:lnTo>
                    <a:pt x="35188070" y="30028243"/>
                  </a:lnTo>
                  <a:lnTo>
                    <a:pt x="34861498" y="31595785"/>
                  </a:lnTo>
                  <a:lnTo>
                    <a:pt x="34926810" y="35188071"/>
                  </a:lnTo>
                  <a:lnTo>
                    <a:pt x="34665554" y="35645271"/>
                  </a:lnTo>
                  <a:lnTo>
                    <a:pt x="33816470" y="38127213"/>
                  </a:lnTo>
                  <a:lnTo>
                    <a:pt x="34600242" y="40021327"/>
                  </a:lnTo>
                  <a:lnTo>
                    <a:pt x="33032698" y="40739785"/>
                  </a:lnTo>
                  <a:lnTo>
                    <a:pt x="33032698" y="42046071"/>
                  </a:lnTo>
                  <a:lnTo>
                    <a:pt x="31399842" y="42699213"/>
                  </a:lnTo>
                  <a:lnTo>
                    <a:pt x="31269210" y="41850127"/>
                  </a:lnTo>
                  <a:lnTo>
                    <a:pt x="31922354" y="40086643"/>
                  </a:lnTo>
                  <a:lnTo>
                    <a:pt x="31334526" y="39956013"/>
                  </a:lnTo>
                  <a:lnTo>
                    <a:pt x="30746698" y="41458243"/>
                  </a:lnTo>
                  <a:lnTo>
                    <a:pt x="29244470" y="41458243"/>
                  </a:lnTo>
                  <a:lnTo>
                    <a:pt x="28983210" y="43287043"/>
                  </a:lnTo>
                  <a:lnTo>
                    <a:pt x="28264754" y="43940185"/>
                  </a:lnTo>
                  <a:lnTo>
                    <a:pt x="27938182" y="42046071"/>
                  </a:lnTo>
                  <a:lnTo>
                    <a:pt x="26566582" y="43940185"/>
                  </a:lnTo>
                  <a:lnTo>
                    <a:pt x="23104928" y="43417671"/>
                  </a:lnTo>
                  <a:lnTo>
                    <a:pt x="21929270" y="42437955"/>
                  </a:lnTo>
                  <a:lnTo>
                    <a:pt x="21341442" y="43940185"/>
                  </a:lnTo>
                  <a:lnTo>
                    <a:pt x="22778354" y="45311787"/>
                  </a:lnTo>
                  <a:lnTo>
                    <a:pt x="20818926" y="45834299"/>
                  </a:lnTo>
                  <a:lnTo>
                    <a:pt x="19316700" y="47859043"/>
                  </a:lnTo>
                  <a:lnTo>
                    <a:pt x="19055442" y="48446871"/>
                  </a:lnTo>
                  <a:lnTo>
                    <a:pt x="17291954" y="47467155"/>
                  </a:lnTo>
                  <a:lnTo>
                    <a:pt x="16704126" y="45507727"/>
                  </a:lnTo>
                  <a:lnTo>
                    <a:pt x="18010412" y="44332071"/>
                  </a:lnTo>
                  <a:lnTo>
                    <a:pt x="17553214" y="43678927"/>
                  </a:lnTo>
                  <a:lnTo>
                    <a:pt x="14940644" y="43874871"/>
                  </a:lnTo>
                  <a:lnTo>
                    <a:pt x="8082642" y="46291499"/>
                  </a:lnTo>
                  <a:lnTo>
                    <a:pt x="4816927" y="45964927"/>
                  </a:lnTo>
                  <a:lnTo>
                    <a:pt x="4490357" y="45050527"/>
                  </a:lnTo>
                  <a:lnTo>
                    <a:pt x="10499270" y="40609155"/>
                  </a:lnTo>
                  <a:lnTo>
                    <a:pt x="12524012" y="40870413"/>
                  </a:lnTo>
                  <a:lnTo>
                    <a:pt x="17226642" y="39760071"/>
                  </a:lnTo>
                  <a:lnTo>
                    <a:pt x="18336986" y="40674471"/>
                  </a:lnTo>
                  <a:lnTo>
                    <a:pt x="19577954" y="40151955"/>
                  </a:lnTo>
                  <a:lnTo>
                    <a:pt x="19577954" y="38649727"/>
                  </a:lnTo>
                  <a:lnTo>
                    <a:pt x="21602698" y="36429043"/>
                  </a:lnTo>
                  <a:lnTo>
                    <a:pt x="22190526" y="33293955"/>
                  </a:lnTo>
                  <a:lnTo>
                    <a:pt x="23823382" y="33293955"/>
                  </a:lnTo>
                  <a:lnTo>
                    <a:pt x="23235554" y="34404299"/>
                  </a:lnTo>
                  <a:lnTo>
                    <a:pt x="23235554" y="35775899"/>
                  </a:lnTo>
                  <a:lnTo>
                    <a:pt x="29962926" y="30812013"/>
                  </a:lnTo>
                  <a:lnTo>
                    <a:pt x="31595782" y="20622987"/>
                  </a:lnTo>
                  <a:lnTo>
                    <a:pt x="32444870" y="20100472"/>
                  </a:lnTo>
                  <a:lnTo>
                    <a:pt x="33098010" y="18663557"/>
                  </a:lnTo>
                  <a:lnTo>
                    <a:pt x="33881782" y="18794187"/>
                  </a:lnTo>
                  <a:lnTo>
                    <a:pt x="34208354" y="19969843"/>
                  </a:lnTo>
                  <a:lnTo>
                    <a:pt x="35579954" y="19577957"/>
                  </a:lnTo>
                  <a:lnTo>
                    <a:pt x="35579954" y="18336987"/>
                  </a:lnTo>
                  <a:lnTo>
                    <a:pt x="34208354" y="18663557"/>
                  </a:lnTo>
                  <a:close/>
                  <a:moveTo>
                    <a:pt x="37566598" y="0"/>
                  </a:moveTo>
                  <a:lnTo>
                    <a:pt x="40690798" y="4191000"/>
                  </a:lnTo>
                  <a:lnTo>
                    <a:pt x="44843698" y="6362700"/>
                  </a:lnTo>
                  <a:lnTo>
                    <a:pt x="45186598" y="7048500"/>
                  </a:lnTo>
                  <a:lnTo>
                    <a:pt x="46405798" y="7124699"/>
                  </a:lnTo>
                  <a:lnTo>
                    <a:pt x="48310798" y="5333999"/>
                  </a:lnTo>
                  <a:lnTo>
                    <a:pt x="47548798" y="7772400"/>
                  </a:lnTo>
                  <a:lnTo>
                    <a:pt x="48044098" y="9334500"/>
                  </a:lnTo>
                  <a:lnTo>
                    <a:pt x="49034698" y="10058400"/>
                  </a:lnTo>
                  <a:lnTo>
                    <a:pt x="45758098" y="11163300"/>
                  </a:lnTo>
                  <a:lnTo>
                    <a:pt x="44653198" y="10896599"/>
                  </a:lnTo>
                  <a:lnTo>
                    <a:pt x="42367198" y="13030200"/>
                  </a:lnTo>
                  <a:lnTo>
                    <a:pt x="41986198" y="15621000"/>
                  </a:lnTo>
                  <a:lnTo>
                    <a:pt x="36918898" y="12382500"/>
                  </a:lnTo>
                  <a:lnTo>
                    <a:pt x="35166298" y="13639800"/>
                  </a:lnTo>
                  <a:lnTo>
                    <a:pt x="33261298" y="12877800"/>
                  </a:lnTo>
                  <a:lnTo>
                    <a:pt x="32689798" y="14058900"/>
                  </a:lnTo>
                  <a:lnTo>
                    <a:pt x="34137598" y="14706600"/>
                  </a:lnTo>
                  <a:lnTo>
                    <a:pt x="35242498" y="15849600"/>
                  </a:lnTo>
                  <a:lnTo>
                    <a:pt x="34785298" y="16306800"/>
                  </a:lnTo>
                  <a:lnTo>
                    <a:pt x="33756598" y="15887700"/>
                  </a:lnTo>
                  <a:lnTo>
                    <a:pt x="33032698" y="17297400"/>
                  </a:lnTo>
                  <a:lnTo>
                    <a:pt x="32346898" y="17602200"/>
                  </a:lnTo>
                  <a:lnTo>
                    <a:pt x="31699198" y="16802100"/>
                  </a:lnTo>
                  <a:lnTo>
                    <a:pt x="32270698" y="15125699"/>
                  </a:lnTo>
                  <a:lnTo>
                    <a:pt x="31241998" y="14173199"/>
                  </a:lnTo>
                  <a:lnTo>
                    <a:pt x="31661098" y="12496800"/>
                  </a:lnTo>
                  <a:lnTo>
                    <a:pt x="33451798" y="11087100"/>
                  </a:lnTo>
                  <a:lnTo>
                    <a:pt x="32918398" y="10020300"/>
                  </a:lnTo>
                  <a:lnTo>
                    <a:pt x="33146998" y="9486899"/>
                  </a:lnTo>
                  <a:lnTo>
                    <a:pt x="35547298" y="10248900"/>
                  </a:lnTo>
                  <a:lnTo>
                    <a:pt x="37376098" y="4114800"/>
                  </a:lnTo>
                  <a:lnTo>
                    <a:pt x="36918898" y="876300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5DB88D32-8313-4361-A5CB-884456CAC196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0A30040-BB4E-4169-A96D-0DBE234997CA}"/>
              </a:ext>
            </a:extLst>
          </p:cNvPr>
          <p:cNvSpPr txBox="1"/>
          <p:nvPr userDrawn="1"/>
        </p:nvSpPr>
        <p:spPr>
          <a:xfrm>
            <a:off x="2096362" y="331251"/>
            <a:ext cx="75713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海岸線の形状から都道府県わかる？</a:t>
            </a:r>
          </a:p>
        </p:txBody>
      </p:sp>
    </p:spTree>
    <p:extLst>
      <p:ext uri="{BB962C8B-B14F-4D97-AF65-F5344CB8AC3E}">
        <p14:creationId xmlns:p14="http://schemas.microsoft.com/office/powerpoint/2010/main" val="981167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250B8284-062B-439A-A46A-52251A607F44}"/>
              </a:ext>
            </a:extLst>
          </p:cNvPr>
          <p:cNvSpPr/>
          <p:nvPr userDrawn="1"/>
        </p:nvSpPr>
        <p:spPr bwMode="auto">
          <a:xfrm rot="16200000">
            <a:off x="4440787" y="-4440788"/>
            <a:ext cx="1129858" cy="10011435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5BA66709-3008-49E8-9419-34BF7B42182A}"/>
              </a:ext>
            </a:extLst>
          </p:cNvPr>
          <p:cNvSpPr/>
          <p:nvPr userDrawn="1"/>
        </p:nvSpPr>
        <p:spPr bwMode="auto">
          <a:xfrm rot="16200000">
            <a:off x="300329" y="-300329"/>
            <a:ext cx="1129858" cy="1730515"/>
          </a:xfrm>
          <a:prstGeom prst="rect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lvl="0" algn="ctr"/>
            <a:endParaRPr lang="ja-JP" altLang="en-US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1ADB27C-052A-463D-9CB4-122E7AB56C25}"/>
              </a:ext>
            </a:extLst>
          </p:cNvPr>
          <p:cNvGrpSpPr/>
          <p:nvPr userDrawn="1"/>
        </p:nvGrpSpPr>
        <p:grpSpPr>
          <a:xfrm>
            <a:off x="10011435" y="0"/>
            <a:ext cx="2180569" cy="1129858"/>
            <a:chOff x="10011435" y="0"/>
            <a:chExt cx="2180569" cy="1129858"/>
          </a:xfrm>
        </p:grpSpPr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4819B848-BC5E-4152-AB89-43618AEDBC7C}"/>
                </a:ext>
              </a:extLst>
            </p:cNvPr>
            <p:cNvSpPr/>
            <p:nvPr/>
          </p:nvSpPr>
          <p:spPr bwMode="auto">
            <a:xfrm rot="16200000">
              <a:off x="10536791" y="-525356"/>
              <a:ext cx="1129858" cy="2180569"/>
            </a:xfrm>
            <a:prstGeom prst="rect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6C3F9C8E-D263-4DB3-A194-F5F1777F67C3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2AAC32C2-B414-4AC9-810F-3634F12D964E}"/>
                </a:ext>
              </a:extLst>
            </p:cNvPr>
            <p:cNvSpPr/>
            <p:nvPr/>
          </p:nvSpPr>
          <p:spPr>
            <a:xfrm>
              <a:off x="10168675" y="141989"/>
              <a:ext cx="1935215" cy="901745"/>
            </a:xfrm>
            <a:custGeom>
              <a:avLst/>
              <a:gdLst>
                <a:gd name="connsiteX0" fmla="*/ 3886200 w 49034698"/>
                <a:gd name="connsiteY0" fmla="*/ 46443899 h 56921399"/>
                <a:gd name="connsiteX1" fmla="*/ 4457700 w 49034698"/>
                <a:gd name="connsiteY1" fmla="*/ 46596299 h 56921399"/>
                <a:gd name="connsiteX2" fmla="*/ 4457700 w 49034698"/>
                <a:gd name="connsiteY2" fmla="*/ 46901099 h 56921399"/>
                <a:gd name="connsiteX3" fmla="*/ 4838700 w 49034698"/>
                <a:gd name="connsiteY3" fmla="*/ 47701199 h 56921399"/>
                <a:gd name="connsiteX4" fmla="*/ 5638800 w 49034698"/>
                <a:gd name="connsiteY4" fmla="*/ 47815499 h 56921399"/>
                <a:gd name="connsiteX5" fmla="*/ 6248399 w 49034698"/>
                <a:gd name="connsiteY5" fmla="*/ 47548799 h 56921399"/>
                <a:gd name="connsiteX6" fmla="*/ 6667498 w 49034698"/>
                <a:gd name="connsiteY6" fmla="*/ 47929799 h 56921399"/>
                <a:gd name="connsiteX7" fmla="*/ 6362700 w 49034698"/>
                <a:gd name="connsiteY7" fmla="*/ 48463199 h 56921399"/>
                <a:gd name="connsiteX8" fmla="*/ 5829300 w 49034698"/>
                <a:gd name="connsiteY8" fmla="*/ 48653699 h 56921399"/>
                <a:gd name="connsiteX9" fmla="*/ 5829300 w 49034698"/>
                <a:gd name="connsiteY9" fmla="*/ 48996599 h 56921399"/>
                <a:gd name="connsiteX10" fmla="*/ 7124698 w 49034698"/>
                <a:gd name="connsiteY10" fmla="*/ 49148999 h 56921399"/>
                <a:gd name="connsiteX11" fmla="*/ 7124698 w 49034698"/>
                <a:gd name="connsiteY11" fmla="*/ 49987199 h 56921399"/>
                <a:gd name="connsiteX12" fmla="*/ 7467598 w 49034698"/>
                <a:gd name="connsiteY12" fmla="*/ 50253899 h 56921399"/>
                <a:gd name="connsiteX13" fmla="*/ 6400798 w 49034698"/>
                <a:gd name="connsiteY13" fmla="*/ 51587399 h 56921399"/>
                <a:gd name="connsiteX14" fmla="*/ 5334000 w 49034698"/>
                <a:gd name="connsiteY14" fmla="*/ 55664099 h 56921399"/>
                <a:gd name="connsiteX15" fmla="*/ 4724400 w 49034698"/>
                <a:gd name="connsiteY15" fmla="*/ 55397399 h 56921399"/>
                <a:gd name="connsiteX16" fmla="*/ 4495800 w 49034698"/>
                <a:gd name="connsiteY16" fmla="*/ 55625999 h 56921399"/>
                <a:gd name="connsiteX17" fmla="*/ 4914900 w 49034698"/>
                <a:gd name="connsiteY17" fmla="*/ 56349899 h 56921399"/>
                <a:gd name="connsiteX18" fmla="*/ 3505200 w 49034698"/>
                <a:gd name="connsiteY18" fmla="*/ 56921399 h 56921399"/>
                <a:gd name="connsiteX19" fmla="*/ 3581399 w 49034698"/>
                <a:gd name="connsiteY19" fmla="*/ 56197499 h 56921399"/>
                <a:gd name="connsiteX20" fmla="*/ 3619500 w 49034698"/>
                <a:gd name="connsiteY20" fmla="*/ 55092599 h 56921399"/>
                <a:gd name="connsiteX21" fmla="*/ 3086099 w 49034698"/>
                <a:gd name="connsiteY21" fmla="*/ 54902099 h 56921399"/>
                <a:gd name="connsiteX22" fmla="*/ 2781300 w 49034698"/>
                <a:gd name="connsiteY22" fmla="*/ 55664099 h 56921399"/>
                <a:gd name="connsiteX23" fmla="*/ 3124198 w 49034698"/>
                <a:gd name="connsiteY23" fmla="*/ 56121299 h 56921399"/>
                <a:gd name="connsiteX24" fmla="*/ 3009900 w 49034698"/>
                <a:gd name="connsiteY24" fmla="*/ 56464199 h 56921399"/>
                <a:gd name="connsiteX25" fmla="*/ 1828800 w 49034698"/>
                <a:gd name="connsiteY25" fmla="*/ 56349899 h 56921399"/>
                <a:gd name="connsiteX26" fmla="*/ 1828800 w 49034698"/>
                <a:gd name="connsiteY26" fmla="*/ 55702199 h 56921399"/>
                <a:gd name="connsiteX27" fmla="*/ 2171698 w 49034698"/>
                <a:gd name="connsiteY27" fmla="*/ 55664099 h 56921399"/>
                <a:gd name="connsiteX28" fmla="*/ 2324099 w 49034698"/>
                <a:gd name="connsiteY28" fmla="*/ 54787799 h 56921399"/>
                <a:gd name="connsiteX29" fmla="*/ 1676399 w 49034698"/>
                <a:gd name="connsiteY29" fmla="*/ 54140099 h 56921399"/>
                <a:gd name="connsiteX30" fmla="*/ 1638300 w 49034698"/>
                <a:gd name="connsiteY30" fmla="*/ 53187599 h 56921399"/>
                <a:gd name="connsiteX31" fmla="*/ 1295399 w 49034698"/>
                <a:gd name="connsiteY31" fmla="*/ 52349399 h 56921399"/>
                <a:gd name="connsiteX32" fmla="*/ 1676399 w 49034698"/>
                <a:gd name="connsiteY32" fmla="*/ 51815999 h 56921399"/>
                <a:gd name="connsiteX33" fmla="*/ 2400299 w 49034698"/>
                <a:gd name="connsiteY33" fmla="*/ 51892199 h 56921399"/>
                <a:gd name="connsiteX34" fmla="*/ 3238499 w 49034698"/>
                <a:gd name="connsiteY34" fmla="*/ 50787299 h 56921399"/>
                <a:gd name="connsiteX35" fmla="*/ 2133599 w 49034698"/>
                <a:gd name="connsiteY35" fmla="*/ 49453799 h 56921399"/>
                <a:gd name="connsiteX36" fmla="*/ 1828800 w 49034698"/>
                <a:gd name="connsiteY36" fmla="*/ 49568099 h 56921399"/>
                <a:gd name="connsiteX37" fmla="*/ 2209799 w 49034698"/>
                <a:gd name="connsiteY37" fmla="*/ 50977799 h 56921399"/>
                <a:gd name="connsiteX38" fmla="*/ 1600200 w 49034698"/>
                <a:gd name="connsiteY38" fmla="*/ 51282599 h 56921399"/>
                <a:gd name="connsiteX39" fmla="*/ 1600200 w 49034698"/>
                <a:gd name="connsiteY39" fmla="*/ 50901599 h 56921399"/>
                <a:gd name="connsiteX40" fmla="*/ 609599 w 49034698"/>
                <a:gd name="connsiteY40" fmla="*/ 51206399 h 56921399"/>
                <a:gd name="connsiteX41" fmla="*/ 114300 w 49034698"/>
                <a:gd name="connsiteY41" fmla="*/ 49987199 h 56921399"/>
                <a:gd name="connsiteX42" fmla="*/ 990600 w 49034698"/>
                <a:gd name="connsiteY42" fmla="*/ 50444399 h 56921399"/>
                <a:gd name="connsiteX43" fmla="*/ 952500 w 49034698"/>
                <a:gd name="connsiteY43" fmla="*/ 49796699 h 56921399"/>
                <a:gd name="connsiteX44" fmla="*/ 76200 w 49034698"/>
                <a:gd name="connsiteY44" fmla="*/ 49377599 h 56921399"/>
                <a:gd name="connsiteX45" fmla="*/ 0 w 49034698"/>
                <a:gd name="connsiteY45" fmla="*/ 48729899 h 56921399"/>
                <a:gd name="connsiteX46" fmla="*/ 914400 w 49034698"/>
                <a:gd name="connsiteY46" fmla="*/ 48577499 h 56921399"/>
                <a:gd name="connsiteX47" fmla="*/ 1409699 w 49034698"/>
                <a:gd name="connsiteY47" fmla="*/ 48005999 h 56921399"/>
                <a:gd name="connsiteX48" fmla="*/ 1752600 w 49034698"/>
                <a:gd name="connsiteY48" fmla="*/ 48082199 h 56921399"/>
                <a:gd name="connsiteX49" fmla="*/ 2133599 w 49034698"/>
                <a:gd name="connsiteY49" fmla="*/ 47548799 h 56921399"/>
                <a:gd name="connsiteX50" fmla="*/ 2552700 w 49034698"/>
                <a:gd name="connsiteY50" fmla="*/ 47548799 h 56921399"/>
                <a:gd name="connsiteX51" fmla="*/ 2933700 w 49034698"/>
                <a:gd name="connsiteY51" fmla="*/ 46748699 h 56921399"/>
                <a:gd name="connsiteX52" fmla="*/ 14096998 w 49034698"/>
                <a:gd name="connsiteY52" fmla="*/ 45072299 h 56921399"/>
                <a:gd name="connsiteX53" fmla="*/ 15430498 w 49034698"/>
                <a:gd name="connsiteY53" fmla="*/ 45681899 h 56921399"/>
                <a:gd name="connsiteX54" fmla="*/ 15620998 w 49034698"/>
                <a:gd name="connsiteY54" fmla="*/ 46939199 h 56921399"/>
                <a:gd name="connsiteX55" fmla="*/ 15049498 w 49034698"/>
                <a:gd name="connsiteY55" fmla="*/ 47510699 h 56921399"/>
                <a:gd name="connsiteX56" fmla="*/ 14782798 w 49034698"/>
                <a:gd name="connsiteY56" fmla="*/ 47815499 h 56921399"/>
                <a:gd name="connsiteX57" fmla="*/ 13944598 w 49034698"/>
                <a:gd name="connsiteY57" fmla="*/ 48767999 h 56921399"/>
                <a:gd name="connsiteX58" fmla="*/ 13106398 w 49034698"/>
                <a:gd name="connsiteY58" fmla="*/ 48005999 h 56921399"/>
                <a:gd name="connsiteX59" fmla="*/ 11582400 w 49034698"/>
                <a:gd name="connsiteY59" fmla="*/ 48463199 h 56921399"/>
                <a:gd name="connsiteX60" fmla="*/ 10248898 w 49034698"/>
                <a:gd name="connsiteY60" fmla="*/ 50977799 h 56921399"/>
                <a:gd name="connsiteX61" fmla="*/ 9296398 w 49034698"/>
                <a:gd name="connsiteY61" fmla="*/ 50558699 h 56921399"/>
                <a:gd name="connsiteX62" fmla="*/ 8496298 w 49034698"/>
                <a:gd name="connsiteY62" fmla="*/ 48310799 h 56921399"/>
                <a:gd name="connsiteX63" fmla="*/ 9639298 w 49034698"/>
                <a:gd name="connsiteY63" fmla="*/ 47282099 h 56921399"/>
                <a:gd name="connsiteX64" fmla="*/ 9677400 w 49034698"/>
                <a:gd name="connsiteY64" fmla="*/ 46558199 h 56921399"/>
                <a:gd name="connsiteX65" fmla="*/ 10439398 w 49034698"/>
                <a:gd name="connsiteY65" fmla="*/ 45872399 h 56921399"/>
                <a:gd name="connsiteX66" fmla="*/ 11315698 w 49034698"/>
                <a:gd name="connsiteY66" fmla="*/ 46367699 h 56921399"/>
                <a:gd name="connsiteX67" fmla="*/ 12039598 w 49034698"/>
                <a:gd name="connsiteY67" fmla="*/ 46139099 h 56921399"/>
                <a:gd name="connsiteX68" fmla="*/ 12572998 w 49034698"/>
                <a:gd name="connsiteY68" fmla="*/ 45415199 h 56921399"/>
                <a:gd name="connsiteX69" fmla="*/ 34534926 w 49034698"/>
                <a:gd name="connsiteY69" fmla="*/ 17030700 h 56921399"/>
                <a:gd name="connsiteX70" fmla="*/ 35906526 w 49034698"/>
                <a:gd name="connsiteY70" fmla="*/ 17749157 h 56921399"/>
                <a:gd name="connsiteX71" fmla="*/ 36559670 w 49034698"/>
                <a:gd name="connsiteY71" fmla="*/ 17618529 h 56921399"/>
                <a:gd name="connsiteX72" fmla="*/ 36167782 w 49034698"/>
                <a:gd name="connsiteY72" fmla="*/ 20884243 h 56921399"/>
                <a:gd name="connsiteX73" fmla="*/ 38061898 w 49034698"/>
                <a:gd name="connsiteY73" fmla="*/ 24476530 h 56921399"/>
                <a:gd name="connsiteX74" fmla="*/ 37735326 w 49034698"/>
                <a:gd name="connsiteY74" fmla="*/ 26631901 h 56921399"/>
                <a:gd name="connsiteX75" fmla="*/ 36624982 w 49034698"/>
                <a:gd name="connsiteY75" fmla="*/ 28199444 h 56921399"/>
                <a:gd name="connsiteX76" fmla="*/ 36820926 w 49034698"/>
                <a:gd name="connsiteY76" fmla="*/ 29897613 h 56921399"/>
                <a:gd name="connsiteX77" fmla="*/ 35188070 w 49034698"/>
                <a:gd name="connsiteY77" fmla="*/ 30028243 h 56921399"/>
                <a:gd name="connsiteX78" fmla="*/ 34861498 w 49034698"/>
                <a:gd name="connsiteY78" fmla="*/ 31595785 h 56921399"/>
                <a:gd name="connsiteX79" fmla="*/ 34926810 w 49034698"/>
                <a:gd name="connsiteY79" fmla="*/ 35188071 h 56921399"/>
                <a:gd name="connsiteX80" fmla="*/ 34665554 w 49034698"/>
                <a:gd name="connsiteY80" fmla="*/ 35645271 h 56921399"/>
                <a:gd name="connsiteX81" fmla="*/ 33816470 w 49034698"/>
                <a:gd name="connsiteY81" fmla="*/ 38127213 h 56921399"/>
                <a:gd name="connsiteX82" fmla="*/ 34600242 w 49034698"/>
                <a:gd name="connsiteY82" fmla="*/ 40021327 h 56921399"/>
                <a:gd name="connsiteX83" fmla="*/ 33032698 w 49034698"/>
                <a:gd name="connsiteY83" fmla="*/ 40739785 h 56921399"/>
                <a:gd name="connsiteX84" fmla="*/ 33032698 w 49034698"/>
                <a:gd name="connsiteY84" fmla="*/ 42046071 h 56921399"/>
                <a:gd name="connsiteX85" fmla="*/ 31399842 w 49034698"/>
                <a:gd name="connsiteY85" fmla="*/ 42699213 h 56921399"/>
                <a:gd name="connsiteX86" fmla="*/ 31269210 w 49034698"/>
                <a:gd name="connsiteY86" fmla="*/ 41850127 h 56921399"/>
                <a:gd name="connsiteX87" fmla="*/ 31922354 w 49034698"/>
                <a:gd name="connsiteY87" fmla="*/ 40086643 h 56921399"/>
                <a:gd name="connsiteX88" fmla="*/ 31334526 w 49034698"/>
                <a:gd name="connsiteY88" fmla="*/ 39956013 h 56921399"/>
                <a:gd name="connsiteX89" fmla="*/ 30746698 w 49034698"/>
                <a:gd name="connsiteY89" fmla="*/ 41458243 h 56921399"/>
                <a:gd name="connsiteX90" fmla="*/ 29244470 w 49034698"/>
                <a:gd name="connsiteY90" fmla="*/ 41458243 h 56921399"/>
                <a:gd name="connsiteX91" fmla="*/ 28983210 w 49034698"/>
                <a:gd name="connsiteY91" fmla="*/ 43287043 h 56921399"/>
                <a:gd name="connsiteX92" fmla="*/ 28264754 w 49034698"/>
                <a:gd name="connsiteY92" fmla="*/ 43940185 h 56921399"/>
                <a:gd name="connsiteX93" fmla="*/ 27938182 w 49034698"/>
                <a:gd name="connsiteY93" fmla="*/ 42046071 h 56921399"/>
                <a:gd name="connsiteX94" fmla="*/ 26566582 w 49034698"/>
                <a:gd name="connsiteY94" fmla="*/ 43940185 h 56921399"/>
                <a:gd name="connsiteX95" fmla="*/ 23104928 w 49034698"/>
                <a:gd name="connsiteY95" fmla="*/ 43417671 h 56921399"/>
                <a:gd name="connsiteX96" fmla="*/ 21929270 w 49034698"/>
                <a:gd name="connsiteY96" fmla="*/ 42437955 h 56921399"/>
                <a:gd name="connsiteX97" fmla="*/ 21341442 w 49034698"/>
                <a:gd name="connsiteY97" fmla="*/ 43940185 h 56921399"/>
                <a:gd name="connsiteX98" fmla="*/ 22778354 w 49034698"/>
                <a:gd name="connsiteY98" fmla="*/ 45311787 h 56921399"/>
                <a:gd name="connsiteX99" fmla="*/ 20818926 w 49034698"/>
                <a:gd name="connsiteY99" fmla="*/ 45834299 h 56921399"/>
                <a:gd name="connsiteX100" fmla="*/ 19316700 w 49034698"/>
                <a:gd name="connsiteY100" fmla="*/ 47859043 h 56921399"/>
                <a:gd name="connsiteX101" fmla="*/ 19055442 w 49034698"/>
                <a:gd name="connsiteY101" fmla="*/ 48446871 h 56921399"/>
                <a:gd name="connsiteX102" fmla="*/ 17291954 w 49034698"/>
                <a:gd name="connsiteY102" fmla="*/ 47467155 h 56921399"/>
                <a:gd name="connsiteX103" fmla="*/ 16704126 w 49034698"/>
                <a:gd name="connsiteY103" fmla="*/ 45507727 h 56921399"/>
                <a:gd name="connsiteX104" fmla="*/ 18010412 w 49034698"/>
                <a:gd name="connsiteY104" fmla="*/ 44332071 h 56921399"/>
                <a:gd name="connsiteX105" fmla="*/ 17553214 w 49034698"/>
                <a:gd name="connsiteY105" fmla="*/ 43678927 h 56921399"/>
                <a:gd name="connsiteX106" fmla="*/ 14940644 w 49034698"/>
                <a:gd name="connsiteY106" fmla="*/ 43874871 h 56921399"/>
                <a:gd name="connsiteX107" fmla="*/ 8082642 w 49034698"/>
                <a:gd name="connsiteY107" fmla="*/ 46291499 h 56921399"/>
                <a:gd name="connsiteX108" fmla="*/ 4816927 w 49034698"/>
                <a:gd name="connsiteY108" fmla="*/ 45964927 h 56921399"/>
                <a:gd name="connsiteX109" fmla="*/ 4490357 w 49034698"/>
                <a:gd name="connsiteY109" fmla="*/ 45050527 h 56921399"/>
                <a:gd name="connsiteX110" fmla="*/ 10499270 w 49034698"/>
                <a:gd name="connsiteY110" fmla="*/ 40609155 h 56921399"/>
                <a:gd name="connsiteX111" fmla="*/ 12524012 w 49034698"/>
                <a:gd name="connsiteY111" fmla="*/ 40870413 h 56921399"/>
                <a:gd name="connsiteX112" fmla="*/ 17226642 w 49034698"/>
                <a:gd name="connsiteY112" fmla="*/ 39760071 h 56921399"/>
                <a:gd name="connsiteX113" fmla="*/ 18336986 w 49034698"/>
                <a:gd name="connsiteY113" fmla="*/ 40674471 h 56921399"/>
                <a:gd name="connsiteX114" fmla="*/ 19577954 w 49034698"/>
                <a:gd name="connsiteY114" fmla="*/ 40151955 h 56921399"/>
                <a:gd name="connsiteX115" fmla="*/ 19577954 w 49034698"/>
                <a:gd name="connsiteY115" fmla="*/ 38649727 h 56921399"/>
                <a:gd name="connsiteX116" fmla="*/ 21602698 w 49034698"/>
                <a:gd name="connsiteY116" fmla="*/ 36429043 h 56921399"/>
                <a:gd name="connsiteX117" fmla="*/ 22190526 w 49034698"/>
                <a:gd name="connsiteY117" fmla="*/ 33293955 h 56921399"/>
                <a:gd name="connsiteX118" fmla="*/ 23823382 w 49034698"/>
                <a:gd name="connsiteY118" fmla="*/ 33293955 h 56921399"/>
                <a:gd name="connsiteX119" fmla="*/ 23235554 w 49034698"/>
                <a:gd name="connsiteY119" fmla="*/ 34404299 h 56921399"/>
                <a:gd name="connsiteX120" fmla="*/ 23235554 w 49034698"/>
                <a:gd name="connsiteY120" fmla="*/ 35775899 h 56921399"/>
                <a:gd name="connsiteX121" fmla="*/ 29962926 w 49034698"/>
                <a:gd name="connsiteY121" fmla="*/ 30812013 h 56921399"/>
                <a:gd name="connsiteX122" fmla="*/ 31595782 w 49034698"/>
                <a:gd name="connsiteY122" fmla="*/ 20622987 h 56921399"/>
                <a:gd name="connsiteX123" fmla="*/ 32444870 w 49034698"/>
                <a:gd name="connsiteY123" fmla="*/ 20100472 h 56921399"/>
                <a:gd name="connsiteX124" fmla="*/ 33098010 w 49034698"/>
                <a:gd name="connsiteY124" fmla="*/ 18663557 h 56921399"/>
                <a:gd name="connsiteX125" fmla="*/ 33881782 w 49034698"/>
                <a:gd name="connsiteY125" fmla="*/ 18794187 h 56921399"/>
                <a:gd name="connsiteX126" fmla="*/ 34208354 w 49034698"/>
                <a:gd name="connsiteY126" fmla="*/ 19969843 h 56921399"/>
                <a:gd name="connsiteX127" fmla="*/ 35579954 w 49034698"/>
                <a:gd name="connsiteY127" fmla="*/ 19577957 h 56921399"/>
                <a:gd name="connsiteX128" fmla="*/ 35579954 w 49034698"/>
                <a:gd name="connsiteY128" fmla="*/ 18336987 h 56921399"/>
                <a:gd name="connsiteX129" fmla="*/ 34208354 w 49034698"/>
                <a:gd name="connsiteY129" fmla="*/ 18663557 h 56921399"/>
                <a:gd name="connsiteX130" fmla="*/ 37566598 w 49034698"/>
                <a:gd name="connsiteY130" fmla="*/ 0 h 56921399"/>
                <a:gd name="connsiteX131" fmla="*/ 40690798 w 49034698"/>
                <a:gd name="connsiteY131" fmla="*/ 4191000 h 56921399"/>
                <a:gd name="connsiteX132" fmla="*/ 44843698 w 49034698"/>
                <a:gd name="connsiteY132" fmla="*/ 6362700 h 56921399"/>
                <a:gd name="connsiteX133" fmla="*/ 45186598 w 49034698"/>
                <a:gd name="connsiteY133" fmla="*/ 7048500 h 56921399"/>
                <a:gd name="connsiteX134" fmla="*/ 46405798 w 49034698"/>
                <a:gd name="connsiteY134" fmla="*/ 7124699 h 56921399"/>
                <a:gd name="connsiteX135" fmla="*/ 48310798 w 49034698"/>
                <a:gd name="connsiteY135" fmla="*/ 5333999 h 56921399"/>
                <a:gd name="connsiteX136" fmla="*/ 47548798 w 49034698"/>
                <a:gd name="connsiteY136" fmla="*/ 7772400 h 56921399"/>
                <a:gd name="connsiteX137" fmla="*/ 48044098 w 49034698"/>
                <a:gd name="connsiteY137" fmla="*/ 9334500 h 56921399"/>
                <a:gd name="connsiteX138" fmla="*/ 49034698 w 49034698"/>
                <a:gd name="connsiteY138" fmla="*/ 10058400 h 56921399"/>
                <a:gd name="connsiteX139" fmla="*/ 45758098 w 49034698"/>
                <a:gd name="connsiteY139" fmla="*/ 11163300 h 56921399"/>
                <a:gd name="connsiteX140" fmla="*/ 44653198 w 49034698"/>
                <a:gd name="connsiteY140" fmla="*/ 10896599 h 56921399"/>
                <a:gd name="connsiteX141" fmla="*/ 42367198 w 49034698"/>
                <a:gd name="connsiteY141" fmla="*/ 13030200 h 56921399"/>
                <a:gd name="connsiteX142" fmla="*/ 41986198 w 49034698"/>
                <a:gd name="connsiteY142" fmla="*/ 15621000 h 56921399"/>
                <a:gd name="connsiteX143" fmla="*/ 36918898 w 49034698"/>
                <a:gd name="connsiteY143" fmla="*/ 12382500 h 56921399"/>
                <a:gd name="connsiteX144" fmla="*/ 35166298 w 49034698"/>
                <a:gd name="connsiteY144" fmla="*/ 13639800 h 56921399"/>
                <a:gd name="connsiteX145" fmla="*/ 33261298 w 49034698"/>
                <a:gd name="connsiteY145" fmla="*/ 12877800 h 56921399"/>
                <a:gd name="connsiteX146" fmla="*/ 32689798 w 49034698"/>
                <a:gd name="connsiteY146" fmla="*/ 14058900 h 56921399"/>
                <a:gd name="connsiteX147" fmla="*/ 34137598 w 49034698"/>
                <a:gd name="connsiteY147" fmla="*/ 14706600 h 56921399"/>
                <a:gd name="connsiteX148" fmla="*/ 35242498 w 49034698"/>
                <a:gd name="connsiteY148" fmla="*/ 15849600 h 56921399"/>
                <a:gd name="connsiteX149" fmla="*/ 34785298 w 49034698"/>
                <a:gd name="connsiteY149" fmla="*/ 16306800 h 56921399"/>
                <a:gd name="connsiteX150" fmla="*/ 33756598 w 49034698"/>
                <a:gd name="connsiteY150" fmla="*/ 15887700 h 56921399"/>
                <a:gd name="connsiteX151" fmla="*/ 33032698 w 49034698"/>
                <a:gd name="connsiteY151" fmla="*/ 17297400 h 56921399"/>
                <a:gd name="connsiteX152" fmla="*/ 32346898 w 49034698"/>
                <a:gd name="connsiteY152" fmla="*/ 17602200 h 56921399"/>
                <a:gd name="connsiteX153" fmla="*/ 31699198 w 49034698"/>
                <a:gd name="connsiteY153" fmla="*/ 16802100 h 56921399"/>
                <a:gd name="connsiteX154" fmla="*/ 32270698 w 49034698"/>
                <a:gd name="connsiteY154" fmla="*/ 15125699 h 56921399"/>
                <a:gd name="connsiteX155" fmla="*/ 31241998 w 49034698"/>
                <a:gd name="connsiteY155" fmla="*/ 14173199 h 56921399"/>
                <a:gd name="connsiteX156" fmla="*/ 31661098 w 49034698"/>
                <a:gd name="connsiteY156" fmla="*/ 12496800 h 56921399"/>
                <a:gd name="connsiteX157" fmla="*/ 33451798 w 49034698"/>
                <a:gd name="connsiteY157" fmla="*/ 11087100 h 56921399"/>
                <a:gd name="connsiteX158" fmla="*/ 32918398 w 49034698"/>
                <a:gd name="connsiteY158" fmla="*/ 10020300 h 56921399"/>
                <a:gd name="connsiteX159" fmla="*/ 33146998 w 49034698"/>
                <a:gd name="connsiteY159" fmla="*/ 9486899 h 56921399"/>
                <a:gd name="connsiteX160" fmla="*/ 35547298 w 49034698"/>
                <a:gd name="connsiteY160" fmla="*/ 10248900 h 56921399"/>
                <a:gd name="connsiteX161" fmla="*/ 37376098 w 49034698"/>
                <a:gd name="connsiteY161" fmla="*/ 4114800 h 56921399"/>
                <a:gd name="connsiteX162" fmla="*/ 36918898 w 49034698"/>
                <a:gd name="connsiteY162" fmla="*/ 876300 h 56921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49034698" h="56921399">
                  <a:moveTo>
                    <a:pt x="3886200" y="46443899"/>
                  </a:moveTo>
                  <a:lnTo>
                    <a:pt x="4457700" y="46596299"/>
                  </a:lnTo>
                  <a:lnTo>
                    <a:pt x="4457700" y="46901099"/>
                  </a:lnTo>
                  <a:lnTo>
                    <a:pt x="4838700" y="47701199"/>
                  </a:lnTo>
                  <a:lnTo>
                    <a:pt x="5638800" y="47815499"/>
                  </a:lnTo>
                  <a:lnTo>
                    <a:pt x="6248399" y="47548799"/>
                  </a:lnTo>
                  <a:lnTo>
                    <a:pt x="6667498" y="47929799"/>
                  </a:lnTo>
                  <a:lnTo>
                    <a:pt x="6362700" y="48463199"/>
                  </a:lnTo>
                  <a:lnTo>
                    <a:pt x="5829300" y="48653699"/>
                  </a:lnTo>
                  <a:lnTo>
                    <a:pt x="5829300" y="48996599"/>
                  </a:lnTo>
                  <a:lnTo>
                    <a:pt x="7124698" y="49148999"/>
                  </a:lnTo>
                  <a:lnTo>
                    <a:pt x="7124698" y="49987199"/>
                  </a:lnTo>
                  <a:lnTo>
                    <a:pt x="7467598" y="50253899"/>
                  </a:lnTo>
                  <a:lnTo>
                    <a:pt x="6400798" y="51587399"/>
                  </a:lnTo>
                  <a:lnTo>
                    <a:pt x="5334000" y="55664099"/>
                  </a:lnTo>
                  <a:lnTo>
                    <a:pt x="4724400" y="55397399"/>
                  </a:lnTo>
                  <a:lnTo>
                    <a:pt x="4495800" y="55625999"/>
                  </a:lnTo>
                  <a:lnTo>
                    <a:pt x="4914900" y="56349899"/>
                  </a:lnTo>
                  <a:lnTo>
                    <a:pt x="3505200" y="56921399"/>
                  </a:lnTo>
                  <a:lnTo>
                    <a:pt x="3581399" y="56197499"/>
                  </a:lnTo>
                  <a:lnTo>
                    <a:pt x="3619500" y="55092599"/>
                  </a:lnTo>
                  <a:lnTo>
                    <a:pt x="3086099" y="54902099"/>
                  </a:lnTo>
                  <a:lnTo>
                    <a:pt x="2781300" y="55664099"/>
                  </a:lnTo>
                  <a:lnTo>
                    <a:pt x="3124198" y="56121299"/>
                  </a:lnTo>
                  <a:lnTo>
                    <a:pt x="3009900" y="56464199"/>
                  </a:lnTo>
                  <a:lnTo>
                    <a:pt x="1828800" y="56349899"/>
                  </a:lnTo>
                  <a:lnTo>
                    <a:pt x="1828800" y="55702199"/>
                  </a:lnTo>
                  <a:lnTo>
                    <a:pt x="2171698" y="55664099"/>
                  </a:lnTo>
                  <a:lnTo>
                    <a:pt x="2324099" y="54787799"/>
                  </a:lnTo>
                  <a:lnTo>
                    <a:pt x="1676399" y="54140099"/>
                  </a:lnTo>
                  <a:lnTo>
                    <a:pt x="1638300" y="53187599"/>
                  </a:lnTo>
                  <a:lnTo>
                    <a:pt x="1295399" y="52349399"/>
                  </a:lnTo>
                  <a:lnTo>
                    <a:pt x="1676399" y="51815999"/>
                  </a:lnTo>
                  <a:lnTo>
                    <a:pt x="2400299" y="51892199"/>
                  </a:lnTo>
                  <a:lnTo>
                    <a:pt x="3238499" y="50787299"/>
                  </a:lnTo>
                  <a:lnTo>
                    <a:pt x="2133599" y="49453799"/>
                  </a:lnTo>
                  <a:lnTo>
                    <a:pt x="1828800" y="49568099"/>
                  </a:lnTo>
                  <a:lnTo>
                    <a:pt x="2209799" y="50977799"/>
                  </a:lnTo>
                  <a:lnTo>
                    <a:pt x="1600200" y="51282599"/>
                  </a:lnTo>
                  <a:lnTo>
                    <a:pt x="1600200" y="50901599"/>
                  </a:lnTo>
                  <a:lnTo>
                    <a:pt x="609599" y="51206399"/>
                  </a:lnTo>
                  <a:lnTo>
                    <a:pt x="114300" y="49987199"/>
                  </a:lnTo>
                  <a:lnTo>
                    <a:pt x="990600" y="50444399"/>
                  </a:lnTo>
                  <a:lnTo>
                    <a:pt x="952500" y="49796699"/>
                  </a:lnTo>
                  <a:lnTo>
                    <a:pt x="76200" y="49377599"/>
                  </a:lnTo>
                  <a:lnTo>
                    <a:pt x="0" y="48729899"/>
                  </a:lnTo>
                  <a:lnTo>
                    <a:pt x="914400" y="48577499"/>
                  </a:lnTo>
                  <a:lnTo>
                    <a:pt x="1409699" y="48005999"/>
                  </a:lnTo>
                  <a:lnTo>
                    <a:pt x="1752600" y="48082199"/>
                  </a:lnTo>
                  <a:lnTo>
                    <a:pt x="2133599" y="47548799"/>
                  </a:lnTo>
                  <a:lnTo>
                    <a:pt x="2552700" y="47548799"/>
                  </a:lnTo>
                  <a:lnTo>
                    <a:pt x="2933700" y="46748699"/>
                  </a:lnTo>
                  <a:close/>
                  <a:moveTo>
                    <a:pt x="14096998" y="45072299"/>
                  </a:moveTo>
                  <a:lnTo>
                    <a:pt x="15430498" y="45681899"/>
                  </a:lnTo>
                  <a:lnTo>
                    <a:pt x="15620998" y="46939199"/>
                  </a:lnTo>
                  <a:lnTo>
                    <a:pt x="15049498" y="47510699"/>
                  </a:lnTo>
                  <a:lnTo>
                    <a:pt x="14782798" y="47815499"/>
                  </a:lnTo>
                  <a:lnTo>
                    <a:pt x="13944598" y="48767999"/>
                  </a:lnTo>
                  <a:lnTo>
                    <a:pt x="13106398" y="48005999"/>
                  </a:lnTo>
                  <a:lnTo>
                    <a:pt x="11582400" y="48463199"/>
                  </a:lnTo>
                  <a:lnTo>
                    <a:pt x="10248898" y="50977799"/>
                  </a:lnTo>
                  <a:lnTo>
                    <a:pt x="9296398" y="50558699"/>
                  </a:lnTo>
                  <a:lnTo>
                    <a:pt x="8496298" y="48310799"/>
                  </a:lnTo>
                  <a:lnTo>
                    <a:pt x="9639298" y="47282099"/>
                  </a:lnTo>
                  <a:lnTo>
                    <a:pt x="9677400" y="46558199"/>
                  </a:lnTo>
                  <a:lnTo>
                    <a:pt x="10439398" y="45872399"/>
                  </a:lnTo>
                  <a:lnTo>
                    <a:pt x="11315698" y="46367699"/>
                  </a:lnTo>
                  <a:lnTo>
                    <a:pt x="12039598" y="46139099"/>
                  </a:lnTo>
                  <a:lnTo>
                    <a:pt x="12572998" y="45415199"/>
                  </a:lnTo>
                  <a:close/>
                  <a:moveTo>
                    <a:pt x="34534926" y="17030700"/>
                  </a:moveTo>
                  <a:lnTo>
                    <a:pt x="35906526" y="17749157"/>
                  </a:lnTo>
                  <a:lnTo>
                    <a:pt x="36559670" y="17618529"/>
                  </a:lnTo>
                  <a:lnTo>
                    <a:pt x="36167782" y="20884243"/>
                  </a:lnTo>
                  <a:lnTo>
                    <a:pt x="38061898" y="24476530"/>
                  </a:lnTo>
                  <a:lnTo>
                    <a:pt x="37735326" y="26631901"/>
                  </a:lnTo>
                  <a:lnTo>
                    <a:pt x="36624982" y="28199444"/>
                  </a:lnTo>
                  <a:lnTo>
                    <a:pt x="36820926" y="29897613"/>
                  </a:lnTo>
                  <a:lnTo>
                    <a:pt x="35188070" y="30028243"/>
                  </a:lnTo>
                  <a:lnTo>
                    <a:pt x="34861498" y="31595785"/>
                  </a:lnTo>
                  <a:lnTo>
                    <a:pt x="34926810" y="35188071"/>
                  </a:lnTo>
                  <a:lnTo>
                    <a:pt x="34665554" y="35645271"/>
                  </a:lnTo>
                  <a:lnTo>
                    <a:pt x="33816470" y="38127213"/>
                  </a:lnTo>
                  <a:lnTo>
                    <a:pt x="34600242" y="40021327"/>
                  </a:lnTo>
                  <a:lnTo>
                    <a:pt x="33032698" y="40739785"/>
                  </a:lnTo>
                  <a:lnTo>
                    <a:pt x="33032698" y="42046071"/>
                  </a:lnTo>
                  <a:lnTo>
                    <a:pt x="31399842" y="42699213"/>
                  </a:lnTo>
                  <a:lnTo>
                    <a:pt x="31269210" y="41850127"/>
                  </a:lnTo>
                  <a:lnTo>
                    <a:pt x="31922354" y="40086643"/>
                  </a:lnTo>
                  <a:lnTo>
                    <a:pt x="31334526" y="39956013"/>
                  </a:lnTo>
                  <a:lnTo>
                    <a:pt x="30746698" y="41458243"/>
                  </a:lnTo>
                  <a:lnTo>
                    <a:pt x="29244470" y="41458243"/>
                  </a:lnTo>
                  <a:lnTo>
                    <a:pt x="28983210" y="43287043"/>
                  </a:lnTo>
                  <a:lnTo>
                    <a:pt x="28264754" y="43940185"/>
                  </a:lnTo>
                  <a:lnTo>
                    <a:pt x="27938182" y="42046071"/>
                  </a:lnTo>
                  <a:lnTo>
                    <a:pt x="26566582" y="43940185"/>
                  </a:lnTo>
                  <a:lnTo>
                    <a:pt x="23104928" y="43417671"/>
                  </a:lnTo>
                  <a:lnTo>
                    <a:pt x="21929270" y="42437955"/>
                  </a:lnTo>
                  <a:lnTo>
                    <a:pt x="21341442" y="43940185"/>
                  </a:lnTo>
                  <a:lnTo>
                    <a:pt x="22778354" y="45311787"/>
                  </a:lnTo>
                  <a:lnTo>
                    <a:pt x="20818926" y="45834299"/>
                  </a:lnTo>
                  <a:lnTo>
                    <a:pt x="19316700" y="47859043"/>
                  </a:lnTo>
                  <a:lnTo>
                    <a:pt x="19055442" y="48446871"/>
                  </a:lnTo>
                  <a:lnTo>
                    <a:pt x="17291954" y="47467155"/>
                  </a:lnTo>
                  <a:lnTo>
                    <a:pt x="16704126" y="45507727"/>
                  </a:lnTo>
                  <a:lnTo>
                    <a:pt x="18010412" y="44332071"/>
                  </a:lnTo>
                  <a:lnTo>
                    <a:pt x="17553214" y="43678927"/>
                  </a:lnTo>
                  <a:lnTo>
                    <a:pt x="14940644" y="43874871"/>
                  </a:lnTo>
                  <a:lnTo>
                    <a:pt x="8082642" y="46291499"/>
                  </a:lnTo>
                  <a:lnTo>
                    <a:pt x="4816927" y="45964927"/>
                  </a:lnTo>
                  <a:lnTo>
                    <a:pt x="4490357" y="45050527"/>
                  </a:lnTo>
                  <a:lnTo>
                    <a:pt x="10499270" y="40609155"/>
                  </a:lnTo>
                  <a:lnTo>
                    <a:pt x="12524012" y="40870413"/>
                  </a:lnTo>
                  <a:lnTo>
                    <a:pt x="17226642" y="39760071"/>
                  </a:lnTo>
                  <a:lnTo>
                    <a:pt x="18336986" y="40674471"/>
                  </a:lnTo>
                  <a:lnTo>
                    <a:pt x="19577954" y="40151955"/>
                  </a:lnTo>
                  <a:lnTo>
                    <a:pt x="19577954" y="38649727"/>
                  </a:lnTo>
                  <a:lnTo>
                    <a:pt x="21602698" y="36429043"/>
                  </a:lnTo>
                  <a:lnTo>
                    <a:pt x="22190526" y="33293955"/>
                  </a:lnTo>
                  <a:lnTo>
                    <a:pt x="23823382" y="33293955"/>
                  </a:lnTo>
                  <a:lnTo>
                    <a:pt x="23235554" y="34404299"/>
                  </a:lnTo>
                  <a:lnTo>
                    <a:pt x="23235554" y="35775899"/>
                  </a:lnTo>
                  <a:lnTo>
                    <a:pt x="29962926" y="30812013"/>
                  </a:lnTo>
                  <a:lnTo>
                    <a:pt x="31595782" y="20622987"/>
                  </a:lnTo>
                  <a:lnTo>
                    <a:pt x="32444870" y="20100472"/>
                  </a:lnTo>
                  <a:lnTo>
                    <a:pt x="33098010" y="18663557"/>
                  </a:lnTo>
                  <a:lnTo>
                    <a:pt x="33881782" y="18794187"/>
                  </a:lnTo>
                  <a:lnTo>
                    <a:pt x="34208354" y="19969843"/>
                  </a:lnTo>
                  <a:lnTo>
                    <a:pt x="35579954" y="19577957"/>
                  </a:lnTo>
                  <a:lnTo>
                    <a:pt x="35579954" y="18336987"/>
                  </a:lnTo>
                  <a:lnTo>
                    <a:pt x="34208354" y="18663557"/>
                  </a:lnTo>
                  <a:close/>
                  <a:moveTo>
                    <a:pt x="37566598" y="0"/>
                  </a:moveTo>
                  <a:lnTo>
                    <a:pt x="40690798" y="4191000"/>
                  </a:lnTo>
                  <a:lnTo>
                    <a:pt x="44843698" y="6362700"/>
                  </a:lnTo>
                  <a:lnTo>
                    <a:pt x="45186598" y="7048500"/>
                  </a:lnTo>
                  <a:lnTo>
                    <a:pt x="46405798" y="7124699"/>
                  </a:lnTo>
                  <a:lnTo>
                    <a:pt x="48310798" y="5333999"/>
                  </a:lnTo>
                  <a:lnTo>
                    <a:pt x="47548798" y="7772400"/>
                  </a:lnTo>
                  <a:lnTo>
                    <a:pt x="48044098" y="9334500"/>
                  </a:lnTo>
                  <a:lnTo>
                    <a:pt x="49034698" y="10058400"/>
                  </a:lnTo>
                  <a:lnTo>
                    <a:pt x="45758098" y="11163300"/>
                  </a:lnTo>
                  <a:lnTo>
                    <a:pt x="44653198" y="10896599"/>
                  </a:lnTo>
                  <a:lnTo>
                    <a:pt x="42367198" y="13030200"/>
                  </a:lnTo>
                  <a:lnTo>
                    <a:pt x="41986198" y="15621000"/>
                  </a:lnTo>
                  <a:lnTo>
                    <a:pt x="36918898" y="12382500"/>
                  </a:lnTo>
                  <a:lnTo>
                    <a:pt x="35166298" y="13639800"/>
                  </a:lnTo>
                  <a:lnTo>
                    <a:pt x="33261298" y="12877800"/>
                  </a:lnTo>
                  <a:lnTo>
                    <a:pt x="32689798" y="14058900"/>
                  </a:lnTo>
                  <a:lnTo>
                    <a:pt x="34137598" y="14706600"/>
                  </a:lnTo>
                  <a:lnTo>
                    <a:pt x="35242498" y="15849600"/>
                  </a:lnTo>
                  <a:lnTo>
                    <a:pt x="34785298" y="16306800"/>
                  </a:lnTo>
                  <a:lnTo>
                    <a:pt x="33756598" y="15887700"/>
                  </a:lnTo>
                  <a:lnTo>
                    <a:pt x="33032698" y="17297400"/>
                  </a:lnTo>
                  <a:lnTo>
                    <a:pt x="32346898" y="17602200"/>
                  </a:lnTo>
                  <a:lnTo>
                    <a:pt x="31699198" y="16802100"/>
                  </a:lnTo>
                  <a:lnTo>
                    <a:pt x="32270698" y="15125699"/>
                  </a:lnTo>
                  <a:lnTo>
                    <a:pt x="31241998" y="14173199"/>
                  </a:lnTo>
                  <a:lnTo>
                    <a:pt x="31661098" y="12496800"/>
                  </a:lnTo>
                  <a:lnTo>
                    <a:pt x="33451798" y="11087100"/>
                  </a:lnTo>
                  <a:lnTo>
                    <a:pt x="32918398" y="10020300"/>
                  </a:lnTo>
                  <a:lnTo>
                    <a:pt x="33146998" y="9486899"/>
                  </a:lnTo>
                  <a:lnTo>
                    <a:pt x="35547298" y="10248900"/>
                  </a:lnTo>
                  <a:lnTo>
                    <a:pt x="37376098" y="4114800"/>
                  </a:lnTo>
                  <a:lnTo>
                    <a:pt x="36918898" y="876300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5DB88D32-8313-4361-A5CB-884456CAC196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8397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6684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8" r:id="rId3"/>
    <p:sldLayoutId id="2147483657" r:id="rId4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562722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1125444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688165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2250887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422041" indent="-422041" algn="l" rtl="0" fontAlgn="base">
        <a:spcBef>
          <a:spcPct val="20000"/>
        </a:spcBef>
        <a:spcAft>
          <a:spcPct val="0"/>
        </a:spcAft>
        <a:buChar char="•"/>
        <a:defRPr kumimoji="1" sz="3939">
          <a:solidFill>
            <a:schemeClr val="tx1"/>
          </a:solidFill>
          <a:latin typeface="+mn-lt"/>
          <a:ea typeface="+mn-ea"/>
          <a:cs typeface="+mn-cs"/>
        </a:defRPr>
      </a:lvl1pPr>
      <a:lvl2pPr marL="914423" indent="-351701" algn="l" rtl="0" fontAlgn="base">
        <a:spcBef>
          <a:spcPct val="20000"/>
        </a:spcBef>
        <a:spcAft>
          <a:spcPct val="0"/>
        </a:spcAft>
        <a:buChar char="–"/>
        <a:defRPr kumimoji="1" sz="3446">
          <a:solidFill>
            <a:schemeClr val="tx1"/>
          </a:solidFill>
          <a:latin typeface="+mn-lt"/>
          <a:ea typeface="+mn-ea"/>
        </a:defRPr>
      </a:lvl2pPr>
      <a:lvl3pPr marL="1406804" indent="-281361" algn="l" rtl="0" fontAlgn="base">
        <a:spcBef>
          <a:spcPct val="20000"/>
        </a:spcBef>
        <a:spcAft>
          <a:spcPct val="0"/>
        </a:spcAft>
        <a:buChar char="•"/>
        <a:defRPr kumimoji="1" sz="2954">
          <a:solidFill>
            <a:schemeClr val="tx1"/>
          </a:solidFill>
          <a:latin typeface="+mn-lt"/>
          <a:ea typeface="+mn-ea"/>
        </a:defRPr>
      </a:lvl3pPr>
      <a:lvl4pPr marL="1969526" indent="-281361" algn="l" rtl="0" fontAlgn="base">
        <a:spcBef>
          <a:spcPct val="20000"/>
        </a:spcBef>
        <a:spcAft>
          <a:spcPct val="0"/>
        </a:spcAft>
        <a:buChar char="–"/>
        <a:defRPr kumimoji="1" sz="2462">
          <a:solidFill>
            <a:schemeClr val="tx1"/>
          </a:solidFill>
          <a:latin typeface="+mn-lt"/>
          <a:ea typeface="+mn-ea"/>
        </a:defRPr>
      </a:lvl4pPr>
      <a:lvl5pPr marL="2532248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5pPr>
      <a:lvl6pPr marL="3094970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6pPr>
      <a:lvl7pPr marL="3657691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7pPr>
      <a:lvl8pPr marL="4220413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8pPr>
      <a:lvl9pPr marL="4783135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2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4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165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887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609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331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05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77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正方形/長方形 148">
            <a:extLst>
              <a:ext uri="{FF2B5EF4-FFF2-40B4-BE49-F238E27FC236}">
                <a16:creationId xmlns:a16="http://schemas.microsoft.com/office/drawing/2014/main" id="{652D40DD-DB99-4433-B35C-EB0ADEB4E37A}"/>
              </a:ext>
            </a:extLst>
          </p:cNvPr>
          <p:cNvSpPr/>
          <p:nvPr/>
        </p:nvSpPr>
        <p:spPr bwMode="auto">
          <a:xfrm>
            <a:off x="-4824" y="0"/>
            <a:ext cx="12196823" cy="6857999"/>
          </a:xfrm>
          <a:prstGeom prst="rect">
            <a:avLst/>
          </a:prstGeom>
          <a:gradFill flip="none" rotWithShape="1">
            <a:gsLst>
              <a:gs pos="0">
                <a:srgbClr val="99FFCC"/>
              </a:gs>
              <a:gs pos="50000">
                <a:srgbClr val="00B0F0"/>
              </a:gs>
              <a:gs pos="100000">
                <a:srgbClr val="0070C0"/>
              </a:gs>
            </a:gsLst>
            <a:path path="rect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190" name="グループ化 189">
            <a:extLst>
              <a:ext uri="{FF2B5EF4-FFF2-40B4-BE49-F238E27FC236}">
                <a16:creationId xmlns:a16="http://schemas.microsoft.com/office/drawing/2014/main" id="{ED13B250-28CB-48BB-885F-BE0D8FE697E2}"/>
              </a:ext>
            </a:extLst>
          </p:cNvPr>
          <p:cNvGrpSpPr/>
          <p:nvPr/>
        </p:nvGrpSpPr>
        <p:grpSpPr>
          <a:xfrm>
            <a:off x="606209" y="641862"/>
            <a:ext cx="5530871" cy="721722"/>
            <a:chOff x="606209" y="641862"/>
            <a:chExt cx="5530871" cy="721722"/>
          </a:xfrm>
        </p:grpSpPr>
        <p:sp>
          <p:nvSpPr>
            <p:cNvPr id="145" name="テキスト ボックス 144">
              <a:extLst>
                <a:ext uri="{FF2B5EF4-FFF2-40B4-BE49-F238E27FC236}">
                  <a16:creationId xmlns:a16="http://schemas.microsoft.com/office/drawing/2014/main" id="{BE2C13E0-53C1-44DB-B340-E7E6B913AEA2}"/>
                </a:ext>
              </a:extLst>
            </p:cNvPr>
            <p:cNvSpPr txBox="1"/>
            <p:nvPr/>
          </p:nvSpPr>
          <p:spPr>
            <a:xfrm>
              <a:off x="606209" y="641862"/>
              <a:ext cx="5530871" cy="72060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1270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日本地図クイズ</a:t>
              </a:r>
              <a:endParaRPr kumimoji="1" lang="ja-JP" altLang="en-US" sz="5400" b="1" dirty="0">
                <a:ln w="1270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52" name="テキスト ボックス 151">
              <a:extLst>
                <a:ext uri="{FF2B5EF4-FFF2-40B4-BE49-F238E27FC236}">
                  <a16:creationId xmlns:a16="http://schemas.microsoft.com/office/drawing/2014/main" id="{1FAACD44-04DF-4102-9C29-34FE861CD427}"/>
                </a:ext>
              </a:extLst>
            </p:cNvPr>
            <p:cNvSpPr txBox="1"/>
            <p:nvPr/>
          </p:nvSpPr>
          <p:spPr>
            <a:xfrm>
              <a:off x="606209" y="642984"/>
              <a:ext cx="5530871" cy="72060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日本地図クイズ</a:t>
              </a:r>
              <a:endParaRPr kumimoji="1" lang="ja-JP" altLang="en-US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</p:txBody>
        </p:sp>
      </p:grpSp>
      <p:pic>
        <p:nvPicPr>
          <p:cNvPr id="191" name="図 190">
            <a:extLst>
              <a:ext uri="{FF2B5EF4-FFF2-40B4-BE49-F238E27FC236}">
                <a16:creationId xmlns:a16="http://schemas.microsoft.com/office/drawing/2014/main" id="{A87B1E37-ED15-4948-BF65-091CB9B808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1038" y="152116"/>
            <a:ext cx="9089924" cy="6553768"/>
          </a:xfrm>
          <a:prstGeom prst="rect">
            <a:avLst/>
          </a:prstGeom>
        </p:spPr>
      </p:pic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AA900A32-344D-455F-8C3D-F1C16FE2C8CC}"/>
              </a:ext>
            </a:extLst>
          </p:cNvPr>
          <p:cNvSpPr/>
          <p:nvPr/>
        </p:nvSpPr>
        <p:spPr bwMode="auto">
          <a:xfrm>
            <a:off x="10101445" y="6274768"/>
            <a:ext cx="948945" cy="423601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52A9EF26-97B1-4AFD-B4A6-1B429EEFC0A1}"/>
              </a:ext>
            </a:extLst>
          </p:cNvPr>
          <p:cNvSpPr/>
          <p:nvPr/>
        </p:nvSpPr>
        <p:spPr bwMode="auto">
          <a:xfrm>
            <a:off x="9163327" y="6274768"/>
            <a:ext cx="948945" cy="423601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0BBF26AA-F1FC-45F9-9F3D-AF5A3755D3D5}"/>
              </a:ext>
            </a:extLst>
          </p:cNvPr>
          <p:cNvSpPr/>
          <p:nvPr/>
        </p:nvSpPr>
        <p:spPr bwMode="auto">
          <a:xfrm>
            <a:off x="11050390" y="6274768"/>
            <a:ext cx="948945" cy="423601"/>
          </a:xfrm>
          <a:prstGeom prst="rect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503C9EA-7424-4577-A593-A75455AA2A86}"/>
              </a:ext>
            </a:extLst>
          </p:cNvPr>
          <p:cNvSpPr txBox="1"/>
          <p:nvPr/>
        </p:nvSpPr>
        <p:spPr>
          <a:xfrm>
            <a:off x="8173279" y="4861043"/>
            <a:ext cx="34163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b="1" dirty="0">
                <a:solidFill>
                  <a:schemeClr val="bg1"/>
                </a:solidFill>
                <a:latin typeface="+mj-ea"/>
                <a:ea typeface="+mj-ea"/>
              </a:rPr>
              <a:t>どの都道府県か</a:t>
            </a:r>
          </a:p>
          <a:p>
            <a:r>
              <a:rPr kumimoji="1" lang="ja-JP" altLang="en-US" sz="3600" b="1" dirty="0">
                <a:solidFill>
                  <a:schemeClr val="bg1"/>
                </a:solidFill>
                <a:latin typeface="+mj-ea"/>
                <a:ea typeface="+mj-ea"/>
              </a:rPr>
              <a:t>わかるかな？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B3E149A0-A44A-4453-857B-720BFB73B07D}"/>
              </a:ext>
            </a:extLst>
          </p:cNvPr>
          <p:cNvSpPr txBox="1"/>
          <p:nvPr/>
        </p:nvSpPr>
        <p:spPr>
          <a:xfrm>
            <a:off x="425370" y="1619603"/>
            <a:ext cx="808426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b="1" dirty="0">
                <a:solidFill>
                  <a:schemeClr val="bg1"/>
                </a:solidFill>
                <a:latin typeface="+mj-ea"/>
                <a:ea typeface="+mj-ea"/>
              </a:rPr>
              <a:t>～この海岸線はどの都道府県～</a:t>
            </a:r>
            <a:endParaRPr kumimoji="1" lang="en-US" altLang="ja-JP" sz="4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1050AFC-9E0A-40AC-ACE3-0E9C0B1BF168}"/>
              </a:ext>
            </a:extLst>
          </p:cNvPr>
          <p:cNvSpPr txBox="1"/>
          <p:nvPr/>
        </p:nvSpPr>
        <p:spPr>
          <a:xfrm>
            <a:off x="10194283" y="6338922"/>
            <a:ext cx="770032" cy="287651"/>
          </a:xfrm>
          <a:prstGeom prst="rect">
            <a:avLst/>
          </a:prstGeom>
          <a:noFill/>
        </p:spPr>
        <p:txBody>
          <a:bodyPr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defRPr sz="5400" b="1">
                <a:ln w="76200">
                  <a:noFill/>
                </a:ln>
                <a:solidFill>
                  <a:schemeClr val="bg1">
                    <a:alpha val="50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ja-JP" altLang="en-US" dirty="0"/>
              <a:t>普 通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FB7F37A-6030-4D57-85BD-E1B852744E84}"/>
              </a:ext>
            </a:extLst>
          </p:cNvPr>
          <p:cNvSpPr txBox="1"/>
          <p:nvPr/>
        </p:nvSpPr>
        <p:spPr>
          <a:xfrm>
            <a:off x="9256165" y="6338922"/>
            <a:ext cx="770032" cy="28765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sz="5400" b="1" dirty="0">
                <a:ln w="76200">
                  <a:noFill/>
                </a:ln>
                <a:solidFill>
                  <a:schemeClr val="bg1">
                    <a:alpha val="50000"/>
                  </a:schemeClr>
                </a:solidFill>
                <a:latin typeface="+mj-ea"/>
                <a:ea typeface="+mj-ea"/>
              </a:rPr>
              <a:t>やさしい</a:t>
            </a:r>
            <a:endParaRPr kumimoji="1" lang="ja-JP" altLang="en-US" sz="5400" b="1" dirty="0">
              <a:ln w="76200">
                <a:noFill/>
              </a:ln>
              <a:solidFill>
                <a:schemeClr val="bg1">
                  <a:alpha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0895681-C7A7-4372-A661-D14935ADF0A5}"/>
              </a:ext>
            </a:extLst>
          </p:cNvPr>
          <p:cNvSpPr txBox="1"/>
          <p:nvPr/>
        </p:nvSpPr>
        <p:spPr>
          <a:xfrm>
            <a:off x="11143228" y="6338922"/>
            <a:ext cx="770032" cy="28765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sz="5400" b="1" dirty="0">
                <a:ln w="76200">
                  <a:noFill/>
                </a:ln>
                <a:solidFill>
                  <a:srgbClr val="FFFFFF"/>
                </a:solidFill>
                <a:latin typeface="+mj-ea"/>
                <a:ea typeface="+mj-ea"/>
              </a:rPr>
              <a:t>難しい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452CDF9-1274-477A-F7E9-ADC7B00B91B9}"/>
              </a:ext>
            </a:extLst>
          </p:cNvPr>
          <p:cNvSpPr txBox="1"/>
          <p:nvPr/>
        </p:nvSpPr>
        <p:spPr>
          <a:xfrm rot="20384708">
            <a:off x="6374195" y="629185"/>
            <a:ext cx="1561638" cy="586108"/>
          </a:xfrm>
          <a:prstGeom prst="rect">
            <a:avLst/>
          </a:prstGeom>
          <a:solidFill>
            <a:srgbClr val="002060"/>
          </a:solidFill>
        </p:spPr>
        <p:txBody>
          <a:bodyPr wrap="square" lIns="144000" tIns="108000" rIns="144000" rtlCol="0">
            <a:spAutoFit/>
          </a:bodyPr>
          <a:lstStyle/>
          <a:p>
            <a:pPr algn="ctr"/>
            <a:r>
              <a:rPr lang="ja-JP" altLang="en-US" sz="2800" b="1" dirty="0">
                <a:solidFill>
                  <a:schemeClr val="bg1"/>
                </a:solidFill>
                <a:latin typeface="+mj-ea"/>
                <a:ea typeface="+mj-ea"/>
              </a:rPr>
              <a:t>全</a:t>
            </a:r>
            <a:r>
              <a:rPr lang="en-US" altLang="ja-JP" sz="2800" b="1" dirty="0">
                <a:solidFill>
                  <a:schemeClr val="bg1"/>
                </a:solidFill>
                <a:latin typeface="+mj-ea"/>
                <a:ea typeface="+mj-ea"/>
              </a:rPr>
              <a:t>10</a:t>
            </a:r>
            <a:r>
              <a:rPr lang="ja-JP" altLang="en-US" sz="2800" b="1" dirty="0">
                <a:solidFill>
                  <a:schemeClr val="bg1"/>
                </a:solidFill>
                <a:latin typeface="+mj-ea"/>
                <a:ea typeface="+mj-ea"/>
              </a:rPr>
              <a:t>問</a:t>
            </a:r>
            <a:endParaRPr kumimoji="1" lang="en-US" altLang="ja-JP" sz="28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5000">
        <p15:prstTrans prst="wind"/>
      </p:transition>
    </mc:Choice>
    <mc:Fallback xmlns="">
      <p:transition spd="slow" advClick="0" advTm="500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F08E5C2-6FF4-29C8-D0AC-4B1CF42CC54B}"/>
              </a:ext>
            </a:extLst>
          </p:cNvPr>
          <p:cNvSpPr txBox="1"/>
          <p:nvPr/>
        </p:nvSpPr>
        <p:spPr>
          <a:xfrm>
            <a:off x="3268157" y="5679250"/>
            <a:ext cx="52277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正解は </a:t>
            </a:r>
            <a:r>
              <a:rPr lang="ja-JP" altLang="en-US" sz="6000" b="1" dirty="0">
                <a:solidFill>
                  <a:srgbClr val="FF0000"/>
                </a:solidFill>
                <a:latin typeface="+mj-ea"/>
                <a:ea typeface="+mj-ea"/>
              </a:rPr>
              <a:t>石川県</a:t>
            </a:r>
            <a:r>
              <a:rPr lang="ja-JP" altLang="en-US" sz="3200" b="1" dirty="0">
                <a:latin typeface="+mj-ea"/>
                <a:ea typeface="+mj-ea"/>
              </a:rPr>
              <a:t> でした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5667C069-8C15-DCA2-FF6F-B00300D7B24C}"/>
              </a:ext>
            </a:extLst>
          </p:cNvPr>
          <p:cNvSpPr/>
          <p:nvPr/>
        </p:nvSpPr>
        <p:spPr>
          <a:xfrm>
            <a:off x="7626170" y="1481285"/>
            <a:ext cx="2718882" cy="3895430"/>
          </a:xfrm>
          <a:custGeom>
            <a:avLst/>
            <a:gdLst>
              <a:gd name="connsiteX0" fmla="*/ 3124200 w 3390900"/>
              <a:gd name="connsiteY0" fmla="*/ 0 h 4983480"/>
              <a:gd name="connsiteX1" fmla="*/ 3284220 w 3390900"/>
              <a:gd name="connsiteY1" fmla="*/ 22860 h 4983480"/>
              <a:gd name="connsiteX2" fmla="*/ 3360420 w 3390900"/>
              <a:gd name="connsiteY2" fmla="*/ 91440 h 4983480"/>
              <a:gd name="connsiteX3" fmla="*/ 3360420 w 3390900"/>
              <a:gd name="connsiteY3" fmla="*/ 152400 h 4983480"/>
              <a:gd name="connsiteX4" fmla="*/ 3329940 w 3390900"/>
              <a:gd name="connsiteY4" fmla="*/ 220980 h 4983480"/>
              <a:gd name="connsiteX5" fmla="*/ 3390900 w 3390900"/>
              <a:gd name="connsiteY5" fmla="*/ 320040 h 4983480"/>
              <a:gd name="connsiteX6" fmla="*/ 3390900 w 3390900"/>
              <a:gd name="connsiteY6" fmla="*/ 358140 h 4983480"/>
              <a:gd name="connsiteX7" fmla="*/ 3261360 w 3390900"/>
              <a:gd name="connsiteY7" fmla="*/ 396240 h 4983480"/>
              <a:gd name="connsiteX8" fmla="*/ 3200400 w 3390900"/>
              <a:gd name="connsiteY8" fmla="*/ 365760 h 4983480"/>
              <a:gd name="connsiteX9" fmla="*/ 3124200 w 3390900"/>
              <a:gd name="connsiteY9" fmla="*/ 365760 h 4983480"/>
              <a:gd name="connsiteX10" fmla="*/ 3048000 w 3390900"/>
              <a:gd name="connsiteY10" fmla="*/ 441960 h 4983480"/>
              <a:gd name="connsiteX11" fmla="*/ 3025140 w 3390900"/>
              <a:gd name="connsiteY11" fmla="*/ 647700 h 4983480"/>
              <a:gd name="connsiteX12" fmla="*/ 3055620 w 3390900"/>
              <a:gd name="connsiteY12" fmla="*/ 685800 h 4983480"/>
              <a:gd name="connsiteX13" fmla="*/ 3101340 w 3390900"/>
              <a:gd name="connsiteY13" fmla="*/ 723900 h 4983480"/>
              <a:gd name="connsiteX14" fmla="*/ 3101340 w 3390900"/>
              <a:gd name="connsiteY14" fmla="*/ 800100 h 4983480"/>
              <a:gd name="connsiteX15" fmla="*/ 3032760 w 3390900"/>
              <a:gd name="connsiteY15" fmla="*/ 883920 h 4983480"/>
              <a:gd name="connsiteX16" fmla="*/ 2956560 w 3390900"/>
              <a:gd name="connsiteY16" fmla="*/ 914400 h 4983480"/>
              <a:gd name="connsiteX17" fmla="*/ 2758440 w 3390900"/>
              <a:gd name="connsiteY17" fmla="*/ 906780 h 4983480"/>
              <a:gd name="connsiteX18" fmla="*/ 2560320 w 3390900"/>
              <a:gd name="connsiteY18" fmla="*/ 975360 h 4983480"/>
              <a:gd name="connsiteX19" fmla="*/ 2567940 w 3390900"/>
              <a:gd name="connsiteY19" fmla="*/ 1089660 h 4983480"/>
              <a:gd name="connsiteX20" fmla="*/ 2484120 w 3390900"/>
              <a:gd name="connsiteY20" fmla="*/ 1257300 h 4983480"/>
              <a:gd name="connsiteX21" fmla="*/ 2354580 w 3390900"/>
              <a:gd name="connsiteY21" fmla="*/ 1310640 h 4983480"/>
              <a:gd name="connsiteX22" fmla="*/ 2301240 w 3390900"/>
              <a:gd name="connsiteY22" fmla="*/ 1333500 h 4983480"/>
              <a:gd name="connsiteX23" fmla="*/ 2247900 w 3390900"/>
              <a:gd name="connsiteY23" fmla="*/ 1264920 h 4983480"/>
              <a:gd name="connsiteX24" fmla="*/ 2148840 w 3390900"/>
              <a:gd name="connsiteY24" fmla="*/ 1234440 h 4983480"/>
              <a:gd name="connsiteX25" fmla="*/ 2133600 w 3390900"/>
              <a:gd name="connsiteY25" fmla="*/ 1173480 h 4983480"/>
              <a:gd name="connsiteX26" fmla="*/ 2034540 w 3390900"/>
              <a:gd name="connsiteY26" fmla="*/ 1226820 h 4983480"/>
              <a:gd name="connsiteX27" fmla="*/ 2034540 w 3390900"/>
              <a:gd name="connsiteY27" fmla="*/ 1295400 h 4983480"/>
              <a:gd name="connsiteX28" fmla="*/ 1943100 w 3390900"/>
              <a:gd name="connsiteY28" fmla="*/ 1493520 h 4983480"/>
              <a:gd name="connsiteX29" fmla="*/ 1988820 w 3390900"/>
              <a:gd name="connsiteY29" fmla="*/ 1546860 h 4983480"/>
              <a:gd name="connsiteX30" fmla="*/ 1943100 w 3390900"/>
              <a:gd name="connsiteY30" fmla="*/ 1638300 h 4983480"/>
              <a:gd name="connsiteX31" fmla="*/ 1889760 w 3390900"/>
              <a:gd name="connsiteY31" fmla="*/ 1630680 h 4983480"/>
              <a:gd name="connsiteX32" fmla="*/ 1882140 w 3390900"/>
              <a:gd name="connsiteY32" fmla="*/ 1752600 h 4983480"/>
              <a:gd name="connsiteX33" fmla="*/ 1874520 w 3390900"/>
              <a:gd name="connsiteY33" fmla="*/ 1790700 h 4983480"/>
              <a:gd name="connsiteX34" fmla="*/ 2019300 w 3390900"/>
              <a:gd name="connsiteY34" fmla="*/ 1813560 h 4983480"/>
              <a:gd name="connsiteX35" fmla="*/ 2042160 w 3390900"/>
              <a:gd name="connsiteY35" fmla="*/ 1752600 h 4983480"/>
              <a:gd name="connsiteX36" fmla="*/ 2125980 w 3390900"/>
              <a:gd name="connsiteY36" fmla="*/ 1752600 h 4983480"/>
              <a:gd name="connsiteX37" fmla="*/ 2125980 w 3390900"/>
              <a:gd name="connsiteY37" fmla="*/ 1805940 h 4983480"/>
              <a:gd name="connsiteX38" fmla="*/ 2171700 w 3390900"/>
              <a:gd name="connsiteY38" fmla="*/ 1813560 h 4983480"/>
              <a:gd name="connsiteX39" fmla="*/ 2179320 w 3390900"/>
              <a:gd name="connsiteY39" fmla="*/ 1859280 h 4983480"/>
              <a:gd name="connsiteX40" fmla="*/ 2247900 w 3390900"/>
              <a:gd name="connsiteY40" fmla="*/ 1882140 h 4983480"/>
              <a:gd name="connsiteX41" fmla="*/ 2286000 w 3390900"/>
              <a:gd name="connsiteY41" fmla="*/ 1828800 h 4983480"/>
              <a:gd name="connsiteX42" fmla="*/ 2377440 w 3390900"/>
              <a:gd name="connsiteY42" fmla="*/ 1691640 h 4983480"/>
              <a:gd name="connsiteX43" fmla="*/ 2453640 w 3390900"/>
              <a:gd name="connsiteY43" fmla="*/ 1684020 h 4983480"/>
              <a:gd name="connsiteX44" fmla="*/ 2438624 w 3390900"/>
              <a:gd name="connsiteY44" fmla="*/ 2194560 h 4983480"/>
              <a:gd name="connsiteX45" fmla="*/ 2370444 w 3390900"/>
              <a:gd name="connsiteY45" fmla="*/ 2194560 h 4983480"/>
              <a:gd name="connsiteX46" fmla="*/ 2321644 w 3390900"/>
              <a:gd name="connsiteY46" fmla="*/ 2030730 h 4983480"/>
              <a:gd name="connsiteX47" fmla="*/ 1826344 w 3390900"/>
              <a:gd name="connsiteY47" fmla="*/ 2230756 h 4983480"/>
              <a:gd name="connsiteX48" fmla="*/ 750020 w 3390900"/>
              <a:gd name="connsiteY48" fmla="*/ 4983480 h 4983480"/>
              <a:gd name="connsiteX49" fmla="*/ 216620 w 3390900"/>
              <a:gd name="connsiteY49" fmla="*/ 4754880 h 4983480"/>
              <a:gd name="connsiteX50" fmla="*/ 97742 w 3390900"/>
              <a:gd name="connsiteY50" fmla="*/ 4858252 h 4983480"/>
              <a:gd name="connsiteX51" fmla="*/ 83820 w 3390900"/>
              <a:gd name="connsiteY51" fmla="*/ 4846320 h 4983480"/>
              <a:gd name="connsiteX52" fmla="*/ 0 w 3390900"/>
              <a:gd name="connsiteY52" fmla="*/ 4732020 h 4983480"/>
              <a:gd name="connsiteX53" fmla="*/ 106680 w 3390900"/>
              <a:gd name="connsiteY53" fmla="*/ 4617720 h 4983480"/>
              <a:gd name="connsiteX54" fmla="*/ 152400 w 3390900"/>
              <a:gd name="connsiteY54" fmla="*/ 4541520 h 4983480"/>
              <a:gd name="connsiteX55" fmla="*/ 266700 w 3390900"/>
              <a:gd name="connsiteY55" fmla="*/ 4526280 h 4983480"/>
              <a:gd name="connsiteX56" fmla="*/ 457200 w 3390900"/>
              <a:gd name="connsiteY56" fmla="*/ 4366260 h 4983480"/>
              <a:gd name="connsiteX57" fmla="*/ 1051560 w 3390900"/>
              <a:gd name="connsiteY57" fmla="*/ 3550920 h 4983480"/>
              <a:gd name="connsiteX58" fmla="*/ 1135380 w 3390900"/>
              <a:gd name="connsiteY58" fmla="*/ 3459480 h 4983480"/>
              <a:gd name="connsiteX59" fmla="*/ 1470660 w 3390900"/>
              <a:gd name="connsiteY59" fmla="*/ 2796540 h 4983480"/>
              <a:gd name="connsiteX60" fmla="*/ 1569720 w 3390900"/>
              <a:gd name="connsiteY60" fmla="*/ 2415540 h 4983480"/>
              <a:gd name="connsiteX61" fmla="*/ 1569720 w 3390900"/>
              <a:gd name="connsiteY61" fmla="*/ 2385060 h 4983480"/>
              <a:gd name="connsiteX62" fmla="*/ 1531620 w 3390900"/>
              <a:gd name="connsiteY62" fmla="*/ 2362200 h 4983480"/>
              <a:gd name="connsiteX63" fmla="*/ 1508760 w 3390900"/>
              <a:gd name="connsiteY63" fmla="*/ 2316480 h 4983480"/>
              <a:gd name="connsiteX64" fmla="*/ 1577340 w 3390900"/>
              <a:gd name="connsiteY64" fmla="*/ 2225040 h 4983480"/>
              <a:gd name="connsiteX65" fmla="*/ 1569720 w 3390900"/>
              <a:gd name="connsiteY65" fmla="*/ 2095500 h 4983480"/>
              <a:gd name="connsiteX66" fmla="*/ 1501140 w 3390900"/>
              <a:gd name="connsiteY66" fmla="*/ 2042160 h 4983480"/>
              <a:gd name="connsiteX67" fmla="*/ 1524000 w 3390900"/>
              <a:gd name="connsiteY67" fmla="*/ 1981200 h 4983480"/>
              <a:gd name="connsiteX68" fmla="*/ 1470660 w 3390900"/>
              <a:gd name="connsiteY68" fmla="*/ 1935480 h 4983480"/>
              <a:gd name="connsiteX69" fmla="*/ 1440180 w 3390900"/>
              <a:gd name="connsiteY69" fmla="*/ 1805940 h 4983480"/>
              <a:gd name="connsiteX70" fmla="*/ 1455420 w 3390900"/>
              <a:gd name="connsiteY70" fmla="*/ 1744980 h 4983480"/>
              <a:gd name="connsiteX71" fmla="*/ 1463040 w 3390900"/>
              <a:gd name="connsiteY71" fmla="*/ 1531620 h 4983480"/>
              <a:gd name="connsiteX72" fmla="*/ 1394460 w 3390900"/>
              <a:gd name="connsiteY72" fmla="*/ 1493520 h 4983480"/>
              <a:gd name="connsiteX73" fmla="*/ 1303020 w 3390900"/>
              <a:gd name="connsiteY73" fmla="*/ 1546860 h 4983480"/>
              <a:gd name="connsiteX74" fmla="*/ 1264920 w 3390900"/>
              <a:gd name="connsiteY74" fmla="*/ 1516380 h 4983480"/>
              <a:gd name="connsiteX75" fmla="*/ 1325880 w 3390900"/>
              <a:gd name="connsiteY75" fmla="*/ 1272540 h 4983480"/>
              <a:gd name="connsiteX76" fmla="*/ 1379220 w 3390900"/>
              <a:gd name="connsiteY76" fmla="*/ 1188720 h 4983480"/>
              <a:gd name="connsiteX77" fmla="*/ 1386840 w 3390900"/>
              <a:gd name="connsiteY77" fmla="*/ 1150620 h 4983480"/>
              <a:gd name="connsiteX78" fmla="*/ 1447800 w 3390900"/>
              <a:gd name="connsiteY78" fmla="*/ 1028700 h 4983480"/>
              <a:gd name="connsiteX79" fmla="*/ 1463040 w 3390900"/>
              <a:gd name="connsiteY79" fmla="*/ 952500 h 4983480"/>
              <a:gd name="connsiteX80" fmla="*/ 1470660 w 3390900"/>
              <a:gd name="connsiteY80" fmla="*/ 800100 h 4983480"/>
              <a:gd name="connsiteX81" fmla="*/ 1501140 w 3390900"/>
              <a:gd name="connsiteY81" fmla="*/ 746760 h 4983480"/>
              <a:gd name="connsiteX82" fmla="*/ 1524000 w 3390900"/>
              <a:gd name="connsiteY82" fmla="*/ 701040 h 4983480"/>
              <a:gd name="connsiteX83" fmla="*/ 1760220 w 3390900"/>
              <a:gd name="connsiteY83" fmla="*/ 586740 h 4983480"/>
              <a:gd name="connsiteX84" fmla="*/ 1927860 w 3390900"/>
              <a:gd name="connsiteY84" fmla="*/ 510540 h 4983480"/>
              <a:gd name="connsiteX85" fmla="*/ 2072640 w 3390900"/>
              <a:gd name="connsiteY85" fmla="*/ 525780 h 4983480"/>
              <a:gd name="connsiteX86" fmla="*/ 2415540 w 3390900"/>
              <a:gd name="connsiteY86" fmla="*/ 358140 h 4983480"/>
              <a:gd name="connsiteX87" fmla="*/ 2522220 w 3390900"/>
              <a:gd name="connsiteY87" fmla="*/ 289560 h 4983480"/>
              <a:gd name="connsiteX88" fmla="*/ 2727960 w 3390900"/>
              <a:gd name="connsiteY88" fmla="*/ 137160 h 4983480"/>
              <a:gd name="connsiteX89" fmla="*/ 2956560 w 3390900"/>
              <a:gd name="connsiteY89" fmla="*/ 129540 h 4983480"/>
              <a:gd name="connsiteX0" fmla="*/ 3124200 w 3390900"/>
              <a:gd name="connsiteY0" fmla="*/ 0 h 4983480"/>
              <a:gd name="connsiteX1" fmla="*/ 3284220 w 3390900"/>
              <a:gd name="connsiteY1" fmla="*/ 22860 h 4983480"/>
              <a:gd name="connsiteX2" fmla="*/ 3360420 w 3390900"/>
              <a:gd name="connsiteY2" fmla="*/ 91440 h 4983480"/>
              <a:gd name="connsiteX3" fmla="*/ 3360420 w 3390900"/>
              <a:gd name="connsiteY3" fmla="*/ 152400 h 4983480"/>
              <a:gd name="connsiteX4" fmla="*/ 3329940 w 3390900"/>
              <a:gd name="connsiteY4" fmla="*/ 220980 h 4983480"/>
              <a:gd name="connsiteX5" fmla="*/ 3390900 w 3390900"/>
              <a:gd name="connsiteY5" fmla="*/ 320040 h 4983480"/>
              <a:gd name="connsiteX6" fmla="*/ 3390900 w 3390900"/>
              <a:gd name="connsiteY6" fmla="*/ 358140 h 4983480"/>
              <a:gd name="connsiteX7" fmla="*/ 3261360 w 3390900"/>
              <a:gd name="connsiteY7" fmla="*/ 396240 h 4983480"/>
              <a:gd name="connsiteX8" fmla="*/ 3200400 w 3390900"/>
              <a:gd name="connsiteY8" fmla="*/ 365760 h 4983480"/>
              <a:gd name="connsiteX9" fmla="*/ 3124200 w 3390900"/>
              <a:gd name="connsiteY9" fmla="*/ 365760 h 4983480"/>
              <a:gd name="connsiteX10" fmla="*/ 3048000 w 3390900"/>
              <a:gd name="connsiteY10" fmla="*/ 441960 h 4983480"/>
              <a:gd name="connsiteX11" fmla="*/ 3025140 w 3390900"/>
              <a:gd name="connsiteY11" fmla="*/ 647700 h 4983480"/>
              <a:gd name="connsiteX12" fmla="*/ 3055620 w 3390900"/>
              <a:gd name="connsiteY12" fmla="*/ 685800 h 4983480"/>
              <a:gd name="connsiteX13" fmla="*/ 3101340 w 3390900"/>
              <a:gd name="connsiteY13" fmla="*/ 723900 h 4983480"/>
              <a:gd name="connsiteX14" fmla="*/ 3101340 w 3390900"/>
              <a:gd name="connsiteY14" fmla="*/ 800100 h 4983480"/>
              <a:gd name="connsiteX15" fmla="*/ 3032760 w 3390900"/>
              <a:gd name="connsiteY15" fmla="*/ 883920 h 4983480"/>
              <a:gd name="connsiteX16" fmla="*/ 2956560 w 3390900"/>
              <a:gd name="connsiteY16" fmla="*/ 914400 h 4983480"/>
              <a:gd name="connsiteX17" fmla="*/ 2758440 w 3390900"/>
              <a:gd name="connsiteY17" fmla="*/ 906780 h 4983480"/>
              <a:gd name="connsiteX18" fmla="*/ 2560320 w 3390900"/>
              <a:gd name="connsiteY18" fmla="*/ 975360 h 4983480"/>
              <a:gd name="connsiteX19" fmla="*/ 2567940 w 3390900"/>
              <a:gd name="connsiteY19" fmla="*/ 1089660 h 4983480"/>
              <a:gd name="connsiteX20" fmla="*/ 2484120 w 3390900"/>
              <a:gd name="connsiteY20" fmla="*/ 1257300 h 4983480"/>
              <a:gd name="connsiteX21" fmla="*/ 2354580 w 3390900"/>
              <a:gd name="connsiteY21" fmla="*/ 1310640 h 4983480"/>
              <a:gd name="connsiteX22" fmla="*/ 2301240 w 3390900"/>
              <a:gd name="connsiteY22" fmla="*/ 1333500 h 4983480"/>
              <a:gd name="connsiteX23" fmla="*/ 2247900 w 3390900"/>
              <a:gd name="connsiteY23" fmla="*/ 1264920 h 4983480"/>
              <a:gd name="connsiteX24" fmla="*/ 2148840 w 3390900"/>
              <a:gd name="connsiteY24" fmla="*/ 1234440 h 4983480"/>
              <a:gd name="connsiteX25" fmla="*/ 2133600 w 3390900"/>
              <a:gd name="connsiteY25" fmla="*/ 1173480 h 4983480"/>
              <a:gd name="connsiteX26" fmla="*/ 2034540 w 3390900"/>
              <a:gd name="connsiteY26" fmla="*/ 1226820 h 4983480"/>
              <a:gd name="connsiteX27" fmla="*/ 2034540 w 3390900"/>
              <a:gd name="connsiteY27" fmla="*/ 1295400 h 4983480"/>
              <a:gd name="connsiteX28" fmla="*/ 1943100 w 3390900"/>
              <a:gd name="connsiteY28" fmla="*/ 1493520 h 4983480"/>
              <a:gd name="connsiteX29" fmla="*/ 1988820 w 3390900"/>
              <a:gd name="connsiteY29" fmla="*/ 1546860 h 4983480"/>
              <a:gd name="connsiteX30" fmla="*/ 1943100 w 3390900"/>
              <a:gd name="connsiteY30" fmla="*/ 1638300 h 4983480"/>
              <a:gd name="connsiteX31" fmla="*/ 1889760 w 3390900"/>
              <a:gd name="connsiteY31" fmla="*/ 1630680 h 4983480"/>
              <a:gd name="connsiteX32" fmla="*/ 1882140 w 3390900"/>
              <a:gd name="connsiteY32" fmla="*/ 1752600 h 4983480"/>
              <a:gd name="connsiteX33" fmla="*/ 1874520 w 3390900"/>
              <a:gd name="connsiteY33" fmla="*/ 1790700 h 4983480"/>
              <a:gd name="connsiteX34" fmla="*/ 2019300 w 3390900"/>
              <a:gd name="connsiteY34" fmla="*/ 1813560 h 4983480"/>
              <a:gd name="connsiteX35" fmla="*/ 2042160 w 3390900"/>
              <a:gd name="connsiteY35" fmla="*/ 1752600 h 4983480"/>
              <a:gd name="connsiteX36" fmla="*/ 2125980 w 3390900"/>
              <a:gd name="connsiteY36" fmla="*/ 1752600 h 4983480"/>
              <a:gd name="connsiteX37" fmla="*/ 2125980 w 3390900"/>
              <a:gd name="connsiteY37" fmla="*/ 1805940 h 4983480"/>
              <a:gd name="connsiteX38" fmla="*/ 2171700 w 3390900"/>
              <a:gd name="connsiteY38" fmla="*/ 1813560 h 4983480"/>
              <a:gd name="connsiteX39" fmla="*/ 2179320 w 3390900"/>
              <a:gd name="connsiteY39" fmla="*/ 1859280 h 4983480"/>
              <a:gd name="connsiteX40" fmla="*/ 2247900 w 3390900"/>
              <a:gd name="connsiteY40" fmla="*/ 1882140 h 4983480"/>
              <a:gd name="connsiteX41" fmla="*/ 2286000 w 3390900"/>
              <a:gd name="connsiteY41" fmla="*/ 1828800 h 4983480"/>
              <a:gd name="connsiteX42" fmla="*/ 2377440 w 3390900"/>
              <a:gd name="connsiteY42" fmla="*/ 1691640 h 4983480"/>
              <a:gd name="connsiteX43" fmla="*/ 2453640 w 3390900"/>
              <a:gd name="connsiteY43" fmla="*/ 1684020 h 4983480"/>
              <a:gd name="connsiteX44" fmla="*/ 2438624 w 3390900"/>
              <a:gd name="connsiteY44" fmla="*/ 2194560 h 4983480"/>
              <a:gd name="connsiteX45" fmla="*/ 2370444 w 3390900"/>
              <a:gd name="connsiteY45" fmla="*/ 2194560 h 4983480"/>
              <a:gd name="connsiteX46" fmla="*/ 2321644 w 3390900"/>
              <a:gd name="connsiteY46" fmla="*/ 2030730 h 4983480"/>
              <a:gd name="connsiteX47" fmla="*/ 1826344 w 3390900"/>
              <a:gd name="connsiteY47" fmla="*/ 2230756 h 4983480"/>
              <a:gd name="connsiteX48" fmla="*/ 750020 w 3390900"/>
              <a:gd name="connsiteY48" fmla="*/ 4983480 h 4983480"/>
              <a:gd name="connsiteX49" fmla="*/ 97742 w 3390900"/>
              <a:gd name="connsiteY49" fmla="*/ 4858252 h 4983480"/>
              <a:gd name="connsiteX50" fmla="*/ 83820 w 3390900"/>
              <a:gd name="connsiteY50" fmla="*/ 4846320 h 4983480"/>
              <a:gd name="connsiteX51" fmla="*/ 0 w 3390900"/>
              <a:gd name="connsiteY51" fmla="*/ 4732020 h 4983480"/>
              <a:gd name="connsiteX52" fmla="*/ 106680 w 3390900"/>
              <a:gd name="connsiteY52" fmla="*/ 4617720 h 4983480"/>
              <a:gd name="connsiteX53" fmla="*/ 152400 w 3390900"/>
              <a:gd name="connsiteY53" fmla="*/ 4541520 h 4983480"/>
              <a:gd name="connsiteX54" fmla="*/ 266700 w 3390900"/>
              <a:gd name="connsiteY54" fmla="*/ 4526280 h 4983480"/>
              <a:gd name="connsiteX55" fmla="*/ 457200 w 3390900"/>
              <a:gd name="connsiteY55" fmla="*/ 4366260 h 4983480"/>
              <a:gd name="connsiteX56" fmla="*/ 1051560 w 3390900"/>
              <a:gd name="connsiteY56" fmla="*/ 3550920 h 4983480"/>
              <a:gd name="connsiteX57" fmla="*/ 1135380 w 3390900"/>
              <a:gd name="connsiteY57" fmla="*/ 3459480 h 4983480"/>
              <a:gd name="connsiteX58" fmla="*/ 1470660 w 3390900"/>
              <a:gd name="connsiteY58" fmla="*/ 2796540 h 4983480"/>
              <a:gd name="connsiteX59" fmla="*/ 1569720 w 3390900"/>
              <a:gd name="connsiteY59" fmla="*/ 2415540 h 4983480"/>
              <a:gd name="connsiteX60" fmla="*/ 1569720 w 3390900"/>
              <a:gd name="connsiteY60" fmla="*/ 2385060 h 4983480"/>
              <a:gd name="connsiteX61" fmla="*/ 1531620 w 3390900"/>
              <a:gd name="connsiteY61" fmla="*/ 2362200 h 4983480"/>
              <a:gd name="connsiteX62" fmla="*/ 1508760 w 3390900"/>
              <a:gd name="connsiteY62" fmla="*/ 2316480 h 4983480"/>
              <a:gd name="connsiteX63" fmla="*/ 1577340 w 3390900"/>
              <a:gd name="connsiteY63" fmla="*/ 2225040 h 4983480"/>
              <a:gd name="connsiteX64" fmla="*/ 1569720 w 3390900"/>
              <a:gd name="connsiteY64" fmla="*/ 2095500 h 4983480"/>
              <a:gd name="connsiteX65" fmla="*/ 1501140 w 3390900"/>
              <a:gd name="connsiteY65" fmla="*/ 2042160 h 4983480"/>
              <a:gd name="connsiteX66" fmla="*/ 1524000 w 3390900"/>
              <a:gd name="connsiteY66" fmla="*/ 1981200 h 4983480"/>
              <a:gd name="connsiteX67" fmla="*/ 1470660 w 3390900"/>
              <a:gd name="connsiteY67" fmla="*/ 1935480 h 4983480"/>
              <a:gd name="connsiteX68" fmla="*/ 1440180 w 3390900"/>
              <a:gd name="connsiteY68" fmla="*/ 1805940 h 4983480"/>
              <a:gd name="connsiteX69" fmla="*/ 1455420 w 3390900"/>
              <a:gd name="connsiteY69" fmla="*/ 1744980 h 4983480"/>
              <a:gd name="connsiteX70" fmla="*/ 1463040 w 3390900"/>
              <a:gd name="connsiteY70" fmla="*/ 1531620 h 4983480"/>
              <a:gd name="connsiteX71" fmla="*/ 1394460 w 3390900"/>
              <a:gd name="connsiteY71" fmla="*/ 1493520 h 4983480"/>
              <a:gd name="connsiteX72" fmla="*/ 1303020 w 3390900"/>
              <a:gd name="connsiteY72" fmla="*/ 1546860 h 4983480"/>
              <a:gd name="connsiteX73" fmla="*/ 1264920 w 3390900"/>
              <a:gd name="connsiteY73" fmla="*/ 1516380 h 4983480"/>
              <a:gd name="connsiteX74" fmla="*/ 1325880 w 3390900"/>
              <a:gd name="connsiteY74" fmla="*/ 1272540 h 4983480"/>
              <a:gd name="connsiteX75" fmla="*/ 1379220 w 3390900"/>
              <a:gd name="connsiteY75" fmla="*/ 1188720 h 4983480"/>
              <a:gd name="connsiteX76" fmla="*/ 1386840 w 3390900"/>
              <a:gd name="connsiteY76" fmla="*/ 1150620 h 4983480"/>
              <a:gd name="connsiteX77" fmla="*/ 1447800 w 3390900"/>
              <a:gd name="connsiteY77" fmla="*/ 1028700 h 4983480"/>
              <a:gd name="connsiteX78" fmla="*/ 1463040 w 3390900"/>
              <a:gd name="connsiteY78" fmla="*/ 952500 h 4983480"/>
              <a:gd name="connsiteX79" fmla="*/ 1470660 w 3390900"/>
              <a:gd name="connsiteY79" fmla="*/ 800100 h 4983480"/>
              <a:gd name="connsiteX80" fmla="*/ 1501140 w 3390900"/>
              <a:gd name="connsiteY80" fmla="*/ 746760 h 4983480"/>
              <a:gd name="connsiteX81" fmla="*/ 1524000 w 3390900"/>
              <a:gd name="connsiteY81" fmla="*/ 701040 h 4983480"/>
              <a:gd name="connsiteX82" fmla="*/ 1760220 w 3390900"/>
              <a:gd name="connsiteY82" fmla="*/ 586740 h 4983480"/>
              <a:gd name="connsiteX83" fmla="*/ 1927860 w 3390900"/>
              <a:gd name="connsiteY83" fmla="*/ 510540 h 4983480"/>
              <a:gd name="connsiteX84" fmla="*/ 2072640 w 3390900"/>
              <a:gd name="connsiteY84" fmla="*/ 525780 h 4983480"/>
              <a:gd name="connsiteX85" fmla="*/ 2415540 w 3390900"/>
              <a:gd name="connsiteY85" fmla="*/ 358140 h 4983480"/>
              <a:gd name="connsiteX86" fmla="*/ 2522220 w 3390900"/>
              <a:gd name="connsiteY86" fmla="*/ 289560 h 4983480"/>
              <a:gd name="connsiteX87" fmla="*/ 2727960 w 3390900"/>
              <a:gd name="connsiteY87" fmla="*/ 137160 h 4983480"/>
              <a:gd name="connsiteX88" fmla="*/ 2956560 w 3390900"/>
              <a:gd name="connsiteY88" fmla="*/ 129540 h 4983480"/>
              <a:gd name="connsiteX89" fmla="*/ 3124200 w 3390900"/>
              <a:gd name="connsiteY89" fmla="*/ 0 h 4983480"/>
              <a:gd name="connsiteX0" fmla="*/ 750020 w 3390900"/>
              <a:gd name="connsiteY0" fmla="*/ 4983480 h 5074920"/>
              <a:gd name="connsiteX1" fmla="*/ 97742 w 3390900"/>
              <a:gd name="connsiteY1" fmla="*/ 4858252 h 5074920"/>
              <a:gd name="connsiteX2" fmla="*/ 83820 w 3390900"/>
              <a:gd name="connsiteY2" fmla="*/ 4846320 h 5074920"/>
              <a:gd name="connsiteX3" fmla="*/ 0 w 3390900"/>
              <a:gd name="connsiteY3" fmla="*/ 4732020 h 5074920"/>
              <a:gd name="connsiteX4" fmla="*/ 106680 w 3390900"/>
              <a:gd name="connsiteY4" fmla="*/ 4617720 h 5074920"/>
              <a:gd name="connsiteX5" fmla="*/ 152400 w 3390900"/>
              <a:gd name="connsiteY5" fmla="*/ 4541520 h 5074920"/>
              <a:gd name="connsiteX6" fmla="*/ 266700 w 3390900"/>
              <a:gd name="connsiteY6" fmla="*/ 4526280 h 5074920"/>
              <a:gd name="connsiteX7" fmla="*/ 457200 w 3390900"/>
              <a:gd name="connsiteY7" fmla="*/ 4366260 h 5074920"/>
              <a:gd name="connsiteX8" fmla="*/ 1051560 w 3390900"/>
              <a:gd name="connsiteY8" fmla="*/ 3550920 h 5074920"/>
              <a:gd name="connsiteX9" fmla="*/ 1135380 w 3390900"/>
              <a:gd name="connsiteY9" fmla="*/ 3459480 h 5074920"/>
              <a:gd name="connsiteX10" fmla="*/ 1470660 w 3390900"/>
              <a:gd name="connsiteY10" fmla="*/ 2796540 h 5074920"/>
              <a:gd name="connsiteX11" fmla="*/ 1569720 w 3390900"/>
              <a:gd name="connsiteY11" fmla="*/ 2415540 h 5074920"/>
              <a:gd name="connsiteX12" fmla="*/ 1569720 w 3390900"/>
              <a:gd name="connsiteY12" fmla="*/ 2385060 h 5074920"/>
              <a:gd name="connsiteX13" fmla="*/ 1531620 w 3390900"/>
              <a:gd name="connsiteY13" fmla="*/ 2362200 h 5074920"/>
              <a:gd name="connsiteX14" fmla="*/ 1508760 w 3390900"/>
              <a:gd name="connsiteY14" fmla="*/ 2316480 h 5074920"/>
              <a:gd name="connsiteX15" fmla="*/ 1577340 w 3390900"/>
              <a:gd name="connsiteY15" fmla="*/ 2225040 h 5074920"/>
              <a:gd name="connsiteX16" fmla="*/ 1569720 w 3390900"/>
              <a:gd name="connsiteY16" fmla="*/ 2095500 h 5074920"/>
              <a:gd name="connsiteX17" fmla="*/ 1501140 w 3390900"/>
              <a:gd name="connsiteY17" fmla="*/ 2042160 h 5074920"/>
              <a:gd name="connsiteX18" fmla="*/ 1524000 w 3390900"/>
              <a:gd name="connsiteY18" fmla="*/ 1981200 h 5074920"/>
              <a:gd name="connsiteX19" fmla="*/ 1470660 w 3390900"/>
              <a:gd name="connsiteY19" fmla="*/ 1935480 h 5074920"/>
              <a:gd name="connsiteX20" fmla="*/ 1440180 w 3390900"/>
              <a:gd name="connsiteY20" fmla="*/ 1805940 h 5074920"/>
              <a:gd name="connsiteX21" fmla="*/ 1455420 w 3390900"/>
              <a:gd name="connsiteY21" fmla="*/ 1744980 h 5074920"/>
              <a:gd name="connsiteX22" fmla="*/ 1463040 w 3390900"/>
              <a:gd name="connsiteY22" fmla="*/ 1531620 h 5074920"/>
              <a:gd name="connsiteX23" fmla="*/ 1394460 w 3390900"/>
              <a:gd name="connsiteY23" fmla="*/ 1493520 h 5074920"/>
              <a:gd name="connsiteX24" fmla="*/ 1303020 w 3390900"/>
              <a:gd name="connsiteY24" fmla="*/ 1546860 h 5074920"/>
              <a:gd name="connsiteX25" fmla="*/ 1264920 w 3390900"/>
              <a:gd name="connsiteY25" fmla="*/ 1516380 h 5074920"/>
              <a:gd name="connsiteX26" fmla="*/ 1325880 w 3390900"/>
              <a:gd name="connsiteY26" fmla="*/ 1272540 h 5074920"/>
              <a:gd name="connsiteX27" fmla="*/ 1379220 w 3390900"/>
              <a:gd name="connsiteY27" fmla="*/ 1188720 h 5074920"/>
              <a:gd name="connsiteX28" fmla="*/ 1386840 w 3390900"/>
              <a:gd name="connsiteY28" fmla="*/ 1150620 h 5074920"/>
              <a:gd name="connsiteX29" fmla="*/ 1447800 w 3390900"/>
              <a:gd name="connsiteY29" fmla="*/ 1028700 h 5074920"/>
              <a:gd name="connsiteX30" fmla="*/ 1463040 w 3390900"/>
              <a:gd name="connsiteY30" fmla="*/ 952500 h 5074920"/>
              <a:gd name="connsiteX31" fmla="*/ 1470660 w 3390900"/>
              <a:gd name="connsiteY31" fmla="*/ 800100 h 5074920"/>
              <a:gd name="connsiteX32" fmla="*/ 1501140 w 3390900"/>
              <a:gd name="connsiteY32" fmla="*/ 746760 h 5074920"/>
              <a:gd name="connsiteX33" fmla="*/ 1524000 w 3390900"/>
              <a:gd name="connsiteY33" fmla="*/ 701040 h 5074920"/>
              <a:gd name="connsiteX34" fmla="*/ 1760220 w 3390900"/>
              <a:gd name="connsiteY34" fmla="*/ 586740 h 5074920"/>
              <a:gd name="connsiteX35" fmla="*/ 1927860 w 3390900"/>
              <a:gd name="connsiteY35" fmla="*/ 510540 h 5074920"/>
              <a:gd name="connsiteX36" fmla="*/ 2072640 w 3390900"/>
              <a:gd name="connsiteY36" fmla="*/ 525780 h 5074920"/>
              <a:gd name="connsiteX37" fmla="*/ 2415540 w 3390900"/>
              <a:gd name="connsiteY37" fmla="*/ 358140 h 5074920"/>
              <a:gd name="connsiteX38" fmla="*/ 2522220 w 3390900"/>
              <a:gd name="connsiteY38" fmla="*/ 289560 h 5074920"/>
              <a:gd name="connsiteX39" fmla="*/ 2727960 w 3390900"/>
              <a:gd name="connsiteY39" fmla="*/ 137160 h 5074920"/>
              <a:gd name="connsiteX40" fmla="*/ 2956560 w 3390900"/>
              <a:gd name="connsiteY40" fmla="*/ 129540 h 5074920"/>
              <a:gd name="connsiteX41" fmla="*/ 3124200 w 3390900"/>
              <a:gd name="connsiteY41" fmla="*/ 0 h 5074920"/>
              <a:gd name="connsiteX42" fmla="*/ 3284220 w 3390900"/>
              <a:gd name="connsiteY42" fmla="*/ 22860 h 5074920"/>
              <a:gd name="connsiteX43" fmla="*/ 3360420 w 3390900"/>
              <a:gd name="connsiteY43" fmla="*/ 91440 h 5074920"/>
              <a:gd name="connsiteX44" fmla="*/ 3360420 w 3390900"/>
              <a:gd name="connsiteY44" fmla="*/ 152400 h 5074920"/>
              <a:gd name="connsiteX45" fmla="*/ 3329940 w 3390900"/>
              <a:gd name="connsiteY45" fmla="*/ 220980 h 5074920"/>
              <a:gd name="connsiteX46" fmla="*/ 3390900 w 3390900"/>
              <a:gd name="connsiteY46" fmla="*/ 320040 h 5074920"/>
              <a:gd name="connsiteX47" fmla="*/ 3390900 w 3390900"/>
              <a:gd name="connsiteY47" fmla="*/ 358140 h 5074920"/>
              <a:gd name="connsiteX48" fmla="*/ 3261360 w 3390900"/>
              <a:gd name="connsiteY48" fmla="*/ 396240 h 5074920"/>
              <a:gd name="connsiteX49" fmla="*/ 3200400 w 3390900"/>
              <a:gd name="connsiteY49" fmla="*/ 365760 h 5074920"/>
              <a:gd name="connsiteX50" fmla="*/ 3124200 w 3390900"/>
              <a:gd name="connsiteY50" fmla="*/ 365760 h 5074920"/>
              <a:gd name="connsiteX51" fmla="*/ 3048000 w 3390900"/>
              <a:gd name="connsiteY51" fmla="*/ 441960 h 5074920"/>
              <a:gd name="connsiteX52" fmla="*/ 3025140 w 3390900"/>
              <a:gd name="connsiteY52" fmla="*/ 647700 h 5074920"/>
              <a:gd name="connsiteX53" fmla="*/ 3055620 w 3390900"/>
              <a:gd name="connsiteY53" fmla="*/ 685800 h 5074920"/>
              <a:gd name="connsiteX54" fmla="*/ 3101340 w 3390900"/>
              <a:gd name="connsiteY54" fmla="*/ 723900 h 5074920"/>
              <a:gd name="connsiteX55" fmla="*/ 3101340 w 3390900"/>
              <a:gd name="connsiteY55" fmla="*/ 800100 h 5074920"/>
              <a:gd name="connsiteX56" fmla="*/ 3032760 w 3390900"/>
              <a:gd name="connsiteY56" fmla="*/ 883920 h 5074920"/>
              <a:gd name="connsiteX57" fmla="*/ 2956560 w 3390900"/>
              <a:gd name="connsiteY57" fmla="*/ 914400 h 5074920"/>
              <a:gd name="connsiteX58" fmla="*/ 2758440 w 3390900"/>
              <a:gd name="connsiteY58" fmla="*/ 906780 h 5074920"/>
              <a:gd name="connsiteX59" fmla="*/ 2560320 w 3390900"/>
              <a:gd name="connsiteY59" fmla="*/ 975360 h 5074920"/>
              <a:gd name="connsiteX60" fmla="*/ 2567940 w 3390900"/>
              <a:gd name="connsiteY60" fmla="*/ 1089660 h 5074920"/>
              <a:gd name="connsiteX61" fmla="*/ 2484120 w 3390900"/>
              <a:gd name="connsiteY61" fmla="*/ 1257300 h 5074920"/>
              <a:gd name="connsiteX62" fmla="*/ 2354580 w 3390900"/>
              <a:gd name="connsiteY62" fmla="*/ 1310640 h 5074920"/>
              <a:gd name="connsiteX63" fmla="*/ 2301240 w 3390900"/>
              <a:gd name="connsiteY63" fmla="*/ 1333500 h 5074920"/>
              <a:gd name="connsiteX64" fmla="*/ 2247900 w 3390900"/>
              <a:gd name="connsiteY64" fmla="*/ 1264920 h 5074920"/>
              <a:gd name="connsiteX65" fmla="*/ 2148840 w 3390900"/>
              <a:gd name="connsiteY65" fmla="*/ 1234440 h 5074920"/>
              <a:gd name="connsiteX66" fmla="*/ 2133600 w 3390900"/>
              <a:gd name="connsiteY66" fmla="*/ 1173480 h 5074920"/>
              <a:gd name="connsiteX67" fmla="*/ 2034540 w 3390900"/>
              <a:gd name="connsiteY67" fmla="*/ 1226820 h 5074920"/>
              <a:gd name="connsiteX68" fmla="*/ 2034540 w 3390900"/>
              <a:gd name="connsiteY68" fmla="*/ 1295400 h 5074920"/>
              <a:gd name="connsiteX69" fmla="*/ 1943100 w 3390900"/>
              <a:gd name="connsiteY69" fmla="*/ 1493520 h 5074920"/>
              <a:gd name="connsiteX70" fmla="*/ 1988820 w 3390900"/>
              <a:gd name="connsiteY70" fmla="*/ 1546860 h 5074920"/>
              <a:gd name="connsiteX71" fmla="*/ 1943100 w 3390900"/>
              <a:gd name="connsiteY71" fmla="*/ 1638300 h 5074920"/>
              <a:gd name="connsiteX72" fmla="*/ 1889760 w 3390900"/>
              <a:gd name="connsiteY72" fmla="*/ 1630680 h 5074920"/>
              <a:gd name="connsiteX73" fmla="*/ 1882140 w 3390900"/>
              <a:gd name="connsiteY73" fmla="*/ 1752600 h 5074920"/>
              <a:gd name="connsiteX74" fmla="*/ 1874520 w 3390900"/>
              <a:gd name="connsiteY74" fmla="*/ 1790700 h 5074920"/>
              <a:gd name="connsiteX75" fmla="*/ 2019300 w 3390900"/>
              <a:gd name="connsiteY75" fmla="*/ 1813560 h 5074920"/>
              <a:gd name="connsiteX76" fmla="*/ 2042160 w 3390900"/>
              <a:gd name="connsiteY76" fmla="*/ 1752600 h 5074920"/>
              <a:gd name="connsiteX77" fmla="*/ 2125980 w 3390900"/>
              <a:gd name="connsiteY77" fmla="*/ 1752600 h 5074920"/>
              <a:gd name="connsiteX78" fmla="*/ 2125980 w 3390900"/>
              <a:gd name="connsiteY78" fmla="*/ 1805940 h 5074920"/>
              <a:gd name="connsiteX79" fmla="*/ 2171700 w 3390900"/>
              <a:gd name="connsiteY79" fmla="*/ 1813560 h 5074920"/>
              <a:gd name="connsiteX80" fmla="*/ 2179320 w 3390900"/>
              <a:gd name="connsiteY80" fmla="*/ 1859280 h 5074920"/>
              <a:gd name="connsiteX81" fmla="*/ 2247900 w 3390900"/>
              <a:gd name="connsiteY81" fmla="*/ 1882140 h 5074920"/>
              <a:gd name="connsiteX82" fmla="*/ 2286000 w 3390900"/>
              <a:gd name="connsiteY82" fmla="*/ 1828800 h 5074920"/>
              <a:gd name="connsiteX83" fmla="*/ 2377440 w 3390900"/>
              <a:gd name="connsiteY83" fmla="*/ 1691640 h 5074920"/>
              <a:gd name="connsiteX84" fmla="*/ 2453640 w 3390900"/>
              <a:gd name="connsiteY84" fmla="*/ 1684020 h 5074920"/>
              <a:gd name="connsiteX85" fmla="*/ 2438624 w 3390900"/>
              <a:gd name="connsiteY85" fmla="*/ 2194560 h 5074920"/>
              <a:gd name="connsiteX86" fmla="*/ 2370444 w 3390900"/>
              <a:gd name="connsiteY86" fmla="*/ 2194560 h 5074920"/>
              <a:gd name="connsiteX87" fmla="*/ 2321644 w 3390900"/>
              <a:gd name="connsiteY87" fmla="*/ 2030730 h 5074920"/>
              <a:gd name="connsiteX88" fmla="*/ 1826344 w 3390900"/>
              <a:gd name="connsiteY88" fmla="*/ 2230756 h 5074920"/>
              <a:gd name="connsiteX89" fmla="*/ 841460 w 3390900"/>
              <a:gd name="connsiteY89" fmla="*/ 5074920 h 5074920"/>
              <a:gd name="connsiteX0" fmla="*/ 97742 w 3390900"/>
              <a:gd name="connsiteY0" fmla="*/ 4858252 h 5074920"/>
              <a:gd name="connsiteX1" fmla="*/ 83820 w 3390900"/>
              <a:gd name="connsiteY1" fmla="*/ 4846320 h 5074920"/>
              <a:gd name="connsiteX2" fmla="*/ 0 w 3390900"/>
              <a:gd name="connsiteY2" fmla="*/ 4732020 h 5074920"/>
              <a:gd name="connsiteX3" fmla="*/ 106680 w 3390900"/>
              <a:gd name="connsiteY3" fmla="*/ 4617720 h 5074920"/>
              <a:gd name="connsiteX4" fmla="*/ 152400 w 3390900"/>
              <a:gd name="connsiteY4" fmla="*/ 4541520 h 5074920"/>
              <a:gd name="connsiteX5" fmla="*/ 266700 w 3390900"/>
              <a:gd name="connsiteY5" fmla="*/ 4526280 h 5074920"/>
              <a:gd name="connsiteX6" fmla="*/ 457200 w 3390900"/>
              <a:gd name="connsiteY6" fmla="*/ 4366260 h 5074920"/>
              <a:gd name="connsiteX7" fmla="*/ 1051560 w 3390900"/>
              <a:gd name="connsiteY7" fmla="*/ 3550920 h 5074920"/>
              <a:gd name="connsiteX8" fmla="*/ 1135380 w 3390900"/>
              <a:gd name="connsiteY8" fmla="*/ 3459480 h 5074920"/>
              <a:gd name="connsiteX9" fmla="*/ 1470660 w 3390900"/>
              <a:gd name="connsiteY9" fmla="*/ 2796540 h 5074920"/>
              <a:gd name="connsiteX10" fmla="*/ 1569720 w 3390900"/>
              <a:gd name="connsiteY10" fmla="*/ 2415540 h 5074920"/>
              <a:gd name="connsiteX11" fmla="*/ 1569720 w 3390900"/>
              <a:gd name="connsiteY11" fmla="*/ 2385060 h 5074920"/>
              <a:gd name="connsiteX12" fmla="*/ 1531620 w 3390900"/>
              <a:gd name="connsiteY12" fmla="*/ 2362200 h 5074920"/>
              <a:gd name="connsiteX13" fmla="*/ 1508760 w 3390900"/>
              <a:gd name="connsiteY13" fmla="*/ 2316480 h 5074920"/>
              <a:gd name="connsiteX14" fmla="*/ 1577340 w 3390900"/>
              <a:gd name="connsiteY14" fmla="*/ 2225040 h 5074920"/>
              <a:gd name="connsiteX15" fmla="*/ 1569720 w 3390900"/>
              <a:gd name="connsiteY15" fmla="*/ 2095500 h 5074920"/>
              <a:gd name="connsiteX16" fmla="*/ 1501140 w 3390900"/>
              <a:gd name="connsiteY16" fmla="*/ 2042160 h 5074920"/>
              <a:gd name="connsiteX17" fmla="*/ 1524000 w 3390900"/>
              <a:gd name="connsiteY17" fmla="*/ 1981200 h 5074920"/>
              <a:gd name="connsiteX18" fmla="*/ 1470660 w 3390900"/>
              <a:gd name="connsiteY18" fmla="*/ 1935480 h 5074920"/>
              <a:gd name="connsiteX19" fmla="*/ 1440180 w 3390900"/>
              <a:gd name="connsiteY19" fmla="*/ 1805940 h 5074920"/>
              <a:gd name="connsiteX20" fmla="*/ 1455420 w 3390900"/>
              <a:gd name="connsiteY20" fmla="*/ 1744980 h 5074920"/>
              <a:gd name="connsiteX21" fmla="*/ 1463040 w 3390900"/>
              <a:gd name="connsiteY21" fmla="*/ 1531620 h 5074920"/>
              <a:gd name="connsiteX22" fmla="*/ 1394460 w 3390900"/>
              <a:gd name="connsiteY22" fmla="*/ 1493520 h 5074920"/>
              <a:gd name="connsiteX23" fmla="*/ 1303020 w 3390900"/>
              <a:gd name="connsiteY23" fmla="*/ 1546860 h 5074920"/>
              <a:gd name="connsiteX24" fmla="*/ 1264920 w 3390900"/>
              <a:gd name="connsiteY24" fmla="*/ 1516380 h 5074920"/>
              <a:gd name="connsiteX25" fmla="*/ 1325880 w 3390900"/>
              <a:gd name="connsiteY25" fmla="*/ 1272540 h 5074920"/>
              <a:gd name="connsiteX26" fmla="*/ 1379220 w 3390900"/>
              <a:gd name="connsiteY26" fmla="*/ 1188720 h 5074920"/>
              <a:gd name="connsiteX27" fmla="*/ 1386840 w 3390900"/>
              <a:gd name="connsiteY27" fmla="*/ 1150620 h 5074920"/>
              <a:gd name="connsiteX28" fmla="*/ 1447800 w 3390900"/>
              <a:gd name="connsiteY28" fmla="*/ 1028700 h 5074920"/>
              <a:gd name="connsiteX29" fmla="*/ 1463040 w 3390900"/>
              <a:gd name="connsiteY29" fmla="*/ 952500 h 5074920"/>
              <a:gd name="connsiteX30" fmla="*/ 1470660 w 3390900"/>
              <a:gd name="connsiteY30" fmla="*/ 800100 h 5074920"/>
              <a:gd name="connsiteX31" fmla="*/ 1501140 w 3390900"/>
              <a:gd name="connsiteY31" fmla="*/ 746760 h 5074920"/>
              <a:gd name="connsiteX32" fmla="*/ 1524000 w 3390900"/>
              <a:gd name="connsiteY32" fmla="*/ 701040 h 5074920"/>
              <a:gd name="connsiteX33" fmla="*/ 1760220 w 3390900"/>
              <a:gd name="connsiteY33" fmla="*/ 586740 h 5074920"/>
              <a:gd name="connsiteX34" fmla="*/ 1927860 w 3390900"/>
              <a:gd name="connsiteY34" fmla="*/ 510540 h 5074920"/>
              <a:gd name="connsiteX35" fmla="*/ 2072640 w 3390900"/>
              <a:gd name="connsiteY35" fmla="*/ 525780 h 5074920"/>
              <a:gd name="connsiteX36" fmla="*/ 2415540 w 3390900"/>
              <a:gd name="connsiteY36" fmla="*/ 358140 h 5074920"/>
              <a:gd name="connsiteX37" fmla="*/ 2522220 w 3390900"/>
              <a:gd name="connsiteY37" fmla="*/ 289560 h 5074920"/>
              <a:gd name="connsiteX38" fmla="*/ 2727960 w 3390900"/>
              <a:gd name="connsiteY38" fmla="*/ 137160 h 5074920"/>
              <a:gd name="connsiteX39" fmla="*/ 2956560 w 3390900"/>
              <a:gd name="connsiteY39" fmla="*/ 129540 h 5074920"/>
              <a:gd name="connsiteX40" fmla="*/ 3124200 w 3390900"/>
              <a:gd name="connsiteY40" fmla="*/ 0 h 5074920"/>
              <a:gd name="connsiteX41" fmla="*/ 3284220 w 3390900"/>
              <a:gd name="connsiteY41" fmla="*/ 22860 h 5074920"/>
              <a:gd name="connsiteX42" fmla="*/ 3360420 w 3390900"/>
              <a:gd name="connsiteY42" fmla="*/ 91440 h 5074920"/>
              <a:gd name="connsiteX43" fmla="*/ 3360420 w 3390900"/>
              <a:gd name="connsiteY43" fmla="*/ 152400 h 5074920"/>
              <a:gd name="connsiteX44" fmla="*/ 3329940 w 3390900"/>
              <a:gd name="connsiteY44" fmla="*/ 220980 h 5074920"/>
              <a:gd name="connsiteX45" fmla="*/ 3390900 w 3390900"/>
              <a:gd name="connsiteY45" fmla="*/ 320040 h 5074920"/>
              <a:gd name="connsiteX46" fmla="*/ 3390900 w 3390900"/>
              <a:gd name="connsiteY46" fmla="*/ 358140 h 5074920"/>
              <a:gd name="connsiteX47" fmla="*/ 3261360 w 3390900"/>
              <a:gd name="connsiteY47" fmla="*/ 396240 h 5074920"/>
              <a:gd name="connsiteX48" fmla="*/ 3200400 w 3390900"/>
              <a:gd name="connsiteY48" fmla="*/ 365760 h 5074920"/>
              <a:gd name="connsiteX49" fmla="*/ 3124200 w 3390900"/>
              <a:gd name="connsiteY49" fmla="*/ 365760 h 5074920"/>
              <a:gd name="connsiteX50" fmla="*/ 3048000 w 3390900"/>
              <a:gd name="connsiteY50" fmla="*/ 441960 h 5074920"/>
              <a:gd name="connsiteX51" fmla="*/ 3025140 w 3390900"/>
              <a:gd name="connsiteY51" fmla="*/ 647700 h 5074920"/>
              <a:gd name="connsiteX52" fmla="*/ 3055620 w 3390900"/>
              <a:gd name="connsiteY52" fmla="*/ 685800 h 5074920"/>
              <a:gd name="connsiteX53" fmla="*/ 3101340 w 3390900"/>
              <a:gd name="connsiteY53" fmla="*/ 723900 h 5074920"/>
              <a:gd name="connsiteX54" fmla="*/ 3101340 w 3390900"/>
              <a:gd name="connsiteY54" fmla="*/ 800100 h 5074920"/>
              <a:gd name="connsiteX55" fmla="*/ 3032760 w 3390900"/>
              <a:gd name="connsiteY55" fmla="*/ 883920 h 5074920"/>
              <a:gd name="connsiteX56" fmla="*/ 2956560 w 3390900"/>
              <a:gd name="connsiteY56" fmla="*/ 914400 h 5074920"/>
              <a:gd name="connsiteX57" fmla="*/ 2758440 w 3390900"/>
              <a:gd name="connsiteY57" fmla="*/ 906780 h 5074920"/>
              <a:gd name="connsiteX58" fmla="*/ 2560320 w 3390900"/>
              <a:gd name="connsiteY58" fmla="*/ 975360 h 5074920"/>
              <a:gd name="connsiteX59" fmla="*/ 2567940 w 3390900"/>
              <a:gd name="connsiteY59" fmla="*/ 1089660 h 5074920"/>
              <a:gd name="connsiteX60" fmla="*/ 2484120 w 3390900"/>
              <a:gd name="connsiteY60" fmla="*/ 1257300 h 5074920"/>
              <a:gd name="connsiteX61" fmla="*/ 2354580 w 3390900"/>
              <a:gd name="connsiteY61" fmla="*/ 1310640 h 5074920"/>
              <a:gd name="connsiteX62" fmla="*/ 2301240 w 3390900"/>
              <a:gd name="connsiteY62" fmla="*/ 1333500 h 5074920"/>
              <a:gd name="connsiteX63" fmla="*/ 2247900 w 3390900"/>
              <a:gd name="connsiteY63" fmla="*/ 1264920 h 5074920"/>
              <a:gd name="connsiteX64" fmla="*/ 2148840 w 3390900"/>
              <a:gd name="connsiteY64" fmla="*/ 1234440 h 5074920"/>
              <a:gd name="connsiteX65" fmla="*/ 2133600 w 3390900"/>
              <a:gd name="connsiteY65" fmla="*/ 1173480 h 5074920"/>
              <a:gd name="connsiteX66" fmla="*/ 2034540 w 3390900"/>
              <a:gd name="connsiteY66" fmla="*/ 1226820 h 5074920"/>
              <a:gd name="connsiteX67" fmla="*/ 2034540 w 3390900"/>
              <a:gd name="connsiteY67" fmla="*/ 1295400 h 5074920"/>
              <a:gd name="connsiteX68" fmla="*/ 1943100 w 3390900"/>
              <a:gd name="connsiteY68" fmla="*/ 1493520 h 5074920"/>
              <a:gd name="connsiteX69" fmla="*/ 1988820 w 3390900"/>
              <a:gd name="connsiteY69" fmla="*/ 1546860 h 5074920"/>
              <a:gd name="connsiteX70" fmla="*/ 1943100 w 3390900"/>
              <a:gd name="connsiteY70" fmla="*/ 1638300 h 5074920"/>
              <a:gd name="connsiteX71" fmla="*/ 1889760 w 3390900"/>
              <a:gd name="connsiteY71" fmla="*/ 1630680 h 5074920"/>
              <a:gd name="connsiteX72" fmla="*/ 1882140 w 3390900"/>
              <a:gd name="connsiteY72" fmla="*/ 1752600 h 5074920"/>
              <a:gd name="connsiteX73" fmla="*/ 1874520 w 3390900"/>
              <a:gd name="connsiteY73" fmla="*/ 1790700 h 5074920"/>
              <a:gd name="connsiteX74" fmla="*/ 2019300 w 3390900"/>
              <a:gd name="connsiteY74" fmla="*/ 1813560 h 5074920"/>
              <a:gd name="connsiteX75" fmla="*/ 2042160 w 3390900"/>
              <a:gd name="connsiteY75" fmla="*/ 1752600 h 5074920"/>
              <a:gd name="connsiteX76" fmla="*/ 2125980 w 3390900"/>
              <a:gd name="connsiteY76" fmla="*/ 1752600 h 5074920"/>
              <a:gd name="connsiteX77" fmla="*/ 2125980 w 3390900"/>
              <a:gd name="connsiteY77" fmla="*/ 1805940 h 5074920"/>
              <a:gd name="connsiteX78" fmla="*/ 2171700 w 3390900"/>
              <a:gd name="connsiteY78" fmla="*/ 1813560 h 5074920"/>
              <a:gd name="connsiteX79" fmla="*/ 2179320 w 3390900"/>
              <a:gd name="connsiteY79" fmla="*/ 1859280 h 5074920"/>
              <a:gd name="connsiteX80" fmla="*/ 2247900 w 3390900"/>
              <a:gd name="connsiteY80" fmla="*/ 1882140 h 5074920"/>
              <a:gd name="connsiteX81" fmla="*/ 2286000 w 3390900"/>
              <a:gd name="connsiteY81" fmla="*/ 1828800 h 5074920"/>
              <a:gd name="connsiteX82" fmla="*/ 2377440 w 3390900"/>
              <a:gd name="connsiteY82" fmla="*/ 1691640 h 5074920"/>
              <a:gd name="connsiteX83" fmla="*/ 2453640 w 3390900"/>
              <a:gd name="connsiteY83" fmla="*/ 1684020 h 5074920"/>
              <a:gd name="connsiteX84" fmla="*/ 2438624 w 3390900"/>
              <a:gd name="connsiteY84" fmla="*/ 2194560 h 5074920"/>
              <a:gd name="connsiteX85" fmla="*/ 2370444 w 3390900"/>
              <a:gd name="connsiteY85" fmla="*/ 2194560 h 5074920"/>
              <a:gd name="connsiteX86" fmla="*/ 2321644 w 3390900"/>
              <a:gd name="connsiteY86" fmla="*/ 2030730 h 5074920"/>
              <a:gd name="connsiteX87" fmla="*/ 1826344 w 3390900"/>
              <a:gd name="connsiteY87" fmla="*/ 2230756 h 5074920"/>
              <a:gd name="connsiteX88" fmla="*/ 841460 w 3390900"/>
              <a:gd name="connsiteY88" fmla="*/ 5074920 h 5074920"/>
              <a:gd name="connsiteX0" fmla="*/ 97742 w 3390900"/>
              <a:gd name="connsiteY0" fmla="*/ 4858252 h 5074920"/>
              <a:gd name="connsiteX1" fmla="*/ 83820 w 3390900"/>
              <a:gd name="connsiteY1" fmla="*/ 4846320 h 5074920"/>
              <a:gd name="connsiteX2" fmla="*/ 0 w 3390900"/>
              <a:gd name="connsiteY2" fmla="*/ 4732020 h 5074920"/>
              <a:gd name="connsiteX3" fmla="*/ 106680 w 3390900"/>
              <a:gd name="connsiteY3" fmla="*/ 4617720 h 5074920"/>
              <a:gd name="connsiteX4" fmla="*/ 152400 w 3390900"/>
              <a:gd name="connsiteY4" fmla="*/ 4541520 h 5074920"/>
              <a:gd name="connsiteX5" fmla="*/ 266700 w 3390900"/>
              <a:gd name="connsiteY5" fmla="*/ 4526280 h 5074920"/>
              <a:gd name="connsiteX6" fmla="*/ 457200 w 3390900"/>
              <a:gd name="connsiteY6" fmla="*/ 4366260 h 5074920"/>
              <a:gd name="connsiteX7" fmla="*/ 1051560 w 3390900"/>
              <a:gd name="connsiteY7" fmla="*/ 3550920 h 5074920"/>
              <a:gd name="connsiteX8" fmla="*/ 1135380 w 3390900"/>
              <a:gd name="connsiteY8" fmla="*/ 3459480 h 5074920"/>
              <a:gd name="connsiteX9" fmla="*/ 1470660 w 3390900"/>
              <a:gd name="connsiteY9" fmla="*/ 2796540 h 5074920"/>
              <a:gd name="connsiteX10" fmla="*/ 1569720 w 3390900"/>
              <a:gd name="connsiteY10" fmla="*/ 2415540 h 5074920"/>
              <a:gd name="connsiteX11" fmla="*/ 1569720 w 3390900"/>
              <a:gd name="connsiteY11" fmla="*/ 2385060 h 5074920"/>
              <a:gd name="connsiteX12" fmla="*/ 1531620 w 3390900"/>
              <a:gd name="connsiteY12" fmla="*/ 2362200 h 5074920"/>
              <a:gd name="connsiteX13" fmla="*/ 1508760 w 3390900"/>
              <a:gd name="connsiteY13" fmla="*/ 2316480 h 5074920"/>
              <a:gd name="connsiteX14" fmla="*/ 1577340 w 3390900"/>
              <a:gd name="connsiteY14" fmla="*/ 2225040 h 5074920"/>
              <a:gd name="connsiteX15" fmla="*/ 1569720 w 3390900"/>
              <a:gd name="connsiteY15" fmla="*/ 2095500 h 5074920"/>
              <a:gd name="connsiteX16" fmla="*/ 1501140 w 3390900"/>
              <a:gd name="connsiteY16" fmla="*/ 2042160 h 5074920"/>
              <a:gd name="connsiteX17" fmla="*/ 1524000 w 3390900"/>
              <a:gd name="connsiteY17" fmla="*/ 1981200 h 5074920"/>
              <a:gd name="connsiteX18" fmla="*/ 1470660 w 3390900"/>
              <a:gd name="connsiteY18" fmla="*/ 1935480 h 5074920"/>
              <a:gd name="connsiteX19" fmla="*/ 1440180 w 3390900"/>
              <a:gd name="connsiteY19" fmla="*/ 1805940 h 5074920"/>
              <a:gd name="connsiteX20" fmla="*/ 1455420 w 3390900"/>
              <a:gd name="connsiteY20" fmla="*/ 1744980 h 5074920"/>
              <a:gd name="connsiteX21" fmla="*/ 1463040 w 3390900"/>
              <a:gd name="connsiteY21" fmla="*/ 1531620 h 5074920"/>
              <a:gd name="connsiteX22" fmla="*/ 1394460 w 3390900"/>
              <a:gd name="connsiteY22" fmla="*/ 1493520 h 5074920"/>
              <a:gd name="connsiteX23" fmla="*/ 1303020 w 3390900"/>
              <a:gd name="connsiteY23" fmla="*/ 1546860 h 5074920"/>
              <a:gd name="connsiteX24" fmla="*/ 1264920 w 3390900"/>
              <a:gd name="connsiteY24" fmla="*/ 1516380 h 5074920"/>
              <a:gd name="connsiteX25" fmla="*/ 1325880 w 3390900"/>
              <a:gd name="connsiteY25" fmla="*/ 1272540 h 5074920"/>
              <a:gd name="connsiteX26" fmla="*/ 1379220 w 3390900"/>
              <a:gd name="connsiteY26" fmla="*/ 1188720 h 5074920"/>
              <a:gd name="connsiteX27" fmla="*/ 1386840 w 3390900"/>
              <a:gd name="connsiteY27" fmla="*/ 1150620 h 5074920"/>
              <a:gd name="connsiteX28" fmla="*/ 1447800 w 3390900"/>
              <a:gd name="connsiteY28" fmla="*/ 1028700 h 5074920"/>
              <a:gd name="connsiteX29" fmla="*/ 1463040 w 3390900"/>
              <a:gd name="connsiteY29" fmla="*/ 952500 h 5074920"/>
              <a:gd name="connsiteX30" fmla="*/ 1470660 w 3390900"/>
              <a:gd name="connsiteY30" fmla="*/ 800100 h 5074920"/>
              <a:gd name="connsiteX31" fmla="*/ 1501140 w 3390900"/>
              <a:gd name="connsiteY31" fmla="*/ 746760 h 5074920"/>
              <a:gd name="connsiteX32" fmla="*/ 1524000 w 3390900"/>
              <a:gd name="connsiteY32" fmla="*/ 701040 h 5074920"/>
              <a:gd name="connsiteX33" fmla="*/ 1760220 w 3390900"/>
              <a:gd name="connsiteY33" fmla="*/ 586740 h 5074920"/>
              <a:gd name="connsiteX34" fmla="*/ 1927860 w 3390900"/>
              <a:gd name="connsiteY34" fmla="*/ 510540 h 5074920"/>
              <a:gd name="connsiteX35" fmla="*/ 2072640 w 3390900"/>
              <a:gd name="connsiteY35" fmla="*/ 525780 h 5074920"/>
              <a:gd name="connsiteX36" fmla="*/ 2415540 w 3390900"/>
              <a:gd name="connsiteY36" fmla="*/ 358140 h 5074920"/>
              <a:gd name="connsiteX37" fmla="*/ 2522220 w 3390900"/>
              <a:gd name="connsiteY37" fmla="*/ 289560 h 5074920"/>
              <a:gd name="connsiteX38" fmla="*/ 2727960 w 3390900"/>
              <a:gd name="connsiteY38" fmla="*/ 137160 h 5074920"/>
              <a:gd name="connsiteX39" fmla="*/ 2956560 w 3390900"/>
              <a:gd name="connsiteY39" fmla="*/ 129540 h 5074920"/>
              <a:gd name="connsiteX40" fmla="*/ 3124200 w 3390900"/>
              <a:gd name="connsiteY40" fmla="*/ 0 h 5074920"/>
              <a:gd name="connsiteX41" fmla="*/ 3284220 w 3390900"/>
              <a:gd name="connsiteY41" fmla="*/ 22860 h 5074920"/>
              <a:gd name="connsiteX42" fmla="*/ 3360420 w 3390900"/>
              <a:gd name="connsiteY42" fmla="*/ 91440 h 5074920"/>
              <a:gd name="connsiteX43" fmla="*/ 3360420 w 3390900"/>
              <a:gd name="connsiteY43" fmla="*/ 152400 h 5074920"/>
              <a:gd name="connsiteX44" fmla="*/ 3329940 w 3390900"/>
              <a:gd name="connsiteY44" fmla="*/ 220980 h 5074920"/>
              <a:gd name="connsiteX45" fmla="*/ 3390900 w 3390900"/>
              <a:gd name="connsiteY45" fmla="*/ 320040 h 5074920"/>
              <a:gd name="connsiteX46" fmla="*/ 3390900 w 3390900"/>
              <a:gd name="connsiteY46" fmla="*/ 358140 h 5074920"/>
              <a:gd name="connsiteX47" fmla="*/ 3261360 w 3390900"/>
              <a:gd name="connsiteY47" fmla="*/ 396240 h 5074920"/>
              <a:gd name="connsiteX48" fmla="*/ 3200400 w 3390900"/>
              <a:gd name="connsiteY48" fmla="*/ 365760 h 5074920"/>
              <a:gd name="connsiteX49" fmla="*/ 3124200 w 3390900"/>
              <a:gd name="connsiteY49" fmla="*/ 365760 h 5074920"/>
              <a:gd name="connsiteX50" fmla="*/ 3048000 w 3390900"/>
              <a:gd name="connsiteY50" fmla="*/ 441960 h 5074920"/>
              <a:gd name="connsiteX51" fmla="*/ 3025140 w 3390900"/>
              <a:gd name="connsiteY51" fmla="*/ 647700 h 5074920"/>
              <a:gd name="connsiteX52" fmla="*/ 3055620 w 3390900"/>
              <a:gd name="connsiteY52" fmla="*/ 685800 h 5074920"/>
              <a:gd name="connsiteX53" fmla="*/ 3101340 w 3390900"/>
              <a:gd name="connsiteY53" fmla="*/ 723900 h 5074920"/>
              <a:gd name="connsiteX54" fmla="*/ 3101340 w 3390900"/>
              <a:gd name="connsiteY54" fmla="*/ 800100 h 5074920"/>
              <a:gd name="connsiteX55" fmla="*/ 3032760 w 3390900"/>
              <a:gd name="connsiteY55" fmla="*/ 883920 h 5074920"/>
              <a:gd name="connsiteX56" fmla="*/ 2956560 w 3390900"/>
              <a:gd name="connsiteY56" fmla="*/ 914400 h 5074920"/>
              <a:gd name="connsiteX57" fmla="*/ 2758440 w 3390900"/>
              <a:gd name="connsiteY57" fmla="*/ 906780 h 5074920"/>
              <a:gd name="connsiteX58" fmla="*/ 2560320 w 3390900"/>
              <a:gd name="connsiteY58" fmla="*/ 975360 h 5074920"/>
              <a:gd name="connsiteX59" fmla="*/ 2567940 w 3390900"/>
              <a:gd name="connsiteY59" fmla="*/ 1089660 h 5074920"/>
              <a:gd name="connsiteX60" fmla="*/ 2484120 w 3390900"/>
              <a:gd name="connsiteY60" fmla="*/ 1257300 h 5074920"/>
              <a:gd name="connsiteX61" fmla="*/ 2354580 w 3390900"/>
              <a:gd name="connsiteY61" fmla="*/ 1310640 h 5074920"/>
              <a:gd name="connsiteX62" fmla="*/ 2301240 w 3390900"/>
              <a:gd name="connsiteY62" fmla="*/ 1333500 h 5074920"/>
              <a:gd name="connsiteX63" fmla="*/ 2247900 w 3390900"/>
              <a:gd name="connsiteY63" fmla="*/ 1264920 h 5074920"/>
              <a:gd name="connsiteX64" fmla="*/ 2148840 w 3390900"/>
              <a:gd name="connsiteY64" fmla="*/ 1234440 h 5074920"/>
              <a:gd name="connsiteX65" fmla="*/ 2133600 w 3390900"/>
              <a:gd name="connsiteY65" fmla="*/ 1173480 h 5074920"/>
              <a:gd name="connsiteX66" fmla="*/ 2034540 w 3390900"/>
              <a:gd name="connsiteY66" fmla="*/ 1226820 h 5074920"/>
              <a:gd name="connsiteX67" fmla="*/ 2034540 w 3390900"/>
              <a:gd name="connsiteY67" fmla="*/ 1295400 h 5074920"/>
              <a:gd name="connsiteX68" fmla="*/ 1943100 w 3390900"/>
              <a:gd name="connsiteY68" fmla="*/ 1493520 h 5074920"/>
              <a:gd name="connsiteX69" fmla="*/ 1988820 w 3390900"/>
              <a:gd name="connsiteY69" fmla="*/ 1546860 h 5074920"/>
              <a:gd name="connsiteX70" fmla="*/ 1943100 w 3390900"/>
              <a:gd name="connsiteY70" fmla="*/ 1638300 h 5074920"/>
              <a:gd name="connsiteX71" fmla="*/ 1889760 w 3390900"/>
              <a:gd name="connsiteY71" fmla="*/ 1630680 h 5074920"/>
              <a:gd name="connsiteX72" fmla="*/ 1882140 w 3390900"/>
              <a:gd name="connsiteY72" fmla="*/ 1752600 h 5074920"/>
              <a:gd name="connsiteX73" fmla="*/ 1874520 w 3390900"/>
              <a:gd name="connsiteY73" fmla="*/ 1790700 h 5074920"/>
              <a:gd name="connsiteX74" fmla="*/ 2019300 w 3390900"/>
              <a:gd name="connsiteY74" fmla="*/ 1813560 h 5074920"/>
              <a:gd name="connsiteX75" fmla="*/ 2042160 w 3390900"/>
              <a:gd name="connsiteY75" fmla="*/ 1752600 h 5074920"/>
              <a:gd name="connsiteX76" fmla="*/ 2125980 w 3390900"/>
              <a:gd name="connsiteY76" fmla="*/ 1752600 h 5074920"/>
              <a:gd name="connsiteX77" fmla="*/ 2125980 w 3390900"/>
              <a:gd name="connsiteY77" fmla="*/ 1805940 h 5074920"/>
              <a:gd name="connsiteX78" fmla="*/ 2171700 w 3390900"/>
              <a:gd name="connsiteY78" fmla="*/ 1813560 h 5074920"/>
              <a:gd name="connsiteX79" fmla="*/ 2179320 w 3390900"/>
              <a:gd name="connsiteY79" fmla="*/ 1859280 h 5074920"/>
              <a:gd name="connsiteX80" fmla="*/ 2247900 w 3390900"/>
              <a:gd name="connsiteY80" fmla="*/ 1882140 h 5074920"/>
              <a:gd name="connsiteX81" fmla="*/ 2286000 w 3390900"/>
              <a:gd name="connsiteY81" fmla="*/ 1828800 h 5074920"/>
              <a:gd name="connsiteX82" fmla="*/ 2377440 w 3390900"/>
              <a:gd name="connsiteY82" fmla="*/ 1691640 h 5074920"/>
              <a:gd name="connsiteX83" fmla="*/ 2453640 w 3390900"/>
              <a:gd name="connsiteY83" fmla="*/ 1684020 h 5074920"/>
              <a:gd name="connsiteX84" fmla="*/ 2438624 w 3390900"/>
              <a:gd name="connsiteY84" fmla="*/ 2194560 h 5074920"/>
              <a:gd name="connsiteX85" fmla="*/ 2370444 w 3390900"/>
              <a:gd name="connsiteY85" fmla="*/ 2194560 h 5074920"/>
              <a:gd name="connsiteX86" fmla="*/ 2321644 w 3390900"/>
              <a:gd name="connsiteY86" fmla="*/ 2030730 h 5074920"/>
              <a:gd name="connsiteX87" fmla="*/ 841460 w 3390900"/>
              <a:gd name="connsiteY87" fmla="*/ 5074920 h 5074920"/>
              <a:gd name="connsiteX0" fmla="*/ 97742 w 3390900"/>
              <a:gd name="connsiteY0" fmla="*/ 4858252 h 5074920"/>
              <a:gd name="connsiteX1" fmla="*/ 83820 w 3390900"/>
              <a:gd name="connsiteY1" fmla="*/ 4846320 h 5074920"/>
              <a:gd name="connsiteX2" fmla="*/ 0 w 3390900"/>
              <a:gd name="connsiteY2" fmla="*/ 4732020 h 5074920"/>
              <a:gd name="connsiteX3" fmla="*/ 106680 w 3390900"/>
              <a:gd name="connsiteY3" fmla="*/ 4617720 h 5074920"/>
              <a:gd name="connsiteX4" fmla="*/ 152400 w 3390900"/>
              <a:gd name="connsiteY4" fmla="*/ 4541520 h 5074920"/>
              <a:gd name="connsiteX5" fmla="*/ 266700 w 3390900"/>
              <a:gd name="connsiteY5" fmla="*/ 4526280 h 5074920"/>
              <a:gd name="connsiteX6" fmla="*/ 457200 w 3390900"/>
              <a:gd name="connsiteY6" fmla="*/ 4366260 h 5074920"/>
              <a:gd name="connsiteX7" fmla="*/ 1051560 w 3390900"/>
              <a:gd name="connsiteY7" fmla="*/ 3550920 h 5074920"/>
              <a:gd name="connsiteX8" fmla="*/ 1135380 w 3390900"/>
              <a:gd name="connsiteY8" fmla="*/ 3459480 h 5074920"/>
              <a:gd name="connsiteX9" fmla="*/ 1470660 w 3390900"/>
              <a:gd name="connsiteY9" fmla="*/ 2796540 h 5074920"/>
              <a:gd name="connsiteX10" fmla="*/ 1569720 w 3390900"/>
              <a:gd name="connsiteY10" fmla="*/ 2415540 h 5074920"/>
              <a:gd name="connsiteX11" fmla="*/ 1569720 w 3390900"/>
              <a:gd name="connsiteY11" fmla="*/ 2385060 h 5074920"/>
              <a:gd name="connsiteX12" fmla="*/ 1531620 w 3390900"/>
              <a:gd name="connsiteY12" fmla="*/ 2362200 h 5074920"/>
              <a:gd name="connsiteX13" fmla="*/ 1508760 w 3390900"/>
              <a:gd name="connsiteY13" fmla="*/ 2316480 h 5074920"/>
              <a:gd name="connsiteX14" fmla="*/ 1577340 w 3390900"/>
              <a:gd name="connsiteY14" fmla="*/ 2225040 h 5074920"/>
              <a:gd name="connsiteX15" fmla="*/ 1569720 w 3390900"/>
              <a:gd name="connsiteY15" fmla="*/ 2095500 h 5074920"/>
              <a:gd name="connsiteX16" fmla="*/ 1501140 w 3390900"/>
              <a:gd name="connsiteY16" fmla="*/ 2042160 h 5074920"/>
              <a:gd name="connsiteX17" fmla="*/ 1524000 w 3390900"/>
              <a:gd name="connsiteY17" fmla="*/ 1981200 h 5074920"/>
              <a:gd name="connsiteX18" fmla="*/ 1470660 w 3390900"/>
              <a:gd name="connsiteY18" fmla="*/ 1935480 h 5074920"/>
              <a:gd name="connsiteX19" fmla="*/ 1440180 w 3390900"/>
              <a:gd name="connsiteY19" fmla="*/ 1805940 h 5074920"/>
              <a:gd name="connsiteX20" fmla="*/ 1455420 w 3390900"/>
              <a:gd name="connsiteY20" fmla="*/ 1744980 h 5074920"/>
              <a:gd name="connsiteX21" fmla="*/ 1463040 w 3390900"/>
              <a:gd name="connsiteY21" fmla="*/ 1531620 h 5074920"/>
              <a:gd name="connsiteX22" fmla="*/ 1394460 w 3390900"/>
              <a:gd name="connsiteY22" fmla="*/ 1493520 h 5074920"/>
              <a:gd name="connsiteX23" fmla="*/ 1303020 w 3390900"/>
              <a:gd name="connsiteY23" fmla="*/ 1546860 h 5074920"/>
              <a:gd name="connsiteX24" fmla="*/ 1264920 w 3390900"/>
              <a:gd name="connsiteY24" fmla="*/ 1516380 h 5074920"/>
              <a:gd name="connsiteX25" fmla="*/ 1325880 w 3390900"/>
              <a:gd name="connsiteY25" fmla="*/ 1272540 h 5074920"/>
              <a:gd name="connsiteX26" fmla="*/ 1379220 w 3390900"/>
              <a:gd name="connsiteY26" fmla="*/ 1188720 h 5074920"/>
              <a:gd name="connsiteX27" fmla="*/ 1386840 w 3390900"/>
              <a:gd name="connsiteY27" fmla="*/ 1150620 h 5074920"/>
              <a:gd name="connsiteX28" fmla="*/ 1447800 w 3390900"/>
              <a:gd name="connsiteY28" fmla="*/ 1028700 h 5074920"/>
              <a:gd name="connsiteX29" fmla="*/ 1463040 w 3390900"/>
              <a:gd name="connsiteY29" fmla="*/ 952500 h 5074920"/>
              <a:gd name="connsiteX30" fmla="*/ 1470660 w 3390900"/>
              <a:gd name="connsiteY30" fmla="*/ 800100 h 5074920"/>
              <a:gd name="connsiteX31" fmla="*/ 1501140 w 3390900"/>
              <a:gd name="connsiteY31" fmla="*/ 746760 h 5074920"/>
              <a:gd name="connsiteX32" fmla="*/ 1524000 w 3390900"/>
              <a:gd name="connsiteY32" fmla="*/ 701040 h 5074920"/>
              <a:gd name="connsiteX33" fmla="*/ 1760220 w 3390900"/>
              <a:gd name="connsiteY33" fmla="*/ 586740 h 5074920"/>
              <a:gd name="connsiteX34" fmla="*/ 1927860 w 3390900"/>
              <a:gd name="connsiteY34" fmla="*/ 510540 h 5074920"/>
              <a:gd name="connsiteX35" fmla="*/ 2072640 w 3390900"/>
              <a:gd name="connsiteY35" fmla="*/ 525780 h 5074920"/>
              <a:gd name="connsiteX36" fmla="*/ 2415540 w 3390900"/>
              <a:gd name="connsiteY36" fmla="*/ 358140 h 5074920"/>
              <a:gd name="connsiteX37" fmla="*/ 2522220 w 3390900"/>
              <a:gd name="connsiteY37" fmla="*/ 289560 h 5074920"/>
              <a:gd name="connsiteX38" fmla="*/ 2727960 w 3390900"/>
              <a:gd name="connsiteY38" fmla="*/ 137160 h 5074920"/>
              <a:gd name="connsiteX39" fmla="*/ 2956560 w 3390900"/>
              <a:gd name="connsiteY39" fmla="*/ 129540 h 5074920"/>
              <a:gd name="connsiteX40" fmla="*/ 3124200 w 3390900"/>
              <a:gd name="connsiteY40" fmla="*/ 0 h 5074920"/>
              <a:gd name="connsiteX41" fmla="*/ 3284220 w 3390900"/>
              <a:gd name="connsiteY41" fmla="*/ 22860 h 5074920"/>
              <a:gd name="connsiteX42" fmla="*/ 3360420 w 3390900"/>
              <a:gd name="connsiteY42" fmla="*/ 91440 h 5074920"/>
              <a:gd name="connsiteX43" fmla="*/ 3360420 w 3390900"/>
              <a:gd name="connsiteY43" fmla="*/ 152400 h 5074920"/>
              <a:gd name="connsiteX44" fmla="*/ 3329940 w 3390900"/>
              <a:gd name="connsiteY44" fmla="*/ 220980 h 5074920"/>
              <a:gd name="connsiteX45" fmla="*/ 3390900 w 3390900"/>
              <a:gd name="connsiteY45" fmla="*/ 320040 h 5074920"/>
              <a:gd name="connsiteX46" fmla="*/ 3390900 w 3390900"/>
              <a:gd name="connsiteY46" fmla="*/ 358140 h 5074920"/>
              <a:gd name="connsiteX47" fmla="*/ 3261360 w 3390900"/>
              <a:gd name="connsiteY47" fmla="*/ 396240 h 5074920"/>
              <a:gd name="connsiteX48" fmla="*/ 3200400 w 3390900"/>
              <a:gd name="connsiteY48" fmla="*/ 365760 h 5074920"/>
              <a:gd name="connsiteX49" fmla="*/ 3124200 w 3390900"/>
              <a:gd name="connsiteY49" fmla="*/ 365760 h 5074920"/>
              <a:gd name="connsiteX50" fmla="*/ 3048000 w 3390900"/>
              <a:gd name="connsiteY50" fmla="*/ 441960 h 5074920"/>
              <a:gd name="connsiteX51" fmla="*/ 3025140 w 3390900"/>
              <a:gd name="connsiteY51" fmla="*/ 647700 h 5074920"/>
              <a:gd name="connsiteX52" fmla="*/ 3055620 w 3390900"/>
              <a:gd name="connsiteY52" fmla="*/ 685800 h 5074920"/>
              <a:gd name="connsiteX53" fmla="*/ 3101340 w 3390900"/>
              <a:gd name="connsiteY53" fmla="*/ 723900 h 5074920"/>
              <a:gd name="connsiteX54" fmla="*/ 3101340 w 3390900"/>
              <a:gd name="connsiteY54" fmla="*/ 800100 h 5074920"/>
              <a:gd name="connsiteX55" fmla="*/ 3032760 w 3390900"/>
              <a:gd name="connsiteY55" fmla="*/ 883920 h 5074920"/>
              <a:gd name="connsiteX56" fmla="*/ 2956560 w 3390900"/>
              <a:gd name="connsiteY56" fmla="*/ 914400 h 5074920"/>
              <a:gd name="connsiteX57" fmla="*/ 2758440 w 3390900"/>
              <a:gd name="connsiteY57" fmla="*/ 906780 h 5074920"/>
              <a:gd name="connsiteX58" fmla="*/ 2560320 w 3390900"/>
              <a:gd name="connsiteY58" fmla="*/ 975360 h 5074920"/>
              <a:gd name="connsiteX59" fmla="*/ 2567940 w 3390900"/>
              <a:gd name="connsiteY59" fmla="*/ 1089660 h 5074920"/>
              <a:gd name="connsiteX60" fmla="*/ 2484120 w 3390900"/>
              <a:gd name="connsiteY60" fmla="*/ 1257300 h 5074920"/>
              <a:gd name="connsiteX61" fmla="*/ 2354580 w 3390900"/>
              <a:gd name="connsiteY61" fmla="*/ 1310640 h 5074920"/>
              <a:gd name="connsiteX62" fmla="*/ 2301240 w 3390900"/>
              <a:gd name="connsiteY62" fmla="*/ 1333500 h 5074920"/>
              <a:gd name="connsiteX63" fmla="*/ 2247900 w 3390900"/>
              <a:gd name="connsiteY63" fmla="*/ 1264920 h 5074920"/>
              <a:gd name="connsiteX64" fmla="*/ 2148840 w 3390900"/>
              <a:gd name="connsiteY64" fmla="*/ 1234440 h 5074920"/>
              <a:gd name="connsiteX65" fmla="*/ 2133600 w 3390900"/>
              <a:gd name="connsiteY65" fmla="*/ 1173480 h 5074920"/>
              <a:gd name="connsiteX66" fmla="*/ 2034540 w 3390900"/>
              <a:gd name="connsiteY66" fmla="*/ 1226820 h 5074920"/>
              <a:gd name="connsiteX67" fmla="*/ 2034540 w 3390900"/>
              <a:gd name="connsiteY67" fmla="*/ 1295400 h 5074920"/>
              <a:gd name="connsiteX68" fmla="*/ 1943100 w 3390900"/>
              <a:gd name="connsiteY68" fmla="*/ 1493520 h 5074920"/>
              <a:gd name="connsiteX69" fmla="*/ 1988820 w 3390900"/>
              <a:gd name="connsiteY69" fmla="*/ 1546860 h 5074920"/>
              <a:gd name="connsiteX70" fmla="*/ 1943100 w 3390900"/>
              <a:gd name="connsiteY70" fmla="*/ 1638300 h 5074920"/>
              <a:gd name="connsiteX71" fmla="*/ 1889760 w 3390900"/>
              <a:gd name="connsiteY71" fmla="*/ 1630680 h 5074920"/>
              <a:gd name="connsiteX72" fmla="*/ 1882140 w 3390900"/>
              <a:gd name="connsiteY72" fmla="*/ 1752600 h 5074920"/>
              <a:gd name="connsiteX73" fmla="*/ 1874520 w 3390900"/>
              <a:gd name="connsiteY73" fmla="*/ 1790700 h 5074920"/>
              <a:gd name="connsiteX74" fmla="*/ 2019300 w 3390900"/>
              <a:gd name="connsiteY74" fmla="*/ 1813560 h 5074920"/>
              <a:gd name="connsiteX75" fmla="*/ 2042160 w 3390900"/>
              <a:gd name="connsiteY75" fmla="*/ 1752600 h 5074920"/>
              <a:gd name="connsiteX76" fmla="*/ 2125980 w 3390900"/>
              <a:gd name="connsiteY76" fmla="*/ 1752600 h 5074920"/>
              <a:gd name="connsiteX77" fmla="*/ 2125980 w 3390900"/>
              <a:gd name="connsiteY77" fmla="*/ 1805940 h 5074920"/>
              <a:gd name="connsiteX78" fmla="*/ 2171700 w 3390900"/>
              <a:gd name="connsiteY78" fmla="*/ 1813560 h 5074920"/>
              <a:gd name="connsiteX79" fmla="*/ 2179320 w 3390900"/>
              <a:gd name="connsiteY79" fmla="*/ 1859280 h 5074920"/>
              <a:gd name="connsiteX80" fmla="*/ 2247900 w 3390900"/>
              <a:gd name="connsiteY80" fmla="*/ 1882140 h 5074920"/>
              <a:gd name="connsiteX81" fmla="*/ 2286000 w 3390900"/>
              <a:gd name="connsiteY81" fmla="*/ 1828800 h 5074920"/>
              <a:gd name="connsiteX82" fmla="*/ 2377440 w 3390900"/>
              <a:gd name="connsiteY82" fmla="*/ 1691640 h 5074920"/>
              <a:gd name="connsiteX83" fmla="*/ 2453640 w 3390900"/>
              <a:gd name="connsiteY83" fmla="*/ 1684020 h 5074920"/>
              <a:gd name="connsiteX84" fmla="*/ 2438624 w 3390900"/>
              <a:gd name="connsiteY84" fmla="*/ 2194560 h 5074920"/>
              <a:gd name="connsiteX85" fmla="*/ 2370444 w 3390900"/>
              <a:gd name="connsiteY85" fmla="*/ 2194560 h 5074920"/>
              <a:gd name="connsiteX86" fmla="*/ 841460 w 3390900"/>
              <a:gd name="connsiteY86" fmla="*/ 5074920 h 5074920"/>
              <a:gd name="connsiteX0" fmla="*/ 97742 w 3390900"/>
              <a:gd name="connsiteY0" fmla="*/ 4858252 h 5074920"/>
              <a:gd name="connsiteX1" fmla="*/ 83820 w 3390900"/>
              <a:gd name="connsiteY1" fmla="*/ 4846320 h 5074920"/>
              <a:gd name="connsiteX2" fmla="*/ 0 w 3390900"/>
              <a:gd name="connsiteY2" fmla="*/ 4732020 h 5074920"/>
              <a:gd name="connsiteX3" fmla="*/ 106680 w 3390900"/>
              <a:gd name="connsiteY3" fmla="*/ 4617720 h 5074920"/>
              <a:gd name="connsiteX4" fmla="*/ 152400 w 3390900"/>
              <a:gd name="connsiteY4" fmla="*/ 4541520 h 5074920"/>
              <a:gd name="connsiteX5" fmla="*/ 266700 w 3390900"/>
              <a:gd name="connsiteY5" fmla="*/ 4526280 h 5074920"/>
              <a:gd name="connsiteX6" fmla="*/ 457200 w 3390900"/>
              <a:gd name="connsiteY6" fmla="*/ 4366260 h 5074920"/>
              <a:gd name="connsiteX7" fmla="*/ 1051560 w 3390900"/>
              <a:gd name="connsiteY7" fmla="*/ 3550920 h 5074920"/>
              <a:gd name="connsiteX8" fmla="*/ 1135380 w 3390900"/>
              <a:gd name="connsiteY8" fmla="*/ 3459480 h 5074920"/>
              <a:gd name="connsiteX9" fmla="*/ 1470660 w 3390900"/>
              <a:gd name="connsiteY9" fmla="*/ 2796540 h 5074920"/>
              <a:gd name="connsiteX10" fmla="*/ 1569720 w 3390900"/>
              <a:gd name="connsiteY10" fmla="*/ 2415540 h 5074920"/>
              <a:gd name="connsiteX11" fmla="*/ 1569720 w 3390900"/>
              <a:gd name="connsiteY11" fmla="*/ 2385060 h 5074920"/>
              <a:gd name="connsiteX12" fmla="*/ 1531620 w 3390900"/>
              <a:gd name="connsiteY12" fmla="*/ 2362200 h 5074920"/>
              <a:gd name="connsiteX13" fmla="*/ 1508760 w 3390900"/>
              <a:gd name="connsiteY13" fmla="*/ 2316480 h 5074920"/>
              <a:gd name="connsiteX14" fmla="*/ 1577340 w 3390900"/>
              <a:gd name="connsiteY14" fmla="*/ 2225040 h 5074920"/>
              <a:gd name="connsiteX15" fmla="*/ 1569720 w 3390900"/>
              <a:gd name="connsiteY15" fmla="*/ 2095500 h 5074920"/>
              <a:gd name="connsiteX16" fmla="*/ 1501140 w 3390900"/>
              <a:gd name="connsiteY16" fmla="*/ 2042160 h 5074920"/>
              <a:gd name="connsiteX17" fmla="*/ 1524000 w 3390900"/>
              <a:gd name="connsiteY17" fmla="*/ 1981200 h 5074920"/>
              <a:gd name="connsiteX18" fmla="*/ 1470660 w 3390900"/>
              <a:gd name="connsiteY18" fmla="*/ 1935480 h 5074920"/>
              <a:gd name="connsiteX19" fmla="*/ 1440180 w 3390900"/>
              <a:gd name="connsiteY19" fmla="*/ 1805940 h 5074920"/>
              <a:gd name="connsiteX20" fmla="*/ 1455420 w 3390900"/>
              <a:gd name="connsiteY20" fmla="*/ 1744980 h 5074920"/>
              <a:gd name="connsiteX21" fmla="*/ 1463040 w 3390900"/>
              <a:gd name="connsiteY21" fmla="*/ 1531620 h 5074920"/>
              <a:gd name="connsiteX22" fmla="*/ 1394460 w 3390900"/>
              <a:gd name="connsiteY22" fmla="*/ 1493520 h 5074920"/>
              <a:gd name="connsiteX23" fmla="*/ 1303020 w 3390900"/>
              <a:gd name="connsiteY23" fmla="*/ 1546860 h 5074920"/>
              <a:gd name="connsiteX24" fmla="*/ 1264920 w 3390900"/>
              <a:gd name="connsiteY24" fmla="*/ 1516380 h 5074920"/>
              <a:gd name="connsiteX25" fmla="*/ 1325880 w 3390900"/>
              <a:gd name="connsiteY25" fmla="*/ 1272540 h 5074920"/>
              <a:gd name="connsiteX26" fmla="*/ 1379220 w 3390900"/>
              <a:gd name="connsiteY26" fmla="*/ 1188720 h 5074920"/>
              <a:gd name="connsiteX27" fmla="*/ 1386840 w 3390900"/>
              <a:gd name="connsiteY27" fmla="*/ 1150620 h 5074920"/>
              <a:gd name="connsiteX28" fmla="*/ 1447800 w 3390900"/>
              <a:gd name="connsiteY28" fmla="*/ 1028700 h 5074920"/>
              <a:gd name="connsiteX29" fmla="*/ 1463040 w 3390900"/>
              <a:gd name="connsiteY29" fmla="*/ 952500 h 5074920"/>
              <a:gd name="connsiteX30" fmla="*/ 1470660 w 3390900"/>
              <a:gd name="connsiteY30" fmla="*/ 800100 h 5074920"/>
              <a:gd name="connsiteX31" fmla="*/ 1501140 w 3390900"/>
              <a:gd name="connsiteY31" fmla="*/ 746760 h 5074920"/>
              <a:gd name="connsiteX32" fmla="*/ 1524000 w 3390900"/>
              <a:gd name="connsiteY32" fmla="*/ 701040 h 5074920"/>
              <a:gd name="connsiteX33" fmla="*/ 1760220 w 3390900"/>
              <a:gd name="connsiteY33" fmla="*/ 586740 h 5074920"/>
              <a:gd name="connsiteX34" fmla="*/ 1927860 w 3390900"/>
              <a:gd name="connsiteY34" fmla="*/ 510540 h 5074920"/>
              <a:gd name="connsiteX35" fmla="*/ 2072640 w 3390900"/>
              <a:gd name="connsiteY35" fmla="*/ 525780 h 5074920"/>
              <a:gd name="connsiteX36" fmla="*/ 2415540 w 3390900"/>
              <a:gd name="connsiteY36" fmla="*/ 358140 h 5074920"/>
              <a:gd name="connsiteX37" fmla="*/ 2522220 w 3390900"/>
              <a:gd name="connsiteY37" fmla="*/ 289560 h 5074920"/>
              <a:gd name="connsiteX38" fmla="*/ 2727960 w 3390900"/>
              <a:gd name="connsiteY38" fmla="*/ 137160 h 5074920"/>
              <a:gd name="connsiteX39" fmla="*/ 2956560 w 3390900"/>
              <a:gd name="connsiteY39" fmla="*/ 129540 h 5074920"/>
              <a:gd name="connsiteX40" fmla="*/ 3124200 w 3390900"/>
              <a:gd name="connsiteY40" fmla="*/ 0 h 5074920"/>
              <a:gd name="connsiteX41" fmla="*/ 3284220 w 3390900"/>
              <a:gd name="connsiteY41" fmla="*/ 22860 h 5074920"/>
              <a:gd name="connsiteX42" fmla="*/ 3360420 w 3390900"/>
              <a:gd name="connsiteY42" fmla="*/ 91440 h 5074920"/>
              <a:gd name="connsiteX43" fmla="*/ 3360420 w 3390900"/>
              <a:gd name="connsiteY43" fmla="*/ 152400 h 5074920"/>
              <a:gd name="connsiteX44" fmla="*/ 3329940 w 3390900"/>
              <a:gd name="connsiteY44" fmla="*/ 220980 h 5074920"/>
              <a:gd name="connsiteX45" fmla="*/ 3390900 w 3390900"/>
              <a:gd name="connsiteY45" fmla="*/ 320040 h 5074920"/>
              <a:gd name="connsiteX46" fmla="*/ 3390900 w 3390900"/>
              <a:gd name="connsiteY46" fmla="*/ 358140 h 5074920"/>
              <a:gd name="connsiteX47" fmla="*/ 3261360 w 3390900"/>
              <a:gd name="connsiteY47" fmla="*/ 396240 h 5074920"/>
              <a:gd name="connsiteX48" fmla="*/ 3200400 w 3390900"/>
              <a:gd name="connsiteY48" fmla="*/ 365760 h 5074920"/>
              <a:gd name="connsiteX49" fmla="*/ 3124200 w 3390900"/>
              <a:gd name="connsiteY49" fmla="*/ 365760 h 5074920"/>
              <a:gd name="connsiteX50" fmla="*/ 3048000 w 3390900"/>
              <a:gd name="connsiteY50" fmla="*/ 441960 h 5074920"/>
              <a:gd name="connsiteX51" fmla="*/ 3025140 w 3390900"/>
              <a:gd name="connsiteY51" fmla="*/ 647700 h 5074920"/>
              <a:gd name="connsiteX52" fmla="*/ 3055620 w 3390900"/>
              <a:gd name="connsiteY52" fmla="*/ 685800 h 5074920"/>
              <a:gd name="connsiteX53" fmla="*/ 3101340 w 3390900"/>
              <a:gd name="connsiteY53" fmla="*/ 723900 h 5074920"/>
              <a:gd name="connsiteX54" fmla="*/ 3101340 w 3390900"/>
              <a:gd name="connsiteY54" fmla="*/ 800100 h 5074920"/>
              <a:gd name="connsiteX55" fmla="*/ 3032760 w 3390900"/>
              <a:gd name="connsiteY55" fmla="*/ 883920 h 5074920"/>
              <a:gd name="connsiteX56" fmla="*/ 2956560 w 3390900"/>
              <a:gd name="connsiteY56" fmla="*/ 914400 h 5074920"/>
              <a:gd name="connsiteX57" fmla="*/ 2758440 w 3390900"/>
              <a:gd name="connsiteY57" fmla="*/ 906780 h 5074920"/>
              <a:gd name="connsiteX58" fmla="*/ 2560320 w 3390900"/>
              <a:gd name="connsiteY58" fmla="*/ 975360 h 5074920"/>
              <a:gd name="connsiteX59" fmla="*/ 2567940 w 3390900"/>
              <a:gd name="connsiteY59" fmla="*/ 1089660 h 5074920"/>
              <a:gd name="connsiteX60" fmla="*/ 2484120 w 3390900"/>
              <a:gd name="connsiteY60" fmla="*/ 1257300 h 5074920"/>
              <a:gd name="connsiteX61" fmla="*/ 2354580 w 3390900"/>
              <a:gd name="connsiteY61" fmla="*/ 1310640 h 5074920"/>
              <a:gd name="connsiteX62" fmla="*/ 2301240 w 3390900"/>
              <a:gd name="connsiteY62" fmla="*/ 1333500 h 5074920"/>
              <a:gd name="connsiteX63" fmla="*/ 2247900 w 3390900"/>
              <a:gd name="connsiteY63" fmla="*/ 1264920 h 5074920"/>
              <a:gd name="connsiteX64" fmla="*/ 2148840 w 3390900"/>
              <a:gd name="connsiteY64" fmla="*/ 1234440 h 5074920"/>
              <a:gd name="connsiteX65" fmla="*/ 2133600 w 3390900"/>
              <a:gd name="connsiteY65" fmla="*/ 1173480 h 5074920"/>
              <a:gd name="connsiteX66" fmla="*/ 2034540 w 3390900"/>
              <a:gd name="connsiteY66" fmla="*/ 1226820 h 5074920"/>
              <a:gd name="connsiteX67" fmla="*/ 2034540 w 3390900"/>
              <a:gd name="connsiteY67" fmla="*/ 1295400 h 5074920"/>
              <a:gd name="connsiteX68" fmla="*/ 1943100 w 3390900"/>
              <a:gd name="connsiteY68" fmla="*/ 1493520 h 5074920"/>
              <a:gd name="connsiteX69" fmla="*/ 1988820 w 3390900"/>
              <a:gd name="connsiteY69" fmla="*/ 1546860 h 5074920"/>
              <a:gd name="connsiteX70" fmla="*/ 1943100 w 3390900"/>
              <a:gd name="connsiteY70" fmla="*/ 1638300 h 5074920"/>
              <a:gd name="connsiteX71" fmla="*/ 1889760 w 3390900"/>
              <a:gd name="connsiteY71" fmla="*/ 1630680 h 5074920"/>
              <a:gd name="connsiteX72" fmla="*/ 1882140 w 3390900"/>
              <a:gd name="connsiteY72" fmla="*/ 1752600 h 5074920"/>
              <a:gd name="connsiteX73" fmla="*/ 1874520 w 3390900"/>
              <a:gd name="connsiteY73" fmla="*/ 1790700 h 5074920"/>
              <a:gd name="connsiteX74" fmla="*/ 2019300 w 3390900"/>
              <a:gd name="connsiteY74" fmla="*/ 1813560 h 5074920"/>
              <a:gd name="connsiteX75" fmla="*/ 2042160 w 3390900"/>
              <a:gd name="connsiteY75" fmla="*/ 1752600 h 5074920"/>
              <a:gd name="connsiteX76" fmla="*/ 2125980 w 3390900"/>
              <a:gd name="connsiteY76" fmla="*/ 1752600 h 5074920"/>
              <a:gd name="connsiteX77" fmla="*/ 2125980 w 3390900"/>
              <a:gd name="connsiteY77" fmla="*/ 1805940 h 5074920"/>
              <a:gd name="connsiteX78" fmla="*/ 2171700 w 3390900"/>
              <a:gd name="connsiteY78" fmla="*/ 1813560 h 5074920"/>
              <a:gd name="connsiteX79" fmla="*/ 2179320 w 3390900"/>
              <a:gd name="connsiteY79" fmla="*/ 1859280 h 5074920"/>
              <a:gd name="connsiteX80" fmla="*/ 2247900 w 3390900"/>
              <a:gd name="connsiteY80" fmla="*/ 1882140 h 5074920"/>
              <a:gd name="connsiteX81" fmla="*/ 2286000 w 3390900"/>
              <a:gd name="connsiteY81" fmla="*/ 1828800 h 5074920"/>
              <a:gd name="connsiteX82" fmla="*/ 2377440 w 3390900"/>
              <a:gd name="connsiteY82" fmla="*/ 1691640 h 5074920"/>
              <a:gd name="connsiteX83" fmla="*/ 2453640 w 3390900"/>
              <a:gd name="connsiteY83" fmla="*/ 1684020 h 5074920"/>
              <a:gd name="connsiteX84" fmla="*/ 2438624 w 3390900"/>
              <a:gd name="connsiteY84" fmla="*/ 2194560 h 5074920"/>
              <a:gd name="connsiteX85" fmla="*/ 841460 w 3390900"/>
              <a:gd name="connsiteY85" fmla="*/ 5074920 h 5074920"/>
              <a:gd name="connsiteX0" fmla="*/ 97742 w 3390900"/>
              <a:gd name="connsiteY0" fmla="*/ 4858252 h 4858252"/>
              <a:gd name="connsiteX1" fmla="*/ 83820 w 3390900"/>
              <a:gd name="connsiteY1" fmla="*/ 4846320 h 4858252"/>
              <a:gd name="connsiteX2" fmla="*/ 0 w 3390900"/>
              <a:gd name="connsiteY2" fmla="*/ 4732020 h 4858252"/>
              <a:gd name="connsiteX3" fmla="*/ 106680 w 3390900"/>
              <a:gd name="connsiteY3" fmla="*/ 4617720 h 4858252"/>
              <a:gd name="connsiteX4" fmla="*/ 152400 w 3390900"/>
              <a:gd name="connsiteY4" fmla="*/ 4541520 h 4858252"/>
              <a:gd name="connsiteX5" fmla="*/ 266700 w 3390900"/>
              <a:gd name="connsiteY5" fmla="*/ 4526280 h 4858252"/>
              <a:gd name="connsiteX6" fmla="*/ 457200 w 3390900"/>
              <a:gd name="connsiteY6" fmla="*/ 4366260 h 4858252"/>
              <a:gd name="connsiteX7" fmla="*/ 1051560 w 3390900"/>
              <a:gd name="connsiteY7" fmla="*/ 3550920 h 4858252"/>
              <a:gd name="connsiteX8" fmla="*/ 1135380 w 3390900"/>
              <a:gd name="connsiteY8" fmla="*/ 3459480 h 4858252"/>
              <a:gd name="connsiteX9" fmla="*/ 1470660 w 3390900"/>
              <a:gd name="connsiteY9" fmla="*/ 2796540 h 4858252"/>
              <a:gd name="connsiteX10" fmla="*/ 1569720 w 3390900"/>
              <a:gd name="connsiteY10" fmla="*/ 2415540 h 4858252"/>
              <a:gd name="connsiteX11" fmla="*/ 1569720 w 3390900"/>
              <a:gd name="connsiteY11" fmla="*/ 2385060 h 4858252"/>
              <a:gd name="connsiteX12" fmla="*/ 1531620 w 3390900"/>
              <a:gd name="connsiteY12" fmla="*/ 2362200 h 4858252"/>
              <a:gd name="connsiteX13" fmla="*/ 1508760 w 3390900"/>
              <a:gd name="connsiteY13" fmla="*/ 2316480 h 4858252"/>
              <a:gd name="connsiteX14" fmla="*/ 1577340 w 3390900"/>
              <a:gd name="connsiteY14" fmla="*/ 2225040 h 4858252"/>
              <a:gd name="connsiteX15" fmla="*/ 1569720 w 3390900"/>
              <a:gd name="connsiteY15" fmla="*/ 2095500 h 4858252"/>
              <a:gd name="connsiteX16" fmla="*/ 1501140 w 3390900"/>
              <a:gd name="connsiteY16" fmla="*/ 2042160 h 4858252"/>
              <a:gd name="connsiteX17" fmla="*/ 1524000 w 3390900"/>
              <a:gd name="connsiteY17" fmla="*/ 1981200 h 4858252"/>
              <a:gd name="connsiteX18" fmla="*/ 1470660 w 3390900"/>
              <a:gd name="connsiteY18" fmla="*/ 1935480 h 4858252"/>
              <a:gd name="connsiteX19" fmla="*/ 1440180 w 3390900"/>
              <a:gd name="connsiteY19" fmla="*/ 1805940 h 4858252"/>
              <a:gd name="connsiteX20" fmla="*/ 1455420 w 3390900"/>
              <a:gd name="connsiteY20" fmla="*/ 1744980 h 4858252"/>
              <a:gd name="connsiteX21" fmla="*/ 1463040 w 3390900"/>
              <a:gd name="connsiteY21" fmla="*/ 1531620 h 4858252"/>
              <a:gd name="connsiteX22" fmla="*/ 1394460 w 3390900"/>
              <a:gd name="connsiteY22" fmla="*/ 1493520 h 4858252"/>
              <a:gd name="connsiteX23" fmla="*/ 1303020 w 3390900"/>
              <a:gd name="connsiteY23" fmla="*/ 1546860 h 4858252"/>
              <a:gd name="connsiteX24" fmla="*/ 1264920 w 3390900"/>
              <a:gd name="connsiteY24" fmla="*/ 1516380 h 4858252"/>
              <a:gd name="connsiteX25" fmla="*/ 1325880 w 3390900"/>
              <a:gd name="connsiteY25" fmla="*/ 1272540 h 4858252"/>
              <a:gd name="connsiteX26" fmla="*/ 1379220 w 3390900"/>
              <a:gd name="connsiteY26" fmla="*/ 1188720 h 4858252"/>
              <a:gd name="connsiteX27" fmla="*/ 1386840 w 3390900"/>
              <a:gd name="connsiteY27" fmla="*/ 1150620 h 4858252"/>
              <a:gd name="connsiteX28" fmla="*/ 1447800 w 3390900"/>
              <a:gd name="connsiteY28" fmla="*/ 1028700 h 4858252"/>
              <a:gd name="connsiteX29" fmla="*/ 1463040 w 3390900"/>
              <a:gd name="connsiteY29" fmla="*/ 952500 h 4858252"/>
              <a:gd name="connsiteX30" fmla="*/ 1470660 w 3390900"/>
              <a:gd name="connsiteY30" fmla="*/ 800100 h 4858252"/>
              <a:gd name="connsiteX31" fmla="*/ 1501140 w 3390900"/>
              <a:gd name="connsiteY31" fmla="*/ 746760 h 4858252"/>
              <a:gd name="connsiteX32" fmla="*/ 1524000 w 3390900"/>
              <a:gd name="connsiteY32" fmla="*/ 701040 h 4858252"/>
              <a:gd name="connsiteX33" fmla="*/ 1760220 w 3390900"/>
              <a:gd name="connsiteY33" fmla="*/ 586740 h 4858252"/>
              <a:gd name="connsiteX34" fmla="*/ 1927860 w 3390900"/>
              <a:gd name="connsiteY34" fmla="*/ 510540 h 4858252"/>
              <a:gd name="connsiteX35" fmla="*/ 2072640 w 3390900"/>
              <a:gd name="connsiteY35" fmla="*/ 525780 h 4858252"/>
              <a:gd name="connsiteX36" fmla="*/ 2415540 w 3390900"/>
              <a:gd name="connsiteY36" fmla="*/ 358140 h 4858252"/>
              <a:gd name="connsiteX37" fmla="*/ 2522220 w 3390900"/>
              <a:gd name="connsiteY37" fmla="*/ 289560 h 4858252"/>
              <a:gd name="connsiteX38" fmla="*/ 2727960 w 3390900"/>
              <a:gd name="connsiteY38" fmla="*/ 137160 h 4858252"/>
              <a:gd name="connsiteX39" fmla="*/ 2956560 w 3390900"/>
              <a:gd name="connsiteY39" fmla="*/ 129540 h 4858252"/>
              <a:gd name="connsiteX40" fmla="*/ 3124200 w 3390900"/>
              <a:gd name="connsiteY40" fmla="*/ 0 h 4858252"/>
              <a:gd name="connsiteX41" fmla="*/ 3284220 w 3390900"/>
              <a:gd name="connsiteY41" fmla="*/ 22860 h 4858252"/>
              <a:gd name="connsiteX42" fmla="*/ 3360420 w 3390900"/>
              <a:gd name="connsiteY42" fmla="*/ 91440 h 4858252"/>
              <a:gd name="connsiteX43" fmla="*/ 3360420 w 3390900"/>
              <a:gd name="connsiteY43" fmla="*/ 152400 h 4858252"/>
              <a:gd name="connsiteX44" fmla="*/ 3329940 w 3390900"/>
              <a:gd name="connsiteY44" fmla="*/ 220980 h 4858252"/>
              <a:gd name="connsiteX45" fmla="*/ 3390900 w 3390900"/>
              <a:gd name="connsiteY45" fmla="*/ 320040 h 4858252"/>
              <a:gd name="connsiteX46" fmla="*/ 3390900 w 3390900"/>
              <a:gd name="connsiteY46" fmla="*/ 358140 h 4858252"/>
              <a:gd name="connsiteX47" fmla="*/ 3261360 w 3390900"/>
              <a:gd name="connsiteY47" fmla="*/ 396240 h 4858252"/>
              <a:gd name="connsiteX48" fmla="*/ 3200400 w 3390900"/>
              <a:gd name="connsiteY48" fmla="*/ 365760 h 4858252"/>
              <a:gd name="connsiteX49" fmla="*/ 3124200 w 3390900"/>
              <a:gd name="connsiteY49" fmla="*/ 365760 h 4858252"/>
              <a:gd name="connsiteX50" fmla="*/ 3048000 w 3390900"/>
              <a:gd name="connsiteY50" fmla="*/ 441960 h 4858252"/>
              <a:gd name="connsiteX51" fmla="*/ 3025140 w 3390900"/>
              <a:gd name="connsiteY51" fmla="*/ 647700 h 4858252"/>
              <a:gd name="connsiteX52" fmla="*/ 3055620 w 3390900"/>
              <a:gd name="connsiteY52" fmla="*/ 685800 h 4858252"/>
              <a:gd name="connsiteX53" fmla="*/ 3101340 w 3390900"/>
              <a:gd name="connsiteY53" fmla="*/ 723900 h 4858252"/>
              <a:gd name="connsiteX54" fmla="*/ 3101340 w 3390900"/>
              <a:gd name="connsiteY54" fmla="*/ 800100 h 4858252"/>
              <a:gd name="connsiteX55" fmla="*/ 3032760 w 3390900"/>
              <a:gd name="connsiteY55" fmla="*/ 883920 h 4858252"/>
              <a:gd name="connsiteX56" fmla="*/ 2956560 w 3390900"/>
              <a:gd name="connsiteY56" fmla="*/ 914400 h 4858252"/>
              <a:gd name="connsiteX57" fmla="*/ 2758440 w 3390900"/>
              <a:gd name="connsiteY57" fmla="*/ 906780 h 4858252"/>
              <a:gd name="connsiteX58" fmla="*/ 2560320 w 3390900"/>
              <a:gd name="connsiteY58" fmla="*/ 975360 h 4858252"/>
              <a:gd name="connsiteX59" fmla="*/ 2567940 w 3390900"/>
              <a:gd name="connsiteY59" fmla="*/ 1089660 h 4858252"/>
              <a:gd name="connsiteX60" fmla="*/ 2484120 w 3390900"/>
              <a:gd name="connsiteY60" fmla="*/ 1257300 h 4858252"/>
              <a:gd name="connsiteX61" fmla="*/ 2354580 w 3390900"/>
              <a:gd name="connsiteY61" fmla="*/ 1310640 h 4858252"/>
              <a:gd name="connsiteX62" fmla="*/ 2301240 w 3390900"/>
              <a:gd name="connsiteY62" fmla="*/ 1333500 h 4858252"/>
              <a:gd name="connsiteX63" fmla="*/ 2247900 w 3390900"/>
              <a:gd name="connsiteY63" fmla="*/ 1264920 h 4858252"/>
              <a:gd name="connsiteX64" fmla="*/ 2148840 w 3390900"/>
              <a:gd name="connsiteY64" fmla="*/ 1234440 h 4858252"/>
              <a:gd name="connsiteX65" fmla="*/ 2133600 w 3390900"/>
              <a:gd name="connsiteY65" fmla="*/ 1173480 h 4858252"/>
              <a:gd name="connsiteX66" fmla="*/ 2034540 w 3390900"/>
              <a:gd name="connsiteY66" fmla="*/ 1226820 h 4858252"/>
              <a:gd name="connsiteX67" fmla="*/ 2034540 w 3390900"/>
              <a:gd name="connsiteY67" fmla="*/ 1295400 h 4858252"/>
              <a:gd name="connsiteX68" fmla="*/ 1943100 w 3390900"/>
              <a:gd name="connsiteY68" fmla="*/ 1493520 h 4858252"/>
              <a:gd name="connsiteX69" fmla="*/ 1988820 w 3390900"/>
              <a:gd name="connsiteY69" fmla="*/ 1546860 h 4858252"/>
              <a:gd name="connsiteX70" fmla="*/ 1943100 w 3390900"/>
              <a:gd name="connsiteY70" fmla="*/ 1638300 h 4858252"/>
              <a:gd name="connsiteX71" fmla="*/ 1889760 w 3390900"/>
              <a:gd name="connsiteY71" fmla="*/ 1630680 h 4858252"/>
              <a:gd name="connsiteX72" fmla="*/ 1882140 w 3390900"/>
              <a:gd name="connsiteY72" fmla="*/ 1752600 h 4858252"/>
              <a:gd name="connsiteX73" fmla="*/ 1874520 w 3390900"/>
              <a:gd name="connsiteY73" fmla="*/ 1790700 h 4858252"/>
              <a:gd name="connsiteX74" fmla="*/ 2019300 w 3390900"/>
              <a:gd name="connsiteY74" fmla="*/ 1813560 h 4858252"/>
              <a:gd name="connsiteX75" fmla="*/ 2042160 w 3390900"/>
              <a:gd name="connsiteY75" fmla="*/ 1752600 h 4858252"/>
              <a:gd name="connsiteX76" fmla="*/ 2125980 w 3390900"/>
              <a:gd name="connsiteY76" fmla="*/ 1752600 h 4858252"/>
              <a:gd name="connsiteX77" fmla="*/ 2125980 w 3390900"/>
              <a:gd name="connsiteY77" fmla="*/ 1805940 h 4858252"/>
              <a:gd name="connsiteX78" fmla="*/ 2171700 w 3390900"/>
              <a:gd name="connsiteY78" fmla="*/ 1813560 h 4858252"/>
              <a:gd name="connsiteX79" fmla="*/ 2179320 w 3390900"/>
              <a:gd name="connsiteY79" fmla="*/ 1859280 h 4858252"/>
              <a:gd name="connsiteX80" fmla="*/ 2247900 w 3390900"/>
              <a:gd name="connsiteY80" fmla="*/ 1882140 h 4858252"/>
              <a:gd name="connsiteX81" fmla="*/ 2286000 w 3390900"/>
              <a:gd name="connsiteY81" fmla="*/ 1828800 h 4858252"/>
              <a:gd name="connsiteX82" fmla="*/ 2377440 w 3390900"/>
              <a:gd name="connsiteY82" fmla="*/ 1691640 h 4858252"/>
              <a:gd name="connsiteX83" fmla="*/ 2453640 w 3390900"/>
              <a:gd name="connsiteY83" fmla="*/ 1684020 h 4858252"/>
              <a:gd name="connsiteX84" fmla="*/ 2438624 w 3390900"/>
              <a:gd name="connsiteY84" fmla="*/ 2194560 h 4858252"/>
              <a:gd name="connsiteX0" fmla="*/ 97742 w 3390900"/>
              <a:gd name="connsiteY0" fmla="*/ 4858252 h 4858252"/>
              <a:gd name="connsiteX1" fmla="*/ 83820 w 3390900"/>
              <a:gd name="connsiteY1" fmla="*/ 4846320 h 4858252"/>
              <a:gd name="connsiteX2" fmla="*/ 0 w 3390900"/>
              <a:gd name="connsiteY2" fmla="*/ 4732020 h 4858252"/>
              <a:gd name="connsiteX3" fmla="*/ 106680 w 3390900"/>
              <a:gd name="connsiteY3" fmla="*/ 4617720 h 4858252"/>
              <a:gd name="connsiteX4" fmla="*/ 152400 w 3390900"/>
              <a:gd name="connsiteY4" fmla="*/ 4541520 h 4858252"/>
              <a:gd name="connsiteX5" fmla="*/ 266700 w 3390900"/>
              <a:gd name="connsiteY5" fmla="*/ 4526280 h 4858252"/>
              <a:gd name="connsiteX6" fmla="*/ 457200 w 3390900"/>
              <a:gd name="connsiteY6" fmla="*/ 4366260 h 4858252"/>
              <a:gd name="connsiteX7" fmla="*/ 1051560 w 3390900"/>
              <a:gd name="connsiteY7" fmla="*/ 3550920 h 4858252"/>
              <a:gd name="connsiteX8" fmla="*/ 1135380 w 3390900"/>
              <a:gd name="connsiteY8" fmla="*/ 3459480 h 4858252"/>
              <a:gd name="connsiteX9" fmla="*/ 1470660 w 3390900"/>
              <a:gd name="connsiteY9" fmla="*/ 2796540 h 4858252"/>
              <a:gd name="connsiteX10" fmla="*/ 1569720 w 3390900"/>
              <a:gd name="connsiteY10" fmla="*/ 2415540 h 4858252"/>
              <a:gd name="connsiteX11" fmla="*/ 1569720 w 3390900"/>
              <a:gd name="connsiteY11" fmla="*/ 2385060 h 4858252"/>
              <a:gd name="connsiteX12" fmla="*/ 1531620 w 3390900"/>
              <a:gd name="connsiteY12" fmla="*/ 2362200 h 4858252"/>
              <a:gd name="connsiteX13" fmla="*/ 1508760 w 3390900"/>
              <a:gd name="connsiteY13" fmla="*/ 2316480 h 4858252"/>
              <a:gd name="connsiteX14" fmla="*/ 1577340 w 3390900"/>
              <a:gd name="connsiteY14" fmla="*/ 2225040 h 4858252"/>
              <a:gd name="connsiteX15" fmla="*/ 1569720 w 3390900"/>
              <a:gd name="connsiteY15" fmla="*/ 2095500 h 4858252"/>
              <a:gd name="connsiteX16" fmla="*/ 1501140 w 3390900"/>
              <a:gd name="connsiteY16" fmla="*/ 2042160 h 4858252"/>
              <a:gd name="connsiteX17" fmla="*/ 1524000 w 3390900"/>
              <a:gd name="connsiteY17" fmla="*/ 1981200 h 4858252"/>
              <a:gd name="connsiteX18" fmla="*/ 1470660 w 3390900"/>
              <a:gd name="connsiteY18" fmla="*/ 1935480 h 4858252"/>
              <a:gd name="connsiteX19" fmla="*/ 1440180 w 3390900"/>
              <a:gd name="connsiteY19" fmla="*/ 1805940 h 4858252"/>
              <a:gd name="connsiteX20" fmla="*/ 1455420 w 3390900"/>
              <a:gd name="connsiteY20" fmla="*/ 1744980 h 4858252"/>
              <a:gd name="connsiteX21" fmla="*/ 1463040 w 3390900"/>
              <a:gd name="connsiteY21" fmla="*/ 1531620 h 4858252"/>
              <a:gd name="connsiteX22" fmla="*/ 1394460 w 3390900"/>
              <a:gd name="connsiteY22" fmla="*/ 1493520 h 4858252"/>
              <a:gd name="connsiteX23" fmla="*/ 1303020 w 3390900"/>
              <a:gd name="connsiteY23" fmla="*/ 1546860 h 4858252"/>
              <a:gd name="connsiteX24" fmla="*/ 1264920 w 3390900"/>
              <a:gd name="connsiteY24" fmla="*/ 1516380 h 4858252"/>
              <a:gd name="connsiteX25" fmla="*/ 1325880 w 3390900"/>
              <a:gd name="connsiteY25" fmla="*/ 1272540 h 4858252"/>
              <a:gd name="connsiteX26" fmla="*/ 1379220 w 3390900"/>
              <a:gd name="connsiteY26" fmla="*/ 1188720 h 4858252"/>
              <a:gd name="connsiteX27" fmla="*/ 1386840 w 3390900"/>
              <a:gd name="connsiteY27" fmla="*/ 1150620 h 4858252"/>
              <a:gd name="connsiteX28" fmla="*/ 1447800 w 3390900"/>
              <a:gd name="connsiteY28" fmla="*/ 1028700 h 4858252"/>
              <a:gd name="connsiteX29" fmla="*/ 1463040 w 3390900"/>
              <a:gd name="connsiteY29" fmla="*/ 952500 h 4858252"/>
              <a:gd name="connsiteX30" fmla="*/ 1470660 w 3390900"/>
              <a:gd name="connsiteY30" fmla="*/ 800100 h 4858252"/>
              <a:gd name="connsiteX31" fmla="*/ 1501140 w 3390900"/>
              <a:gd name="connsiteY31" fmla="*/ 746760 h 4858252"/>
              <a:gd name="connsiteX32" fmla="*/ 1524000 w 3390900"/>
              <a:gd name="connsiteY32" fmla="*/ 701040 h 4858252"/>
              <a:gd name="connsiteX33" fmla="*/ 1760220 w 3390900"/>
              <a:gd name="connsiteY33" fmla="*/ 586740 h 4858252"/>
              <a:gd name="connsiteX34" fmla="*/ 1927860 w 3390900"/>
              <a:gd name="connsiteY34" fmla="*/ 510540 h 4858252"/>
              <a:gd name="connsiteX35" fmla="*/ 2072640 w 3390900"/>
              <a:gd name="connsiteY35" fmla="*/ 525780 h 4858252"/>
              <a:gd name="connsiteX36" fmla="*/ 2415540 w 3390900"/>
              <a:gd name="connsiteY36" fmla="*/ 358140 h 4858252"/>
              <a:gd name="connsiteX37" fmla="*/ 2522220 w 3390900"/>
              <a:gd name="connsiteY37" fmla="*/ 289560 h 4858252"/>
              <a:gd name="connsiteX38" fmla="*/ 2727960 w 3390900"/>
              <a:gd name="connsiteY38" fmla="*/ 137160 h 4858252"/>
              <a:gd name="connsiteX39" fmla="*/ 2956560 w 3390900"/>
              <a:gd name="connsiteY39" fmla="*/ 129540 h 4858252"/>
              <a:gd name="connsiteX40" fmla="*/ 3124200 w 3390900"/>
              <a:gd name="connsiteY40" fmla="*/ 0 h 4858252"/>
              <a:gd name="connsiteX41" fmla="*/ 3284220 w 3390900"/>
              <a:gd name="connsiteY41" fmla="*/ 22860 h 4858252"/>
              <a:gd name="connsiteX42" fmla="*/ 3360420 w 3390900"/>
              <a:gd name="connsiteY42" fmla="*/ 91440 h 4858252"/>
              <a:gd name="connsiteX43" fmla="*/ 3360420 w 3390900"/>
              <a:gd name="connsiteY43" fmla="*/ 152400 h 4858252"/>
              <a:gd name="connsiteX44" fmla="*/ 3329940 w 3390900"/>
              <a:gd name="connsiteY44" fmla="*/ 220980 h 4858252"/>
              <a:gd name="connsiteX45" fmla="*/ 3390900 w 3390900"/>
              <a:gd name="connsiteY45" fmla="*/ 320040 h 4858252"/>
              <a:gd name="connsiteX46" fmla="*/ 3390900 w 3390900"/>
              <a:gd name="connsiteY46" fmla="*/ 358140 h 4858252"/>
              <a:gd name="connsiteX47" fmla="*/ 3261360 w 3390900"/>
              <a:gd name="connsiteY47" fmla="*/ 396240 h 4858252"/>
              <a:gd name="connsiteX48" fmla="*/ 3200400 w 3390900"/>
              <a:gd name="connsiteY48" fmla="*/ 365760 h 4858252"/>
              <a:gd name="connsiteX49" fmla="*/ 3124200 w 3390900"/>
              <a:gd name="connsiteY49" fmla="*/ 365760 h 4858252"/>
              <a:gd name="connsiteX50" fmla="*/ 3048000 w 3390900"/>
              <a:gd name="connsiteY50" fmla="*/ 441960 h 4858252"/>
              <a:gd name="connsiteX51" fmla="*/ 3025140 w 3390900"/>
              <a:gd name="connsiteY51" fmla="*/ 647700 h 4858252"/>
              <a:gd name="connsiteX52" fmla="*/ 3055620 w 3390900"/>
              <a:gd name="connsiteY52" fmla="*/ 685800 h 4858252"/>
              <a:gd name="connsiteX53" fmla="*/ 3101340 w 3390900"/>
              <a:gd name="connsiteY53" fmla="*/ 723900 h 4858252"/>
              <a:gd name="connsiteX54" fmla="*/ 3101340 w 3390900"/>
              <a:gd name="connsiteY54" fmla="*/ 800100 h 4858252"/>
              <a:gd name="connsiteX55" fmla="*/ 3032760 w 3390900"/>
              <a:gd name="connsiteY55" fmla="*/ 883920 h 4858252"/>
              <a:gd name="connsiteX56" fmla="*/ 2956560 w 3390900"/>
              <a:gd name="connsiteY56" fmla="*/ 914400 h 4858252"/>
              <a:gd name="connsiteX57" fmla="*/ 2758440 w 3390900"/>
              <a:gd name="connsiteY57" fmla="*/ 906780 h 4858252"/>
              <a:gd name="connsiteX58" fmla="*/ 2560320 w 3390900"/>
              <a:gd name="connsiteY58" fmla="*/ 975360 h 4858252"/>
              <a:gd name="connsiteX59" fmla="*/ 2567940 w 3390900"/>
              <a:gd name="connsiteY59" fmla="*/ 1089660 h 4858252"/>
              <a:gd name="connsiteX60" fmla="*/ 2484120 w 3390900"/>
              <a:gd name="connsiteY60" fmla="*/ 1257300 h 4858252"/>
              <a:gd name="connsiteX61" fmla="*/ 2354580 w 3390900"/>
              <a:gd name="connsiteY61" fmla="*/ 1310640 h 4858252"/>
              <a:gd name="connsiteX62" fmla="*/ 2301240 w 3390900"/>
              <a:gd name="connsiteY62" fmla="*/ 1333500 h 4858252"/>
              <a:gd name="connsiteX63" fmla="*/ 2247900 w 3390900"/>
              <a:gd name="connsiteY63" fmla="*/ 1264920 h 4858252"/>
              <a:gd name="connsiteX64" fmla="*/ 2148840 w 3390900"/>
              <a:gd name="connsiteY64" fmla="*/ 1234440 h 4858252"/>
              <a:gd name="connsiteX65" fmla="*/ 2133600 w 3390900"/>
              <a:gd name="connsiteY65" fmla="*/ 1173480 h 4858252"/>
              <a:gd name="connsiteX66" fmla="*/ 2034540 w 3390900"/>
              <a:gd name="connsiteY66" fmla="*/ 1226820 h 4858252"/>
              <a:gd name="connsiteX67" fmla="*/ 2034540 w 3390900"/>
              <a:gd name="connsiteY67" fmla="*/ 1295400 h 4858252"/>
              <a:gd name="connsiteX68" fmla="*/ 1943100 w 3390900"/>
              <a:gd name="connsiteY68" fmla="*/ 1493520 h 4858252"/>
              <a:gd name="connsiteX69" fmla="*/ 1988820 w 3390900"/>
              <a:gd name="connsiteY69" fmla="*/ 1546860 h 4858252"/>
              <a:gd name="connsiteX70" fmla="*/ 1943100 w 3390900"/>
              <a:gd name="connsiteY70" fmla="*/ 1638300 h 4858252"/>
              <a:gd name="connsiteX71" fmla="*/ 1889760 w 3390900"/>
              <a:gd name="connsiteY71" fmla="*/ 1630680 h 4858252"/>
              <a:gd name="connsiteX72" fmla="*/ 1882140 w 3390900"/>
              <a:gd name="connsiteY72" fmla="*/ 1752600 h 4858252"/>
              <a:gd name="connsiteX73" fmla="*/ 1874520 w 3390900"/>
              <a:gd name="connsiteY73" fmla="*/ 1790700 h 4858252"/>
              <a:gd name="connsiteX74" fmla="*/ 2019300 w 3390900"/>
              <a:gd name="connsiteY74" fmla="*/ 1813560 h 4858252"/>
              <a:gd name="connsiteX75" fmla="*/ 2042160 w 3390900"/>
              <a:gd name="connsiteY75" fmla="*/ 1752600 h 4858252"/>
              <a:gd name="connsiteX76" fmla="*/ 2125980 w 3390900"/>
              <a:gd name="connsiteY76" fmla="*/ 1752600 h 4858252"/>
              <a:gd name="connsiteX77" fmla="*/ 2125980 w 3390900"/>
              <a:gd name="connsiteY77" fmla="*/ 1805940 h 4858252"/>
              <a:gd name="connsiteX78" fmla="*/ 2171700 w 3390900"/>
              <a:gd name="connsiteY78" fmla="*/ 1813560 h 4858252"/>
              <a:gd name="connsiteX79" fmla="*/ 2179320 w 3390900"/>
              <a:gd name="connsiteY79" fmla="*/ 1859280 h 4858252"/>
              <a:gd name="connsiteX80" fmla="*/ 2247900 w 3390900"/>
              <a:gd name="connsiteY80" fmla="*/ 1882140 h 4858252"/>
              <a:gd name="connsiteX81" fmla="*/ 2286000 w 3390900"/>
              <a:gd name="connsiteY81" fmla="*/ 1828800 h 4858252"/>
              <a:gd name="connsiteX82" fmla="*/ 2377440 w 3390900"/>
              <a:gd name="connsiteY82" fmla="*/ 1691640 h 4858252"/>
              <a:gd name="connsiteX83" fmla="*/ 2453640 w 3390900"/>
              <a:gd name="connsiteY83" fmla="*/ 1684020 h 4858252"/>
              <a:gd name="connsiteX84" fmla="*/ 2410049 w 3390900"/>
              <a:gd name="connsiteY84" fmla="*/ 2175510 h 4858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</a:cxnLst>
            <a:rect l="l" t="t" r="r" b="b"/>
            <a:pathLst>
              <a:path w="3390900" h="4858252">
                <a:moveTo>
                  <a:pt x="97742" y="4858252"/>
                </a:moveTo>
                <a:lnTo>
                  <a:pt x="83820" y="4846320"/>
                </a:lnTo>
                <a:lnTo>
                  <a:pt x="0" y="4732020"/>
                </a:lnTo>
                <a:lnTo>
                  <a:pt x="106680" y="4617720"/>
                </a:lnTo>
                <a:lnTo>
                  <a:pt x="152400" y="4541520"/>
                </a:lnTo>
                <a:lnTo>
                  <a:pt x="266700" y="4526280"/>
                </a:lnTo>
                <a:lnTo>
                  <a:pt x="457200" y="4366260"/>
                </a:lnTo>
                <a:lnTo>
                  <a:pt x="1051560" y="3550920"/>
                </a:lnTo>
                <a:lnTo>
                  <a:pt x="1135380" y="3459480"/>
                </a:lnTo>
                <a:lnTo>
                  <a:pt x="1470660" y="2796540"/>
                </a:lnTo>
                <a:lnTo>
                  <a:pt x="1569720" y="2415540"/>
                </a:lnTo>
                <a:lnTo>
                  <a:pt x="1569720" y="2385060"/>
                </a:lnTo>
                <a:lnTo>
                  <a:pt x="1531620" y="2362200"/>
                </a:lnTo>
                <a:lnTo>
                  <a:pt x="1508760" y="2316480"/>
                </a:lnTo>
                <a:lnTo>
                  <a:pt x="1577340" y="2225040"/>
                </a:lnTo>
                <a:lnTo>
                  <a:pt x="1569720" y="2095500"/>
                </a:lnTo>
                <a:lnTo>
                  <a:pt x="1501140" y="2042160"/>
                </a:lnTo>
                <a:lnTo>
                  <a:pt x="1524000" y="1981200"/>
                </a:lnTo>
                <a:lnTo>
                  <a:pt x="1470660" y="1935480"/>
                </a:lnTo>
                <a:lnTo>
                  <a:pt x="1440180" y="1805940"/>
                </a:lnTo>
                <a:lnTo>
                  <a:pt x="1455420" y="1744980"/>
                </a:lnTo>
                <a:lnTo>
                  <a:pt x="1463040" y="1531620"/>
                </a:lnTo>
                <a:lnTo>
                  <a:pt x="1394460" y="1493520"/>
                </a:lnTo>
                <a:lnTo>
                  <a:pt x="1303020" y="1546860"/>
                </a:lnTo>
                <a:lnTo>
                  <a:pt x="1264920" y="1516380"/>
                </a:lnTo>
                <a:lnTo>
                  <a:pt x="1325880" y="1272540"/>
                </a:lnTo>
                <a:lnTo>
                  <a:pt x="1379220" y="1188720"/>
                </a:lnTo>
                <a:lnTo>
                  <a:pt x="1386840" y="1150620"/>
                </a:lnTo>
                <a:lnTo>
                  <a:pt x="1447800" y="1028700"/>
                </a:lnTo>
                <a:lnTo>
                  <a:pt x="1463040" y="952500"/>
                </a:lnTo>
                <a:lnTo>
                  <a:pt x="1470660" y="800100"/>
                </a:lnTo>
                <a:lnTo>
                  <a:pt x="1501140" y="746760"/>
                </a:lnTo>
                <a:lnTo>
                  <a:pt x="1524000" y="701040"/>
                </a:lnTo>
                <a:lnTo>
                  <a:pt x="1760220" y="586740"/>
                </a:lnTo>
                <a:lnTo>
                  <a:pt x="1927860" y="510540"/>
                </a:lnTo>
                <a:lnTo>
                  <a:pt x="2072640" y="525780"/>
                </a:lnTo>
                <a:lnTo>
                  <a:pt x="2415540" y="358140"/>
                </a:lnTo>
                <a:lnTo>
                  <a:pt x="2522220" y="289560"/>
                </a:lnTo>
                <a:lnTo>
                  <a:pt x="2727960" y="137160"/>
                </a:lnTo>
                <a:lnTo>
                  <a:pt x="2956560" y="129540"/>
                </a:lnTo>
                <a:lnTo>
                  <a:pt x="3124200" y="0"/>
                </a:lnTo>
                <a:lnTo>
                  <a:pt x="3284220" y="22860"/>
                </a:lnTo>
                <a:lnTo>
                  <a:pt x="3360420" y="91440"/>
                </a:lnTo>
                <a:lnTo>
                  <a:pt x="3360420" y="152400"/>
                </a:lnTo>
                <a:lnTo>
                  <a:pt x="3329940" y="220980"/>
                </a:lnTo>
                <a:lnTo>
                  <a:pt x="3390900" y="320040"/>
                </a:lnTo>
                <a:lnTo>
                  <a:pt x="3390900" y="358140"/>
                </a:lnTo>
                <a:lnTo>
                  <a:pt x="3261360" y="396240"/>
                </a:lnTo>
                <a:lnTo>
                  <a:pt x="3200400" y="365760"/>
                </a:lnTo>
                <a:lnTo>
                  <a:pt x="3124200" y="365760"/>
                </a:lnTo>
                <a:lnTo>
                  <a:pt x="3048000" y="441960"/>
                </a:lnTo>
                <a:lnTo>
                  <a:pt x="3025140" y="647700"/>
                </a:lnTo>
                <a:lnTo>
                  <a:pt x="3055620" y="685800"/>
                </a:lnTo>
                <a:lnTo>
                  <a:pt x="3101340" y="723900"/>
                </a:lnTo>
                <a:lnTo>
                  <a:pt x="3101340" y="800100"/>
                </a:lnTo>
                <a:lnTo>
                  <a:pt x="3032760" y="883920"/>
                </a:lnTo>
                <a:lnTo>
                  <a:pt x="2956560" y="914400"/>
                </a:lnTo>
                <a:lnTo>
                  <a:pt x="2758440" y="906780"/>
                </a:lnTo>
                <a:lnTo>
                  <a:pt x="2560320" y="975360"/>
                </a:lnTo>
                <a:lnTo>
                  <a:pt x="2567940" y="1089660"/>
                </a:lnTo>
                <a:lnTo>
                  <a:pt x="2484120" y="1257300"/>
                </a:lnTo>
                <a:lnTo>
                  <a:pt x="2354580" y="1310640"/>
                </a:lnTo>
                <a:lnTo>
                  <a:pt x="2301240" y="1333500"/>
                </a:lnTo>
                <a:lnTo>
                  <a:pt x="2247900" y="1264920"/>
                </a:lnTo>
                <a:lnTo>
                  <a:pt x="2148840" y="1234440"/>
                </a:lnTo>
                <a:lnTo>
                  <a:pt x="2133600" y="1173480"/>
                </a:lnTo>
                <a:lnTo>
                  <a:pt x="2034540" y="1226820"/>
                </a:lnTo>
                <a:lnTo>
                  <a:pt x="2034540" y="1295400"/>
                </a:lnTo>
                <a:lnTo>
                  <a:pt x="1943100" y="1493520"/>
                </a:lnTo>
                <a:lnTo>
                  <a:pt x="1988820" y="1546860"/>
                </a:lnTo>
                <a:lnTo>
                  <a:pt x="1943100" y="1638300"/>
                </a:lnTo>
                <a:lnTo>
                  <a:pt x="1889760" y="1630680"/>
                </a:lnTo>
                <a:lnTo>
                  <a:pt x="1882140" y="1752600"/>
                </a:lnTo>
                <a:lnTo>
                  <a:pt x="1874520" y="1790700"/>
                </a:lnTo>
                <a:lnTo>
                  <a:pt x="2019300" y="1813560"/>
                </a:lnTo>
                <a:lnTo>
                  <a:pt x="2042160" y="1752600"/>
                </a:lnTo>
                <a:lnTo>
                  <a:pt x="2125980" y="1752600"/>
                </a:lnTo>
                <a:lnTo>
                  <a:pt x="2125980" y="1805940"/>
                </a:lnTo>
                <a:lnTo>
                  <a:pt x="2171700" y="1813560"/>
                </a:lnTo>
                <a:lnTo>
                  <a:pt x="2179320" y="1859280"/>
                </a:lnTo>
                <a:lnTo>
                  <a:pt x="2247900" y="1882140"/>
                </a:lnTo>
                <a:lnTo>
                  <a:pt x="2286000" y="1828800"/>
                </a:lnTo>
                <a:lnTo>
                  <a:pt x="2377440" y="1691640"/>
                </a:lnTo>
                <a:lnTo>
                  <a:pt x="2453640" y="1684020"/>
                </a:lnTo>
                <a:lnTo>
                  <a:pt x="2410049" y="2175510"/>
                </a:lnTo>
              </a:path>
            </a:pathLst>
          </a:custGeom>
          <a:noFill/>
          <a:ln w="38100" cap="rnd">
            <a:solidFill>
              <a:schemeClr val="tx1"/>
            </a:solidFill>
            <a:beve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FE87819E-96D8-A6E9-7A31-5957DAE5D3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606" y="1313765"/>
            <a:ext cx="2949954" cy="4214218"/>
          </a:xfrm>
          <a:prstGeom prst="rect">
            <a:avLst/>
          </a:prstGeom>
        </p:spPr>
      </p:pic>
      <p:sp>
        <p:nvSpPr>
          <p:cNvPr id="11" name="楕円 10">
            <a:extLst>
              <a:ext uri="{FF2B5EF4-FFF2-40B4-BE49-F238E27FC236}">
                <a16:creationId xmlns:a16="http://schemas.microsoft.com/office/drawing/2014/main" id="{90CCD8D7-61EA-A473-0233-601C8A1A83FF}"/>
              </a:ext>
            </a:extLst>
          </p:cNvPr>
          <p:cNvSpPr/>
          <p:nvPr/>
        </p:nvSpPr>
        <p:spPr bwMode="auto">
          <a:xfrm>
            <a:off x="3396343" y="1307287"/>
            <a:ext cx="1433154" cy="1433154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CB3DBB21-B5F9-690D-7089-25944490F5A3}"/>
              </a:ext>
            </a:extLst>
          </p:cNvPr>
          <p:cNvCxnSpPr>
            <a:cxnSpLocks/>
            <a:endCxn id="11" idx="6"/>
          </p:cNvCxnSpPr>
          <p:nvPr/>
        </p:nvCxnSpPr>
        <p:spPr bwMode="auto">
          <a:xfrm flipH="1">
            <a:off x="4829497" y="2023864"/>
            <a:ext cx="1516158" cy="0"/>
          </a:xfrm>
          <a:prstGeom prst="straightConnector1">
            <a:avLst/>
          </a:prstGeom>
          <a:noFill/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FB6F726-CE7B-1250-92F6-85A79F97718A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04/10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871134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EF616EC5-954B-823C-12F0-17A03EA0034F}"/>
              </a:ext>
            </a:extLst>
          </p:cNvPr>
          <p:cNvSpPr>
            <a:spLocks/>
          </p:cNvSpPr>
          <p:nvPr/>
        </p:nvSpPr>
        <p:spPr>
          <a:xfrm rot="16200000">
            <a:off x="5021056" y="-1373170"/>
            <a:ext cx="2086133" cy="9170193"/>
          </a:xfrm>
          <a:custGeom>
            <a:avLst/>
            <a:gdLst>
              <a:gd name="connsiteX0" fmla="*/ 561975 w 2524125"/>
              <a:gd name="connsiteY0" fmla="*/ 0 h 9944100"/>
              <a:gd name="connsiteX1" fmla="*/ 666750 w 2524125"/>
              <a:gd name="connsiteY1" fmla="*/ 176212 h 9944100"/>
              <a:gd name="connsiteX2" fmla="*/ 704850 w 2524125"/>
              <a:gd name="connsiteY2" fmla="*/ 176212 h 9944100"/>
              <a:gd name="connsiteX3" fmla="*/ 742950 w 2524125"/>
              <a:gd name="connsiteY3" fmla="*/ 266700 h 9944100"/>
              <a:gd name="connsiteX4" fmla="*/ 742950 w 2524125"/>
              <a:gd name="connsiteY4" fmla="*/ 357187 h 9944100"/>
              <a:gd name="connsiteX5" fmla="*/ 923925 w 2524125"/>
              <a:gd name="connsiteY5" fmla="*/ 538162 h 9944100"/>
              <a:gd name="connsiteX6" fmla="*/ 923925 w 2524125"/>
              <a:gd name="connsiteY6" fmla="*/ 623887 h 9944100"/>
              <a:gd name="connsiteX7" fmla="*/ 1019175 w 2524125"/>
              <a:gd name="connsiteY7" fmla="*/ 704850 h 9944100"/>
              <a:gd name="connsiteX8" fmla="*/ 1014413 w 2524125"/>
              <a:gd name="connsiteY8" fmla="*/ 842962 h 9944100"/>
              <a:gd name="connsiteX9" fmla="*/ 1076325 w 2524125"/>
              <a:gd name="connsiteY9" fmla="*/ 895350 h 9944100"/>
              <a:gd name="connsiteX10" fmla="*/ 1147763 w 2524125"/>
              <a:gd name="connsiteY10" fmla="*/ 1062038 h 9944100"/>
              <a:gd name="connsiteX11" fmla="*/ 1204913 w 2524125"/>
              <a:gd name="connsiteY11" fmla="*/ 1114426 h 9944100"/>
              <a:gd name="connsiteX12" fmla="*/ 1219200 w 2524125"/>
              <a:gd name="connsiteY12" fmla="*/ 1204912 h 9944100"/>
              <a:gd name="connsiteX13" fmla="*/ 1252538 w 2524125"/>
              <a:gd name="connsiteY13" fmla="*/ 1243012 h 9944100"/>
              <a:gd name="connsiteX14" fmla="*/ 1328738 w 2524125"/>
              <a:gd name="connsiteY14" fmla="*/ 1443037 h 9944100"/>
              <a:gd name="connsiteX15" fmla="*/ 1328738 w 2524125"/>
              <a:gd name="connsiteY15" fmla="*/ 1547812 h 9944100"/>
              <a:gd name="connsiteX16" fmla="*/ 1247775 w 2524125"/>
              <a:gd name="connsiteY16" fmla="*/ 1524000 h 9944100"/>
              <a:gd name="connsiteX17" fmla="*/ 1162050 w 2524125"/>
              <a:gd name="connsiteY17" fmla="*/ 1619250 h 9944100"/>
              <a:gd name="connsiteX18" fmla="*/ 1109663 w 2524125"/>
              <a:gd name="connsiteY18" fmla="*/ 1666875 h 9944100"/>
              <a:gd name="connsiteX19" fmla="*/ 1128713 w 2524125"/>
              <a:gd name="connsiteY19" fmla="*/ 1719263 h 9944100"/>
              <a:gd name="connsiteX20" fmla="*/ 1209675 w 2524125"/>
              <a:gd name="connsiteY20" fmla="*/ 1795463 h 9944100"/>
              <a:gd name="connsiteX21" fmla="*/ 1295400 w 2524125"/>
              <a:gd name="connsiteY21" fmla="*/ 1795463 h 9944100"/>
              <a:gd name="connsiteX22" fmla="*/ 1423988 w 2524125"/>
              <a:gd name="connsiteY22" fmla="*/ 1857376 h 9944100"/>
              <a:gd name="connsiteX23" fmla="*/ 1543050 w 2524125"/>
              <a:gd name="connsiteY23" fmla="*/ 2019300 h 9944100"/>
              <a:gd name="connsiteX24" fmla="*/ 1485900 w 2524125"/>
              <a:gd name="connsiteY24" fmla="*/ 2114551 h 9944100"/>
              <a:gd name="connsiteX25" fmla="*/ 1433513 w 2524125"/>
              <a:gd name="connsiteY25" fmla="*/ 2100262 h 9944100"/>
              <a:gd name="connsiteX26" fmla="*/ 1314450 w 2524125"/>
              <a:gd name="connsiteY26" fmla="*/ 2233613 h 9944100"/>
              <a:gd name="connsiteX27" fmla="*/ 1304925 w 2524125"/>
              <a:gd name="connsiteY27" fmla="*/ 2481262 h 9944100"/>
              <a:gd name="connsiteX28" fmla="*/ 1419225 w 2524125"/>
              <a:gd name="connsiteY28" fmla="*/ 2619375 h 9944100"/>
              <a:gd name="connsiteX29" fmla="*/ 1514475 w 2524125"/>
              <a:gd name="connsiteY29" fmla="*/ 2652713 h 9944100"/>
              <a:gd name="connsiteX30" fmla="*/ 1585913 w 2524125"/>
              <a:gd name="connsiteY30" fmla="*/ 2790826 h 9944100"/>
              <a:gd name="connsiteX31" fmla="*/ 1652588 w 2524125"/>
              <a:gd name="connsiteY31" fmla="*/ 2847976 h 9944100"/>
              <a:gd name="connsiteX32" fmla="*/ 1690688 w 2524125"/>
              <a:gd name="connsiteY32" fmla="*/ 2947988 h 9944100"/>
              <a:gd name="connsiteX33" fmla="*/ 1857375 w 2524125"/>
              <a:gd name="connsiteY33" fmla="*/ 2943226 h 9944100"/>
              <a:gd name="connsiteX34" fmla="*/ 1947863 w 2524125"/>
              <a:gd name="connsiteY34" fmla="*/ 3109912 h 9944100"/>
              <a:gd name="connsiteX35" fmla="*/ 1943100 w 2524125"/>
              <a:gd name="connsiteY35" fmla="*/ 3248025 h 9944100"/>
              <a:gd name="connsiteX36" fmla="*/ 1976438 w 2524125"/>
              <a:gd name="connsiteY36" fmla="*/ 3314700 h 9944100"/>
              <a:gd name="connsiteX37" fmla="*/ 1962150 w 2524125"/>
              <a:gd name="connsiteY37" fmla="*/ 3367087 h 9944100"/>
              <a:gd name="connsiteX38" fmla="*/ 1895475 w 2524125"/>
              <a:gd name="connsiteY38" fmla="*/ 3371850 h 9944100"/>
              <a:gd name="connsiteX39" fmla="*/ 1860152 w 2524125"/>
              <a:gd name="connsiteY39" fmla="*/ 3499896 h 9944100"/>
              <a:gd name="connsiteX40" fmla="*/ 1943100 w 2524125"/>
              <a:gd name="connsiteY40" fmla="*/ 3605212 h 9944100"/>
              <a:gd name="connsiteX41" fmla="*/ 1966913 w 2524125"/>
              <a:gd name="connsiteY41" fmla="*/ 3724275 h 9944100"/>
              <a:gd name="connsiteX42" fmla="*/ 2014538 w 2524125"/>
              <a:gd name="connsiteY42" fmla="*/ 3738562 h 9944100"/>
              <a:gd name="connsiteX43" fmla="*/ 2047875 w 2524125"/>
              <a:gd name="connsiteY43" fmla="*/ 3862387 h 9944100"/>
              <a:gd name="connsiteX44" fmla="*/ 2038350 w 2524125"/>
              <a:gd name="connsiteY44" fmla="*/ 4010025 h 9944100"/>
              <a:gd name="connsiteX45" fmla="*/ 2071688 w 2524125"/>
              <a:gd name="connsiteY45" fmla="*/ 4043362 h 9944100"/>
              <a:gd name="connsiteX46" fmla="*/ 2062163 w 2524125"/>
              <a:gd name="connsiteY46" fmla="*/ 4114800 h 9944100"/>
              <a:gd name="connsiteX47" fmla="*/ 2105025 w 2524125"/>
              <a:gd name="connsiteY47" fmla="*/ 4114800 h 9944100"/>
              <a:gd name="connsiteX48" fmla="*/ 2128838 w 2524125"/>
              <a:gd name="connsiteY48" fmla="*/ 4195762 h 9944100"/>
              <a:gd name="connsiteX49" fmla="*/ 2095500 w 2524125"/>
              <a:gd name="connsiteY49" fmla="*/ 4229100 h 9944100"/>
              <a:gd name="connsiteX50" fmla="*/ 2109788 w 2524125"/>
              <a:gd name="connsiteY50" fmla="*/ 4352925 h 9944100"/>
              <a:gd name="connsiteX51" fmla="*/ 2095500 w 2524125"/>
              <a:gd name="connsiteY51" fmla="*/ 4395787 h 9944100"/>
              <a:gd name="connsiteX52" fmla="*/ 2195513 w 2524125"/>
              <a:gd name="connsiteY52" fmla="*/ 4491037 h 9944100"/>
              <a:gd name="connsiteX53" fmla="*/ 2133600 w 2524125"/>
              <a:gd name="connsiteY53" fmla="*/ 4538662 h 9944100"/>
              <a:gd name="connsiteX54" fmla="*/ 2133600 w 2524125"/>
              <a:gd name="connsiteY54" fmla="*/ 4595812 h 9944100"/>
              <a:gd name="connsiteX55" fmla="*/ 2176463 w 2524125"/>
              <a:gd name="connsiteY55" fmla="*/ 4648200 h 9944100"/>
              <a:gd name="connsiteX56" fmla="*/ 2119313 w 2524125"/>
              <a:gd name="connsiteY56" fmla="*/ 4681537 h 9944100"/>
              <a:gd name="connsiteX57" fmla="*/ 2095500 w 2524125"/>
              <a:gd name="connsiteY57" fmla="*/ 4748212 h 9944100"/>
              <a:gd name="connsiteX58" fmla="*/ 2028825 w 2524125"/>
              <a:gd name="connsiteY58" fmla="*/ 4748212 h 9944100"/>
              <a:gd name="connsiteX59" fmla="*/ 2019300 w 2524125"/>
              <a:gd name="connsiteY59" fmla="*/ 4795837 h 9944100"/>
              <a:gd name="connsiteX60" fmla="*/ 2095500 w 2524125"/>
              <a:gd name="connsiteY60" fmla="*/ 4800600 h 9944100"/>
              <a:gd name="connsiteX61" fmla="*/ 2095500 w 2524125"/>
              <a:gd name="connsiteY61" fmla="*/ 4881562 h 9944100"/>
              <a:gd name="connsiteX62" fmla="*/ 2033588 w 2524125"/>
              <a:gd name="connsiteY62" fmla="*/ 4948237 h 9944100"/>
              <a:gd name="connsiteX63" fmla="*/ 2019300 w 2524125"/>
              <a:gd name="connsiteY63" fmla="*/ 5053012 h 9944100"/>
              <a:gd name="connsiteX64" fmla="*/ 2090738 w 2524125"/>
              <a:gd name="connsiteY64" fmla="*/ 5053012 h 9944100"/>
              <a:gd name="connsiteX65" fmla="*/ 2095500 w 2524125"/>
              <a:gd name="connsiteY65" fmla="*/ 5110162 h 9944100"/>
              <a:gd name="connsiteX66" fmla="*/ 2028825 w 2524125"/>
              <a:gd name="connsiteY66" fmla="*/ 5191125 h 9944100"/>
              <a:gd name="connsiteX67" fmla="*/ 2033588 w 2524125"/>
              <a:gd name="connsiteY67" fmla="*/ 5272087 h 9944100"/>
              <a:gd name="connsiteX68" fmla="*/ 2081213 w 2524125"/>
              <a:gd name="connsiteY68" fmla="*/ 5281612 h 9944100"/>
              <a:gd name="connsiteX69" fmla="*/ 2085975 w 2524125"/>
              <a:gd name="connsiteY69" fmla="*/ 5362575 h 9944100"/>
              <a:gd name="connsiteX70" fmla="*/ 2005013 w 2524125"/>
              <a:gd name="connsiteY70" fmla="*/ 5343525 h 9944100"/>
              <a:gd name="connsiteX71" fmla="*/ 2019300 w 2524125"/>
              <a:gd name="connsiteY71" fmla="*/ 5457825 h 9944100"/>
              <a:gd name="connsiteX72" fmla="*/ 1985963 w 2524125"/>
              <a:gd name="connsiteY72" fmla="*/ 5505450 h 9944100"/>
              <a:gd name="connsiteX73" fmla="*/ 1990725 w 2524125"/>
              <a:gd name="connsiteY73" fmla="*/ 5572125 h 9944100"/>
              <a:gd name="connsiteX74" fmla="*/ 1885950 w 2524125"/>
              <a:gd name="connsiteY74" fmla="*/ 5648325 h 9944100"/>
              <a:gd name="connsiteX75" fmla="*/ 1862919 w 2524125"/>
              <a:gd name="connsiteY75" fmla="*/ 5638601 h 9944100"/>
              <a:gd name="connsiteX76" fmla="*/ 1919288 w 2524125"/>
              <a:gd name="connsiteY76" fmla="*/ 5738812 h 9944100"/>
              <a:gd name="connsiteX77" fmla="*/ 1962150 w 2524125"/>
              <a:gd name="connsiteY77" fmla="*/ 5743575 h 9944100"/>
              <a:gd name="connsiteX78" fmla="*/ 2047875 w 2524125"/>
              <a:gd name="connsiteY78" fmla="*/ 5553075 h 9944100"/>
              <a:gd name="connsiteX79" fmla="*/ 2062163 w 2524125"/>
              <a:gd name="connsiteY79" fmla="*/ 5553075 h 9944100"/>
              <a:gd name="connsiteX80" fmla="*/ 2262188 w 2524125"/>
              <a:gd name="connsiteY80" fmla="*/ 5272087 h 9944100"/>
              <a:gd name="connsiteX81" fmla="*/ 2305050 w 2524125"/>
              <a:gd name="connsiteY81" fmla="*/ 5319712 h 9944100"/>
              <a:gd name="connsiteX82" fmla="*/ 2286000 w 2524125"/>
              <a:gd name="connsiteY82" fmla="*/ 5462587 h 9944100"/>
              <a:gd name="connsiteX83" fmla="*/ 2319338 w 2524125"/>
              <a:gd name="connsiteY83" fmla="*/ 5667375 h 9944100"/>
              <a:gd name="connsiteX84" fmla="*/ 2281238 w 2524125"/>
              <a:gd name="connsiteY84" fmla="*/ 5791200 h 9944100"/>
              <a:gd name="connsiteX85" fmla="*/ 2462213 w 2524125"/>
              <a:gd name="connsiteY85" fmla="*/ 5800725 h 9944100"/>
              <a:gd name="connsiteX86" fmla="*/ 2486025 w 2524125"/>
              <a:gd name="connsiteY86" fmla="*/ 5848350 h 9944100"/>
              <a:gd name="connsiteX87" fmla="*/ 2514600 w 2524125"/>
              <a:gd name="connsiteY87" fmla="*/ 5867400 h 9944100"/>
              <a:gd name="connsiteX88" fmla="*/ 2524125 w 2524125"/>
              <a:gd name="connsiteY88" fmla="*/ 5891212 h 9944100"/>
              <a:gd name="connsiteX89" fmla="*/ 2519363 w 2524125"/>
              <a:gd name="connsiteY89" fmla="*/ 6034087 h 9944100"/>
              <a:gd name="connsiteX90" fmla="*/ 2443163 w 2524125"/>
              <a:gd name="connsiteY90" fmla="*/ 6072187 h 9944100"/>
              <a:gd name="connsiteX91" fmla="*/ 2443163 w 2524125"/>
              <a:gd name="connsiteY91" fmla="*/ 6115050 h 9944100"/>
              <a:gd name="connsiteX92" fmla="*/ 2347913 w 2524125"/>
              <a:gd name="connsiteY92" fmla="*/ 6110287 h 9944100"/>
              <a:gd name="connsiteX93" fmla="*/ 2305050 w 2524125"/>
              <a:gd name="connsiteY93" fmla="*/ 6224587 h 9944100"/>
              <a:gd name="connsiteX94" fmla="*/ 2243138 w 2524125"/>
              <a:gd name="connsiteY94" fmla="*/ 6267450 h 9944100"/>
              <a:gd name="connsiteX95" fmla="*/ 2228850 w 2524125"/>
              <a:gd name="connsiteY95" fmla="*/ 6410325 h 9944100"/>
              <a:gd name="connsiteX96" fmla="*/ 2100263 w 2524125"/>
              <a:gd name="connsiteY96" fmla="*/ 6396037 h 9944100"/>
              <a:gd name="connsiteX97" fmla="*/ 1971675 w 2524125"/>
              <a:gd name="connsiteY97" fmla="*/ 6424612 h 9944100"/>
              <a:gd name="connsiteX98" fmla="*/ 1938338 w 2524125"/>
              <a:gd name="connsiteY98" fmla="*/ 6510337 h 9944100"/>
              <a:gd name="connsiteX99" fmla="*/ 1981200 w 2524125"/>
              <a:gd name="connsiteY99" fmla="*/ 6662737 h 9944100"/>
              <a:gd name="connsiteX100" fmla="*/ 2062163 w 2524125"/>
              <a:gd name="connsiteY100" fmla="*/ 6700837 h 9944100"/>
              <a:gd name="connsiteX101" fmla="*/ 2128838 w 2524125"/>
              <a:gd name="connsiteY101" fmla="*/ 6619875 h 9944100"/>
              <a:gd name="connsiteX102" fmla="*/ 2176463 w 2524125"/>
              <a:gd name="connsiteY102" fmla="*/ 6643687 h 9944100"/>
              <a:gd name="connsiteX103" fmla="*/ 2205038 w 2524125"/>
              <a:gd name="connsiteY103" fmla="*/ 6491287 h 9944100"/>
              <a:gd name="connsiteX104" fmla="*/ 2243138 w 2524125"/>
              <a:gd name="connsiteY104" fmla="*/ 6491287 h 9944100"/>
              <a:gd name="connsiteX105" fmla="*/ 2309813 w 2524125"/>
              <a:gd name="connsiteY105" fmla="*/ 6419850 h 9944100"/>
              <a:gd name="connsiteX106" fmla="*/ 2414588 w 2524125"/>
              <a:gd name="connsiteY106" fmla="*/ 6415087 h 9944100"/>
              <a:gd name="connsiteX107" fmla="*/ 2471738 w 2524125"/>
              <a:gd name="connsiteY107" fmla="*/ 6496050 h 9944100"/>
              <a:gd name="connsiteX108" fmla="*/ 2405063 w 2524125"/>
              <a:gd name="connsiteY108" fmla="*/ 6572250 h 9944100"/>
              <a:gd name="connsiteX109" fmla="*/ 2414588 w 2524125"/>
              <a:gd name="connsiteY109" fmla="*/ 6619875 h 9944100"/>
              <a:gd name="connsiteX110" fmla="*/ 2366963 w 2524125"/>
              <a:gd name="connsiteY110" fmla="*/ 6638925 h 9944100"/>
              <a:gd name="connsiteX111" fmla="*/ 2357438 w 2524125"/>
              <a:gd name="connsiteY111" fmla="*/ 6686550 h 9944100"/>
              <a:gd name="connsiteX112" fmla="*/ 2400300 w 2524125"/>
              <a:gd name="connsiteY112" fmla="*/ 6753225 h 9944100"/>
              <a:gd name="connsiteX113" fmla="*/ 2347913 w 2524125"/>
              <a:gd name="connsiteY113" fmla="*/ 6838950 h 9944100"/>
              <a:gd name="connsiteX114" fmla="*/ 2247900 w 2524125"/>
              <a:gd name="connsiteY114" fmla="*/ 6791325 h 9944100"/>
              <a:gd name="connsiteX115" fmla="*/ 2214563 w 2524125"/>
              <a:gd name="connsiteY115" fmla="*/ 6791325 h 9944100"/>
              <a:gd name="connsiteX116" fmla="*/ 2195513 w 2524125"/>
              <a:gd name="connsiteY116" fmla="*/ 6886575 h 9944100"/>
              <a:gd name="connsiteX117" fmla="*/ 2095500 w 2524125"/>
              <a:gd name="connsiteY117" fmla="*/ 6886575 h 9944100"/>
              <a:gd name="connsiteX118" fmla="*/ 2085975 w 2524125"/>
              <a:gd name="connsiteY118" fmla="*/ 6838950 h 9944100"/>
              <a:gd name="connsiteX119" fmla="*/ 2043113 w 2524125"/>
              <a:gd name="connsiteY119" fmla="*/ 6796087 h 9944100"/>
              <a:gd name="connsiteX120" fmla="*/ 1857375 w 2524125"/>
              <a:gd name="connsiteY120" fmla="*/ 7029450 h 9944100"/>
              <a:gd name="connsiteX121" fmla="*/ 1900238 w 2524125"/>
              <a:gd name="connsiteY121" fmla="*/ 7129462 h 9944100"/>
              <a:gd name="connsiteX122" fmla="*/ 1981200 w 2524125"/>
              <a:gd name="connsiteY122" fmla="*/ 7100887 h 9944100"/>
              <a:gd name="connsiteX123" fmla="*/ 2028825 w 2524125"/>
              <a:gd name="connsiteY123" fmla="*/ 7119937 h 9944100"/>
              <a:gd name="connsiteX124" fmla="*/ 1990725 w 2524125"/>
              <a:gd name="connsiteY124" fmla="*/ 7172325 h 9944100"/>
              <a:gd name="connsiteX125" fmla="*/ 1995488 w 2524125"/>
              <a:gd name="connsiteY125" fmla="*/ 7229475 h 9944100"/>
              <a:gd name="connsiteX126" fmla="*/ 1871663 w 2524125"/>
              <a:gd name="connsiteY126" fmla="*/ 7291387 h 9944100"/>
              <a:gd name="connsiteX127" fmla="*/ 1766888 w 2524125"/>
              <a:gd name="connsiteY127" fmla="*/ 7229475 h 9944100"/>
              <a:gd name="connsiteX128" fmla="*/ 1733550 w 2524125"/>
              <a:gd name="connsiteY128" fmla="*/ 7239000 h 9944100"/>
              <a:gd name="connsiteX129" fmla="*/ 1747838 w 2524125"/>
              <a:gd name="connsiteY129" fmla="*/ 7305675 h 9944100"/>
              <a:gd name="connsiteX130" fmla="*/ 1643063 w 2524125"/>
              <a:gd name="connsiteY130" fmla="*/ 7372350 h 9944100"/>
              <a:gd name="connsiteX131" fmla="*/ 1671638 w 2524125"/>
              <a:gd name="connsiteY131" fmla="*/ 7439025 h 9944100"/>
              <a:gd name="connsiteX132" fmla="*/ 1795463 w 2524125"/>
              <a:gd name="connsiteY132" fmla="*/ 7419975 h 9944100"/>
              <a:gd name="connsiteX133" fmla="*/ 1885950 w 2524125"/>
              <a:gd name="connsiteY133" fmla="*/ 7410450 h 9944100"/>
              <a:gd name="connsiteX134" fmla="*/ 1943100 w 2524125"/>
              <a:gd name="connsiteY134" fmla="*/ 7343775 h 9944100"/>
              <a:gd name="connsiteX135" fmla="*/ 1971675 w 2524125"/>
              <a:gd name="connsiteY135" fmla="*/ 7353300 h 9944100"/>
              <a:gd name="connsiteX136" fmla="*/ 2014538 w 2524125"/>
              <a:gd name="connsiteY136" fmla="*/ 7353300 h 9944100"/>
              <a:gd name="connsiteX137" fmla="*/ 2085975 w 2524125"/>
              <a:gd name="connsiteY137" fmla="*/ 7286625 h 9944100"/>
              <a:gd name="connsiteX138" fmla="*/ 2147888 w 2524125"/>
              <a:gd name="connsiteY138" fmla="*/ 7286625 h 9944100"/>
              <a:gd name="connsiteX139" fmla="*/ 2047875 w 2524125"/>
              <a:gd name="connsiteY139" fmla="*/ 7410450 h 9944100"/>
              <a:gd name="connsiteX140" fmla="*/ 2028825 w 2524125"/>
              <a:gd name="connsiteY140" fmla="*/ 7524750 h 9944100"/>
              <a:gd name="connsiteX141" fmla="*/ 1938338 w 2524125"/>
              <a:gd name="connsiteY141" fmla="*/ 7505700 h 9944100"/>
              <a:gd name="connsiteX142" fmla="*/ 1885950 w 2524125"/>
              <a:gd name="connsiteY142" fmla="*/ 7505700 h 9944100"/>
              <a:gd name="connsiteX143" fmla="*/ 1876425 w 2524125"/>
              <a:gd name="connsiteY143" fmla="*/ 7534275 h 9944100"/>
              <a:gd name="connsiteX144" fmla="*/ 1781175 w 2524125"/>
              <a:gd name="connsiteY144" fmla="*/ 7543800 h 9944100"/>
              <a:gd name="connsiteX145" fmla="*/ 1724025 w 2524125"/>
              <a:gd name="connsiteY145" fmla="*/ 7572375 h 9944100"/>
              <a:gd name="connsiteX146" fmla="*/ 1671638 w 2524125"/>
              <a:gd name="connsiteY146" fmla="*/ 7558087 h 9944100"/>
              <a:gd name="connsiteX147" fmla="*/ 1622557 w 2524125"/>
              <a:gd name="connsiteY147" fmla="*/ 7585695 h 9944100"/>
              <a:gd name="connsiteX148" fmla="*/ 1719263 w 2524125"/>
              <a:gd name="connsiteY148" fmla="*/ 7639050 h 9944100"/>
              <a:gd name="connsiteX149" fmla="*/ 1714500 w 2524125"/>
              <a:gd name="connsiteY149" fmla="*/ 7681912 h 9944100"/>
              <a:gd name="connsiteX150" fmla="*/ 1809750 w 2524125"/>
              <a:gd name="connsiteY150" fmla="*/ 7705725 h 9944100"/>
              <a:gd name="connsiteX151" fmla="*/ 1809750 w 2524125"/>
              <a:gd name="connsiteY151" fmla="*/ 7767637 h 9944100"/>
              <a:gd name="connsiteX152" fmla="*/ 1752600 w 2524125"/>
              <a:gd name="connsiteY152" fmla="*/ 7810500 h 9944100"/>
              <a:gd name="connsiteX153" fmla="*/ 1624013 w 2524125"/>
              <a:gd name="connsiteY153" fmla="*/ 7800975 h 9944100"/>
              <a:gd name="connsiteX154" fmla="*/ 1585913 w 2524125"/>
              <a:gd name="connsiteY154" fmla="*/ 7834312 h 9944100"/>
              <a:gd name="connsiteX155" fmla="*/ 1676400 w 2524125"/>
              <a:gd name="connsiteY155" fmla="*/ 7891462 h 9944100"/>
              <a:gd name="connsiteX156" fmla="*/ 1676400 w 2524125"/>
              <a:gd name="connsiteY156" fmla="*/ 7948612 h 9944100"/>
              <a:gd name="connsiteX157" fmla="*/ 1724025 w 2524125"/>
              <a:gd name="connsiteY157" fmla="*/ 7953375 h 9944100"/>
              <a:gd name="connsiteX158" fmla="*/ 1724025 w 2524125"/>
              <a:gd name="connsiteY158" fmla="*/ 7996237 h 9944100"/>
              <a:gd name="connsiteX159" fmla="*/ 1795463 w 2524125"/>
              <a:gd name="connsiteY159" fmla="*/ 7996237 h 9944100"/>
              <a:gd name="connsiteX160" fmla="*/ 1809750 w 2524125"/>
              <a:gd name="connsiteY160" fmla="*/ 7948612 h 9944100"/>
              <a:gd name="connsiteX161" fmla="*/ 2019300 w 2524125"/>
              <a:gd name="connsiteY161" fmla="*/ 7924800 h 9944100"/>
              <a:gd name="connsiteX162" fmla="*/ 2000250 w 2524125"/>
              <a:gd name="connsiteY162" fmla="*/ 7972425 h 9944100"/>
              <a:gd name="connsiteX163" fmla="*/ 1900238 w 2524125"/>
              <a:gd name="connsiteY163" fmla="*/ 7981950 h 9944100"/>
              <a:gd name="connsiteX164" fmla="*/ 1900238 w 2524125"/>
              <a:gd name="connsiteY164" fmla="*/ 8039100 h 9944100"/>
              <a:gd name="connsiteX165" fmla="*/ 1943100 w 2524125"/>
              <a:gd name="connsiteY165" fmla="*/ 8134350 h 9944100"/>
              <a:gd name="connsiteX166" fmla="*/ 1885950 w 2524125"/>
              <a:gd name="connsiteY166" fmla="*/ 8158162 h 9944100"/>
              <a:gd name="connsiteX167" fmla="*/ 1828800 w 2524125"/>
              <a:gd name="connsiteY167" fmla="*/ 8115300 h 9944100"/>
              <a:gd name="connsiteX168" fmla="*/ 1766888 w 2524125"/>
              <a:gd name="connsiteY168" fmla="*/ 8134350 h 9944100"/>
              <a:gd name="connsiteX169" fmla="*/ 1685925 w 2524125"/>
              <a:gd name="connsiteY169" fmla="*/ 8210550 h 9944100"/>
              <a:gd name="connsiteX170" fmla="*/ 1619250 w 2524125"/>
              <a:gd name="connsiteY170" fmla="*/ 8196262 h 9944100"/>
              <a:gd name="connsiteX171" fmla="*/ 1628775 w 2524125"/>
              <a:gd name="connsiteY171" fmla="*/ 8272462 h 9944100"/>
              <a:gd name="connsiteX172" fmla="*/ 1495425 w 2524125"/>
              <a:gd name="connsiteY172" fmla="*/ 8210550 h 9944100"/>
              <a:gd name="connsiteX173" fmla="*/ 1524000 w 2524125"/>
              <a:gd name="connsiteY173" fmla="*/ 8272462 h 9944100"/>
              <a:gd name="connsiteX174" fmla="*/ 1504950 w 2524125"/>
              <a:gd name="connsiteY174" fmla="*/ 8329612 h 9944100"/>
              <a:gd name="connsiteX175" fmla="*/ 1566863 w 2524125"/>
              <a:gd name="connsiteY175" fmla="*/ 8343900 h 9944100"/>
              <a:gd name="connsiteX176" fmla="*/ 1581150 w 2524125"/>
              <a:gd name="connsiteY176" fmla="*/ 8377237 h 9944100"/>
              <a:gd name="connsiteX177" fmla="*/ 1762125 w 2524125"/>
              <a:gd name="connsiteY177" fmla="*/ 8353425 h 9944100"/>
              <a:gd name="connsiteX178" fmla="*/ 1776413 w 2524125"/>
              <a:gd name="connsiteY178" fmla="*/ 8410575 h 9944100"/>
              <a:gd name="connsiteX179" fmla="*/ 1619250 w 2524125"/>
              <a:gd name="connsiteY179" fmla="*/ 8558212 h 9944100"/>
              <a:gd name="connsiteX180" fmla="*/ 1414463 w 2524125"/>
              <a:gd name="connsiteY180" fmla="*/ 8553450 h 9944100"/>
              <a:gd name="connsiteX181" fmla="*/ 1338263 w 2524125"/>
              <a:gd name="connsiteY181" fmla="*/ 8615362 h 9944100"/>
              <a:gd name="connsiteX182" fmla="*/ 1395413 w 2524125"/>
              <a:gd name="connsiteY182" fmla="*/ 8686800 h 9944100"/>
              <a:gd name="connsiteX183" fmla="*/ 1519238 w 2524125"/>
              <a:gd name="connsiteY183" fmla="*/ 8739187 h 9944100"/>
              <a:gd name="connsiteX184" fmla="*/ 1509713 w 2524125"/>
              <a:gd name="connsiteY184" fmla="*/ 8805862 h 9944100"/>
              <a:gd name="connsiteX185" fmla="*/ 1566863 w 2524125"/>
              <a:gd name="connsiteY185" fmla="*/ 8820150 h 9944100"/>
              <a:gd name="connsiteX186" fmla="*/ 1700213 w 2524125"/>
              <a:gd name="connsiteY186" fmla="*/ 8796337 h 9944100"/>
              <a:gd name="connsiteX187" fmla="*/ 1743075 w 2524125"/>
              <a:gd name="connsiteY187" fmla="*/ 8896350 h 9944100"/>
              <a:gd name="connsiteX188" fmla="*/ 1604963 w 2524125"/>
              <a:gd name="connsiteY188" fmla="*/ 8943975 h 9944100"/>
              <a:gd name="connsiteX189" fmla="*/ 1604963 w 2524125"/>
              <a:gd name="connsiteY189" fmla="*/ 8996362 h 9944100"/>
              <a:gd name="connsiteX190" fmla="*/ 1557338 w 2524125"/>
              <a:gd name="connsiteY190" fmla="*/ 9015412 h 9944100"/>
              <a:gd name="connsiteX191" fmla="*/ 1538288 w 2524125"/>
              <a:gd name="connsiteY191" fmla="*/ 8953500 h 9944100"/>
              <a:gd name="connsiteX192" fmla="*/ 1443038 w 2524125"/>
              <a:gd name="connsiteY192" fmla="*/ 8924925 h 9944100"/>
              <a:gd name="connsiteX193" fmla="*/ 1438275 w 2524125"/>
              <a:gd name="connsiteY193" fmla="*/ 8872537 h 9944100"/>
              <a:gd name="connsiteX194" fmla="*/ 1304925 w 2524125"/>
              <a:gd name="connsiteY194" fmla="*/ 8872537 h 9944100"/>
              <a:gd name="connsiteX195" fmla="*/ 1233488 w 2524125"/>
              <a:gd name="connsiteY195" fmla="*/ 8801100 h 9944100"/>
              <a:gd name="connsiteX196" fmla="*/ 1219200 w 2524125"/>
              <a:gd name="connsiteY196" fmla="*/ 8896350 h 9944100"/>
              <a:gd name="connsiteX197" fmla="*/ 1243013 w 2524125"/>
              <a:gd name="connsiteY197" fmla="*/ 8920162 h 9944100"/>
              <a:gd name="connsiteX198" fmla="*/ 1219200 w 2524125"/>
              <a:gd name="connsiteY198" fmla="*/ 8986837 h 9944100"/>
              <a:gd name="connsiteX199" fmla="*/ 1295400 w 2524125"/>
              <a:gd name="connsiteY199" fmla="*/ 9034462 h 9944100"/>
              <a:gd name="connsiteX200" fmla="*/ 1328738 w 2524125"/>
              <a:gd name="connsiteY200" fmla="*/ 9105900 h 9944100"/>
              <a:gd name="connsiteX201" fmla="*/ 1495425 w 2524125"/>
              <a:gd name="connsiteY201" fmla="*/ 9120187 h 9944100"/>
              <a:gd name="connsiteX202" fmla="*/ 1571625 w 2524125"/>
              <a:gd name="connsiteY202" fmla="*/ 9153525 h 9944100"/>
              <a:gd name="connsiteX203" fmla="*/ 1352550 w 2524125"/>
              <a:gd name="connsiteY203" fmla="*/ 9201150 h 9944100"/>
              <a:gd name="connsiteX204" fmla="*/ 1233488 w 2524125"/>
              <a:gd name="connsiteY204" fmla="*/ 9224962 h 9944100"/>
              <a:gd name="connsiteX205" fmla="*/ 1247775 w 2524125"/>
              <a:gd name="connsiteY205" fmla="*/ 9267825 h 9944100"/>
              <a:gd name="connsiteX206" fmla="*/ 1385888 w 2524125"/>
              <a:gd name="connsiteY206" fmla="*/ 9324975 h 9944100"/>
              <a:gd name="connsiteX207" fmla="*/ 1409700 w 2524125"/>
              <a:gd name="connsiteY207" fmla="*/ 9386887 h 9944100"/>
              <a:gd name="connsiteX208" fmla="*/ 1257300 w 2524125"/>
              <a:gd name="connsiteY208" fmla="*/ 9391650 h 9944100"/>
              <a:gd name="connsiteX209" fmla="*/ 1143000 w 2524125"/>
              <a:gd name="connsiteY209" fmla="*/ 9372600 h 9944100"/>
              <a:gd name="connsiteX210" fmla="*/ 1119188 w 2524125"/>
              <a:gd name="connsiteY210" fmla="*/ 9305925 h 9944100"/>
              <a:gd name="connsiteX211" fmla="*/ 1081088 w 2524125"/>
              <a:gd name="connsiteY211" fmla="*/ 9372600 h 9944100"/>
              <a:gd name="connsiteX212" fmla="*/ 1023938 w 2524125"/>
              <a:gd name="connsiteY212" fmla="*/ 9372600 h 9944100"/>
              <a:gd name="connsiteX213" fmla="*/ 995363 w 2524125"/>
              <a:gd name="connsiteY213" fmla="*/ 9339262 h 9944100"/>
              <a:gd name="connsiteX214" fmla="*/ 962025 w 2524125"/>
              <a:gd name="connsiteY214" fmla="*/ 9444037 h 9944100"/>
              <a:gd name="connsiteX215" fmla="*/ 895350 w 2524125"/>
              <a:gd name="connsiteY215" fmla="*/ 9444037 h 9944100"/>
              <a:gd name="connsiteX216" fmla="*/ 885825 w 2524125"/>
              <a:gd name="connsiteY216" fmla="*/ 9420225 h 9944100"/>
              <a:gd name="connsiteX217" fmla="*/ 814388 w 2524125"/>
              <a:gd name="connsiteY217" fmla="*/ 9405937 h 9944100"/>
              <a:gd name="connsiteX218" fmla="*/ 833438 w 2524125"/>
              <a:gd name="connsiteY218" fmla="*/ 9339262 h 9944100"/>
              <a:gd name="connsiteX219" fmla="*/ 804863 w 2524125"/>
              <a:gd name="connsiteY219" fmla="*/ 9310687 h 9944100"/>
              <a:gd name="connsiteX220" fmla="*/ 847725 w 2524125"/>
              <a:gd name="connsiteY220" fmla="*/ 9234487 h 9944100"/>
              <a:gd name="connsiteX221" fmla="*/ 814388 w 2524125"/>
              <a:gd name="connsiteY221" fmla="*/ 9196387 h 9944100"/>
              <a:gd name="connsiteX222" fmla="*/ 842963 w 2524125"/>
              <a:gd name="connsiteY222" fmla="*/ 9158287 h 9944100"/>
              <a:gd name="connsiteX223" fmla="*/ 785813 w 2524125"/>
              <a:gd name="connsiteY223" fmla="*/ 9105900 h 9944100"/>
              <a:gd name="connsiteX224" fmla="*/ 747713 w 2524125"/>
              <a:gd name="connsiteY224" fmla="*/ 9167812 h 9944100"/>
              <a:gd name="connsiteX225" fmla="*/ 771525 w 2524125"/>
              <a:gd name="connsiteY225" fmla="*/ 9329737 h 9944100"/>
              <a:gd name="connsiteX226" fmla="*/ 704850 w 2524125"/>
              <a:gd name="connsiteY226" fmla="*/ 9410700 h 9944100"/>
              <a:gd name="connsiteX227" fmla="*/ 814388 w 2524125"/>
              <a:gd name="connsiteY227" fmla="*/ 9477375 h 9944100"/>
              <a:gd name="connsiteX228" fmla="*/ 871538 w 2524125"/>
              <a:gd name="connsiteY228" fmla="*/ 9596437 h 9944100"/>
              <a:gd name="connsiteX229" fmla="*/ 852488 w 2524125"/>
              <a:gd name="connsiteY229" fmla="*/ 9682162 h 9944100"/>
              <a:gd name="connsiteX230" fmla="*/ 762000 w 2524125"/>
              <a:gd name="connsiteY230" fmla="*/ 9591675 h 9944100"/>
              <a:gd name="connsiteX231" fmla="*/ 719138 w 2524125"/>
              <a:gd name="connsiteY231" fmla="*/ 9582150 h 9944100"/>
              <a:gd name="connsiteX232" fmla="*/ 719138 w 2524125"/>
              <a:gd name="connsiteY232" fmla="*/ 9682162 h 9944100"/>
              <a:gd name="connsiteX233" fmla="*/ 642938 w 2524125"/>
              <a:gd name="connsiteY233" fmla="*/ 9753600 h 9944100"/>
              <a:gd name="connsiteX234" fmla="*/ 661988 w 2524125"/>
              <a:gd name="connsiteY234" fmla="*/ 9810750 h 9944100"/>
              <a:gd name="connsiteX235" fmla="*/ 738188 w 2524125"/>
              <a:gd name="connsiteY235" fmla="*/ 9791700 h 9944100"/>
              <a:gd name="connsiteX236" fmla="*/ 795338 w 2524125"/>
              <a:gd name="connsiteY236" fmla="*/ 9858375 h 9944100"/>
              <a:gd name="connsiteX237" fmla="*/ 800100 w 2524125"/>
              <a:gd name="connsiteY237" fmla="*/ 9901237 h 9944100"/>
              <a:gd name="connsiteX238" fmla="*/ 695325 w 2524125"/>
              <a:gd name="connsiteY238" fmla="*/ 9915525 h 9944100"/>
              <a:gd name="connsiteX239" fmla="*/ 676275 w 2524125"/>
              <a:gd name="connsiteY239" fmla="*/ 9944100 h 9944100"/>
              <a:gd name="connsiteX240" fmla="*/ 623888 w 2524125"/>
              <a:gd name="connsiteY240" fmla="*/ 9925050 h 9944100"/>
              <a:gd name="connsiteX241" fmla="*/ 571500 w 2524125"/>
              <a:gd name="connsiteY241" fmla="*/ 9782175 h 9944100"/>
              <a:gd name="connsiteX242" fmla="*/ 481013 w 2524125"/>
              <a:gd name="connsiteY242" fmla="*/ 9734550 h 9944100"/>
              <a:gd name="connsiteX243" fmla="*/ 476250 w 2524125"/>
              <a:gd name="connsiteY243" fmla="*/ 9648825 h 9944100"/>
              <a:gd name="connsiteX244" fmla="*/ 538163 w 2524125"/>
              <a:gd name="connsiteY244" fmla="*/ 9620250 h 9944100"/>
              <a:gd name="connsiteX245" fmla="*/ 552450 w 2524125"/>
              <a:gd name="connsiteY245" fmla="*/ 9586912 h 9944100"/>
              <a:gd name="connsiteX246" fmla="*/ 457200 w 2524125"/>
              <a:gd name="connsiteY246" fmla="*/ 9534525 h 9944100"/>
              <a:gd name="connsiteX247" fmla="*/ 342900 w 2524125"/>
              <a:gd name="connsiteY247" fmla="*/ 9525000 h 9944100"/>
              <a:gd name="connsiteX248" fmla="*/ 261938 w 2524125"/>
              <a:gd name="connsiteY248" fmla="*/ 9582150 h 9944100"/>
              <a:gd name="connsiteX249" fmla="*/ 290513 w 2524125"/>
              <a:gd name="connsiteY249" fmla="*/ 9615487 h 9944100"/>
              <a:gd name="connsiteX250" fmla="*/ 276225 w 2524125"/>
              <a:gd name="connsiteY250" fmla="*/ 9677400 h 9944100"/>
              <a:gd name="connsiteX251" fmla="*/ 314325 w 2524125"/>
              <a:gd name="connsiteY251" fmla="*/ 9791700 h 9944100"/>
              <a:gd name="connsiteX252" fmla="*/ 57150 w 2524125"/>
              <a:gd name="connsiteY252" fmla="*/ 9448800 h 9944100"/>
              <a:gd name="connsiteX253" fmla="*/ 0 w 2524125"/>
              <a:gd name="connsiteY253" fmla="*/ 8929687 h 9944100"/>
              <a:gd name="connsiteX254" fmla="*/ 1166720 w 2524125"/>
              <a:gd name="connsiteY254" fmla="*/ 7079177 h 9944100"/>
              <a:gd name="connsiteX255" fmla="*/ 981075 w 2524125"/>
              <a:gd name="connsiteY255" fmla="*/ 6853237 h 9944100"/>
              <a:gd name="connsiteX256" fmla="*/ 1390650 w 2524125"/>
              <a:gd name="connsiteY256" fmla="*/ 5348287 h 9944100"/>
              <a:gd name="connsiteX257" fmla="*/ 1658607 w 2524125"/>
              <a:gd name="connsiteY257" fmla="*/ 5344852 h 9944100"/>
              <a:gd name="connsiteX258" fmla="*/ 1525135 w 2524125"/>
              <a:gd name="connsiteY258" fmla="*/ 3163432 h 9944100"/>
              <a:gd name="connsiteX259" fmla="*/ 85725 w 2524125"/>
              <a:gd name="connsiteY259" fmla="*/ 1662112 h 9944100"/>
              <a:gd name="connsiteX0" fmla="*/ 561975 w 2524125"/>
              <a:gd name="connsiteY0" fmla="*/ 0 h 9944100"/>
              <a:gd name="connsiteX1" fmla="*/ 666750 w 2524125"/>
              <a:gd name="connsiteY1" fmla="*/ 176212 h 9944100"/>
              <a:gd name="connsiteX2" fmla="*/ 704850 w 2524125"/>
              <a:gd name="connsiteY2" fmla="*/ 176212 h 9944100"/>
              <a:gd name="connsiteX3" fmla="*/ 742950 w 2524125"/>
              <a:gd name="connsiteY3" fmla="*/ 266700 h 9944100"/>
              <a:gd name="connsiteX4" fmla="*/ 742950 w 2524125"/>
              <a:gd name="connsiteY4" fmla="*/ 357187 h 9944100"/>
              <a:gd name="connsiteX5" fmla="*/ 923925 w 2524125"/>
              <a:gd name="connsiteY5" fmla="*/ 538162 h 9944100"/>
              <a:gd name="connsiteX6" fmla="*/ 923925 w 2524125"/>
              <a:gd name="connsiteY6" fmla="*/ 623887 h 9944100"/>
              <a:gd name="connsiteX7" fmla="*/ 1019175 w 2524125"/>
              <a:gd name="connsiteY7" fmla="*/ 704850 h 9944100"/>
              <a:gd name="connsiteX8" fmla="*/ 1014413 w 2524125"/>
              <a:gd name="connsiteY8" fmla="*/ 842962 h 9944100"/>
              <a:gd name="connsiteX9" fmla="*/ 1076325 w 2524125"/>
              <a:gd name="connsiteY9" fmla="*/ 895350 h 9944100"/>
              <a:gd name="connsiteX10" fmla="*/ 1147763 w 2524125"/>
              <a:gd name="connsiteY10" fmla="*/ 1062038 h 9944100"/>
              <a:gd name="connsiteX11" fmla="*/ 1204913 w 2524125"/>
              <a:gd name="connsiteY11" fmla="*/ 1114426 h 9944100"/>
              <a:gd name="connsiteX12" fmla="*/ 1219200 w 2524125"/>
              <a:gd name="connsiteY12" fmla="*/ 1204912 h 9944100"/>
              <a:gd name="connsiteX13" fmla="*/ 1252538 w 2524125"/>
              <a:gd name="connsiteY13" fmla="*/ 1243012 h 9944100"/>
              <a:gd name="connsiteX14" fmla="*/ 1328738 w 2524125"/>
              <a:gd name="connsiteY14" fmla="*/ 1443037 h 9944100"/>
              <a:gd name="connsiteX15" fmla="*/ 1328738 w 2524125"/>
              <a:gd name="connsiteY15" fmla="*/ 1547812 h 9944100"/>
              <a:gd name="connsiteX16" fmla="*/ 1247775 w 2524125"/>
              <a:gd name="connsiteY16" fmla="*/ 1524000 h 9944100"/>
              <a:gd name="connsiteX17" fmla="*/ 1162050 w 2524125"/>
              <a:gd name="connsiteY17" fmla="*/ 1619250 h 9944100"/>
              <a:gd name="connsiteX18" fmla="*/ 1109663 w 2524125"/>
              <a:gd name="connsiteY18" fmla="*/ 1666875 h 9944100"/>
              <a:gd name="connsiteX19" fmla="*/ 1128713 w 2524125"/>
              <a:gd name="connsiteY19" fmla="*/ 1719263 h 9944100"/>
              <a:gd name="connsiteX20" fmla="*/ 1209675 w 2524125"/>
              <a:gd name="connsiteY20" fmla="*/ 1795463 h 9944100"/>
              <a:gd name="connsiteX21" fmla="*/ 1295400 w 2524125"/>
              <a:gd name="connsiteY21" fmla="*/ 1795463 h 9944100"/>
              <a:gd name="connsiteX22" fmla="*/ 1423988 w 2524125"/>
              <a:gd name="connsiteY22" fmla="*/ 1857376 h 9944100"/>
              <a:gd name="connsiteX23" fmla="*/ 1543050 w 2524125"/>
              <a:gd name="connsiteY23" fmla="*/ 2019300 h 9944100"/>
              <a:gd name="connsiteX24" fmla="*/ 1485900 w 2524125"/>
              <a:gd name="connsiteY24" fmla="*/ 2114551 h 9944100"/>
              <a:gd name="connsiteX25" fmla="*/ 1433513 w 2524125"/>
              <a:gd name="connsiteY25" fmla="*/ 2100262 h 9944100"/>
              <a:gd name="connsiteX26" fmla="*/ 1314450 w 2524125"/>
              <a:gd name="connsiteY26" fmla="*/ 2233613 h 9944100"/>
              <a:gd name="connsiteX27" fmla="*/ 1304925 w 2524125"/>
              <a:gd name="connsiteY27" fmla="*/ 2481262 h 9944100"/>
              <a:gd name="connsiteX28" fmla="*/ 1419225 w 2524125"/>
              <a:gd name="connsiteY28" fmla="*/ 2619375 h 9944100"/>
              <a:gd name="connsiteX29" fmla="*/ 1514475 w 2524125"/>
              <a:gd name="connsiteY29" fmla="*/ 2652713 h 9944100"/>
              <a:gd name="connsiteX30" fmla="*/ 1585913 w 2524125"/>
              <a:gd name="connsiteY30" fmla="*/ 2790826 h 9944100"/>
              <a:gd name="connsiteX31" fmla="*/ 1652588 w 2524125"/>
              <a:gd name="connsiteY31" fmla="*/ 2847976 h 9944100"/>
              <a:gd name="connsiteX32" fmla="*/ 1690688 w 2524125"/>
              <a:gd name="connsiteY32" fmla="*/ 2947988 h 9944100"/>
              <a:gd name="connsiteX33" fmla="*/ 1857375 w 2524125"/>
              <a:gd name="connsiteY33" fmla="*/ 2943226 h 9944100"/>
              <a:gd name="connsiteX34" fmla="*/ 1947863 w 2524125"/>
              <a:gd name="connsiteY34" fmla="*/ 3109912 h 9944100"/>
              <a:gd name="connsiteX35" fmla="*/ 1943100 w 2524125"/>
              <a:gd name="connsiteY35" fmla="*/ 3248025 h 9944100"/>
              <a:gd name="connsiteX36" fmla="*/ 1976438 w 2524125"/>
              <a:gd name="connsiteY36" fmla="*/ 3314700 h 9944100"/>
              <a:gd name="connsiteX37" fmla="*/ 1962150 w 2524125"/>
              <a:gd name="connsiteY37" fmla="*/ 3367087 h 9944100"/>
              <a:gd name="connsiteX38" fmla="*/ 1895475 w 2524125"/>
              <a:gd name="connsiteY38" fmla="*/ 3371850 h 9944100"/>
              <a:gd name="connsiteX39" fmla="*/ 1860152 w 2524125"/>
              <a:gd name="connsiteY39" fmla="*/ 3499896 h 9944100"/>
              <a:gd name="connsiteX40" fmla="*/ 1943100 w 2524125"/>
              <a:gd name="connsiteY40" fmla="*/ 3605212 h 9944100"/>
              <a:gd name="connsiteX41" fmla="*/ 1966913 w 2524125"/>
              <a:gd name="connsiteY41" fmla="*/ 3724275 h 9944100"/>
              <a:gd name="connsiteX42" fmla="*/ 2014538 w 2524125"/>
              <a:gd name="connsiteY42" fmla="*/ 3738562 h 9944100"/>
              <a:gd name="connsiteX43" fmla="*/ 2047875 w 2524125"/>
              <a:gd name="connsiteY43" fmla="*/ 3862387 h 9944100"/>
              <a:gd name="connsiteX44" fmla="*/ 2038350 w 2524125"/>
              <a:gd name="connsiteY44" fmla="*/ 4010025 h 9944100"/>
              <a:gd name="connsiteX45" fmla="*/ 2071688 w 2524125"/>
              <a:gd name="connsiteY45" fmla="*/ 4043362 h 9944100"/>
              <a:gd name="connsiteX46" fmla="*/ 2062163 w 2524125"/>
              <a:gd name="connsiteY46" fmla="*/ 4114800 h 9944100"/>
              <a:gd name="connsiteX47" fmla="*/ 2105025 w 2524125"/>
              <a:gd name="connsiteY47" fmla="*/ 4114800 h 9944100"/>
              <a:gd name="connsiteX48" fmla="*/ 2128838 w 2524125"/>
              <a:gd name="connsiteY48" fmla="*/ 4195762 h 9944100"/>
              <a:gd name="connsiteX49" fmla="*/ 2095500 w 2524125"/>
              <a:gd name="connsiteY49" fmla="*/ 4229100 h 9944100"/>
              <a:gd name="connsiteX50" fmla="*/ 2109788 w 2524125"/>
              <a:gd name="connsiteY50" fmla="*/ 4352925 h 9944100"/>
              <a:gd name="connsiteX51" fmla="*/ 2095500 w 2524125"/>
              <a:gd name="connsiteY51" fmla="*/ 4395787 h 9944100"/>
              <a:gd name="connsiteX52" fmla="*/ 2195513 w 2524125"/>
              <a:gd name="connsiteY52" fmla="*/ 4491037 h 9944100"/>
              <a:gd name="connsiteX53" fmla="*/ 2133600 w 2524125"/>
              <a:gd name="connsiteY53" fmla="*/ 4538662 h 9944100"/>
              <a:gd name="connsiteX54" fmla="*/ 2133600 w 2524125"/>
              <a:gd name="connsiteY54" fmla="*/ 4595812 h 9944100"/>
              <a:gd name="connsiteX55" fmla="*/ 2176463 w 2524125"/>
              <a:gd name="connsiteY55" fmla="*/ 4648200 h 9944100"/>
              <a:gd name="connsiteX56" fmla="*/ 2119313 w 2524125"/>
              <a:gd name="connsiteY56" fmla="*/ 4681537 h 9944100"/>
              <a:gd name="connsiteX57" fmla="*/ 2095500 w 2524125"/>
              <a:gd name="connsiteY57" fmla="*/ 4748212 h 9944100"/>
              <a:gd name="connsiteX58" fmla="*/ 2028825 w 2524125"/>
              <a:gd name="connsiteY58" fmla="*/ 4748212 h 9944100"/>
              <a:gd name="connsiteX59" fmla="*/ 2019300 w 2524125"/>
              <a:gd name="connsiteY59" fmla="*/ 4795837 h 9944100"/>
              <a:gd name="connsiteX60" fmla="*/ 2095500 w 2524125"/>
              <a:gd name="connsiteY60" fmla="*/ 4800600 h 9944100"/>
              <a:gd name="connsiteX61" fmla="*/ 2095500 w 2524125"/>
              <a:gd name="connsiteY61" fmla="*/ 4881562 h 9944100"/>
              <a:gd name="connsiteX62" fmla="*/ 2033588 w 2524125"/>
              <a:gd name="connsiteY62" fmla="*/ 4948237 h 9944100"/>
              <a:gd name="connsiteX63" fmla="*/ 2019300 w 2524125"/>
              <a:gd name="connsiteY63" fmla="*/ 5053012 h 9944100"/>
              <a:gd name="connsiteX64" fmla="*/ 2090738 w 2524125"/>
              <a:gd name="connsiteY64" fmla="*/ 5053012 h 9944100"/>
              <a:gd name="connsiteX65" fmla="*/ 2095500 w 2524125"/>
              <a:gd name="connsiteY65" fmla="*/ 5110162 h 9944100"/>
              <a:gd name="connsiteX66" fmla="*/ 2028825 w 2524125"/>
              <a:gd name="connsiteY66" fmla="*/ 5191125 h 9944100"/>
              <a:gd name="connsiteX67" fmla="*/ 2033588 w 2524125"/>
              <a:gd name="connsiteY67" fmla="*/ 5272087 h 9944100"/>
              <a:gd name="connsiteX68" fmla="*/ 2081213 w 2524125"/>
              <a:gd name="connsiteY68" fmla="*/ 5281612 h 9944100"/>
              <a:gd name="connsiteX69" fmla="*/ 2085975 w 2524125"/>
              <a:gd name="connsiteY69" fmla="*/ 5362575 h 9944100"/>
              <a:gd name="connsiteX70" fmla="*/ 2005013 w 2524125"/>
              <a:gd name="connsiteY70" fmla="*/ 5343525 h 9944100"/>
              <a:gd name="connsiteX71" fmla="*/ 2019300 w 2524125"/>
              <a:gd name="connsiteY71" fmla="*/ 5457825 h 9944100"/>
              <a:gd name="connsiteX72" fmla="*/ 1985963 w 2524125"/>
              <a:gd name="connsiteY72" fmla="*/ 5505450 h 9944100"/>
              <a:gd name="connsiteX73" fmla="*/ 1990725 w 2524125"/>
              <a:gd name="connsiteY73" fmla="*/ 5572125 h 9944100"/>
              <a:gd name="connsiteX74" fmla="*/ 1885950 w 2524125"/>
              <a:gd name="connsiteY74" fmla="*/ 5648325 h 9944100"/>
              <a:gd name="connsiteX75" fmla="*/ 1862919 w 2524125"/>
              <a:gd name="connsiteY75" fmla="*/ 5638601 h 9944100"/>
              <a:gd name="connsiteX76" fmla="*/ 1919288 w 2524125"/>
              <a:gd name="connsiteY76" fmla="*/ 5738812 h 9944100"/>
              <a:gd name="connsiteX77" fmla="*/ 1962150 w 2524125"/>
              <a:gd name="connsiteY77" fmla="*/ 5743575 h 9944100"/>
              <a:gd name="connsiteX78" fmla="*/ 2047875 w 2524125"/>
              <a:gd name="connsiteY78" fmla="*/ 5553075 h 9944100"/>
              <a:gd name="connsiteX79" fmla="*/ 2062163 w 2524125"/>
              <a:gd name="connsiteY79" fmla="*/ 5553075 h 9944100"/>
              <a:gd name="connsiteX80" fmla="*/ 2262188 w 2524125"/>
              <a:gd name="connsiteY80" fmla="*/ 5272087 h 9944100"/>
              <a:gd name="connsiteX81" fmla="*/ 2305050 w 2524125"/>
              <a:gd name="connsiteY81" fmla="*/ 5319712 h 9944100"/>
              <a:gd name="connsiteX82" fmla="*/ 2286000 w 2524125"/>
              <a:gd name="connsiteY82" fmla="*/ 5462587 h 9944100"/>
              <a:gd name="connsiteX83" fmla="*/ 2319338 w 2524125"/>
              <a:gd name="connsiteY83" fmla="*/ 5667375 h 9944100"/>
              <a:gd name="connsiteX84" fmla="*/ 2281238 w 2524125"/>
              <a:gd name="connsiteY84" fmla="*/ 5791200 h 9944100"/>
              <a:gd name="connsiteX85" fmla="*/ 2462213 w 2524125"/>
              <a:gd name="connsiteY85" fmla="*/ 5800725 h 9944100"/>
              <a:gd name="connsiteX86" fmla="*/ 2486025 w 2524125"/>
              <a:gd name="connsiteY86" fmla="*/ 5848350 h 9944100"/>
              <a:gd name="connsiteX87" fmla="*/ 2514600 w 2524125"/>
              <a:gd name="connsiteY87" fmla="*/ 5867400 h 9944100"/>
              <a:gd name="connsiteX88" fmla="*/ 2524125 w 2524125"/>
              <a:gd name="connsiteY88" fmla="*/ 5891212 h 9944100"/>
              <a:gd name="connsiteX89" fmla="*/ 2519363 w 2524125"/>
              <a:gd name="connsiteY89" fmla="*/ 6034087 h 9944100"/>
              <a:gd name="connsiteX90" fmla="*/ 2443163 w 2524125"/>
              <a:gd name="connsiteY90" fmla="*/ 6072187 h 9944100"/>
              <a:gd name="connsiteX91" fmla="*/ 2443163 w 2524125"/>
              <a:gd name="connsiteY91" fmla="*/ 6115050 h 9944100"/>
              <a:gd name="connsiteX92" fmla="*/ 2347913 w 2524125"/>
              <a:gd name="connsiteY92" fmla="*/ 6110287 h 9944100"/>
              <a:gd name="connsiteX93" fmla="*/ 2305050 w 2524125"/>
              <a:gd name="connsiteY93" fmla="*/ 6224587 h 9944100"/>
              <a:gd name="connsiteX94" fmla="*/ 2243138 w 2524125"/>
              <a:gd name="connsiteY94" fmla="*/ 6267450 h 9944100"/>
              <a:gd name="connsiteX95" fmla="*/ 2228850 w 2524125"/>
              <a:gd name="connsiteY95" fmla="*/ 6410325 h 9944100"/>
              <a:gd name="connsiteX96" fmla="*/ 2100263 w 2524125"/>
              <a:gd name="connsiteY96" fmla="*/ 6396037 h 9944100"/>
              <a:gd name="connsiteX97" fmla="*/ 1971675 w 2524125"/>
              <a:gd name="connsiteY97" fmla="*/ 6424612 h 9944100"/>
              <a:gd name="connsiteX98" fmla="*/ 1938338 w 2524125"/>
              <a:gd name="connsiteY98" fmla="*/ 6510337 h 9944100"/>
              <a:gd name="connsiteX99" fmla="*/ 1981200 w 2524125"/>
              <a:gd name="connsiteY99" fmla="*/ 6662737 h 9944100"/>
              <a:gd name="connsiteX100" fmla="*/ 2062163 w 2524125"/>
              <a:gd name="connsiteY100" fmla="*/ 6700837 h 9944100"/>
              <a:gd name="connsiteX101" fmla="*/ 2128838 w 2524125"/>
              <a:gd name="connsiteY101" fmla="*/ 6619875 h 9944100"/>
              <a:gd name="connsiteX102" fmla="*/ 2176463 w 2524125"/>
              <a:gd name="connsiteY102" fmla="*/ 6643687 h 9944100"/>
              <a:gd name="connsiteX103" fmla="*/ 2205038 w 2524125"/>
              <a:gd name="connsiteY103" fmla="*/ 6491287 h 9944100"/>
              <a:gd name="connsiteX104" fmla="*/ 2243138 w 2524125"/>
              <a:gd name="connsiteY104" fmla="*/ 6491287 h 9944100"/>
              <a:gd name="connsiteX105" fmla="*/ 2309813 w 2524125"/>
              <a:gd name="connsiteY105" fmla="*/ 6419850 h 9944100"/>
              <a:gd name="connsiteX106" fmla="*/ 2414588 w 2524125"/>
              <a:gd name="connsiteY106" fmla="*/ 6415087 h 9944100"/>
              <a:gd name="connsiteX107" fmla="*/ 2471738 w 2524125"/>
              <a:gd name="connsiteY107" fmla="*/ 6496050 h 9944100"/>
              <a:gd name="connsiteX108" fmla="*/ 2405063 w 2524125"/>
              <a:gd name="connsiteY108" fmla="*/ 6572250 h 9944100"/>
              <a:gd name="connsiteX109" fmla="*/ 2414588 w 2524125"/>
              <a:gd name="connsiteY109" fmla="*/ 6619875 h 9944100"/>
              <a:gd name="connsiteX110" fmla="*/ 2366963 w 2524125"/>
              <a:gd name="connsiteY110" fmla="*/ 6638925 h 9944100"/>
              <a:gd name="connsiteX111" fmla="*/ 2357438 w 2524125"/>
              <a:gd name="connsiteY111" fmla="*/ 6686550 h 9944100"/>
              <a:gd name="connsiteX112" fmla="*/ 2400300 w 2524125"/>
              <a:gd name="connsiteY112" fmla="*/ 6753225 h 9944100"/>
              <a:gd name="connsiteX113" fmla="*/ 2347913 w 2524125"/>
              <a:gd name="connsiteY113" fmla="*/ 6838950 h 9944100"/>
              <a:gd name="connsiteX114" fmla="*/ 2247900 w 2524125"/>
              <a:gd name="connsiteY114" fmla="*/ 6791325 h 9944100"/>
              <a:gd name="connsiteX115" fmla="*/ 2214563 w 2524125"/>
              <a:gd name="connsiteY115" fmla="*/ 6791325 h 9944100"/>
              <a:gd name="connsiteX116" fmla="*/ 2195513 w 2524125"/>
              <a:gd name="connsiteY116" fmla="*/ 6886575 h 9944100"/>
              <a:gd name="connsiteX117" fmla="*/ 2095500 w 2524125"/>
              <a:gd name="connsiteY117" fmla="*/ 6886575 h 9944100"/>
              <a:gd name="connsiteX118" fmla="*/ 2085975 w 2524125"/>
              <a:gd name="connsiteY118" fmla="*/ 6838950 h 9944100"/>
              <a:gd name="connsiteX119" fmla="*/ 2043113 w 2524125"/>
              <a:gd name="connsiteY119" fmla="*/ 6796087 h 9944100"/>
              <a:gd name="connsiteX120" fmla="*/ 1857375 w 2524125"/>
              <a:gd name="connsiteY120" fmla="*/ 7029450 h 9944100"/>
              <a:gd name="connsiteX121" fmla="*/ 1900238 w 2524125"/>
              <a:gd name="connsiteY121" fmla="*/ 7129462 h 9944100"/>
              <a:gd name="connsiteX122" fmla="*/ 1981200 w 2524125"/>
              <a:gd name="connsiteY122" fmla="*/ 7100887 h 9944100"/>
              <a:gd name="connsiteX123" fmla="*/ 2028825 w 2524125"/>
              <a:gd name="connsiteY123" fmla="*/ 7119937 h 9944100"/>
              <a:gd name="connsiteX124" fmla="*/ 1990725 w 2524125"/>
              <a:gd name="connsiteY124" fmla="*/ 7172325 h 9944100"/>
              <a:gd name="connsiteX125" fmla="*/ 1995488 w 2524125"/>
              <a:gd name="connsiteY125" fmla="*/ 7229475 h 9944100"/>
              <a:gd name="connsiteX126" fmla="*/ 1871663 w 2524125"/>
              <a:gd name="connsiteY126" fmla="*/ 7291387 h 9944100"/>
              <a:gd name="connsiteX127" fmla="*/ 1766888 w 2524125"/>
              <a:gd name="connsiteY127" fmla="*/ 7229475 h 9944100"/>
              <a:gd name="connsiteX128" fmla="*/ 1733550 w 2524125"/>
              <a:gd name="connsiteY128" fmla="*/ 7239000 h 9944100"/>
              <a:gd name="connsiteX129" fmla="*/ 1747838 w 2524125"/>
              <a:gd name="connsiteY129" fmla="*/ 7305675 h 9944100"/>
              <a:gd name="connsiteX130" fmla="*/ 1643063 w 2524125"/>
              <a:gd name="connsiteY130" fmla="*/ 7372350 h 9944100"/>
              <a:gd name="connsiteX131" fmla="*/ 1671638 w 2524125"/>
              <a:gd name="connsiteY131" fmla="*/ 7439025 h 9944100"/>
              <a:gd name="connsiteX132" fmla="*/ 1795463 w 2524125"/>
              <a:gd name="connsiteY132" fmla="*/ 7419975 h 9944100"/>
              <a:gd name="connsiteX133" fmla="*/ 1885950 w 2524125"/>
              <a:gd name="connsiteY133" fmla="*/ 7410450 h 9944100"/>
              <a:gd name="connsiteX134" fmla="*/ 1943100 w 2524125"/>
              <a:gd name="connsiteY134" fmla="*/ 7343775 h 9944100"/>
              <a:gd name="connsiteX135" fmla="*/ 1971675 w 2524125"/>
              <a:gd name="connsiteY135" fmla="*/ 7353300 h 9944100"/>
              <a:gd name="connsiteX136" fmla="*/ 2014538 w 2524125"/>
              <a:gd name="connsiteY136" fmla="*/ 7353300 h 9944100"/>
              <a:gd name="connsiteX137" fmla="*/ 2085975 w 2524125"/>
              <a:gd name="connsiteY137" fmla="*/ 7286625 h 9944100"/>
              <a:gd name="connsiteX138" fmla="*/ 2147888 w 2524125"/>
              <a:gd name="connsiteY138" fmla="*/ 7286625 h 9944100"/>
              <a:gd name="connsiteX139" fmla="*/ 2047875 w 2524125"/>
              <a:gd name="connsiteY139" fmla="*/ 7410450 h 9944100"/>
              <a:gd name="connsiteX140" fmla="*/ 2028825 w 2524125"/>
              <a:gd name="connsiteY140" fmla="*/ 7524750 h 9944100"/>
              <a:gd name="connsiteX141" fmla="*/ 1938338 w 2524125"/>
              <a:gd name="connsiteY141" fmla="*/ 7505700 h 9944100"/>
              <a:gd name="connsiteX142" fmla="*/ 1885950 w 2524125"/>
              <a:gd name="connsiteY142" fmla="*/ 7505700 h 9944100"/>
              <a:gd name="connsiteX143" fmla="*/ 1876425 w 2524125"/>
              <a:gd name="connsiteY143" fmla="*/ 7534275 h 9944100"/>
              <a:gd name="connsiteX144" fmla="*/ 1781175 w 2524125"/>
              <a:gd name="connsiteY144" fmla="*/ 7543800 h 9944100"/>
              <a:gd name="connsiteX145" fmla="*/ 1724025 w 2524125"/>
              <a:gd name="connsiteY145" fmla="*/ 7572375 h 9944100"/>
              <a:gd name="connsiteX146" fmla="*/ 1671638 w 2524125"/>
              <a:gd name="connsiteY146" fmla="*/ 7558087 h 9944100"/>
              <a:gd name="connsiteX147" fmla="*/ 1622557 w 2524125"/>
              <a:gd name="connsiteY147" fmla="*/ 7585695 h 9944100"/>
              <a:gd name="connsiteX148" fmla="*/ 1719263 w 2524125"/>
              <a:gd name="connsiteY148" fmla="*/ 7639050 h 9944100"/>
              <a:gd name="connsiteX149" fmla="*/ 1714500 w 2524125"/>
              <a:gd name="connsiteY149" fmla="*/ 7681912 h 9944100"/>
              <a:gd name="connsiteX150" fmla="*/ 1809750 w 2524125"/>
              <a:gd name="connsiteY150" fmla="*/ 7705725 h 9944100"/>
              <a:gd name="connsiteX151" fmla="*/ 1809750 w 2524125"/>
              <a:gd name="connsiteY151" fmla="*/ 7767637 h 9944100"/>
              <a:gd name="connsiteX152" fmla="*/ 1752600 w 2524125"/>
              <a:gd name="connsiteY152" fmla="*/ 7810500 h 9944100"/>
              <a:gd name="connsiteX153" fmla="*/ 1624013 w 2524125"/>
              <a:gd name="connsiteY153" fmla="*/ 7800975 h 9944100"/>
              <a:gd name="connsiteX154" fmla="*/ 1585913 w 2524125"/>
              <a:gd name="connsiteY154" fmla="*/ 7834312 h 9944100"/>
              <a:gd name="connsiteX155" fmla="*/ 1676400 w 2524125"/>
              <a:gd name="connsiteY155" fmla="*/ 7891462 h 9944100"/>
              <a:gd name="connsiteX156" fmla="*/ 1676400 w 2524125"/>
              <a:gd name="connsiteY156" fmla="*/ 7948612 h 9944100"/>
              <a:gd name="connsiteX157" fmla="*/ 1724025 w 2524125"/>
              <a:gd name="connsiteY157" fmla="*/ 7953375 h 9944100"/>
              <a:gd name="connsiteX158" fmla="*/ 1724025 w 2524125"/>
              <a:gd name="connsiteY158" fmla="*/ 7996237 h 9944100"/>
              <a:gd name="connsiteX159" fmla="*/ 1795463 w 2524125"/>
              <a:gd name="connsiteY159" fmla="*/ 7996237 h 9944100"/>
              <a:gd name="connsiteX160" fmla="*/ 1809750 w 2524125"/>
              <a:gd name="connsiteY160" fmla="*/ 7948612 h 9944100"/>
              <a:gd name="connsiteX161" fmla="*/ 2019300 w 2524125"/>
              <a:gd name="connsiteY161" fmla="*/ 7924800 h 9944100"/>
              <a:gd name="connsiteX162" fmla="*/ 2000250 w 2524125"/>
              <a:gd name="connsiteY162" fmla="*/ 7972425 h 9944100"/>
              <a:gd name="connsiteX163" fmla="*/ 1900238 w 2524125"/>
              <a:gd name="connsiteY163" fmla="*/ 7981950 h 9944100"/>
              <a:gd name="connsiteX164" fmla="*/ 1900238 w 2524125"/>
              <a:gd name="connsiteY164" fmla="*/ 8039100 h 9944100"/>
              <a:gd name="connsiteX165" fmla="*/ 1943100 w 2524125"/>
              <a:gd name="connsiteY165" fmla="*/ 8134350 h 9944100"/>
              <a:gd name="connsiteX166" fmla="*/ 1885950 w 2524125"/>
              <a:gd name="connsiteY166" fmla="*/ 8158162 h 9944100"/>
              <a:gd name="connsiteX167" fmla="*/ 1828800 w 2524125"/>
              <a:gd name="connsiteY167" fmla="*/ 8115300 h 9944100"/>
              <a:gd name="connsiteX168" fmla="*/ 1766888 w 2524125"/>
              <a:gd name="connsiteY168" fmla="*/ 8134350 h 9944100"/>
              <a:gd name="connsiteX169" fmla="*/ 1685925 w 2524125"/>
              <a:gd name="connsiteY169" fmla="*/ 8210550 h 9944100"/>
              <a:gd name="connsiteX170" fmla="*/ 1619250 w 2524125"/>
              <a:gd name="connsiteY170" fmla="*/ 8196262 h 9944100"/>
              <a:gd name="connsiteX171" fmla="*/ 1628775 w 2524125"/>
              <a:gd name="connsiteY171" fmla="*/ 8272462 h 9944100"/>
              <a:gd name="connsiteX172" fmla="*/ 1495425 w 2524125"/>
              <a:gd name="connsiteY172" fmla="*/ 8210550 h 9944100"/>
              <a:gd name="connsiteX173" fmla="*/ 1524000 w 2524125"/>
              <a:gd name="connsiteY173" fmla="*/ 8272462 h 9944100"/>
              <a:gd name="connsiteX174" fmla="*/ 1504950 w 2524125"/>
              <a:gd name="connsiteY174" fmla="*/ 8329612 h 9944100"/>
              <a:gd name="connsiteX175" fmla="*/ 1566863 w 2524125"/>
              <a:gd name="connsiteY175" fmla="*/ 8343900 h 9944100"/>
              <a:gd name="connsiteX176" fmla="*/ 1581150 w 2524125"/>
              <a:gd name="connsiteY176" fmla="*/ 8377237 h 9944100"/>
              <a:gd name="connsiteX177" fmla="*/ 1762125 w 2524125"/>
              <a:gd name="connsiteY177" fmla="*/ 8353425 h 9944100"/>
              <a:gd name="connsiteX178" fmla="*/ 1776413 w 2524125"/>
              <a:gd name="connsiteY178" fmla="*/ 8410575 h 9944100"/>
              <a:gd name="connsiteX179" fmla="*/ 1619250 w 2524125"/>
              <a:gd name="connsiteY179" fmla="*/ 8558212 h 9944100"/>
              <a:gd name="connsiteX180" fmla="*/ 1414463 w 2524125"/>
              <a:gd name="connsiteY180" fmla="*/ 8553450 h 9944100"/>
              <a:gd name="connsiteX181" fmla="*/ 1338263 w 2524125"/>
              <a:gd name="connsiteY181" fmla="*/ 8615362 h 9944100"/>
              <a:gd name="connsiteX182" fmla="*/ 1395413 w 2524125"/>
              <a:gd name="connsiteY182" fmla="*/ 8686800 h 9944100"/>
              <a:gd name="connsiteX183" fmla="*/ 1519238 w 2524125"/>
              <a:gd name="connsiteY183" fmla="*/ 8739187 h 9944100"/>
              <a:gd name="connsiteX184" fmla="*/ 1509713 w 2524125"/>
              <a:gd name="connsiteY184" fmla="*/ 8805862 h 9944100"/>
              <a:gd name="connsiteX185" fmla="*/ 1566863 w 2524125"/>
              <a:gd name="connsiteY185" fmla="*/ 8820150 h 9944100"/>
              <a:gd name="connsiteX186" fmla="*/ 1700213 w 2524125"/>
              <a:gd name="connsiteY186" fmla="*/ 8796337 h 9944100"/>
              <a:gd name="connsiteX187" fmla="*/ 1743075 w 2524125"/>
              <a:gd name="connsiteY187" fmla="*/ 8896350 h 9944100"/>
              <a:gd name="connsiteX188" fmla="*/ 1604963 w 2524125"/>
              <a:gd name="connsiteY188" fmla="*/ 8943975 h 9944100"/>
              <a:gd name="connsiteX189" fmla="*/ 1604963 w 2524125"/>
              <a:gd name="connsiteY189" fmla="*/ 8996362 h 9944100"/>
              <a:gd name="connsiteX190" fmla="*/ 1557338 w 2524125"/>
              <a:gd name="connsiteY190" fmla="*/ 9015412 h 9944100"/>
              <a:gd name="connsiteX191" fmla="*/ 1538288 w 2524125"/>
              <a:gd name="connsiteY191" fmla="*/ 8953500 h 9944100"/>
              <a:gd name="connsiteX192" fmla="*/ 1443038 w 2524125"/>
              <a:gd name="connsiteY192" fmla="*/ 8924925 h 9944100"/>
              <a:gd name="connsiteX193" fmla="*/ 1438275 w 2524125"/>
              <a:gd name="connsiteY193" fmla="*/ 8872537 h 9944100"/>
              <a:gd name="connsiteX194" fmla="*/ 1304925 w 2524125"/>
              <a:gd name="connsiteY194" fmla="*/ 8872537 h 9944100"/>
              <a:gd name="connsiteX195" fmla="*/ 1233488 w 2524125"/>
              <a:gd name="connsiteY195" fmla="*/ 8801100 h 9944100"/>
              <a:gd name="connsiteX196" fmla="*/ 1219200 w 2524125"/>
              <a:gd name="connsiteY196" fmla="*/ 8896350 h 9944100"/>
              <a:gd name="connsiteX197" fmla="*/ 1243013 w 2524125"/>
              <a:gd name="connsiteY197" fmla="*/ 8920162 h 9944100"/>
              <a:gd name="connsiteX198" fmla="*/ 1219200 w 2524125"/>
              <a:gd name="connsiteY198" fmla="*/ 8986837 h 9944100"/>
              <a:gd name="connsiteX199" fmla="*/ 1295400 w 2524125"/>
              <a:gd name="connsiteY199" fmla="*/ 9034462 h 9944100"/>
              <a:gd name="connsiteX200" fmla="*/ 1328738 w 2524125"/>
              <a:gd name="connsiteY200" fmla="*/ 9105900 h 9944100"/>
              <a:gd name="connsiteX201" fmla="*/ 1495425 w 2524125"/>
              <a:gd name="connsiteY201" fmla="*/ 9120187 h 9944100"/>
              <a:gd name="connsiteX202" fmla="*/ 1571625 w 2524125"/>
              <a:gd name="connsiteY202" fmla="*/ 9153525 h 9944100"/>
              <a:gd name="connsiteX203" fmla="*/ 1352550 w 2524125"/>
              <a:gd name="connsiteY203" fmla="*/ 9201150 h 9944100"/>
              <a:gd name="connsiteX204" fmla="*/ 1233488 w 2524125"/>
              <a:gd name="connsiteY204" fmla="*/ 9224962 h 9944100"/>
              <a:gd name="connsiteX205" fmla="*/ 1247775 w 2524125"/>
              <a:gd name="connsiteY205" fmla="*/ 9267825 h 9944100"/>
              <a:gd name="connsiteX206" fmla="*/ 1385888 w 2524125"/>
              <a:gd name="connsiteY206" fmla="*/ 9324975 h 9944100"/>
              <a:gd name="connsiteX207" fmla="*/ 1409700 w 2524125"/>
              <a:gd name="connsiteY207" fmla="*/ 9386887 h 9944100"/>
              <a:gd name="connsiteX208" fmla="*/ 1257300 w 2524125"/>
              <a:gd name="connsiteY208" fmla="*/ 9391650 h 9944100"/>
              <a:gd name="connsiteX209" fmla="*/ 1143000 w 2524125"/>
              <a:gd name="connsiteY209" fmla="*/ 9372600 h 9944100"/>
              <a:gd name="connsiteX210" fmla="*/ 1119188 w 2524125"/>
              <a:gd name="connsiteY210" fmla="*/ 9305925 h 9944100"/>
              <a:gd name="connsiteX211" fmla="*/ 1081088 w 2524125"/>
              <a:gd name="connsiteY211" fmla="*/ 9372600 h 9944100"/>
              <a:gd name="connsiteX212" fmla="*/ 1023938 w 2524125"/>
              <a:gd name="connsiteY212" fmla="*/ 9372600 h 9944100"/>
              <a:gd name="connsiteX213" fmla="*/ 995363 w 2524125"/>
              <a:gd name="connsiteY213" fmla="*/ 9339262 h 9944100"/>
              <a:gd name="connsiteX214" fmla="*/ 962025 w 2524125"/>
              <a:gd name="connsiteY214" fmla="*/ 9444037 h 9944100"/>
              <a:gd name="connsiteX215" fmla="*/ 895350 w 2524125"/>
              <a:gd name="connsiteY215" fmla="*/ 9444037 h 9944100"/>
              <a:gd name="connsiteX216" fmla="*/ 885825 w 2524125"/>
              <a:gd name="connsiteY216" fmla="*/ 9420225 h 9944100"/>
              <a:gd name="connsiteX217" fmla="*/ 814388 w 2524125"/>
              <a:gd name="connsiteY217" fmla="*/ 9405937 h 9944100"/>
              <a:gd name="connsiteX218" fmla="*/ 833438 w 2524125"/>
              <a:gd name="connsiteY218" fmla="*/ 9339262 h 9944100"/>
              <a:gd name="connsiteX219" fmla="*/ 804863 w 2524125"/>
              <a:gd name="connsiteY219" fmla="*/ 9310687 h 9944100"/>
              <a:gd name="connsiteX220" fmla="*/ 847725 w 2524125"/>
              <a:gd name="connsiteY220" fmla="*/ 9234487 h 9944100"/>
              <a:gd name="connsiteX221" fmla="*/ 814388 w 2524125"/>
              <a:gd name="connsiteY221" fmla="*/ 9196387 h 9944100"/>
              <a:gd name="connsiteX222" fmla="*/ 842963 w 2524125"/>
              <a:gd name="connsiteY222" fmla="*/ 9158287 h 9944100"/>
              <a:gd name="connsiteX223" fmla="*/ 785813 w 2524125"/>
              <a:gd name="connsiteY223" fmla="*/ 9105900 h 9944100"/>
              <a:gd name="connsiteX224" fmla="*/ 747713 w 2524125"/>
              <a:gd name="connsiteY224" fmla="*/ 9167812 h 9944100"/>
              <a:gd name="connsiteX225" fmla="*/ 771525 w 2524125"/>
              <a:gd name="connsiteY225" fmla="*/ 9329737 h 9944100"/>
              <a:gd name="connsiteX226" fmla="*/ 704850 w 2524125"/>
              <a:gd name="connsiteY226" fmla="*/ 9410700 h 9944100"/>
              <a:gd name="connsiteX227" fmla="*/ 814388 w 2524125"/>
              <a:gd name="connsiteY227" fmla="*/ 9477375 h 9944100"/>
              <a:gd name="connsiteX228" fmla="*/ 871538 w 2524125"/>
              <a:gd name="connsiteY228" fmla="*/ 9596437 h 9944100"/>
              <a:gd name="connsiteX229" fmla="*/ 852488 w 2524125"/>
              <a:gd name="connsiteY229" fmla="*/ 9682162 h 9944100"/>
              <a:gd name="connsiteX230" fmla="*/ 762000 w 2524125"/>
              <a:gd name="connsiteY230" fmla="*/ 9591675 h 9944100"/>
              <a:gd name="connsiteX231" fmla="*/ 719138 w 2524125"/>
              <a:gd name="connsiteY231" fmla="*/ 9582150 h 9944100"/>
              <a:gd name="connsiteX232" fmla="*/ 719138 w 2524125"/>
              <a:gd name="connsiteY232" fmla="*/ 9682162 h 9944100"/>
              <a:gd name="connsiteX233" fmla="*/ 642938 w 2524125"/>
              <a:gd name="connsiteY233" fmla="*/ 9753600 h 9944100"/>
              <a:gd name="connsiteX234" fmla="*/ 661988 w 2524125"/>
              <a:gd name="connsiteY234" fmla="*/ 9810750 h 9944100"/>
              <a:gd name="connsiteX235" fmla="*/ 738188 w 2524125"/>
              <a:gd name="connsiteY235" fmla="*/ 9791700 h 9944100"/>
              <a:gd name="connsiteX236" fmla="*/ 795338 w 2524125"/>
              <a:gd name="connsiteY236" fmla="*/ 9858375 h 9944100"/>
              <a:gd name="connsiteX237" fmla="*/ 800100 w 2524125"/>
              <a:gd name="connsiteY237" fmla="*/ 9901237 h 9944100"/>
              <a:gd name="connsiteX238" fmla="*/ 695325 w 2524125"/>
              <a:gd name="connsiteY238" fmla="*/ 9915525 h 9944100"/>
              <a:gd name="connsiteX239" fmla="*/ 676275 w 2524125"/>
              <a:gd name="connsiteY239" fmla="*/ 9944100 h 9944100"/>
              <a:gd name="connsiteX240" fmla="*/ 623888 w 2524125"/>
              <a:gd name="connsiteY240" fmla="*/ 9925050 h 9944100"/>
              <a:gd name="connsiteX241" fmla="*/ 571500 w 2524125"/>
              <a:gd name="connsiteY241" fmla="*/ 9782175 h 9944100"/>
              <a:gd name="connsiteX242" fmla="*/ 481013 w 2524125"/>
              <a:gd name="connsiteY242" fmla="*/ 9734550 h 9944100"/>
              <a:gd name="connsiteX243" fmla="*/ 476250 w 2524125"/>
              <a:gd name="connsiteY243" fmla="*/ 9648825 h 9944100"/>
              <a:gd name="connsiteX244" fmla="*/ 538163 w 2524125"/>
              <a:gd name="connsiteY244" fmla="*/ 9620250 h 9944100"/>
              <a:gd name="connsiteX245" fmla="*/ 552450 w 2524125"/>
              <a:gd name="connsiteY245" fmla="*/ 9586912 h 9944100"/>
              <a:gd name="connsiteX246" fmla="*/ 457200 w 2524125"/>
              <a:gd name="connsiteY246" fmla="*/ 9534525 h 9944100"/>
              <a:gd name="connsiteX247" fmla="*/ 342900 w 2524125"/>
              <a:gd name="connsiteY247" fmla="*/ 9525000 h 9944100"/>
              <a:gd name="connsiteX248" fmla="*/ 261938 w 2524125"/>
              <a:gd name="connsiteY248" fmla="*/ 9582150 h 9944100"/>
              <a:gd name="connsiteX249" fmla="*/ 290513 w 2524125"/>
              <a:gd name="connsiteY249" fmla="*/ 9615487 h 9944100"/>
              <a:gd name="connsiteX250" fmla="*/ 276225 w 2524125"/>
              <a:gd name="connsiteY250" fmla="*/ 9677400 h 9944100"/>
              <a:gd name="connsiteX251" fmla="*/ 314325 w 2524125"/>
              <a:gd name="connsiteY251" fmla="*/ 9791700 h 9944100"/>
              <a:gd name="connsiteX252" fmla="*/ 57150 w 2524125"/>
              <a:gd name="connsiteY252" fmla="*/ 9448800 h 9944100"/>
              <a:gd name="connsiteX253" fmla="*/ 0 w 2524125"/>
              <a:gd name="connsiteY253" fmla="*/ 8929687 h 9944100"/>
              <a:gd name="connsiteX254" fmla="*/ 1166720 w 2524125"/>
              <a:gd name="connsiteY254" fmla="*/ 7079177 h 9944100"/>
              <a:gd name="connsiteX255" fmla="*/ 981075 w 2524125"/>
              <a:gd name="connsiteY255" fmla="*/ 6853237 h 9944100"/>
              <a:gd name="connsiteX256" fmla="*/ 1390650 w 2524125"/>
              <a:gd name="connsiteY256" fmla="*/ 5348287 h 9944100"/>
              <a:gd name="connsiteX257" fmla="*/ 1658607 w 2524125"/>
              <a:gd name="connsiteY257" fmla="*/ 5344852 h 9944100"/>
              <a:gd name="connsiteX258" fmla="*/ 1525135 w 2524125"/>
              <a:gd name="connsiteY258" fmla="*/ 3163432 h 9944100"/>
              <a:gd name="connsiteX259" fmla="*/ 561975 w 2524125"/>
              <a:gd name="connsiteY259" fmla="*/ 0 h 9944100"/>
              <a:gd name="connsiteX0" fmla="*/ 2694440 w 4656590"/>
              <a:gd name="connsiteY0" fmla="*/ 0 h 9944100"/>
              <a:gd name="connsiteX1" fmla="*/ 2799215 w 4656590"/>
              <a:gd name="connsiteY1" fmla="*/ 176212 h 9944100"/>
              <a:gd name="connsiteX2" fmla="*/ 2837315 w 4656590"/>
              <a:gd name="connsiteY2" fmla="*/ 176212 h 9944100"/>
              <a:gd name="connsiteX3" fmla="*/ 2875415 w 4656590"/>
              <a:gd name="connsiteY3" fmla="*/ 266700 h 9944100"/>
              <a:gd name="connsiteX4" fmla="*/ 2875415 w 4656590"/>
              <a:gd name="connsiteY4" fmla="*/ 357187 h 9944100"/>
              <a:gd name="connsiteX5" fmla="*/ 3056390 w 4656590"/>
              <a:gd name="connsiteY5" fmla="*/ 538162 h 9944100"/>
              <a:gd name="connsiteX6" fmla="*/ 3056390 w 4656590"/>
              <a:gd name="connsiteY6" fmla="*/ 623887 h 9944100"/>
              <a:gd name="connsiteX7" fmla="*/ 3151640 w 4656590"/>
              <a:gd name="connsiteY7" fmla="*/ 704850 h 9944100"/>
              <a:gd name="connsiteX8" fmla="*/ 3146878 w 4656590"/>
              <a:gd name="connsiteY8" fmla="*/ 842962 h 9944100"/>
              <a:gd name="connsiteX9" fmla="*/ 3208790 w 4656590"/>
              <a:gd name="connsiteY9" fmla="*/ 895350 h 9944100"/>
              <a:gd name="connsiteX10" fmla="*/ 3280228 w 4656590"/>
              <a:gd name="connsiteY10" fmla="*/ 1062038 h 9944100"/>
              <a:gd name="connsiteX11" fmla="*/ 3337378 w 4656590"/>
              <a:gd name="connsiteY11" fmla="*/ 1114426 h 9944100"/>
              <a:gd name="connsiteX12" fmla="*/ 3351665 w 4656590"/>
              <a:gd name="connsiteY12" fmla="*/ 1204912 h 9944100"/>
              <a:gd name="connsiteX13" fmla="*/ 3385003 w 4656590"/>
              <a:gd name="connsiteY13" fmla="*/ 1243012 h 9944100"/>
              <a:gd name="connsiteX14" fmla="*/ 3461203 w 4656590"/>
              <a:gd name="connsiteY14" fmla="*/ 1443037 h 9944100"/>
              <a:gd name="connsiteX15" fmla="*/ 3461203 w 4656590"/>
              <a:gd name="connsiteY15" fmla="*/ 1547812 h 9944100"/>
              <a:gd name="connsiteX16" fmla="*/ 3380240 w 4656590"/>
              <a:gd name="connsiteY16" fmla="*/ 1524000 h 9944100"/>
              <a:gd name="connsiteX17" fmla="*/ 3294515 w 4656590"/>
              <a:gd name="connsiteY17" fmla="*/ 1619250 h 9944100"/>
              <a:gd name="connsiteX18" fmla="*/ 3242128 w 4656590"/>
              <a:gd name="connsiteY18" fmla="*/ 1666875 h 9944100"/>
              <a:gd name="connsiteX19" fmla="*/ 3261178 w 4656590"/>
              <a:gd name="connsiteY19" fmla="*/ 1719263 h 9944100"/>
              <a:gd name="connsiteX20" fmla="*/ 3342140 w 4656590"/>
              <a:gd name="connsiteY20" fmla="*/ 1795463 h 9944100"/>
              <a:gd name="connsiteX21" fmla="*/ 3427865 w 4656590"/>
              <a:gd name="connsiteY21" fmla="*/ 1795463 h 9944100"/>
              <a:gd name="connsiteX22" fmla="*/ 3556453 w 4656590"/>
              <a:gd name="connsiteY22" fmla="*/ 1857376 h 9944100"/>
              <a:gd name="connsiteX23" fmla="*/ 3675515 w 4656590"/>
              <a:gd name="connsiteY23" fmla="*/ 2019300 h 9944100"/>
              <a:gd name="connsiteX24" fmla="*/ 3618365 w 4656590"/>
              <a:gd name="connsiteY24" fmla="*/ 2114551 h 9944100"/>
              <a:gd name="connsiteX25" fmla="*/ 3565978 w 4656590"/>
              <a:gd name="connsiteY25" fmla="*/ 2100262 h 9944100"/>
              <a:gd name="connsiteX26" fmla="*/ 3446915 w 4656590"/>
              <a:gd name="connsiteY26" fmla="*/ 2233613 h 9944100"/>
              <a:gd name="connsiteX27" fmla="*/ 3437390 w 4656590"/>
              <a:gd name="connsiteY27" fmla="*/ 2481262 h 9944100"/>
              <a:gd name="connsiteX28" fmla="*/ 3551690 w 4656590"/>
              <a:gd name="connsiteY28" fmla="*/ 2619375 h 9944100"/>
              <a:gd name="connsiteX29" fmla="*/ 3646940 w 4656590"/>
              <a:gd name="connsiteY29" fmla="*/ 2652713 h 9944100"/>
              <a:gd name="connsiteX30" fmla="*/ 3718378 w 4656590"/>
              <a:gd name="connsiteY30" fmla="*/ 2790826 h 9944100"/>
              <a:gd name="connsiteX31" fmla="*/ 3785053 w 4656590"/>
              <a:gd name="connsiteY31" fmla="*/ 2847976 h 9944100"/>
              <a:gd name="connsiteX32" fmla="*/ 3823153 w 4656590"/>
              <a:gd name="connsiteY32" fmla="*/ 2947988 h 9944100"/>
              <a:gd name="connsiteX33" fmla="*/ 3989840 w 4656590"/>
              <a:gd name="connsiteY33" fmla="*/ 2943226 h 9944100"/>
              <a:gd name="connsiteX34" fmla="*/ 4080328 w 4656590"/>
              <a:gd name="connsiteY34" fmla="*/ 3109912 h 9944100"/>
              <a:gd name="connsiteX35" fmla="*/ 4075565 w 4656590"/>
              <a:gd name="connsiteY35" fmla="*/ 3248025 h 9944100"/>
              <a:gd name="connsiteX36" fmla="*/ 4108903 w 4656590"/>
              <a:gd name="connsiteY36" fmla="*/ 3314700 h 9944100"/>
              <a:gd name="connsiteX37" fmla="*/ 4094615 w 4656590"/>
              <a:gd name="connsiteY37" fmla="*/ 3367087 h 9944100"/>
              <a:gd name="connsiteX38" fmla="*/ 4027940 w 4656590"/>
              <a:gd name="connsiteY38" fmla="*/ 3371850 h 9944100"/>
              <a:gd name="connsiteX39" fmla="*/ 3992617 w 4656590"/>
              <a:gd name="connsiteY39" fmla="*/ 3499896 h 9944100"/>
              <a:gd name="connsiteX40" fmla="*/ 4075565 w 4656590"/>
              <a:gd name="connsiteY40" fmla="*/ 3605212 h 9944100"/>
              <a:gd name="connsiteX41" fmla="*/ 4099378 w 4656590"/>
              <a:gd name="connsiteY41" fmla="*/ 3724275 h 9944100"/>
              <a:gd name="connsiteX42" fmla="*/ 4147003 w 4656590"/>
              <a:gd name="connsiteY42" fmla="*/ 3738562 h 9944100"/>
              <a:gd name="connsiteX43" fmla="*/ 4180340 w 4656590"/>
              <a:gd name="connsiteY43" fmla="*/ 3862387 h 9944100"/>
              <a:gd name="connsiteX44" fmla="*/ 4170815 w 4656590"/>
              <a:gd name="connsiteY44" fmla="*/ 4010025 h 9944100"/>
              <a:gd name="connsiteX45" fmla="*/ 4204153 w 4656590"/>
              <a:gd name="connsiteY45" fmla="*/ 4043362 h 9944100"/>
              <a:gd name="connsiteX46" fmla="*/ 4194628 w 4656590"/>
              <a:gd name="connsiteY46" fmla="*/ 4114800 h 9944100"/>
              <a:gd name="connsiteX47" fmla="*/ 4237490 w 4656590"/>
              <a:gd name="connsiteY47" fmla="*/ 4114800 h 9944100"/>
              <a:gd name="connsiteX48" fmla="*/ 4261303 w 4656590"/>
              <a:gd name="connsiteY48" fmla="*/ 4195762 h 9944100"/>
              <a:gd name="connsiteX49" fmla="*/ 4227965 w 4656590"/>
              <a:gd name="connsiteY49" fmla="*/ 4229100 h 9944100"/>
              <a:gd name="connsiteX50" fmla="*/ 4242253 w 4656590"/>
              <a:gd name="connsiteY50" fmla="*/ 4352925 h 9944100"/>
              <a:gd name="connsiteX51" fmla="*/ 4227965 w 4656590"/>
              <a:gd name="connsiteY51" fmla="*/ 4395787 h 9944100"/>
              <a:gd name="connsiteX52" fmla="*/ 4327978 w 4656590"/>
              <a:gd name="connsiteY52" fmla="*/ 4491037 h 9944100"/>
              <a:gd name="connsiteX53" fmla="*/ 4266065 w 4656590"/>
              <a:gd name="connsiteY53" fmla="*/ 4538662 h 9944100"/>
              <a:gd name="connsiteX54" fmla="*/ 4266065 w 4656590"/>
              <a:gd name="connsiteY54" fmla="*/ 4595812 h 9944100"/>
              <a:gd name="connsiteX55" fmla="*/ 4308928 w 4656590"/>
              <a:gd name="connsiteY55" fmla="*/ 4648200 h 9944100"/>
              <a:gd name="connsiteX56" fmla="*/ 4251778 w 4656590"/>
              <a:gd name="connsiteY56" fmla="*/ 4681537 h 9944100"/>
              <a:gd name="connsiteX57" fmla="*/ 4227965 w 4656590"/>
              <a:gd name="connsiteY57" fmla="*/ 4748212 h 9944100"/>
              <a:gd name="connsiteX58" fmla="*/ 4161290 w 4656590"/>
              <a:gd name="connsiteY58" fmla="*/ 4748212 h 9944100"/>
              <a:gd name="connsiteX59" fmla="*/ 4151765 w 4656590"/>
              <a:gd name="connsiteY59" fmla="*/ 4795837 h 9944100"/>
              <a:gd name="connsiteX60" fmla="*/ 4227965 w 4656590"/>
              <a:gd name="connsiteY60" fmla="*/ 4800600 h 9944100"/>
              <a:gd name="connsiteX61" fmla="*/ 4227965 w 4656590"/>
              <a:gd name="connsiteY61" fmla="*/ 4881562 h 9944100"/>
              <a:gd name="connsiteX62" fmla="*/ 4166053 w 4656590"/>
              <a:gd name="connsiteY62" fmla="*/ 4948237 h 9944100"/>
              <a:gd name="connsiteX63" fmla="*/ 4151765 w 4656590"/>
              <a:gd name="connsiteY63" fmla="*/ 5053012 h 9944100"/>
              <a:gd name="connsiteX64" fmla="*/ 4223203 w 4656590"/>
              <a:gd name="connsiteY64" fmla="*/ 5053012 h 9944100"/>
              <a:gd name="connsiteX65" fmla="*/ 4227965 w 4656590"/>
              <a:gd name="connsiteY65" fmla="*/ 5110162 h 9944100"/>
              <a:gd name="connsiteX66" fmla="*/ 4161290 w 4656590"/>
              <a:gd name="connsiteY66" fmla="*/ 5191125 h 9944100"/>
              <a:gd name="connsiteX67" fmla="*/ 4166053 w 4656590"/>
              <a:gd name="connsiteY67" fmla="*/ 5272087 h 9944100"/>
              <a:gd name="connsiteX68" fmla="*/ 4213678 w 4656590"/>
              <a:gd name="connsiteY68" fmla="*/ 5281612 h 9944100"/>
              <a:gd name="connsiteX69" fmla="*/ 4218440 w 4656590"/>
              <a:gd name="connsiteY69" fmla="*/ 5362575 h 9944100"/>
              <a:gd name="connsiteX70" fmla="*/ 4137478 w 4656590"/>
              <a:gd name="connsiteY70" fmla="*/ 5343525 h 9944100"/>
              <a:gd name="connsiteX71" fmla="*/ 4151765 w 4656590"/>
              <a:gd name="connsiteY71" fmla="*/ 5457825 h 9944100"/>
              <a:gd name="connsiteX72" fmla="*/ 4118428 w 4656590"/>
              <a:gd name="connsiteY72" fmla="*/ 5505450 h 9944100"/>
              <a:gd name="connsiteX73" fmla="*/ 4123190 w 4656590"/>
              <a:gd name="connsiteY73" fmla="*/ 5572125 h 9944100"/>
              <a:gd name="connsiteX74" fmla="*/ 4018415 w 4656590"/>
              <a:gd name="connsiteY74" fmla="*/ 5648325 h 9944100"/>
              <a:gd name="connsiteX75" fmla="*/ 3995384 w 4656590"/>
              <a:gd name="connsiteY75" fmla="*/ 5638601 h 9944100"/>
              <a:gd name="connsiteX76" fmla="*/ 4051753 w 4656590"/>
              <a:gd name="connsiteY76" fmla="*/ 5738812 h 9944100"/>
              <a:gd name="connsiteX77" fmla="*/ 4094615 w 4656590"/>
              <a:gd name="connsiteY77" fmla="*/ 5743575 h 9944100"/>
              <a:gd name="connsiteX78" fmla="*/ 4180340 w 4656590"/>
              <a:gd name="connsiteY78" fmla="*/ 5553075 h 9944100"/>
              <a:gd name="connsiteX79" fmla="*/ 4194628 w 4656590"/>
              <a:gd name="connsiteY79" fmla="*/ 5553075 h 9944100"/>
              <a:gd name="connsiteX80" fmla="*/ 4394653 w 4656590"/>
              <a:gd name="connsiteY80" fmla="*/ 5272087 h 9944100"/>
              <a:gd name="connsiteX81" fmla="*/ 4437515 w 4656590"/>
              <a:gd name="connsiteY81" fmla="*/ 5319712 h 9944100"/>
              <a:gd name="connsiteX82" fmla="*/ 4418465 w 4656590"/>
              <a:gd name="connsiteY82" fmla="*/ 5462587 h 9944100"/>
              <a:gd name="connsiteX83" fmla="*/ 4451803 w 4656590"/>
              <a:gd name="connsiteY83" fmla="*/ 5667375 h 9944100"/>
              <a:gd name="connsiteX84" fmla="*/ 4413703 w 4656590"/>
              <a:gd name="connsiteY84" fmla="*/ 5791200 h 9944100"/>
              <a:gd name="connsiteX85" fmla="*/ 4594678 w 4656590"/>
              <a:gd name="connsiteY85" fmla="*/ 5800725 h 9944100"/>
              <a:gd name="connsiteX86" fmla="*/ 4618490 w 4656590"/>
              <a:gd name="connsiteY86" fmla="*/ 5848350 h 9944100"/>
              <a:gd name="connsiteX87" fmla="*/ 4647065 w 4656590"/>
              <a:gd name="connsiteY87" fmla="*/ 5867400 h 9944100"/>
              <a:gd name="connsiteX88" fmla="*/ 4656590 w 4656590"/>
              <a:gd name="connsiteY88" fmla="*/ 5891212 h 9944100"/>
              <a:gd name="connsiteX89" fmla="*/ 4651828 w 4656590"/>
              <a:gd name="connsiteY89" fmla="*/ 6034087 h 9944100"/>
              <a:gd name="connsiteX90" fmla="*/ 4575628 w 4656590"/>
              <a:gd name="connsiteY90" fmla="*/ 6072187 h 9944100"/>
              <a:gd name="connsiteX91" fmla="*/ 4575628 w 4656590"/>
              <a:gd name="connsiteY91" fmla="*/ 6115050 h 9944100"/>
              <a:gd name="connsiteX92" fmla="*/ 4480378 w 4656590"/>
              <a:gd name="connsiteY92" fmla="*/ 6110287 h 9944100"/>
              <a:gd name="connsiteX93" fmla="*/ 4437515 w 4656590"/>
              <a:gd name="connsiteY93" fmla="*/ 6224587 h 9944100"/>
              <a:gd name="connsiteX94" fmla="*/ 4375603 w 4656590"/>
              <a:gd name="connsiteY94" fmla="*/ 6267450 h 9944100"/>
              <a:gd name="connsiteX95" fmla="*/ 4361315 w 4656590"/>
              <a:gd name="connsiteY95" fmla="*/ 6410325 h 9944100"/>
              <a:gd name="connsiteX96" fmla="*/ 4232728 w 4656590"/>
              <a:gd name="connsiteY96" fmla="*/ 6396037 h 9944100"/>
              <a:gd name="connsiteX97" fmla="*/ 4104140 w 4656590"/>
              <a:gd name="connsiteY97" fmla="*/ 6424612 h 9944100"/>
              <a:gd name="connsiteX98" fmla="*/ 4070803 w 4656590"/>
              <a:gd name="connsiteY98" fmla="*/ 6510337 h 9944100"/>
              <a:gd name="connsiteX99" fmla="*/ 4113665 w 4656590"/>
              <a:gd name="connsiteY99" fmla="*/ 6662737 h 9944100"/>
              <a:gd name="connsiteX100" fmla="*/ 4194628 w 4656590"/>
              <a:gd name="connsiteY100" fmla="*/ 6700837 h 9944100"/>
              <a:gd name="connsiteX101" fmla="*/ 4261303 w 4656590"/>
              <a:gd name="connsiteY101" fmla="*/ 6619875 h 9944100"/>
              <a:gd name="connsiteX102" fmla="*/ 4308928 w 4656590"/>
              <a:gd name="connsiteY102" fmla="*/ 6643687 h 9944100"/>
              <a:gd name="connsiteX103" fmla="*/ 4337503 w 4656590"/>
              <a:gd name="connsiteY103" fmla="*/ 6491287 h 9944100"/>
              <a:gd name="connsiteX104" fmla="*/ 4375603 w 4656590"/>
              <a:gd name="connsiteY104" fmla="*/ 6491287 h 9944100"/>
              <a:gd name="connsiteX105" fmla="*/ 4442278 w 4656590"/>
              <a:gd name="connsiteY105" fmla="*/ 6419850 h 9944100"/>
              <a:gd name="connsiteX106" fmla="*/ 4547053 w 4656590"/>
              <a:gd name="connsiteY106" fmla="*/ 6415087 h 9944100"/>
              <a:gd name="connsiteX107" fmla="*/ 4604203 w 4656590"/>
              <a:gd name="connsiteY107" fmla="*/ 6496050 h 9944100"/>
              <a:gd name="connsiteX108" fmla="*/ 4537528 w 4656590"/>
              <a:gd name="connsiteY108" fmla="*/ 6572250 h 9944100"/>
              <a:gd name="connsiteX109" fmla="*/ 4547053 w 4656590"/>
              <a:gd name="connsiteY109" fmla="*/ 6619875 h 9944100"/>
              <a:gd name="connsiteX110" fmla="*/ 4499428 w 4656590"/>
              <a:gd name="connsiteY110" fmla="*/ 6638925 h 9944100"/>
              <a:gd name="connsiteX111" fmla="*/ 4489903 w 4656590"/>
              <a:gd name="connsiteY111" fmla="*/ 6686550 h 9944100"/>
              <a:gd name="connsiteX112" fmla="*/ 4532765 w 4656590"/>
              <a:gd name="connsiteY112" fmla="*/ 6753225 h 9944100"/>
              <a:gd name="connsiteX113" fmla="*/ 4480378 w 4656590"/>
              <a:gd name="connsiteY113" fmla="*/ 6838950 h 9944100"/>
              <a:gd name="connsiteX114" fmla="*/ 4380365 w 4656590"/>
              <a:gd name="connsiteY114" fmla="*/ 6791325 h 9944100"/>
              <a:gd name="connsiteX115" fmla="*/ 4347028 w 4656590"/>
              <a:gd name="connsiteY115" fmla="*/ 6791325 h 9944100"/>
              <a:gd name="connsiteX116" fmla="*/ 4327978 w 4656590"/>
              <a:gd name="connsiteY116" fmla="*/ 6886575 h 9944100"/>
              <a:gd name="connsiteX117" fmla="*/ 4227965 w 4656590"/>
              <a:gd name="connsiteY117" fmla="*/ 6886575 h 9944100"/>
              <a:gd name="connsiteX118" fmla="*/ 4218440 w 4656590"/>
              <a:gd name="connsiteY118" fmla="*/ 6838950 h 9944100"/>
              <a:gd name="connsiteX119" fmla="*/ 4175578 w 4656590"/>
              <a:gd name="connsiteY119" fmla="*/ 6796087 h 9944100"/>
              <a:gd name="connsiteX120" fmla="*/ 3989840 w 4656590"/>
              <a:gd name="connsiteY120" fmla="*/ 7029450 h 9944100"/>
              <a:gd name="connsiteX121" fmla="*/ 4032703 w 4656590"/>
              <a:gd name="connsiteY121" fmla="*/ 7129462 h 9944100"/>
              <a:gd name="connsiteX122" fmla="*/ 4113665 w 4656590"/>
              <a:gd name="connsiteY122" fmla="*/ 7100887 h 9944100"/>
              <a:gd name="connsiteX123" fmla="*/ 4161290 w 4656590"/>
              <a:gd name="connsiteY123" fmla="*/ 7119937 h 9944100"/>
              <a:gd name="connsiteX124" fmla="*/ 4123190 w 4656590"/>
              <a:gd name="connsiteY124" fmla="*/ 7172325 h 9944100"/>
              <a:gd name="connsiteX125" fmla="*/ 4127953 w 4656590"/>
              <a:gd name="connsiteY125" fmla="*/ 7229475 h 9944100"/>
              <a:gd name="connsiteX126" fmla="*/ 4004128 w 4656590"/>
              <a:gd name="connsiteY126" fmla="*/ 7291387 h 9944100"/>
              <a:gd name="connsiteX127" fmla="*/ 3899353 w 4656590"/>
              <a:gd name="connsiteY127" fmla="*/ 7229475 h 9944100"/>
              <a:gd name="connsiteX128" fmla="*/ 3866015 w 4656590"/>
              <a:gd name="connsiteY128" fmla="*/ 7239000 h 9944100"/>
              <a:gd name="connsiteX129" fmla="*/ 3880303 w 4656590"/>
              <a:gd name="connsiteY129" fmla="*/ 7305675 h 9944100"/>
              <a:gd name="connsiteX130" fmla="*/ 3775528 w 4656590"/>
              <a:gd name="connsiteY130" fmla="*/ 7372350 h 9944100"/>
              <a:gd name="connsiteX131" fmla="*/ 3804103 w 4656590"/>
              <a:gd name="connsiteY131" fmla="*/ 7439025 h 9944100"/>
              <a:gd name="connsiteX132" fmla="*/ 3927928 w 4656590"/>
              <a:gd name="connsiteY132" fmla="*/ 7419975 h 9944100"/>
              <a:gd name="connsiteX133" fmla="*/ 4018415 w 4656590"/>
              <a:gd name="connsiteY133" fmla="*/ 7410450 h 9944100"/>
              <a:gd name="connsiteX134" fmla="*/ 4075565 w 4656590"/>
              <a:gd name="connsiteY134" fmla="*/ 7343775 h 9944100"/>
              <a:gd name="connsiteX135" fmla="*/ 4104140 w 4656590"/>
              <a:gd name="connsiteY135" fmla="*/ 7353300 h 9944100"/>
              <a:gd name="connsiteX136" fmla="*/ 4147003 w 4656590"/>
              <a:gd name="connsiteY136" fmla="*/ 7353300 h 9944100"/>
              <a:gd name="connsiteX137" fmla="*/ 4218440 w 4656590"/>
              <a:gd name="connsiteY137" fmla="*/ 7286625 h 9944100"/>
              <a:gd name="connsiteX138" fmla="*/ 4280353 w 4656590"/>
              <a:gd name="connsiteY138" fmla="*/ 7286625 h 9944100"/>
              <a:gd name="connsiteX139" fmla="*/ 4180340 w 4656590"/>
              <a:gd name="connsiteY139" fmla="*/ 7410450 h 9944100"/>
              <a:gd name="connsiteX140" fmla="*/ 4161290 w 4656590"/>
              <a:gd name="connsiteY140" fmla="*/ 7524750 h 9944100"/>
              <a:gd name="connsiteX141" fmla="*/ 4070803 w 4656590"/>
              <a:gd name="connsiteY141" fmla="*/ 7505700 h 9944100"/>
              <a:gd name="connsiteX142" fmla="*/ 4018415 w 4656590"/>
              <a:gd name="connsiteY142" fmla="*/ 7505700 h 9944100"/>
              <a:gd name="connsiteX143" fmla="*/ 4008890 w 4656590"/>
              <a:gd name="connsiteY143" fmla="*/ 7534275 h 9944100"/>
              <a:gd name="connsiteX144" fmla="*/ 3913640 w 4656590"/>
              <a:gd name="connsiteY144" fmla="*/ 7543800 h 9944100"/>
              <a:gd name="connsiteX145" fmla="*/ 3856490 w 4656590"/>
              <a:gd name="connsiteY145" fmla="*/ 7572375 h 9944100"/>
              <a:gd name="connsiteX146" fmla="*/ 3804103 w 4656590"/>
              <a:gd name="connsiteY146" fmla="*/ 7558087 h 9944100"/>
              <a:gd name="connsiteX147" fmla="*/ 3755022 w 4656590"/>
              <a:gd name="connsiteY147" fmla="*/ 7585695 h 9944100"/>
              <a:gd name="connsiteX148" fmla="*/ 3851728 w 4656590"/>
              <a:gd name="connsiteY148" fmla="*/ 7639050 h 9944100"/>
              <a:gd name="connsiteX149" fmla="*/ 3846965 w 4656590"/>
              <a:gd name="connsiteY149" fmla="*/ 7681912 h 9944100"/>
              <a:gd name="connsiteX150" fmla="*/ 3942215 w 4656590"/>
              <a:gd name="connsiteY150" fmla="*/ 7705725 h 9944100"/>
              <a:gd name="connsiteX151" fmla="*/ 3942215 w 4656590"/>
              <a:gd name="connsiteY151" fmla="*/ 7767637 h 9944100"/>
              <a:gd name="connsiteX152" fmla="*/ 3885065 w 4656590"/>
              <a:gd name="connsiteY152" fmla="*/ 7810500 h 9944100"/>
              <a:gd name="connsiteX153" fmla="*/ 3756478 w 4656590"/>
              <a:gd name="connsiteY153" fmla="*/ 7800975 h 9944100"/>
              <a:gd name="connsiteX154" fmla="*/ 3718378 w 4656590"/>
              <a:gd name="connsiteY154" fmla="*/ 7834312 h 9944100"/>
              <a:gd name="connsiteX155" fmla="*/ 3808865 w 4656590"/>
              <a:gd name="connsiteY155" fmla="*/ 7891462 h 9944100"/>
              <a:gd name="connsiteX156" fmla="*/ 3808865 w 4656590"/>
              <a:gd name="connsiteY156" fmla="*/ 7948612 h 9944100"/>
              <a:gd name="connsiteX157" fmla="*/ 3856490 w 4656590"/>
              <a:gd name="connsiteY157" fmla="*/ 7953375 h 9944100"/>
              <a:gd name="connsiteX158" fmla="*/ 3856490 w 4656590"/>
              <a:gd name="connsiteY158" fmla="*/ 7996237 h 9944100"/>
              <a:gd name="connsiteX159" fmla="*/ 3927928 w 4656590"/>
              <a:gd name="connsiteY159" fmla="*/ 7996237 h 9944100"/>
              <a:gd name="connsiteX160" fmla="*/ 3942215 w 4656590"/>
              <a:gd name="connsiteY160" fmla="*/ 7948612 h 9944100"/>
              <a:gd name="connsiteX161" fmla="*/ 4151765 w 4656590"/>
              <a:gd name="connsiteY161" fmla="*/ 7924800 h 9944100"/>
              <a:gd name="connsiteX162" fmla="*/ 4132715 w 4656590"/>
              <a:gd name="connsiteY162" fmla="*/ 7972425 h 9944100"/>
              <a:gd name="connsiteX163" fmla="*/ 4032703 w 4656590"/>
              <a:gd name="connsiteY163" fmla="*/ 7981950 h 9944100"/>
              <a:gd name="connsiteX164" fmla="*/ 4032703 w 4656590"/>
              <a:gd name="connsiteY164" fmla="*/ 8039100 h 9944100"/>
              <a:gd name="connsiteX165" fmla="*/ 4075565 w 4656590"/>
              <a:gd name="connsiteY165" fmla="*/ 8134350 h 9944100"/>
              <a:gd name="connsiteX166" fmla="*/ 4018415 w 4656590"/>
              <a:gd name="connsiteY166" fmla="*/ 8158162 h 9944100"/>
              <a:gd name="connsiteX167" fmla="*/ 3961265 w 4656590"/>
              <a:gd name="connsiteY167" fmla="*/ 8115300 h 9944100"/>
              <a:gd name="connsiteX168" fmla="*/ 3899353 w 4656590"/>
              <a:gd name="connsiteY168" fmla="*/ 8134350 h 9944100"/>
              <a:gd name="connsiteX169" fmla="*/ 3818390 w 4656590"/>
              <a:gd name="connsiteY169" fmla="*/ 8210550 h 9944100"/>
              <a:gd name="connsiteX170" fmla="*/ 3751715 w 4656590"/>
              <a:gd name="connsiteY170" fmla="*/ 8196262 h 9944100"/>
              <a:gd name="connsiteX171" fmla="*/ 3761240 w 4656590"/>
              <a:gd name="connsiteY171" fmla="*/ 8272462 h 9944100"/>
              <a:gd name="connsiteX172" fmla="*/ 3627890 w 4656590"/>
              <a:gd name="connsiteY172" fmla="*/ 8210550 h 9944100"/>
              <a:gd name="connsiteX173" fmla="*/ 3656465 w 4656590"/>
              <a:gd name="connsiteY173" fmla="*/ 8272462 h 9944100"/>
              <a:gd name="connsiteX174" fmla="*/ 3637415 w 4656590"/>
              <a:gd name="connsiteY174" fmla="*/ 8329612 h 9944100"/>
              <a:gd name="connsiteX175" fmla="*/ 3699328 w 4656590"/>
              <a:gd name="connsiteY175" fmla="*/ 8343900 h 9944100"/>
              <a:gd name="connsiteX176" fmla="*/ 3713615 w 4656590"/>
              <a:gd name="connsiteY176" fmla="*/ 8377237 h 9944100"/>
              <a:gd name="connsiteX177" fmla="*/ 3894590 w 4656590"/>
              <a:gd name="connsiteY177" fmla="*/ 8353425 h 9944100"/>
              <a:gd name="connsiteX178" fmla="*/ 3908878 w 4656590"/>
              <a:gd name="connsiteY178" fmla="*/ 8410575 h 9944100"/>
              <a:gd name="connsiteX179" fmla="*/ 3751715 w 4656590"/>
              <a:gd name="connsiteY179" fmla="*/ 8558212 h 9944100"/>
              <a:gd name="connsiteX180" fmla="*/ 3546928 w 4656590"/>
              <a:gd name="connsiteY180" fmla="*/ 8553450 h 9944100"/>
              <a:gd name="connsiteX181" fmla="*/ 3470728 w 4656590"/>
              <a:gd name="connsiteY181" fmla="*/ 8615362 h 9944100"/>
              <a:gd name="connsiteX182" fmla="*/ 3527878 w 4656590"/>
              <a:gd name="connsiteY182" fmla="*/ 8686800 h 9944100"/>
              <a:gd name="connsiteX183" fmla="*/ 3651703 w 4656590"/>
              <a:gd name="connsiteY183" fmla="*/ 8739187 h 9944100"/>
              <a:gd name="connsiteX184" fmla="*/ 3642178 w 4656590"/>
              <a:gd name="connsiteY184" fmla="*/ 8805862 h 9944100"/>
              <a:gd name="connsiteX185" fmla="*/ 3699328 w 4656590"/>
              <a:gd name="connsiteY185" fmla="*/ 8820150 h 9944100"/>
              <a:gd name="connsiteX186" fmla="*/ 3832678 w 4656590"/>
              <a:gd name="connsiteY186" fmla="*/ 8796337 h 9944100"/>
              <a:gd name="connsiteX187" fmla="*/ 3875540 w 4656590"/>
              <a:gd name="connsiteY187" fmla="*/ 8896350 h 9944100"/>
              <a:gd name="connsiteX188" fmla="*/ 3737428 w 4656590"/>
              <a:gd name="connsiteY188" fmla="*/ 8943975 h 9944100"/>
              <a:gd name="connsiteX189" fmla="*/ 3737428 w 4656590"/>
              <a:gd name="connsiteY189" fmla="*/ 8996362 h 9944100"/>
              <a:gd name="connsiteX190" fmla="*/ 3689803 w 4656590"/>
              <a:gd name="connsiteY190" fmla="*/ 9015412 h 9944100"/>
              <a:gd name="connsiteX191" fmla="*/ 3670753 w 4656590"/>
              <a:gd name="connsiteY191" fmla="*/ 8953500 h 9944100"/>
              <a:gd name="connsiteX192" fmla="*/ 3575503 w 4656590"/>
              <a:gd name="connsiteY192" fmla="*/ 8924925 h 9944100"/>
              <a:gd name="connsiteX193" fmla="*/ 3570740 w 4656590"/>
              <a:gd name="connsiteY193" fmla="*/ 8872537 h 9944100"/>
              <a:gd name="connsiteX194" fmla="*/ 3437390 w 4656590"/>
              <a:gd name="connsiteY194" fmla="*/ 8872537 h 9944100"/>
              <a:gd name="connsiteX195" fmla="*/ 3365953 w 4656590"/>
              <a:gd name="connsiteY195" fmla="*/ 8801100 h 9944100"/>
              <a:gd name="connsiteX196" fmla="*/ 3351665 w 4656590"/>
              <a:gd name="connsiteY196" fmla="*/ 8896350 h 9944100"/>
              <a:gd name="connsiteX197" fmla="*/ 3375478 w 4656590"/>
              <a:gd name="connsiteY197" fmla="*/ 8920162 h 9944100"/>
              <a:gd name="connsiteX198" fmla="*/ 3351665 w 4656590"/>
              <a:gd name="connsiteY198" fmla="*/ 8986837 h 9944100"/>
              <a:gd name="connsiteX199" fmla="*/ 3427865 w 4656590"/>
              <a:gd name="connsiteY199" fmla="*/ 9034462 h 9944100"/>
              <a:gd name="connsiteX200" fmla="*/ 3461203 w 4656590"/>
              <a:gd name="connsiteY200" fmla="*/ 9105900 h 9944100"/>
              <a:gd name="connsiteX201" fmla="*/ 3627890 w 4656590"/>
              <a:gd name="connsiteY201" fmla="*/ 9120187 h 9944100"/>
              <a:gd name="connsiteX202" fmla="*/ 3704090 w 4656590"/>
              <a:gd name="connsiteY202" fmla="*/ 9153525 h 9944100"/>
              <a:gd name="connsiteX203" fmla="*/ 3485015 w 4656590"/>
              <a:gd name="connsiteY203" fmla="*/ 9201150 h 9944100"/>
              <a:gd name="connsiteX204" fmla="*/ 3365953 w 4656590"/>
              <a:gd name="connsiteY204" fmla="*/ 9224962 h 9944100"/>
              <a:gd name="connsiteX205" fmla="*/ 3380240 w 4656590"/>
              <a:gd name="connsiteY205" fmla="*/ 9267825 h 9944100"/>
              <a:gd name="connsiteX206" fmla="*/ 3518353 w 4656590"/>
              <a:gd name="connsiteY206" fmla="*/ 9324975 h 9944100"/>
              <a:gd name="connsiteX207" fmla="*/ 3542165 w 4656590"/>
              <a:gd name="connsiteY207" fmla="*/ 9386887 h 9944100"/>
              <a:gd name="connsiteX208" fmla="*/ 3389765 w 4656590"/>
              <a:gd name="connsiteY208" fmla="*/ 9391650 h 9944100"/>
              <a:gd name="connsiteX209" fmla="*/ 3275465 w 4656590"/>
              <a:gd name="connsiteY209" fmla="*/ 9372600 h 9944100"/>
              <a:gd name="connsiteX210" fmla="*/ 3251653 w 4656590"/>
              <a:gd name="connsiteY210" fmla="*/ 9305925 h 9944100"/>
              <a:gd name="connsiteX211" fmla="*/ 3213553 w 4656590"/>
              <a:gd name="connsiteY211" fmla="*/ 9372600 h 9944100"/>
              <a:gd name="connsiteX212" fmla="*/ 3156403 w 4656590"/>
              <a:gd name="connsiteY212" fmla="*/ 9372600 h 9944100"/>
              <a:gd name="connsiteX213" fmla="*/ 3127828 w 4656590"/>
              <a:gd name="connsiteY213" fmla="*/ 9339262 h 9944100"/>
              <a:gd name="connsiteX214" fmla="*/ 3094490 w 4656590"/>
              <a:gd name="connsiteY214" fmla="*/ 9444037 h 9944100"/>
              <a:gd name="connsiteX215" fmla="*/ 3027815 w 4656590"/>
              <a:gd name="connsiteY215" fmla="*/ 9444037 h 9944100"/>
              <a:gd name="connsiteX216" fmla="*/ 3018290 w 4656590"/>
              <a:gd name="connsiteY216" fmla="*/ 9420225 h 9944100"/>
              <a:gd name="connsiteX217" fmla="*/ 2946853 w 4656590"/>
              <a:gd name="connsiteY217" fmla="*/ 9405937 h 9944100"/>
              <a:gd name="connsiteX218" fmla="*/ 2965903 w 4656590"/>
              <a:gd name="connsiteY218" fmla="*/ 9339262 h 9944100"/>
              <a:gd name="connsiteX219" fmla="*/ 2937328 w 4656590"/>
              <a:gd name="connsiteY219" fmla="*/ 9310687 h 9944100"/>
              <a:gd name="connsiteX220" fmla="*/ 2980190 w 4656590"/>
              <a:gd name="connsiteY220" fmla="*/ 9234487 h 9944100"/>
              <a:gd name="connsiteX221" fmla="*/ 2946853 w 4656590"/>
              <a:gd name="connsiteY221" fmla="*/ 9196387 h 9944100"/>
              <a:gd name="connsiteX222" fmla="*/ 2975428 w 4656590"/>
              <a:gd name="connsiteY222" fmla="*/ 9158287 h 9944100"/>
              <a:gd name="connsiteX223" fmla="*/ 2918278 w 4656590"/>
              <a:gd name="connsiteY223" fmla="*/ 9105900 h 9944100"/>
              <a:gd name="connsiteX224" fmla="*/ 2880178 w 4656590"/>
              <a:gd name="connsiteY224" fmla="*/ 9167812 h 9944100"/>
              <a:gd name="connsiteX225" fmla="*/ 2903990 w 4656590"/>
              <a:gd name="connsiteY225" fmla="*/ 9329737 h 9944100"/>
              <a:gd name="connsiteX226" fmla="*/ 2837315 w 4656590"/>
              <a:gd name="connsiteY226" fmla="*/ 9410700 h 9944100"/>
              <a:gd name="connsiteX227" fmla="*/ 2946853 w 4656590"/>
              <a:gd name="connsiteY227" fmla="*/ 9477375 h 9944100"/>
              <a:gd name="connsiteX228" fmla="*/ 3004003 w 4656590"/>
              <a:gd name="connsiteY228" fmla="*/ 9596437 h 9944100"/>
              <a:gd name="connsiteX229" fmla="*/ 2984953 w 4656590"/>
              <a:gd name="connsiteY229" fmla="*/ 9682162 h 9944100"/>
              <a:gd name="connsiteX230" fmla="*/ 2894465 w 4656590"/>
              <a:gd name="connsiteY230" fmla="*/ 9591675 h 9944100"/>
              <a:gd name="connsiteX231" fmla="*/ 2851603 w 4656590"/>
              <a:gd name="connsiteY231" fmla="*/ 9582150 h 9944100"/>
              <a:gd name="connsiteX232" fmla="*/ 2851603 w 4656590"/>
              <a:gd name="connsiteY232" fmla="*/ 9682162 h 9944100"/>
              <a:gd name="connsiteX233" fmla="*/ 2775403 w 4656590"/>
              <a:gd name="connsiteY233" fmla="*/ 9753600 h 9944100"/>
              <a:gd name="connsiteX234" fmla="*/ 2794453 w 4656590"/>
              <a:gd name="connsiteY234" fmla="*/ 9810750 h 9944100"/>
              <a:gd name="connsiteX235" fmla="*/ 2870653 w 4656590"/>
              <a:gd name="connsiteY235" fmla="*/ 9791700 h 9944100"/>
              <a:gd name="connsiteX236" fmla="*/ 2927803 w 4656590"/>
              <a:gd name="connsiteY236" fmla="*/ 9858375 h 9944100"/>
              <a:gd name="connsiteX237" fmla="*/ 2932565 w 4656590"/>
              <a:gd name="connsiteY237" fmla="*/ 9901237 h 9944100"/>
              <a:gd name="connsiteX238" fmla="*/ 2827790 w 4656590"/>
              <a:gd name="connsiteY238" fmla="*/ 9915525 h 9944100"/>
              <a:gd name="connsiteX239" fmla="*/ 2808740 w 4656590"/>
              <a:gd name="connsiteY239" fmla="*/ 9944100 h 9944100"/>
              <a:gd name="connsiteX240" fmla="*/ 2756353 w 4656590"/>
              <a:gd name="connsiteY240" fmla="*/ 9925050 h 9944100"/>
              <a:gd name="connsiteX241" fmla="*/ 2703965 w 4656590"/>
              <a:gd name="connsiteY241" fmla="*/ 9782175 h 9944100"/>
              <a:gd name="connsiteX242" fmla="*/ 2613478 w 4656590"/>
              <a:gd name="connsiteY242" fmla="*/ 9734550 h 9944100"/>
              <a:gd name="connsiteX243" fmla="*/ 2608715 w 4656590"/>
              <a:gd name="connsiteY243" fmla="*/ 9648825 h 9944100"/>
              <a:gd name="connsiteX244" fmla="*/ 2670628 w 4656590"/>
              <a:gd name="connsiteY244" fmla="*/ 9620250 h 9944100"/>
              <a:gd name="connsiteX245" fmla="*/ 2684915 w 4656590"/>
              <a:gd name="connsiteY245" fmla="*/ 9586912 h 9944100"/>
              <a:gd name="connsiteX246" fmla="*/ 2589665 w 4656590"/>
              <a:gd name="connsiteY246" fmla="*/ 9534525 h 9944100"/>
              <a:gd name="connsiteX247" fmla="*/ 2475365 w 4656590"/>
              <a:gd name="connsiteY247" fmla="*/ 9525000 h 9944100"/>
              <a:gd name="connsiteX248" fmla="*/ 2394403 w 4656590"/>
              <a:gd name="connsiteY248" fmla="*/ 9582150 h 9944100"/>
              <a:gd name="connsiteX249" fmla="*/ 2422978 w 4656590"/>
              <a:gd name="connsiteY249" fmla="*/ 9615487 h 9944100"/>
              <a:gd name="connsiteX250" fmla="*/ 2408690 w 4656590"/>
              <a:gd name="connsiteY250" fmla="*/ 9677400 h 9944100"/>
              <a:gd name="connsiteX251" fmla="*/ 2446790 w 4656590"/>
              <a:gd name="connsiteY251" fmla="*/ 9791700 h 9944100"/>
              <a:gd name="connsiteX252" fmla="*/ 2189615 w 4656590"/>
              <a:gd name="connsiteY252" fmla="*/ 9448800 h 9944100"/>
              <a:gd name="connsiteX253" fmla="*/ 2132465 w 4656590"/>
              <a:gd name="connsiteY253" fmla="*/ 8929687 h 9944100"/>
              <a:gd name="connsiteX254" fmla="*/ 3299185 w 4656590"/>
              <a:gd name="connsiteY254" fmla="*/ 7079177 h 9944100"/>
              <a:gd name="connsiteX255" fmla="*/ 3113540 w 4656590"/>
              <a:gd name="connsiteY255" fmla="*/ 6853237 h 9944100"/>
              <a:gd name="connsiteX256" fmla="*/ 3523115 w 4656590"/>
              <a:gd name="connsiteY256" fmla="*/ 5348287 h 9944100"/>
              <a:gd name="connsiteX257" fmla="*/ 3791072 w 4656590"/>
              <a:gd name="connsiteY257" fmla="*/ 5344852 h 9944100"/>
              <a:gd name="connsiteX258" fmla="*/ 0 w 4656590"/>
              <a:gd name="connsiteY258" fmla="*/ 3296782 h 9944100"/>
              <a:gd name="connsiteX259" fmla="*/ 2694440 w 4656590"/>
              <a:gd name="connsiteY259" fmla="*/ 0 h 9944100"/>
              <a:gd name="connsiteX0" fmla="*/ 2694440 w 4656590"/>
              <a:gd name="connsiteY0" fmla="*/ 0 h 9944100"/>
              <a:gd name="connsiteX1" fmla="*/ 2799215 w 4656590"/>
              <a:gd name="connsiteY1" fmla="*/ 176212 h 9944100"/>
              <a:gd name="connsiteX2" fmla="*/ 2837315 w 4656590"/>
              <a:gd name="connsiteY2" fmla="*/ 176212 h 9944100"/>
              <a:gd name="connsiteX3" fmla="*/ 2875415 w 4656590"/>
              <a:gd name="connsiteY3" fmla="*/ 266700 h 9944100"/>
              <a:gd name="connsiteX4" fmla="*/ 2875415 w 4656590"/>
              <a:gd name="connsiteY4" fmla="*/ 357187 h 9944100"/>
              <a:gd name="connsiteX5" fmla="*/ 3056390 w 4656590"/>
              <a:gd name="connsiteY5" fmla="*/ 538162 h 9944100"/>
              <a:gd name="connsiteX6" fmla="*/ 3056390 w 4656590"/>
              <a:gd name="connsiteY6" fmla="*/ 623887 h 9944100"/>
              <a:gd name="connsiteX7" fmla="*/ 3151640 w 4656590"/>
              <a:gd name="connsiteY7" fmla="*/ 704850 h 9944100"/>
              <a:gd name="connsiteX8" fmla="*/ 3146878 w 4656590"/>
              <a:gd name="connsiteY8" fmla="*/ 842962 h 9944100"/>
              <a:gd name="connsiteX9" fmla="*/ 3208790 w 4656590"/>
              <a:gd name="connsiteY9" fmla="*/ 895350 h 9944100"/>
              <a:gd name="connsiteX10" fmla="*/ 3280228 w 4656590"/>
              <a:gd name="connsiteY10" fmla="*/ 1062038 h 9944100"/>
              <a:gd name="connsiteX11" fmla="*/ 3337378 w 4656590"/>
              <a:gd name="connsiteY11" fmla="*/ 1114426 h 9944100"/>
              <a:gd name="connsiteX12" fmla="*/ 3351665 w 4656590"/>
              <a:gd name="connsiteY12" fmla="*/ 1204912 h 9944100"/>
              <a:gd name="connsiteX13" fmla="*/ 3385003 w 4656590"/>
              <a:gd name="connsiteY13" fmla="*/ 1243012 h 9944100"/>
              <a:gd name="connsiteX14" fmla="*/ 3461203 w 4656590"/>
              <a:gd name="connsiteY14" fmla="*/ 1443037 h 9944100"/>
              <a:gd name="connsiteX15" fmla="*/ 3461203 w 4656590"/>
              <a:gd name="connsiteY15" fmla="*/ 1547812 h 9944100"/>
              <a:gd name="connsiteX16" fmla="*/ 3380240 w 4656590"/>
              <a:gd name="connsiteY16" fmla="*/ 1524000 h 9944100"/>
              <a:gd name="connsiteX17" fmla="*/ 3294515 w 4656590"/>
              <a:gd name="connsiteY17" fmla="*/ 1619250 h 9944100"/>
              <a:gd name="connsiteX18" fmla="*/ 3242128 w 4656590"/>
              <a:gd name="connsiteY18" fmla="*/ 1666875 h 9944100"/>
              <a:gd name="connsiteX19" fmla="*/ 3261178 w 4656590"/>
              <a:gd name="connsiteY19" fmla="*/ 1719263 h 9944100"/>
              <a:gd name="connsiteX20" fmla="*/ 3342140 w 4656590"/>
              <a:gd name="connsiteY20" fmla="*/ 1795463 h 9944100"/>
              <a:gd name="connsiteX21" fmla="*/ 3427865 w 4656590"/>
              <a:gd name="connsiteY21" fmla="*/ 1795463 h 9944100"/>
              <a:gd name="connsiteX22" fmla="*/ 3556453 w 4656590"/>
              <a:gd name="connsiteY22" fmla="*/ 1857376 h 9944100"/>
              <a:gd name="connsiteX23" fmla="*/ 3675515 w 4656590"/>
              <a:gd name="connsiteY23" fmla="*/ 2019300 h 9944100"/>
              <a:gd name="connsiteX24" fmla="*/ 3618365 w 4656590"/>
              <a:gd name="connsiteY24" fmla="*/ 2114551 h 9944100"/>
              <a:gd name="connsiteX25" fmla="*/ 3565978 w 4656590"/>
              <a:gd name="connsiteY25" fmla="*/ 2100262 h 9944100"/>
              <a:gd name="connsiteX26" fmla="*/ 3446915 w 4656590"/>
              <a:gd name="connsiteY26" fmla="*/ 2233613 h 9944100"/>
              <a:gd name="connsiteX27" fmla="*/ 3437390 w 4656590"/>
              <a:gd name="connsiteY27" fmla="*/ 2481262 h 9944100"/>
              <a:gd name="connsiteX28" fmla="*/ 3551690 w 4656590"/>
              <a:gd name="connsiteY28" fmla="*/ 2619375 h 9944100"/>
              <a:gd name="connsiteX29" fmla="*/ 3646940 w 4656590"/>
              <a:gd name="connsiteY29" fmla="*/ 2652713 h 9944100"/>
              <a:gd name="connsiteX30" fmla="*/ 3718378 w 4656590"/>
              <a:gd name="connsiteY30" fmla="*/ 2790826 h 9944100"/>
              <a:gd name="connsiteX31" fmla="*/ 3785053 w 4656590"/>
              <a:gd name="connsiteY31" fmla="*/ 2847976 h 9944100"/>
              <a:gd name="connsiteX32" fmla="*/ 3823153 w 4656590"/>
              <a:gd name="connsiteY32" fmla="*/ 2947988 h 9944100"/>
              <a:gd name="connsiteX33" fmla="*/ 3989840 w 4656590"/>
              <a:gd name="connsiteY33" fmla="*/ 2943226 h 9944100"/>
              <a:gd name="connsiteX34" fmla="*/ 4080328 w 4656590"/>
              <a:gd name="connsiteY34" fmla="*/ 3109912 h 9944100"/>
              <a:gd name="connsiteX35" fmla="*/ 4075565 w 4656590"/>
              <a:gd name="connsiteY35" fmla="*/ 3248025 h 9944100"/>
              <a:gd name="connsiteX36" fmla="*/ 4108903 w 4656590"/>
              <a:gd name="connsiteY36" fmla="*/ 3314700 h 9944100"/>
              <a:gd name="connsiteX37" fmla="*/ 4094615 w 4656590"/>
              <a:gd name="connsiteY37" fmla="*/ 3367087 h 9944100"/>
              <a:gd name="connsiteX38" fmla="*/ 4027940 w 4656590"/>
              <a:gd name="connsiteY38" fmla="*/ 3371850 h 9944100"/>
              <a:gd name="connsiteX39" fmla="*/ 3992617 w 4656590"/>
              <a:gd name="connsiteY39" fmla="*/ 3499896 h 9944100"/>
              <a:gd name="connsiteX40" fmla="*/ 4075565 w 4656590"/>
              <a:gd name="connsiteY40" fmla="*/ 3605212 h 9944100"/>
              <a:gd name="connsiteX41" fmla="*/ 4099378 w 4656590"/>
              <a:gd name="connsiteY41" fmla="*/ 3724275 h 9944100"/>
              <a:gd name="connsiteX42" fmla="*/ 4147003 w 4656590"/>
              <a:gd name="connsiteY42" fmla="*/ 3738562 h 9944100"/>
              <a:gd name="connsiteX43" fmla="*/ 4180340 w 4656590"/>
              <a:gd name="connsiteY43" fmla="*/ 3862387 h 9944100"/>
              <a:gd name="connsiteX44" fmla="*/ 4170815 w 4656590"/>
              <a:gd name="connsiteY44" fmla="*/ 4010025 h 9944100"/>
              <a:gd name="connsiteX45" fmla="*/ 4204153 w 4656590"/>
              <a:gd name="connsiteY45" fmla="*/ 4043362 h 9944100"/>
              <a:gd name="connsiteX46" fmla="*/ 4194628 w 4656590"/>
              <a:gd name="connsiteY46" fmla="*/ 4114800 h 9944100"/>
              <a:gd name="connsiteX47" fmla="*/ 4237490 w 4656590"/>
              <a:gd name="connsiteY47" fmla="*/ 4114800 h 9944100"/>
              <a:gd name="connsiteX48" fmla="*/ 4261303 w 4656590"/>
              <a:gd name="connsiteY48" fmla="*/ 4195762 h 9944100"/>
              <a:gd name="connsiteX49" fmla="*/ 4227965 w 4656590"/>
              <a:gd name="connsiteY49" fmla="*/ 4229100 h 9944100"/>
              <a:gd name="connsiteX50" fmla="*/ 4242253 w 4656590"/>
              <a:gd name="connsiteY50" fmla="*/ 4352925 h 9944100"/>
              <a:gd name="connsiteX51" fmla="*/ 4227965 w 4656590"/>
              <a:gd name="connsiteY51" fmla="*/ 4395787 h 9944100"/>
              <a:gd name="connsiteX52" fmla="*/ 4327978 w 4656590"/>
              <a:gd name="connsiteY52" fmla="*/ 4491037 h 9944100"/>
              <a:gd name="connsiteX53" fmla="*/ 4266065 w 4656590"/>
              <a:gd name="connsiteY53" fmla="*/ 4538662 h 9944100"/>
              <a:gd name="connsiteX54" fmla="*/ 4266065 w 4656590"/>
              <a:gd name="connsiteY54" fmla="*/ 4595812 h 9944100"/>
              <a:gd name="connsiteX55" fmla="*/ 4308928 w 4656590"/>
              <a:gd name="connsiteY55" fmla="*/ 4648200 h 9944100"/>
              <a:gd name="connsiteX56" fmla="*/ 4251778 w 4656590"/>
              <a:gd name="connsiteY56" fmla="*/ 4681537 h 9944100"/>
              <a:gd name="connsiteX57" fmla="*/ 4227965 w 4656590"/>
              <a:gd name="connsiteY57" fmla="*/ 4748212 h 9944100"/>
              <a:gd name="connsiteX58" fmla="*/ 4161290 w 4656590"/>
              <a:gd name="connsiteY58" fmla="*/ 4748212 h 9944100"/>
              <a:gd name="connsiteX59" fmla="*/ 4151765 w 4656590"/>
              <a:gd name="connsiteY59" fmla="*/ 4795837 h 9944100"/>
              <a:gd name="connsiteX60" fmla="*/ 4227965 w 4656590"/>
              <a:gd name="connsiteY60" fmla="*/ 4800600 h 9944100"/>
              <a:gd name="connsiteX61" fmla="*/ 4227965 w 4656590"/>
              <a:gd name="connsiteY61" fmla="*/ 4881562 h 9944100"/>
              <a:gd name="connsiteX62" fmla="*/ 4166053 w 4656590"/>
              <a:gd name="connsiteY62" fmla="*/ 4948237 h 9944100"/>
              <a:gd name="connsiteX63" fmla="*/ 4151765 w 4656590"/>
              <a:gd name="connsiteY63" fmla="*/ 5053012 h 9944100"/>
              <a:gd name="connsiteX64" fmla="*/ 4223203 w 4656590"/>
              <a:gd name="connsiteY64" fmla="*/ 5053012 h 9944100"/>
              <a:gd name="connsiteX65" fmla="*/ 4227965 w 4656590"/>
              <a:gd name="connsiteY65" fmla="*/ 5110162 h 9944100"/>
              <a:gd name="connsiteX66" fmla="*/ 4161290 w 4656590"/>
              <a:gd name="connsiteY66" fmla="*/ 5191125 h 9944100"/>
              <a:gd name="connsiteX67" fmla="*/ 4166053 w 4656590"/>
              <a:gd name="connsiteY67" fmla="*/ 5272087 h 9944100"/>
              <a:gd name="connsiteX68" fmla="*/ 4213678 w 4656590"/>
              <a:gd name="connsiteY68" fmla="*/ 5281612 h 9944100"/>
              <a:gd name="connsiteX69" fmla="*/ 4218440 w 4656590"/>
              <a:gd name="connsiteY69" fmla="*/ 5362575 h 9944100"/>
              <a:gd name="connsiteX70" fmla="*/ 4137478 w 4656590"/>
              <a:gd name="connsiteY70" fmla="*/ 5343525 h 9944100"/>
              <a:gd name="connsiteX71" fmla="*/ 4151765 w 4656590"/>
              <a:gd name="connsiteY71" fmla="*/ 5457825 h 9944100"/>
              <a:gd name="connsiteX72" fmla="*/ 4118428 w 4656590"/>
              <a:gd name="connsiteY72" fmla="*/ 5505450 h 9944100"/>
              <a:gd name="connsiteX73" fmla="*/ 4123190 w 4656590"/>
              <a:gd name="connsiteY73" fmla="*/ 5572125 h 9944100"/>
              <a:gd name="connsiteX74" fmla="*/ 4018415 w 4656590"/>
              <a:gd name="connsiteY74" fmla="*/ 5648325 h 9944100"/>
              <a:gd name="connsiteX75" fmla="*/ 3995384 w 4656590"/>
              <a:gd name="connsiteY75" fmla="*/ 5638601 h 9944100"/>
              <a:gd name="connsiteX76" fmla="*/ 4051753 w 4656590"/>
              <a:gd name="connsiteY76" fmla="*/ 5738812 h 9944100"/>
              <a:gd name="connsiteX77" fmla="*/ 4094615 w 4656590"/>
              <a:gd name="connsiteY77" fmla="*/ 5743575 h 9944100"/>
              <a:gd name="connsiteX78" fmla="*/ 4180340 w 4656590"/>
              <a:gd name="connsiteY78" fmla="*/ 5553075 h 9944100"/>
              <a:gd name="connsiteX79" fmla="*/ 4194628 w 4656590"/>
              <a:gd name="connsiteY79" fmla="*/ 5553075 h 9944100"/>
              <a:gd name="connsiteX80" fmla="*/ 4394653 w 4656590"/>
              <a:gd name="connsiteY80" fmla="*/ 5272087 h 9944100"/>
              <a:gd name="connsiteX81" fmla="*/ 4437515 w 4656590"/>
              <a:gd name="connsiteY81" fmla="*/ 5319712 h 9944100"/>
              <a:gd name="connsiteX82" fmla="*/ 4418465 w 4656590"/>
              <a:gd name="connsiteY82" fmla="*/ 5462587 h 9944100"/>
              <a:gd name="connsiteX83" fmla="*/ 4451803 w 4656590"/>
              <a:gd name="connsiteY83" fmla="*/ 5667375 h 9944100"/>
              <a:gd name="connsiteX84" fmla="*/ 4413703 w 4656590"/>
              <a:gd name="connsiteY84" fmla="*/ 5791200 h 9944100"/>
              <a:gd name="connsiteX85" fmla="*/ 4594678 w 4656590"/>
              <a:gd name="connsiteY85" fmla="*/ 5800725 h 9944100"/>
              <a:gd name="connsiteX86" fmla="*/ 4618490 w 4656590"/>
              <a:gd name="connsiteY86" fmla="*/ 5848350 h 9944100"/>
              <a:gd name="connsiteX87" fmla="*/ 4647065 w 4656590"/>
              <a:gd name="connsiteY87" fmla="*/ 5867400 h 9944100"/>
              <a:gd name="connsiteX88" fmla="*/ 4656590 w 4656590"/>
              <a:gd name="connsiteY88" fmla="*/ 5891212 h 9944100"/>
              <a:gd name="connsiteX89" fmla="*/ 4651828 w 4656590"/>
              <a:gd name="connsiteY89" fmla="*/ 6034087 h 9944100"/>
              <a:gd name="connsiteX90" fmla="*/ 4575628 w 4656590"/>
              <a:gd name="connsiteY90" fmla="*/ 6072187 h 9944100"/>
              <a:gd name="connsiteX91" fmla="*/ 4575628 w 4656590"/>
              <a:gd name="connsiteY91" fmla="*/ 6115050 h 9944100"/>
              <a:gd name="connsiteX92" fmla="*/ 4480378 w 4656590"/>
              <a:gd name="connsiteY92" fmla="*/ 6110287 h 9944100"/>
              <a:gd name="connsiteX93" fmla="*/ 4437515 w 4656590"/>
              <a:gd name="connsiteY93" fmla="*/ 6224587 h 9944100"/>
              <a:gd name="connsiteX94" fmla="*/ 4375603 w 4656590"/>
              <a:gd name="connsiteY94" fmla="*/ 6267450 h 9944100"/>
              <a:gd name="connsiteX95" fmla="*/ 4361315 w 4656590"/>
              <a:gd name="connsiteY95" fmla="*/ 6410325 h 9944100"/>
              <a:gd name="connsiteX96" fmla="*/ 4232728 w 4656590"/>
              <a:gd name="connsiteY96" fmla="*/ 6396037 h 9944100"/>
              <a:gd name="connsiteX97" fmla="*/ 4104140 w 4656590"/>
              <a:gd name="connsiteY97" fmla="*/ 6424612 h 9944100"/>
              <a:gd name="connsiteX98" fmla="*/ 4070803 w 4656590"/>
              <a:gd name="connsiteY98" fmla="*/ 6510337 h 9944100"/>
              <a:gd name="connsiteX99" fmla="*/ 4113665 w 4656590"/>
              <a:gd name="connsiteY99" fmla="*/ 6662737 h 9944100"/>
              <a:gd name="connsiteX100" fmla="*/ 4194628 w 4656590"/>
              <a:gd name="connsiteY100" fmla="*/ 6700837 h 9944100"/>
              <a:gd name="connsiteX101" fmla="*/ 4261303 w 4656590"/>
              <a:gd name="connsiteY101" fmla="*/ 6619875 h 9944100"/>
              <a:gd name="connsiteX102" fmla="*/ 4308928 w 4656590"/>
              <a:gd name="connsiteY102" fmla="*/ 6643687 h 9944100"/>
              <a:gd name="connsiteX103" fmla="*/ 4337503 w 4656590"/>
              <a:gd name="connsiteY103" fmla="*/ 6491287 h 9944100"/>
              <a:gd name="connsiteX104" fmla="*/ 4375603 w 4656590"/>
              <a:gd name="connsiteY104" fmla="*/ 6491287 h 9944100"/>
              <a:gd name="connsiteX105" fmla="*/ 4442278 w 4656590"/>
              <a:gd name="connsiteY105" fmla="*/ 6419850 h 9944100"/>
              <a:gd name="connsiteX106" fmla="*/ 4547053 w 4656590"/>
              <a:gd name="connsiteY106" fmla="*/ 6415087 h 9944100"/>
              <a:gd name="connsiteX107" fmla="*/ 4604203 w 4656590"/>
              <a:gd name="connsiteY107" fmla="*/ 6496050 h 9944100"/>
              <a:gd name="connsiteX108" fmla="*/ 4537528 w 4656590"/>
              <a:gd name="connsiteY108" fmla="*/ 6572250 h 9944100"/>
              <a:gd name="connsiteX109" fmla="*/ 4547053 w 4656590"/>
              <a:gd name="connsiteY109" fmla="*/ 6619875 h 9944100"/>
              <a:gd name="connsiteX110" fmla="*/ 4499428 w 4656590"/>
              <a:gd name="connsiteY110" fmla="*/ 6638925 h 9944100"/>
              <a:gd name="connsiteX111" fmla="*/ 4489903 w 4656590"/>
              <a:gd name="connsiteY111" fmla="*/ 6686550 h 9944100"/>
              <a:gd name="connsiteX112" fmla="*/ 4532765 w 4656590"/>
              <a:gd name="connsiteY112" fmla="*/ 6753225 h 9944100"/>
              <a:gd name="connsiteX113" fmla="*/ 4480378 w 4656590"/>
              <a:gd name="connsiteY113" fmla="*/ 6838950 h 9944100"/>
              <a:gd name="connsiteX114" fmla="*/ 4380365 w 4656590"/>
              <a:gd name="connsiteY114" fmla="*/ 6791325 h 9944100"/>
              <a:gd name="connsiteX115" fmla="*/ 4347028 w 4656590"/>
              <a:gd name="connsiteY115" fmla="*/ 6791325 h 9944100"/>
              <a:gd name="connsiteX116" fmla="*/ 4327978 w 4656590"/>
              <a:gd name="connsiteY116" fmla="*/ 6886575 h 9944100"/>
              <a:gd name="connsiteX117" fmla="*/ 4227965 w 4656590"/>
              <a:gd name="connsiteY117" fmla="*/ 6886575 h 9944100"/>
              <a:gd name="connsiteX118" fmla="*/ 4218440 w 4656590"/>
              <a:gd name="connsiteY118" fmla="*/ 6838950 h 9944100"/>
              <a:gd name="connsiteX119" fmla="*/ 4175578 w 4656590"/>
              <a:gd name="connsiteY119" fmla="*/ 6796087 h 9944100"/>
              <a:gd name="connsiteX120" fmla="*/ 3989840 w 4656590"/>
              <a:gd name="connsiteY120" fmla="*/ 7029450 h 9944100"/>
              <a:gd name="connsiteX121" fmla="*/ 4032703 w 4656590"/>
              <a:gd name="connsiteY121" fmla="*/ 7129462 h 9944100"/>
              <a:gd name="connsiteX122" fmla="*/ 4113665 w 4656590"/>
              <a:gd name="connsiteY122" fmla="*/ 7100887 h 9944100"/>
              <a:gd name="connsiteX123" fmla="*/ 4161290 w 4656590"/>
              <a:gd name="connsiteY123" fmla="*/ 7119937 h 9944100"/>
              <a:gd name="connsiteX124" fmla="*/ 4123190 w 4656590"/>
              <a:gd name="connsiteY124" fmla="*/ 7172325 h 9944100"/>
              <a:gd name="connsiteX125" fmla="*/ 4127953 w 4656590"/>
              <a:gd name="connsiteY125" fmla="*/ 7229475 h 9944100"/>
              <a:gd name="connsiteX126" fmla="*/ 4004128 w 4656590"/>
              <a:gd name="connsiteY126" fmla="*/ 7291387 h 9944100"/>
              <a:gd name="connsiteX127" fmla="*/ 3899353 w 4656590"/>
              <a:gd name="connsiteY127" fmla="*/ 7229475 h 9944100"/>
              <a:gd name="connsiteX128" fmla="*/ 3866015 w 4656590"/>
              <a:gd name="connsiteY128" fmla="*/ 7239000 h 9944100"/>
              <a:gd name="connsiteX129" fmla="*/ 3880303 w 4656590"/>
              <a:gd name="connsiteY129" fmla="*/ 7305675 h 9944100"/>
              <a:gd name="connsiteX130" fmla="*/ 3775528 w 4656590"/>
              <a:gd name="connsiteY130" fmla="*/ 7372350 h 9944100"/>
              <a:gd name="connsiteX131" fmla="*/ 3804103 w 4656590"/>
              <a:gd name="connsiteY131" fmla="*/ 7439025 h 9944100"/>
              <a:gd name="connsiteX132" fmla="*/ 3927928 w 4656590"/>
              <a:gd name="connsiteY132" fmla="*/ 7419975 h 9944100"/>
              <a:gd name="connsiteX133" fmla="*/ 4018415 w 4656590"/>
              <a:gd name="connsiteY133" fmla="*/ 7410450 h 9944100"/>
              <a:gd name="connsiteX134" fmla="*/ 4075565 w 4656590"/>
              <a:gd name="connsiteY134" fmla="*/ 7343775 h 9944100"/>
              <a:gd name="connsiteX135" fmla="*/ 4104140 w 4656590"/>
              <a:gd name="connsiteY135" fmla="*/ 7353300 h 9944100"/>
              <a:gd name="connsiteX136" fmla="*/ 4147003 w 4656590"/>
              <a:gd name="connsiteY136" fmla="*/ 7353300 h 9944100"/>
              <a:gd name="connsiteX137" fmla="*/ 4218440 w 4656590"/>
              <a:gd name="connsiteY137" fmla="*/ 7286625 h 9944100"/>
              <a:gd name="connsiteX138" fmla="*/ 4280353 w 4656590"/>
              <a:gd name="connsiteY138" fmla="*/ 7286625 h 9944100"/>
              <a:gd name="connsiteX139" fmla="*/ 4180340 w 4656590"/>
              <a:gd name="connsiteY139" fmla="*/ 7410450 h 9944100"/>
              <a:gd name="connsiteX140" fmla="*/ 4161290 w 4656590"/>
              <a:gd name="connsiteY140" fmla="*/ 7524750 h 9944100"/>
              <a:gd name="connsiteX141" fmla="*/ 4070803 w 4656590"/>
              <a:gd name="connsiteY141" fmla="*/ 7505700 h 9944100"/>
              <a:gd name="connsiteX142" fmla="*/ 4018415 w 4656590"/>
              <a:gd name="connsiteY142" fmla="*/ 7505700 h 9944100"/>
              <a:gd name="connsiteX143" fmla="*/ 4008890 w 4656590"/>
              <a:gd name="connsiteY143" fmla="*/ 7534275 h 9944100"/>
              <a:gd name="connsiteX144" fmla="*/ 3913640 w 4656590"/>
              <a:gd name="connsiteY144" fmla="*/ 7543800 h 9944100"/>
              <a:gd name="connsiteX145" fmla="*/ 3856490 w 4656590"/>
              <a:gd name="connsiteY145" fmla="*/ 7572375 h 9944100"/>
              <a:gd name="connsiteX146" fmla="*/ 3804103 w 4656590"/>
              <a:gd name="connsiteY146" fmla="*/ 7558087 h 9944100"/>
              <a:gd name="connsiteX147" fmla="*/ 3755022 w 4656590"/>
              <a:gd name="connsiteY147" fmla="*/ 7585695 h 9944100"/>
              <a:gd name="connsiteX148" fmla="*/ 3851728 w 4656590"/>
              <a:gd name="connsiteY148" fmla="*/ 7639050 h 9944100"/>
              <a:gd name="connsiteX149" fmla="*/ 3846965 w 4656590"/>
              <a:gd name="connsiteY149" fmla="*/ 7681912 h 9944100"/>
              <a:gd name="connsiteX150" fmla="*/ 3942215 w 4656590"/>
              <a:gd name="connsiteY150" fmla="*/ 7705725 h 9944100"/>
              <a:gd name="connsiteX151" fmla="*/ 3942215 w 4656590"/>
              <a:gd name="connsiteY151" fmla="*/ 7767637 h 9944100"/>
              <a:gd name="connsiteX152" fmla="*/ 3885065 w 4656590"/>
              <a:gd name="connsiteY152" fmla="*/ 7810500 h 9944100"/>
              <a:gd name="connsiteX153" fmla="*/ 3756478 w 4656590"/>
              <a:gd name="connsiteY153" fmla="*/ 7800975 h 9944100"/>
              <a:gd name="connsiteX154" fmla="*/ 3718378 w 4656590"/>
              <a:gd name="connsiteY154" fmla="*/ 7834312 h 9944100"/>
              <a:gd name="connsiteX155" fmla="*/ 3808865 w 4656590"/>
              <a:gd name="connsiteY155" fmla="*/ 7891462 h 9944100"/>
              <a:gd name="connsiteX156" fmla="*/ 3808865 w 4656590"/>
              <a:gd name="connsiteY156" fmla="*/ 7948612 h 9944100"/>
              <a:gd name="connsiteX157" fmla="*/ 3856490 w 4656590"/>
              <a:gd name="connsiteY157" fmla="*/ 7953375 h 9944100"/>
              <a:gd name="connsiteX158" fmla="*/ 3856490 w 4656590"/>
              <a:gd name="connsiteY158" fmla="*/ 7996237 h 9944100"/>
              <a:gd name="connsiteX159" fmla="*/ 3927928 w 4656590"/>
              <a:gd name="connsiteY159" fmla="*/ 7996237 h 9944100"/>
              <a:gd name="connsiteX160" fmla="*/ 3942215 w 4656590"/>
              <a:gd name="connsiteY160" fmla="*/ 7948612 h 9944100"/>
              <a:gd name="connsiteX161" fmla="*/ 4151765 w 4656590"/>
              <a:gd name="connsiteY161" fmla="*/ 7924800 h 9944100"/>
              <a:gd name="connsiteX162" fmla="*/ 4132715 w 4656590"/>
              <a:gd name="connsiteY162" fmla="*/ 7972425 h 9944100"/>
              <a:gd name="connsiteX163" fmla="*/ 4032703 w 4656590"/>
              <a:gd name="connsiteY163" fmla="*/ 7981950 h 9944100"/>
              <a:gd name="connsiteX164" fmla="*/ 4032703 w 4656590"/>
              <a:gd name="connsiteY164" fmla="*/ 8039100 h 9944100"/>
              <a:gd name="connsiteX165" fmla="*/ 4075565 w 4656590"/>
              <a:gd name="connsiteY165" fmla="*/ 8134350 h 9944100"/>
              <a:gd name="connsiteX166" fmla="*/ 4018415 w 4656590"/>
              <a:gd name="connsiteY166" fmla="*/ 8158162 h 9944100"/>
              <a:gd name="connsiteX167" fmla="*/ 3961265 w 4656590"/>
              <a:gd name="connsiteY167" fmla="*/ 8115300 h 9944100"/>
              <a:gd name="connsiteX168" fmla="*/ 3899353 w 4656590"/>
              <a:gd name="connsiteY168" fmla="*/ 8134350 h 9944100"/>
              <a:gd name="connsiteX169" fmla="*/ 3818390 w 4656590"/>
              <a:gd name="connsiteY169" fmla="*/ 8210550 h 9944100"/>
              <a:gd name="connsiteX170" fmla="*/ 3751715 w 4656590"/>
              <a:gd name="connsiteY170" fmla="*/ 8196262 h 9944100"/>
              <a:gd name="connsiteX171" fmla="*/ 3761240 w 4656590"/>
              <a:gd name="connsiteY171" fmla="*/ 8272462 h 9944100"/>
              <a:gd name="connsiteX172" fmla="*/ 3627890 w 4656590"/>
              <a:gd name="connsiteY172" fmla="*/ 8210550 h 9944100"/>
              <a:gd name="connsiteX173" fmla="*/ 3656465 w 4656590"/>
              <a:gd name="connsiteY173" fmla="*/ 8272462 h 9944100"/>
              <a:gd name="connsiteX174" fmla="*/ 3637415 w 4656590"/>
              <a:gd name="connsiteY174" fmla="*/ 8329612 h 9944100"/>
              <a:gd name="connsiteX175" fmla="*/ 3699328 w 4656590"/>
              <a:gd name="connsiteY175" fmla="*/ 8343900 h 9944100"/>
              <a:gd name="connsiteX176" fmla="*/ 3713615 w 4656590"/>
              <a:gd name="connsiteY176" fmla="*/ 8377237 h 9944100"/>
              <a:gd name="connsiteX177" fmla="*/ 3894590 w 4656590"/>
              <a:gd name="connsiteY177" fmla="*/ 8353425 h 9944100"/>
              <a:gd name="connsiteX178" fmla="*/ 3908878 w 4656590"/>
              <a:gd name="connsiteY178" fmla="*/ 8410575 h 9944100"/>
              <a:gd name="connsiteX179" fmla="*/ 3751715 w 4656590"/>
              <a:gd name="connsiteY179" fmla="*/ 8558212 h 9944100"/>
              <a:gd name="connsiteX180" fmla="*/ 3546928 w 4656590"/>
              <a:gd name="connsiteY180" fmla="*/ 8553450 h 9944100"/>
              <a:gd name="connsiteX181" fmla="*/ 3470728 w 4656590"/>
              <a:gd name="connsiteY181" fmla="*/ 8615362 h 9944100"/>
              <a:gd name="connsiteX182" fmla="*/ 3527878 w 4656590"/>
              <a:gd name="connsiteY182" fmla="*/ 8686800 h 9944100"/>
              <a:gd name="connsiteX183" fmla="*/ 3651703 w 4656590"/>
              <a:gd name="connsiteY183" fmla="*/ 8739187 h 9944100"/>
              <a:gd name="connsiteX184" fmla="*/ 3642178 w 4656590"/>
              <a:gd name="connsiteY184" fmla="*/ 8805862 h 9944100"/>
              <a:gd name="connsiteX185" fmla="*/ 3699328 w 4656590"/>
              <a:gd name="connsiteY185" fmla="*/ 8820150 h 9944100"/>
              <a:gd name="connsiteX186" fmla="*/ 3832678 w 4656590"/>
              <a:gd name="connsiteY186" fmla="*/ 8796337 h 9944100"/>
              <a:gd name="connsiteX187" fmla="*/ 3875540 w 4656590"/>
              <a:gd name="connsiteY187" fmla="*/ 8896350 h 9944100"/>
              <a:gd name="connsiteX188" fmla="*/ 3737428 w 4656590"/>
              <a:gd name="connsiteY188" fmla="*/ 8943975 h 9944100"/>
              <a:gd name="connsiteX189" fmla="*/ 3737428 w 4656590"/>
              <a:gd name="connsiteY189" fmla="*/ 8996362 h 9944100"/>
              <a:gd name="connsiteX190" fmla="*/ 3689803 w 4656590"/>
              <a:gd name="connsiteY190" fmla="*/ 9015412 h 9944100"/>
              <a:gd name="connsiteX191" fmla="*/ 3670753 w 4656590"/>
              <a:gd name="connsiteY191" fmla="*/ 8953500 h 9944100"/>
              <a:gd name="connsiteX192" fmla="*/ 3575503 w 4656590"/>
              <a:gd name="connsiteY192" fmla="*/ 8924925 h 9944100"/>
              <a:gd name="connsiteX193" fmla="*/ 3570740 w 4656590"/>
              <a:gd name="connsiteY193" fmla="*/ 8872537 h 9944100"/>
              <a:gd name="connsiteX194" fmla="*/ 3437390 w 4656590"/>
              <a:gd name="connsiteY194" fmla="*/ 8872537 h 9944100"/>
              <a:gd name="connsiteX195" fmla="*/ 3365953 w 4656590"/>
              <a:gd name="connsiteY195" fmla="*/ 8801100 h 9944100"/>
              <a:gd name="connsiteX196" fmla="*/ 3351665 w 4656590"/>
              <a:gd name="connsiteY196" fmla="*/ 8896350 h 9944100"/>
              <a:gd name="connsiteX197" fmla="*/ 3375478 w 4656590"/>
              <a:gd name="connsiteY197" fmla="*/ 8920162 h 9944100"/>
              <a:gd name="connsiteX198" fmla="*/ 3351665 w 4656590"/>
              <a:gd name="connsiteY198" fmla="*/ 8986837 h 9944100"/>
              <a:gd name="connsiteX199" fmla="*/ 3427865 w 4656590"/>
              <a:gd name="connsiteY199" fmla="*/ 9034462 h 9944100"/>
              <a:gd name="connsiteX200" fmla="*/ 3461203 w 4656590"/>
              <a:gd name="connsiteY200" fmla="*/ 9105900 h 9944100"/>
              <a:gd name="connsiteX201" fmla="*/ 3627890 w 4656590"/>
              <a:gd name="connsiteY201" fmla="*/ 9120187 h 9944100"/>
              <a:gd name="connsiteX202" fmla="*/ 3704090 w 4656590"/>
              <a:gd name="connsiteY202" fmla="*/ 9153525 h 9944100"/>
              <a:gd name="connsiteX203" fmla="*/ 3485015 w 4656590"/>
              <a:gd name="connsiteY203" fmla="*/ 9201150 h 9944100"/>
              <a:gd name="connsiteX204" fmla="*/ 3365953 w 4656590"/>
              <a:gd name="connsiteY204" fmla="*/ 9224962 h 9944100"/>
              <a:gd name="connsiteX205" fmla="*/ 3380240 w 4656590"/>
              <a:gd name="connsiteY205" fmla="*/ 9267825 h 9944100"/>
              <a:gd name="connsiteX206" fmla="*/ 3518353 w 4656590"/>
              <a:gd name="connsiteY206" fmla="*/ 9324975 h 9944100"/>
              <a:gd name="connsiteX207" fmla="*/ 3542165 w 4656590"/>
              <a:gd name="connsiteY207" fmla="*/ 9386887 h 9944100"/>
              <a:gd name="connsiteX208" fmla="*/ 3389765 w 4656590"/>
              <a:gd name="connsiteY208" fmla="*/ 9391650 h 9944100"/>
              <a:gd name="connsiteX209" fmla="*/ 3275465 w 4656590"/>
              <a:gd name="connsiteY209" fmla="*/ 9372600 h 9944100"/>
              <a:gd name="connsiteX210" fmla="*/ 3251653 w 4656590"/>
              <a:gd name="connsiteY210" fmla="*/ 9305925 h 9944100"/>
              <a:gd name="connsiteX211" fmla="*/ 3213553 w 4656590"/>
              <a:gd name="connsiteY211" fmla="*/ 9372600 h 9944100"/>
              <a:gd name="connsiteX212" fmla="*/ 3156403 w 4656590"/>
              <a:gd name="connsiteY212" fmla="*/ 9372600 h 9944100"/>
              <a:gd name="connsiteX213" fmla="*/ 3127828 w 4656590"/>
              <a:gd name="connsiteY213" fmla="*/ 9339262 h 9944100"/>
              <a:gd name="connsiteX214" fmla="*/ 3094490 w 4656590"/>
              <a:gd name="connsiteY214" fmla="*/ 9444037 h 9944100"/>
              <a:gd name="connsiteX215" fmla="*/ 3027815 w 4656590"/>
              <a:gd name="connsiteY215" fmla="*/ 9444037 h 9944100"/>
              <a:gd name="connsiteX216" fmla="*/ 3018290 w 4656590"/>
              <a:gd name="connsiteY216" fmla="*/ 9420225 h 9944100"/>
              <a:gd name="connsiteX217" fmla="*/ 2946853 w 4656590"/>
              <a:gd name="connsiteY217" fmla="*/ 9405937 h 9944100"/>
              <a:gd name="connsiteX218" fmla="*/ 2965903 w 4656590"/>
              <a:gd name="connsiteY218" fmla="*/ 9339262 h 9944100"/>
              <a:gd name="connsiteX219" fmla="*/ 2937328 w 4656590"/>
              <a:gd name="connsiteY219" fmla="*/ 9310687 h 9944100"/>
              <a:gd name="connsiteX220" fmla="*/ 2980190 w 4656590"/>
              <a:gd name="connsiteY220" fmla="*/ 9234487 h 9944100"/>
              <a:gd name="connsiteX221" fmla="*/ 2946853 w 4656590"/>
              <a:gd name="connsiteY221" fmla="*/ 9196387 h 9944100"/>
              <a:gd name="connsiteX222" fmla="*/ 2975428 w 4656590"/>
              <a:gd name="connsiteY222" fmla="*/ 9158287 h 9944100"/>
              <a:gd name="connsiteX223" fmla="*/ 2918278 w 4656590"/>
              <a:gd name="connsiteY223" fmla="*/ 9105900 h 9944100"/>
              <a:gd name="connsiteX224" fmla="*/ 2880178 w 4656590"/>
              <a:gd name="connsiteY224" fmla="*/ 9167812 h 9944100"/>
              <a:gd name="connsiteX225" fmla="*/ 2903990 w 4656590"/>
              <a:gd name="connsiteY225" fmla="*/ 9329737 h 9944100"/>
              <a:gd name="connsiteX226" fmla="*/ 2837315 w 4656590"/>
              <a:gd name="connsiteY226" fmla="*/ 9410700 h 9944100"/>
              <a:gd name="connsiteX227" fmla="*/ 2946853 w 4656590"/>
              <a:gd name="connsiteY227" fmla="*/ 9477375 h 9944100"/>
              <a:gd name="connsiteX228" fmla="*/ 3004003 w 4656590"/>
              <a:gd name="connsiteY228" fmla="*/ 9596437 h 9944100"/>
              <a:gd name="connsiteX229" fmla="*/ 2984953 w 4656590"/>
              <a:gd name="connsiteY229" fmla="*/ 9682162 h 9944100"/>
              <a:gd name="connsiteX230" fmla="*/ 2894465 w 4656590"/>
              <a:gd name="connsiteY230" fmla="*/ 9591675 h 9944100"/>
              <a:gd name="connsiteX231" fmla="*/ 2851603 w 4656590"/>
              <a:gd name="connsiteY231" fmla="*/ 9582150 h 9944100"/>
              <a:gd name="connsiteX232" fmla="*/ 2851603 w 4656590"/>
              <a:gd name="connsiteY232" fmla="*/ 9682162 h 9944100"/>
              <a:gd name="connsiteX233" fmla="*/ 2775403 w 4656590"/>
              <a:gd name="connsiteY233" fmla="*/ 9753600 h 9944100"/>
              <a:gd name="connsiteX234" fmla="*/ 2794453 w 4656590"/>
              <a:gd name="connsiteY234" fmla="*/ 9810750 h 9944100"/>
              <a:gd name="connsiteX235" fmla="*/ 2870653 w 4656590"/>
              <a:gd name="connsiteY235" fmla="*/ 9791700 h 9944100"/>
              <a:gd name="connsiteX236" fmla="*/ 2927803 w 4656590"/>
              <a:gd name="connsiteY236" fmla="*/ 9858375 h 9944100"/>
              <a:gd name="connsiteX237" fmla="*/ 2932565 w 4656590"/>
              <a:gd name="connsiteY237" fmla="*/ 9901237 h 9944100"/>
              <a:gd name="connsiteX238" fmla="*/ 2827790 w 4656590"/>
              <a:gd name="connsiteY238" fmla="*/ 9915525 h 9944100"/>
              <a:gd name="connsiteX239" fmla="*/ 2808740 w 4656590"/>
              <a:gd name="connsiteY239" fmla="*/ 9944100 h 9944100"/>
              <a:gd name="connsiteX240" fmla="*/ 2756353 w 4656590"/>
              <a:gd name="connsiteY240" fmla="*/ 9925050 h 9944100"/>
              <a:gd name="connsiteX241" fmla="*/ 2703965 w 4656590"/>
              <a:gd name="connsiteY241" fmla="*/ 9782175 h 9944100"/>
              <a:gd name="connsiteX242" fmla="*/ 2613478 w 4656590"/>
              <a:gd name="connsiteY242" fmla="*/ 9734550 h 9944100"/>
              <a:gd name="connsiteX243" fmla="*/ 2608715 w 4656590"/>
              <a:gd name="connsiteY243" fmla="*/ 9648825 h 9944100"/>
              <a:gd name="connsiteX244" fmla="*/ 2670628 w 4656590"/>
              <a:gd name="connsiteY244" fmla="*/ 9620250 h 9944100"/>
              <a:gd name="connsiteX245" fmla="*/ 2684915 w 4656590"/>
              <a:gd name="connsiteY245" fmla="*/ 9586912 h 9944100"/>
              <a:gd name="connsiteX246" fmla="*/ 2589665 w 4656590"/>
              <a:gd name="connsiteY246" fmla="*/ 9534525 h 9944100"/>
              <a:gd name="connsiteX247" fmla="*/ 2475365 w 4656590"/>
              <a:gd name="connsiteY247" fmla="*/ 9525000 h 9944100"/>
              <a:gd name="connsiteX248" fmla="*/ 2394403 w 4656590"/>
              <a:gd name="connsiteY248" fmla="*/ 9582150 h 9944100"/>
              <a:gd name="connsiteX249" fmla="*/ 2422978 w 4656590"/>
              <a:gd name="connsiteY249" fmla="*/ 9615487 h 9944100"/>
              <a:gd name="connsiteX250" fmla="*/ 2408690 w 4656590"/>
              <a:gd name="connsiteY250" fmla="*/ 9677400 h 9944100"/>
              <a:gd name="connsiteX251" fmla="*/ 2446790 w 4656590"/>
              <a:gd name="connsiteY251" fmla="*/ 9791700 h 9944100"/>
              <a:gd name="connsiteX252" fmla="*/ 2189615 w 4656590"/>
              <a:gd name="connsiteY252" fmla="*/ 9448800 h 9944100"/>
              <a:gd name="connsiteX253" fmla="*/ 2132465 w 4656590"/>
              <a:gd name="connsiteY253" fmla="*/ 8929687 h 9944100"/>
              <a:gd name="connsiteX254" fmla="*/ 3299185 w 4656590"/>
              <a:gd name="connsiteY254" fmla="*/ 7079177 h 9944100"/>
              <a:gd name="connsiteX255" fmla="*/ 3113540 w 4656590"/>
              <a:gd name="connsiteY255" fmla="*/ 6853237 h 9944100"/>
              <a:gd name="connsiteX256" fmla="*/ 3523115 w 4656590"/>
              <a:gd name="connsiteY256" fmla="*/ 5348287 h 9944100"/>
              <a:gd name="connsiteX257" fmla="*/ 0 w 4656590"/>
              <a:gd name="connsiteY257" fmla="*/ 3296782 h 9944100"/>
              <a:gd name="connsiteX258" fmla="*/ 2694440 w 4656590"/>
              <a:gd name="connsiteY258" fmla="*/ 0 h 9944100"/>
              <a:gd name="connsiteX0" fmla="*/ 2694440 w 4656590"/>
              <a:gd name="connsiteY0" fmla="*/ 0 h 9944100"/>
              <a:gd name="connsiteX1" fmla="*/ 2799215 w 4656590"/>
              <a:gd name="connsiteY1" fmla="*/ 176212 h 9944100"/>
              <a:gd name="connsiteX2" fmla="*/ 2837315 w 4656590"/>
              <a:gd name="connsiteY2" fmla="*/ 176212 h 9944100"/>
              <a:gd name="connsiteX3" fmla="*/ 2875415 w 4656590"/>
              <a:gd name="connsiteY3" fmla="*/ 266700 h 9944100"/>
              <a:gd name="connsiteX4" fmla="*/ 2875415 w 4656590"/>
              <a:gd name="connsiteY4" fmla="*/ 357187 h 9944100"/>
              <a:gd name="connsiteX5" fmla="*/ 3056390 w 4656590"/>
              <a:gd name="connsiteY5" fmla="*/ 538162 h 9944100"/>
              <a:gd name="connsiteX6" fmla="*/ 3056390 w 4656590"/>
              <a:gd name="connsiteY6" fmla="*/ 623887 h 9944100"/>
              <a:gd name="connsiteX7" fmla="*/ 3151640 w 4656590"/>
              <a:gd name="connsiteY7" fmla="*/ 704850 h 9944100"/>
              <a:gd name="connsiteX8" fmla="*/ 3146878 w 4656590"/>
              <a:gd name="connsiteY8" fmla="*/ 842962 h 9944100"/>
              <a:gd name="connsiteX9" fmla="*/ 3208790 w 4656590"/>
              <a:gd name="connsiteY9" fmla="*/ 895350 h 9944100"/>
              <a:gd name="connsiteX10" fmla="*/ 3280228 w 4656590"/>
              <a:gd name="connsiteY10" fmla="*/ 1062038 h 9944100"/>
              <a:gd name="connsiteX11" fmla="*/ 3337378 w 4656590"/>
              <a:gd name="connsiteY11" fmla="*/ 1114426 h 9944100"/>
              <a:gd name="connsiteX12" fmla="*/ 3351665 w 4656590"/>
              <a:gd name="connsiteY12" fmla="*/ 1204912 h 9944100"/>
              <a:gd name="connsiteX13" fmla="*/ 3385003 w 4656590"/>
              <a:gd name="connsiteY13" fmla="*/ 1243012 h 9944100"/>
              <a:gd name="connsiteX14" fmla="*/ 3461203 w 4656590"/>
              <a:gd name="connsiteY14" fmla="*/ 1443037 h 9944100"/>
              <a:gd name="connsiteX15" fmla="*/ 3461203 w 4656590"/>
              <a:gd name="connsiteY15" fmla="*/ 1547812 h 9944100"/>
              <a:gd name="connsiteX16" fmla="*/ 3380240 w 4656590"/>
              <a:gd name="connsiteY16" fmla="*/ 1524000 h 9944100"/>
              <a:gd name="connsiteX17" fmla="*/ 3294515 w 4656590"/>
              <a:gd name="connsiteY17" fmla="*/ 1619250 h 9944100"/>
              <a:gd name="connsiteX18" fmla="*/ 3242128 w 4656590"/>
              <a:gd name="connsiteY18" fmla="*/ 1666875 h 9944100"/>
              <a:gd name="connsiteX19" fmla="*/ 3261178 w 4656590"/>
              <a:gd name="connsiteY19" fmla="*/ 1719263 h 9944100"/>
              <a:gd name="connsiteX20" fmla="*/ 3342140 w 4656590"/>
              <a:gd name="connsiteY20" fmla="*/ 1795463 h 9944100"/>
              <a:gd name="connsiteX21" fmla="*/ 3427865 w 4656590"/>
              <a:gd name="connsiteY21" fmla="*/ 1795463 h 9944100"/>
              <a:gd name="connsiteX22" fmla="*/ 3556453 w 4656590"/>
              <a:gd name="connsiteY22" fmla="*/ 1857376 h 9944100"/>
              <a:gd name="connsiteX23" fmla="*/ 3675515 w 4656590"/>
              <a:gd name="connsiteY23" fmla="*/ 2019300 h 9944100"/>
              <a:gd name="connsiteX24" fmla="*/ 3618365 w 4656590"/>
              <a:gd name="connsiteY24" fmla="*/ 2114551 h 9944100"/>
              <a:gd name="connsiteX25" fmla="*/ 3565978 w 4656590"/>
              <a:gd name="connsiteY25" fmla="*/ 2100262 h 9944100"/>
              <a:gd name="connsiteX26" fmla="*/ 3446915 w 4656590"/>
              <a:gd name="connsiteY26" fmla="*/ 2233613 h 9944100"/>
              <a:gd name="connsiteX27" fmla="*/ 3437390 w 4656590"/>
              <a:gd name="connsiteY27" fmla="*/ 2481262 h 9944100"/>
              <a:gd name="connsiteX28" fmla="*/ 3551690 w 4656590"/>
              <a:gd name="connsiteY28" fmla="*/ 2619375 h 9944100"/>
              <a:gd name="connsiteX29" fmla="*/ 3646940 w 4656590"/>
              <a:gd name="connsiteY29" fmla="*/ 2652713 h 9944100"/>
              <a:gd name="connsiteX30" fmla="*/ 3718378 w 4656590"/>
              <a:gd name="connsiteY30" fmla="*/ 2790826 h 9944100"/>
              <a:gd name="connsiteX31" fmla="*/ 3785053 w 4656590"/>
              <a:gd name="connsiteY31" fmla="*/ 2847976 h 9944100"/>
              <a:gd name="connsiteX32" fmla="*/ 3823153 w 4656590"/>
              <a:gd name="connsiteY32" fmla="*/ 2947988 h 9944100"/>
              <a:gd name="connsiteX33" fmla="*/ 3989840 w 4656590"/>
              <a:gd name="connsiteY33" fmla="*/ 2943226 h 9944100"/>
              <a:gd name="connsiteX34" fmla="*/ 4080328 w 4656590"/>
              <a:gd name="connsiteY34" fmla="*/ 3109912 h 9944100"/>
              <a:gd name="connsiteX35" fmla="*/ 4075565 w 4656590"/>
              <a:gd name="connsiteY35" fmla="*/ 3248025 h 9944100"/>
              <a:gd name="connsiteX36" fmla="*/ 4108903 w 4656590"/>
              <a:gd name="connsiteY36" fmla="*/ 3314700 h 9944100"/>
              <a:gd name="connsiteX37" fmla="*/ 4094615 w 4656590"/>
              <a:gd name="connsiteY37" fmla="*/ 3367087 h 9944100"/>
              <a:gd name="connsiteX38" fmla="*/ 4027940 w 4656590"/>
              <a:gd name="connsiteY38" fmla="*/ 3371850 h 9944100"/>
              <a:gd name="connsiteX39" fmla="*/ 3992617 w 4656590"/>
              <a:gd name="connsiteY39" fmla="*/ 3499896 h 9944100"/>
              <a:gd name="connsiteX40" fmla="*/ 4075565 w 4656590"/>
              <a:gd name="connsiteY40" fmla="*/ 3605212 h 9944100"/>
              <a:gd name="connsiteX41" fmla="*/ 4099378 w 4656590"/>
              <a:gd name="connsiteY41" fmla="*/ 3724275 h 9944100"/>
              <a:gd name="connsiteX42" fmla="*/ 4147003 w 4656590"/>
              <a:gd name="connsiteY42" fmla="*/ 3738562 h 9944100"/>
              <a:gd name="connsiteX43" fmla="*/ 4180340 w 4656590"/>
              <a:gd name="connsiteY43" fmla="*/ 3862387 h 9944100"/>
              <a:gd name="connsiteX44" fmla="*/ 4170815 w 4656590"/>
              <a:gd name="connsiteY44" fmla="*/ 4010025 h 9944100"/>
              <a:gd name="connsiteX45" fmla="*/ 4204153 w 4656590"/>
              <a:gd name="connsiteY45" fmla="*/ 4043362 h 9944100"/>
              <a:gd name="connsiteX46" fmla="*/ 4194628 w 4656590"/>
              <a:gd name="connsiteY46" fmla="*/ 4114800 h 9944100"/>
              <a:gd name="connsiteX47" fmla="*/ 4237490 w 4656590"/>
              <a:gd name="connsiteY47" fmla="*/ 4114800 h 9944100"/>
              <a:gd name="connsiteX48" fmla="*/ 4261303 w 4656590"/>
              <a:gd name="connsiteY48" fmla="*/ 4195762 h 9944100"/>
              <a:gd name="connsiteX49" fmla="*/ 4227965 w 4656590"/>
              <a:gd name="connsiteY49" fmla="*/ 4229100 h 9944100"/>
              <a:gd name="connsiteX50" fmla="*/ 4242253 w 4656590"/>
              <a:gd name="connsiteY50" fmla="*/ 4352925 h 9944100"/>
              <a:gd name="connsiteX51" fmla="*/ 4227965 w 4656590"/>
              <a:gd name="connsiteY51" fmla="*/ 4395787 h 9944100"/>
              <a:gd name="connsiteX52" fmla="*/ 4327978 w 4656590"/>
              <a:gd name="connsiteY52" fmla="*/ 4491037 h 9944100"/>
              <a:gd name="connsiteX53" fmla="*/ 4266065 w 4656590"/>
              <a:gd name="connsiteY53" fmla="*/ 4538662 h 9944100"/>
              <a:gd name="connsiteX54" fmla="*/ 4266065 w 4656590"/>
              <a:gd name="connsiteY54" fmla="*/ 4595812 h 9944100"/>
              <a:gd name="connsiteX55" fmla="*/ 4308928 w 4656590"/>
              <a:gd name="connsiteY55" fmla="*/ 4648200 h 9944100"/>
              <a:gd name="connsiteX56" fmla="*/ 4251778 w 4656590"/>
              <a:gd name="connsiteY56" fmla="*/ 4681537 h 9944100"/>
              <a:gd name="connsiteX57" fmla="*/ 4227965 w 4656590"/>
              <a:gd name="connsiteY57" fmla="*/ 4748212 h 9944100"/>
              <a:gd name="connsiteX58" fmla="*/ 4161290 w 4656590"/>
              <a:gd name="connsiteY58" fmla="*/ 4748212 h 9944100"/>
              <a:gd name="connsiteX59" fmla="*/ 4151765 w 4656590"/>
              <a:gd name="connsiteY59" fmla="*/ 4795837 h 9944100"/>
              <a:gd name="connsiteX60" fmla="*/ 4227965 w 4656590"/>
              <a:gd name="connsiteY60" fmla="*/ 4800600 h 9944100"/>
              <a:gd name="connsiteX61" fmla="*/ 4227965 w 4656590"/>
              <a:gd name="connsiteY61" fmla="*/ 4881562 h 9944100"/>
              <a:gd name="connsiteX62" fmla="*/ 4166053 w 4656590"/>
              <a:gd name="connsiteY62" fmla="*/ 4948237 h 9944100"/>
              <a:gd name="connsiteX63" fmla="*/ 4151765 w 4656590"/>
              <a:gd name="connsiteY63" fmla="*/ 5053012 h 9944100"/>
              <a:gd name="connsiteX64" fmla="*/ 4223203 w 4656590"/>
              <a:gd name="connsiteY64" fmla="*/ 5053012 h 9944100"/>
              <a:gd name="connsiteX65" fmla="*/ 4227965 w 4656590"/>
              <a:gd name="connsiteY65" fmla="*/ 5110162 h 9944100"/>
              <a:gd name="connsiteX66" fmla="*/ 4161290 w 4656590"/>
              <a:gd name="connsiteY66" fmla="*/ 5191125 h 9944100"/>
              <a:gd name="connsiteX67" fmla="*/ 4166053 w 4656590"/>
              <a:gd name="connsiteY67" fmla="*/ 5272087 h 9944100"/>
              <a:gd name="connsiteX68" fmla="*/ 4213678 w 4656590"/>
              <a:gd name="connsiteY68" fmla="*/ 5281612 h 9944100"/>
              <a:gd name="connsiteX69" fmla="*/ 4218440 w 4656590"/>
              <a:gd name="connsiteY69" fmla="*/ 5362575 h 9944100"/>
              <a:gd name="connsiteX70" fmla="*/ 4137478 w 4656590"/>
              <a:gd name="connsiteY70" fmla="*/ 5343525 h 9944100"/>
              <a:gd name="connsiteX71" fmla="*/ 4151765 w 4656590"/>
              <a:gd name="connsiteY71" fmla="*/ 5457825 h 9944100"/>
              <a:gd name="connsiteX72" fmla="*/ 4118428 w 4656590"/>
              <a:gd name="connsiteY72" fmla="*/ 5505450 h 9944100"/>
              <a:gd name="connsiteX73" fmla="*/ 4123190 w 4656590"/>
              <a:gd name="connsiteY73" fmla="*/ 5572125 h 9944100"/>
              <a:gd name="connsiteX74" fmla="*/ 4018415 w 4656590"/>
              <a:gd name="connsiteY74" fmla="*/ 5648325 h 9944100"/>
              <a:gd name="connsiteX75" fmla="*/ 3995384 w 4656590"/>
              <a:gd name="connsiteY75" fmla="*/ 5638601 h 9944100"/>
              <a:gd name="connsiteX76" fmla="*/ 4051753 w 4656590"/>
              <a:gd name="connsiteY76" fmla="*/ 5738812 h 9944100"/>
              <a:gd name="connsiteX77" fmla="*/ 4094615 w 4656590"/>
              <a:gd name="connsiteY77" fmla="*/ 5743575 h 9944100"/>
              <a:gd name="connsiteX78" fmla="*/ 4180340 w 4656590"/>
              <a:gd name="connsiteY78" fmla="*/ 5553075 h 9944100"/>
              <a:gd name="connsiteX79" fmla="*/ 4194628 w 4656590"/>
              <a:gd name="connsiteY79" fmla="*/ 5553075 h 9944100"/>
              <a:gd name="connsiteX80" fmla="*/ 4394653 w 4656590"/>
              <a:gd name="connsiteY80" fmla="*/ 5272087 h 9944100"/>
              <a:gd name="connsiteX81" fmla="*/ 4437515 w 4656590"/>
              <a:gd name="connsiteY81" fmla="*/ 5319712 h 9944100"/>
              <a:gd name="connsiteX82" fmla="*/ 4418465 w 4656590"/>
              <a:gd name="connsiteY82" fmla="*/ 5462587 h 9944100"/>
              <a:gd name="connsiteX83" fmla="*/ 4451803 w 4656590"/>
              <a:gd name="connsiteY83" fmla="*/ 5667375 h 9944100"/>
              <a:gd name="connsiteX84" fmla="*/ 4413703 w 4656590"/>
              <a:gd name="connsiteY84" fmla="*/ 5791200 h 9944100"/>
              <a:gd name="connsiteX85" fmla="*/ 4594678 w 4656590"/>
              <a:gd name="connsiteY85" fmla="*/ 5800725 h 9944100"/>
              <a:gd name="connsiteX86" fmla="*/ 4618490 w 4656590"/>
              <a:gd name="connsiteY86" fmla="*/ 5848350 h 9944100"/>
              <a:gd name="connsiteX87" fmla="*/ 4647065 w 4656590"/>
              <a:gd name="connsiteY87" fmla="*/ 5867400 h 9944100"/>
              <a:gd name="connsiteX88" fmla="*/ 4656590 w 4656590"/>
              <a:gd name="connsiteY88" fmla="*/ 5891212 h 9944100"/>
              <a:gd name="connsiteX89" fmla="*/ 4651828 w 4656590"/>
              <a:gd name="connsiteY89" fmla="*/ 6034087 h 9944100"/>
              <a:gd name="connsiteX90" fmla="*/ 4575628 w 4656590"/>
              <a:gd name="connsiteY90" fmla="*/ 6072187 h 9944100"/>
              <a:gd name="connsiteX91" fmla="*/ 4575628 w 4656590"/>
              <a:gd name="connsiteY91" fmla="*/ 6115050 h 9944100"/>
              <a:gd name="connsiteX92" fmla="*/ 4480378 w 4656590"/>
              <a:gd name="connsiteY92" fmla="*/ 6110287 h 9944100"/>
              <a:gd name="connsiteX93" fmla="*/ 4437515 w 4656590"/>
              <a:gd name="connsiteY93" fmla="*/ 6224587 h 9944100"/>
              <a:gd name="connsiteX94" fmla="*/ 4375603 w 4656590"/>
              <a:gd name="connsiteY94" fmla="*/ 6267450 h 9944100"/>
              <a:gd name="connsiteX95" fmla="*/ 4361315 w 4656590"/>
              <a:gd name="connsiteY95" fmla="*/ 6410325 h 9944100"/>
              <a:gd name="connsiteX96" fmla="*/ 4232728 w 4656590"/>
              <a:gd name="connsiteY96" fmla="*/ 6396037 h 9944100"/>
              <a:gd name="connsiteX97" fmla="*/ 4104140 w 4656590"/>
              <a:gd name="connsiteY97" fmla="*/ 6424612 h 9944100"/>
              <a:gd name="connsiteX98" fmla="*/ 4070803 w 4656590"/>
              <a:gd name="connsiteY98" fmla="*/ 6510337 h 9944100"/>
              <a:gd name="connsiteX99" fmla="*/ 4113665 w 4656590"/>
              <a:gd name="connsiteY99" fmla="*/ 6662737 h 9944100"/>
              <a:gd name="connsiteX100" fmla="*/ 4194628 w 4656590"/>
              <a:gd name="connsiteY100" fmla="*/ 6700837 h 9944100"/>
              <a:gd name="connsiteX101" fmla="*/ 4261303 w 4656590"/>
              <a:gd name="connsiteY101" fmla="*/ 6619875 h 9944100"/>
              <a:gd name="connsiteX102" fmla="*/ 4308928 w 4656590"/>
              <a:gd name="connsiteY102" fmla="*/ 6643687 h 9944100"/>
              <a:gd name="connsiteX103" fmla="*/ 4337503 w 4656590"/>
              <a:gd name="connsiteY103" fmla="*/ 6491287 h 9944100"/>
              <a:gd name="connsiteX104" fmla="*/ 4375603 w 4656590"/>
              <a:gd name="connsiteY104" fmla="*/ 6491287 h 9944100"/>
              <a:gd name="connsiteX105" fmla="*/ 4442278 w 4656590"/>
              <a:gd name="connsiteY105" fmla="*/ 6419850 h 9944100"/>
              <a:gd name="connsiteX106" fmla="*/ 4547053 w 4656590"/>
              <a:gd name="connsiteY106" fmla="*/ 6415087 h 9944100"/>
              <a:gd name="connsiteX107" fmla="*/ 4604203 w 4656590"/>
              <a:gd name="connsiteY107" fmla="*/ 6496050 h 9944100"/>
              <a:gd name="connsiteX108" fmla="*/ 4537528 w 4656590"/>
              <a:gd name="connsiteY108" fmla="*/ 6572250 h 9944100"/>
              <a:gd name="connsiteX109" fmla="*/ 4547053 w 4656590"/>
              <a:gd name="connsiteY109" fmla="*/ 6619875 h 9944100"/>
              <a:gd name="connsiteX110" fmla="*/ 4499428 w 4656590"/>
              <a:gd name="connsiteY110" fmla="*/ 6638925 h 9944100"/>
              <a:gd name="connsiteX111" fmla="*/ 4489903 w 4656590"/>
              <a:gd name="connsiteY111" fmla="*/ 6686550 h 9944100"/>
              <a:gd name="connsiteX112" fmla="*/ 4532765 w 4656590"/>
              <a:gd name="connsiteY112" fmla="*/ 6753225 h 9944100"/>
              <a:gd name="connsiteX113" fmla="*/ 4480378 w 4656590"/>
              <a:gd name="connsiteY113" fmla="*/ 6838950 h 9944100"/>
              <a:gd name="connsiteX114" fmla="*/ 4380365 w 4656590"/>
              <a:gd name="connsiteY114" fmla="*/ 6791325 h 9944100"/>
              <a:gd name="connsiteX115" fmla="*/ 4347028 w 4656590"/>
              <a:gd name="connsiteY115" fmla="*/ 6791325 h 9944100"/>
              <a:gd name="connsiteX116" fmla="*/ 4327978 w 4656590"/>
              <a:gd name="connsiteY116" fmla="*/ 6886575 h 9944100"/>
              <a:gd name="connsiteX117" fmla="*/ 4227965 w 4656590"/>
              <a:gd name="connsiteY117" fmla="*/ 6886575 h 9944100"/>
              <a:gd name="connsiteX118" fmla="*/ 4218440 w 4656590"/>
              <a:gd name="connsiteY118" fmla="*/ 6838950 h 9944100"/>
              <a:gd name="connsiteX119" fmla="*/ 4175578 w 4656590"/>
              <a:gd name="connsiteY119" fmla="*/ 6796087 h 9944100"/>
              <a:gd name="connsiteX120" fmla="*/ 3989840 w 4656590"/>
              <a:gd name="connsiteY120" fmla="*/ 7029450 h 9944100"/>
              <a:gd name="connsiteX121" fmla="*/ 4032703 w 4656590"/>
              <a:gd name="connsiteY121" fmla="*/ 7129462 h 9944100"/>
              <a:gd name="connsiteX122" fmla="*/ 4113665 w 4656590"/>
              <a:gd name="connsiteY122" fmla="*/ 7100887 h 9944100"/>
              <a:gd name="connsiteX123" fmla="*/ 4161290 w 4656590"/>
              <a:gd name="connsiteY123" fmla="*/ 7119937 h 9944100"/>
              <a:gd name="connsiteX124" fmla="*/ 4123190 w 4656590"/>
              <a:gd name="connsiteY124" fmla="*/ 7172325 h 9944100"/>
              <a:gd name="connsiteX125" fmla="*/ 4127953 w 4656590"/>
              <a:gd name="connsiteY125" fmla="*/ 7229475 h 9944100"/>
              <a:gd name="connsiteX126" fmla="*/ 4004128 w 4656590"/>
              <a:gd name="connsiteY126" fmla="*/ 7291387 h 9944100"/>
              <a:gd name="connsiteX127" fmla="*/ 3899353 w 4656590"/>
              <a:gd name="connsiteY127" fmla="*/ 7229475 h 9944100"/>
              <a:gd name="connsiteX128" fmla="*/ 3866015 w 4656590"/>
              <a:gd name="connsiteY128" fmla="*/ 7239000 h 9944100"/>
              <a:gd name="connsiteX129" fmla="*/ 3880303 w 4656590"/>
              <a:gd name="connsiteY129" fmla="*/ 7305675 h 9944100"/>
              <a:gd name="connsiteX130" fmla="*/ 3775528 w 4656590"/>
              <a:gd name="connsiteY130" fmla="*/ 7372350 h 9944100"/>
              <a:gd name="connsiteX131" fmla="*/ 3804103 w 4656590"/>
              <a:gd name="connsiteY131" fmla="*/ 7439025 h 9944100"/>
              <a:gd name="connsiteX132" fmla="*/ 3927928 w 4656590"/>
              <a:gd name="connsiteY132" fmla="*/ 7419975 h 9944100"/>
              <a:gd name="connsiteX133" fmla="*/ 4018415 w 4656590"/>
              <a:gd name="connsiteY133" fmla="*/ 7410450 h 9944100"/>
              <a:gd name="connsiteX134" fmla="*/ 4075565 w 4656590"/>
              <a:gd name="connsiteY134" fmla="*/ 7343775 h 9944100"/>
              <a:gd name="connsiteX135" fmla="*/ 4104140 w 4656590"/>
              <a:gd name="connsiteY135" fmla="*/ 7353300 h 9944100"/>
              <a:gd name="connsiteX136" fmla="*/ 4147003 w 4656590"/>
              <a:gd name="connsiteY136" fmla="*/ 7353300 h 9944100"/>
              <a:gd name="connsiteX137" fmla="*/ 4218440 w 4656590"/>
              <a:gd name="connsiteY137" fmla="*/ 7286625 h 9944100"/>
              <a:gd name="connsiteX138" fmla="*/ 4280353 w 4656590"/>
              <a:gd name="connsiteY138" fmla="*/ 7286625 h 9944100"/>
              <a:gd name="connsiteX139" fmla="*/ 4180340 w 4656590"/>
              <a:gd name="connsiteY139" fmla="*/ 7410450 h 9944100"/>
              <a:gd name="connsiteX140" fmla="*/ 4161290 w 4656590"/>
              <a:gd name="connsiteY140" fmla="*/ 7524750 h 9944100"/>
              <a:gd name="connsiteX141" fmla="*/ 4070803 w 4656590"/>
              <a:gd name="connsiteY141" fmla="*/ 7505700 h 9944100"/>
              <a:gd name="connsiteX142" fmla="*/ 4018415 w 4656590"/>
              <a:gd name="connsiteY142" fmla="*/ 7505700 h 9944100"/>
              <a:gd name="connsiteX143" fmla="*/ 4008890 w 4656590"/>
              <a:gd name="connsiteY143" fmla="*/ 7534275 h 9944100"/>
              <a:gd name="connsiteX144" fmla="*/ 3913640 w 4656590"/>
              <a:gd name="connsiteY144" fmla="*/ 7543800 h 9944100"/>
              <a:gd name="connsiteX145" fmla="*/ 3856490 w 4656590"/>
              <a:gd name="connsiteY145" fmla="*/ 7572375 h 9944100"/>
              <a:gd name="connsiteX146" fmla="*/ 3804103 w 4656590"/>
              <a:gd name="connsiteY146" fmla="*/ 7558087 h 9944100"/>
              <a:gd name="connsiteX147" fmla="*/ 3755022 w 4656590"/>
              <a:gd name="connsiteY147" fmla="*/ 7585695 h 9944100"/>
              <a:gd name="connsiteX148" fmla="*/ 3851728 w 4656590"/>
              <a:gd name="connsiteY148" fmla="*/ 7639050 h 9944100"/>
              <a:gd name="connsiteX149" fmla="*/ 3846965 w 4656590"/>
              <a:gd name="connsiteY149" fmla="*/ 7681912 h 9944100"/>
              <a:gd name="connsiteX150" fmla="*/ 3942215 w 4656590"/>
              <a:gd name="connsiteY150" fmla="*/ 7705725 h 9944100"/>
              <a:gd name="connsiteX151" fmla="*/ 3942215 w 4656590"/>
              <a:gd name="connsiteY151" fmla="*/ 7767637 h 9944100"/>
              <a:gd name="connsiteX152" fmla="*/ 3885065 w 4656590"/>
              <a:gd name="connsiteY152" fmla="*/ 7810500 h 9944100"/>
              <a:gd name="connsiteX153" fmla="*/ 3756478 w 4656590"/>
              <a:gd name="connsiteY153" fmla="*/ 7800975 h 9944100"/>
              <a:gd name="connsiteX154" fmla="*/ 3718378 w 4656590"/>
              <a:gd name="connsiteY154" fmla="*/ 7834312 h 9944100"/>
              <a:gd name="connsiteX155" fmla="*/ 3808865 w 4656590"/>
              <a:gd name="connsiteY155" fmla="*/ 7891462 h 9944100"/>
              <a:gd name="connsiteX156" fmla="*/ 3808865 w 4656590"/>
              <a:gd name="connsiteY156" fmla="*/ 7948612 h 9944100"/>
              <a:gd name="connsiteX157" fmla="*/ 3856490 w 4656590"/>
              <a:gd name="connsiteY157" fmla="*/ 7953375 h 9944100"/>
              <a:gd name="connsiteX158" fmla="*/ 3856490 w 4656590"/>
              <a:gd name="connsiteY158" fmla="*/ 7996237 h 9944100"/>
              <a:gd name="connsiteX159" fmla="*/ 3927928 w 4656590"/>
              <a:gd name="connsiteY159" fmla="*/ 7996237 h 9944100"/>
              <a:gd name="connsiteX160" fmla="*/ 3942215 w 4656590"/>
              <a:gd name="connsiteY160" fmla="*/ 7948612 h 9944100"/>
              <a:gd name="connsiteX161" fmla="*/ 4151765 w 4656590"/>
              <a:gd name="connsiteY161" fmla="*/ 7924800 h 9944100"/>
              <a:gd name="connsiteX162" fmla="*/ 4132715 w 4656590"/>
              <a:gd name="connsiteY162" fmla="*/ 7972425 h 9944100"/>
              <a:gd name="connsiteX163" fmla="*/ 4032703 w 4656590"/>
              <a:gd name="connsiteY163" fmla="*/ 7981950 h 9944100"/>
              <a:gd name="connsiteX164" fmla="*/ 4032703 w 4656590"/>
              <a:gd name="connsiteY164" fmla="*/ 8039100 h 9944100"/>
              <a:gd name="connsiteX165" fmla="*/ 4075565 w 4656590"/>
              <a:gd name="connsiteY165" fmla="*/ 8134350 h 9944100"/>
              <a:gd name="connsiteX166" fmla="*/ 4018415 w 4656590"/>
              <a:gd name="connsiteY166" fmla="*/ 8158162 h 9944100"/>
              <a:gd name="connsiteX167" fmla="*/ 3961265 w 4656590"/>
              <a:gd name="connsiteY167" fmla="*/ 8115300 h 9944100"/>
              <a:gd name="connsiteX168" fmla="*/ 3899353 w 4656590"/>
              <a:gd name="connsiteY168" fmla="*/ 8134350 h 9944100"/>
              <a:gd name="connsiteX169" fmla="*/ 3818390 w 4656590"/>
              <a:gd name="connsiteY169" fmla="*/ 8210550 h 9944100"/>
              <a:gd name="connsiteX170" fmla="*/ 3751715 w 4656590"/>
              <a:gd name="connsiteY170" fmla="*/ 8196262 h 9944100"/>
              <a:gd name="connsiteX171" fmla="*/ 3761240 w 4656590"/>
              <a:gd name="connsiteY171" fmla="*/ 8272462 h 9944100"/>
              <a:gd name="connsiteX172" fmla="*/ 3627890 w 4656590"/>
              <a:gd name="connsiteY172" fmla="*/ 8210550 h 9944100"/>
              <a:gd name="connsiteX173" fmla="*/ 3656465 w 4656590"/>
              <a:gd name="connsiteY173" fmla="*/ 8272462 h 9944100"/>
              <a:gd name="connsiteX174" fmla="*/ 3637415 w 4656590"/>
              <a:gd name="connsiteY174" fmla="*/ 8329612 h 9944100"/>
              <a:gd name="connsiteX175" fmla="*/ 3699328 w 4656590"/>
              <a:gd name="connsiteY175" fmla="*/ 8343900 h 9944100"/>
              <a:gd name="connsiteX176" fmla="*/ 3713615 w 4656590"/>
              <a:gd name="connsiteY176" fmla="*/ 8377237 h 9944100"/>
              <a:gd name="connsiteX177" fmla="*/ 3894590 w 4656590"/>
              <a:gd name="connsiteY177" fmla="*/ 8353425 h 9944100"/>
              <a:gd name="connsiteX178" fmla="*/ 3908878 w 4656590"/>
              <a:gd name="connsiteY178" fmla="*/ 8410575 h 9944100"/>
              <a:gd name="connsiteX179" fmla="*/ 3751715 w 4656590"/>
              <a:gd name="connsiteY179" fmla="*/ 8558212 h 9944100"/>
              <a:gd name="connsiteX180" fmla="*/ 3546928 w 4656590"/>
              <a:gd name="connsiteY180" fmla="*/ 8553450 h 9944100"/>
              <a:gd name="connsiteX181" fmla="*/ 3470728 w 4656590"/>
              <a:gd name="connsiteY181" fmla="*/ 8615362 h 9944100"/>
              <a:gd name="connsiteX182" fmla="*/ 3527878 w 4656590"/>
              <a:gd name="connsiteY182" fmla="*/ 8686800 h 9944100"/>
              <a:gd name="connsiteX183" fmla="*/ 3651703 w 4656590"/>
              <a:gd name="connsiteY183" fmla="*/ 8739187 h 9944100"/>
              <a:gd name="connsiteX184" fmla="*/ 3642178 w 4656590"/>
              <a:gd name="connsiteY184" fmla="*/ 8805862 h 9944100"/>
              <a:gd name="connsiteX185" fmla="*/ 3699328 w 4656590"/>
              <a:gd name="connsiteY185" fmla="*/ 8820150 h 9944100"/>
              <a:gd name="connsiteX186" fmla="*/ 3832678 w 4656590"/>
              <a:gd name="connsiteY186" fmla="*/ 8796337 h 9944100"/>
              <a:gd name="connsiteX187" fmla="*/ 3875540 w 4656590"/>
              <a:gd name="connsiteY187" fmla="*/ 8896350 h 9944100"/>
              <a:gd name="connsiteX188" fmla="*/ 3737428 w 4656590"/>
              <a:gd name="connsiteY188" fmla="*/ 8943975 h 9944100"/>
              <a:gd name="connsiteX189" fmla="*/ 3737428 w 4656590"/>
              <a:gd name="connsiteY189" fmla="*/ 8996362 h 9944100"/>
              <a:gd name="connsiteX190" fmla="*/ 3689803 w 4656590"/>
              <a:gd name="connsiteY190" fmla="*/ 9015412 h 9944100"/>
              <a:gd name="connsiteX191" fmla="*/ 3670753 w 4656590"/>
              <a:gd name="connsiteY191" fmla="*/ 8953500 h 9944100"/>
              <a:gd name="connsiteX192" fmla="*/ 3575503 w 4656590"/>
              <a:gd name="connsiteY192" fmla="*/ 8924925 h 9944100"/>
              <a:gd name="connsiteX193" fmla="*/ 3570740 w 4656590"/>
              <a:gd name="connsiteY193" fmla="*/ 8872537 h 9944100"/>
              <a:gd name="connsiteX194" fmla="*/ 3437390 w 4656590"/>
              <a:gd name="connsiteY194" fmla="*/ 8872537 h 9944100"/>
              <a:gd name="connsiteX195" fmla="*/ 3365953 w 4656590"/>
              <a:gd name="connsiteY195" fmla="*/ 8801100 h 9944100"/>
              <a:gd name="connsiteX196" fmla="*/ 3351665 w 4656590"/>
              <a:gd name="connsiteY196" fmla="*/ 8896350 h 9944100"/>
              <a:gd name="connsiteX197" fmla="*/ 3375478 w 4656590"/>
              <a:gd name="connsiteY197" fmla="*/ 8920162 h 9944100"/>
              <a:gd name="connsiteX198" fmla="*/ 3351665 w 4656590"/>
              <a:gd name="connsiteY198" fmla="*/ 8986837 h 9944100"/>
              <a:gd name="connsiteX199" fmla="*/ 3427865 w 4656590"/>
              <a:gd name="connsiteY199" fmla="*/ 9034462 h 9944100"/>
              <a:gd name="connsiteX200" fmla="*/ 3461203 w 4656590"/>
              <a:gd name="connsiteY200" fmla="*/ 9105900 h 9944100"/>
              <a:gd name="connsiteX201" fmla="*/ 3627890 w 4656590"/>
              <a:gd name="connsiteY201" fmla="*/ 9120187 h 9944100"/>
              <a:gd name="connsiteX202" fmla="*/ 3704090 w 4656590"/>
              <a:gd name="connsiteY202" fmla="*/ 9153525 h 9944100"/>
              <a:gd name="connsiteX203" fmla="*/ 3485015 w 4656590"/>
              <a:gd name="connsiteY203" fmla="*/ 9201150 h 9944100"/>
              <a:gd name="connsiteX204" fmla="*/ 3365953 w 4656590"/>
              <a:gd name="connsiteY204" fmla="*/ 9224962 h 9944100"/>
              <a:gd name="connsiteX205" fmla="*/ 3380240 w 4656590"/>
              <a:gd name="connsiteY205" fmla="*/ 9267825 h 9944100"/>
              <a:gd name="connsiteX206" fmla="*/ 3518353 w 4656590"/>
              <a:gd name="connsiteY206" fmla="*/ 9324975 h 9944100"/>
              <a:gd name="connsiteX207" fmla="*/ 3542165 w 4656590"/>
              <a:gd name="connsiteY207" fmla="*/ 9386887 h 9944100"/>
              <a:gd name="connsiteX208" fmla="*/ 3389765 w 4656590"/>
              <a:gd name="connsiteY208" fmla="*/ 9391650 h 9944100"/>
              <a:gd name="connsiteX209" fmla="*/ 3275465 w 4656590"/>
              <a:gd name="connsiteY209" fmla="*/ 9372600 h 9944100"/>
              <a:gd name="connsiteX210" fmla="*/ 3251653 w 4656590"/>
              <a:gd name="connsiteY210" fmla="*/ 9305925 h 9944100"/>
              <a:gd name="connsiteX211" fmla="*/ 3213553 w 4656590"/>
              <a:gd name="connsiteY211" fmla="*/ 9372600 h 9944100"/>
              <a:gd name="connsiteX212" fmla="*/ 3156403 w 4656590"/>
              <a:gd name="connsiteY212" fmla="*/ 9372600 h 9944100"/>
              <a:gd name="connsiteX213" fmla="*/ 3127828 w 4656590"/>
              <a:gd name="connsiteY213" fmla="*/ 9339262 h 9944100"/>
              <a:gd name="connsiteX214" fmla="*/ 3094490 w 4656590"/>
              <a:gd name="connsiteY214" fmla="*/ 9444037 h 9944100"/>
              <a:gd name="connsiteX215" fmla="*/ 3027815 w 4656590"/>
              <a:gd name="connsiteY215" fmla="*/ 9444037 h 9944100"/>
              <a:gd name="connsiteX216" fmla="*/ 3018290 w 4656590"/>
              <a:gd name="connsiteY216" fmla="*/ 9420225 h 9944100"/>
              <a:gd name="connsiteX217" fmla="*/ 2946853 w 4656590"/>
              <a:gd name="connsiteY217" fmla="*/ 9405937 h 9944100"/>
              <a:gd name="connsiteX218" fmla="*/ 2965903 w 4656590"/>
              <a:gd name="connsiteY218" fmla="*/ 9339262 h 9944100"/>
              <a:gd name="connsiteX219" fmla="*/ 2937328 w 4656590"/>
              <a:gd name="connsiteY219" fmla="*/ 9310687 h 9944100"/>
              <a:gd name="connsiteX220" fmla="*/ 2980190 w 4656590"/>
              <a:gd name="connsiteY220" fmla="*/ 9234487 h 9944100"/>
              <a:gd name="connsiteX221" fmla="*/ 2946853 w 4656590"/>
              <a:gd name="connsiteY221" fmla="*/ 9196387 h 9944100"/>
              <a:gd name="connsiteX222" fmla="*/ 2975428 w 4656590"/>
              <a:gd name="connsiteY222" fmla="*/ 9158287 h 9944100"/>
              <a:gd name="connsiteX223" fmla="*/ 2918278 w 4656590"/>
              <a:gd name="connsiteY223" fmla="*/ 9105900 h 9944100"/>
              <a:gd name="connsiteX224" fmla="*/ 2880178 w 4656590"/>
              <a:gd name="connsiteY224" fmla="*/ 9167812 h 9944100"/>
              <a:gd name="connsiteX225" fmla="*/ 2903990 w 4656590"/>
              <a:gd name="connsiteY225" fmla="*/ 9329737 h 9944100"/>
              <a:gd name="connsiteX226" fmla="*/ 2837315 w 4656590"/>
              <a:gd name="connsiteY226" fmla="*/ 9410700 h 9944100"/>
              <a:gd name="connsiteX227" fmla="*/ 2946853 w 4656590"/>
              <a:gd name="connsiteY227" fmla="*/ 9477375 h 9944100"/>
              <a:gd name="connsiteX228" fmla="*/ 3004003 w 4656590"/>
              <a:gd name="connsiteY228" fmla="*/ 9596437 h 9944100"/>
              <a:gd name="connsiteX229" fmla="*/ 2984953 w 4656590"/>
              <a:gd name="connsiteY229" fmla="*/ 9682162 h 9944100"/>
              <a:gd name="connsiteX230" fmla="*/ 2894465 w 4656590"/>
              <a:gd name="connsiteY230" fmla="*/ 9591675 h 9944100"/>
              <a:gd name="connsiteX231" fmla="*/ 2851603 w 4656590"/>
              <a:gd name="connsiteY231" fmla="*/ 9582150 h 9944100"/>
              <a:gd name="connsiteX232" fmla="*/ 2851603 w 4656590"/>
              <a:gd name="connsiteY232" fmla="*/ 9682162 h 9944100"/>
              <a:gd name="connsiteX233" fmla="*/ 2775403 w 4656590"/>
              <a:gd name="connsiteY233" fmla="*/ 9753600 h 9944100"/>
              <a:gd name="connsiteX234" fmla="*/ 2794453 w 4656590"/>
              <a:gd name="connsiteY234" fmla="*/ 9810750 h 9944100"/>
              <a:gd name="connsiteX235" fmla="*/ 2870653 w 4656590"/>
              <a:gd name="connsiteY235" fmla="*/ 9791700 h 9944100"/>
              <a:gd name="connsiteX236" fmla="*/ 2927803 w 4656590"/>
              <a:gd name="connsiteY236" fmla="*/ 9858375 h 9944100"/>
              <a:gd name="connsiteX237" fmla="*/ 2932565 w 4656590"/>
              <a:gd name="connsiteY237" fmla="*/ 9901237 h 9944100"/>
              <a:gd name="connsiteX238" fmla="*/ 2827790 w 4656590"/>
              <a:gd name="connsiteY238" fmla="*/ 9915525 h 9944100"/>
              <a:gd name="connsiteX239" fmla="*/ 2808740 w 4656590"/>
              <a:gd name="connsiteY239" fmla="*/ 9944100 h 9944100"/>
              <a:gd name="connsiteX240" fmla="*/ 2756353 w 4656590"/>
              <a:gd name="connsiteY240" fmla="*/ 9925050 h 9944100"/>
              <a:gd name="connsiteX241" fmla="*/ 2703965 w 4656590"/>
              <a:gd name="connsiteY241" fmla="*/ 9782175 h 9944100"/>
              <a:gd name="connsiteX242" fmla="*/ 2613478 w 4656590"/>
              <a:gd name="connsiteY242" fmla="*/ 9734550 h 9944100"/>
              <a:gd name="connsiteX243" fmla="*/ 2608715 w 4656590"/>
              <a:gd name="connsiteY243" fmla="*/ 9648825 h 9944100"/>
              <a:gd name="connsiteX244" fmla="*/ 2670628 w 4656590"/>
              <a:gd name="connsiteY244" fmla="*/ 9620250 h 9944100"/>
              <a:gd name="connsiteX245" fmla="*/ 2684915 w 4656590"/>
              <a:gd name="connsiteY245" fmla="*/ 9586912 h 9944100"/>
              <a:gd name="connsiteX246" fmla="*/ 2589665 w 4656590"/>
              <a:gd name="connsiteY246" fmla="*/ 9534525 h 9944100"/>
              <a:gd name="connsiteX247" fmla="*/ 2475365 w 4656590"/>
              <a:gd name="connsiteY247" fmla="*/ 9525000 h 9944100"/>
              <a:gd name="connsiteX248" fmla="*/ 2394403 w 4656590"/>
              <a:gd name="connsiteY248" fmla="*/ 9582150 h 9944100"/>
              <a:gd name="connsiteX249" fmla="*/ 2422978 w 4656590"/>
              <a:gd name="connsiteY249" fmla="*/ 9615487 h 9944100"/>
              <a:gd name="connsiteX250" fmla="*/ 2408690 w 4656590"/>
              <a:gd name="connsiteY250" fmla="*/ 9677400 h 9944100"/>
              <a:gd name="connsiteX251" fmla="*/ 2446790 w 4656590"/>
              <a:gd name="connsiteY251" fmla="*/ 9791700 h 9944100"/>
              <a:gd name="connsiteX252" fmla="*/ 2189615 w 4656590"/>
              <a:gd name="connsiteY252" fmla="*/ 9448800 h 9944100"/>
              <a:gd name="connsiteX253" fmla="*/ 2132465 w 4656590"/>
              <a:gd name="connsiteY253" fmla="*/ 8929687 h 9944100"/>
              <a:gd name="connsiteX254" fmla="*/ 3299185 w 4656590"/>
              <a:gd name="connsiteY254" fmla="*/ 7079177 h 9944100"/>
              <a:gd name="connsiteX255" fmla="*/ 3113540 w 4656590"/>
              <a:gd name="connsiteY255" fmla="*/ 6853237 h 9944100"/>
              <a:gd name="connsiteX256" fmla="*/ 0 w 4656590"/>
              <a:gd name="connsiteY256" fmla="*/ 3296782 h 9944100"/>
              <a:gd name="connsiteX257" fmla="*/ 2694440 w 4656590"/>
              <a:gd name="connsiteY257" fmla="*/ 0 h 9944100"/>
              <a:gd name="connsiteX0" fmla="*/ 2694440 w 4656590"/>
              <a:gd name="connsiteY0" fmla="*/ 0 h 9944100"/>
              <a:gd name="connsiteX1" fmla="*/ 2799215 w 4656590"/>
              <a:gd name="connsiteY1" fmla="*/ 176212 h 9944100"/>
              <a:gd name="connsiteX2" fmla="*/ 2837315 w 4656590"/>
              <a:gd name="connsiteY2" fmla="*/ 176212 h 9944100"/>
              <a:gd name="connsiteX3" fmla="*/ 2875415 w 4656590"/>
              <a:gd name="connsiteY3" fmla="*/ 266700 h 9944100"/>
              <a:gd name="connsiteX4" fmla="*/ 2875415 w 4656590"/>
              <a:gd name="connsiteY4" fmla="*/ 357187 h 9944100"/>
              <a:gd name="connsiteX5" fmla="*/ 3056390 w 4656590"/>
              <a:gd name="connsiteY5" fmla="*/ 538162 h 9944100"/>
              <a:gd name="connsiteX6" fmla="*/ 3056390 w 4656590"/>
              <a:gd name="connsiteY6" fmla="*/ 623887 h 9944100"/>
              <a:gd name="connsiteX7" fmla="*/ 3151640 w 4656590"/>
              <a:gd name="connsiteY7" fmla="*/ 704850 h 9944100"/>
              <a:gd name="connsiteX8" fmla="*/ 3146878 w 4656590"/>
              <a:gd name="connsiteY8" fmla="*/ 842962 h 9944100"/>
              <a:gd name="connsiteX9" fmla="*/ 3208790 w 4656590"/>
              <a:gd name="connsiteY9" fmla="*/ 895350 h 9944100"/>
              <a:gd name="connsiteX10" fmla="*/ 3280228 w 4656590"/>
              <a:gd name="connsiteY10" fmla="*/ 1062038 h 9944100"/>
              <a:gd name="connsiteX11" fmla="*/ 3337378 w 4656590"/>
              <a:gd name="connsiteY11" fmla="*/ 1114426 h 9944100"/>
              <a:gd name="connsiteX12" fmla="*/ 3351665 w 4656590"/>
              <a:gd name="connsiteY12" fmla="*/ 1204912 h 9944100"/>
              <a:gd name="connsiteX13" fmla="*/ 3385003 w 4656590"/>
              <a:gd name="connsiteY13" fmla="*/ 1243012 h 9944100"/>
              <a:gd name="connsiteX14" fmla="*/ 3461203 w 4656590"/>
              <a:gd name="connsiteY14" fmla="*/ 1443037 h 9944100"/>
              <a:gd name="connsiteX15" fmla="*/ 3461203 w 4656590"/>
              <a:gd name="connsiteY15" fmla="*/ 1547812 h 9944100"/>
              <a:gd name="connsiteX16" fmla="*/ 3380240 w 4656590"/>
              <a:gd name="connsiteY16" fmla="*/ 1524000 h 9944100"/>
              <a:gd name="connsiteX17" fmla="*/ 3294515 w 4656590"/>
              <a:gd name="connsiteY17" fmla="*/ 1619250 h 9944100"/>
              <a:gd name="connsiteX18" fmla="*/ 3242128 w 4656590"/>
              <a:gd name="connsiteY18" fmla="*/ 1666875 h 9944100"/>
              <a:gd name="connsiteX19" fmla="*/ 3261178 w 4656590"/>
              <a:gd name="connsiteY19" fmla="*/ 1719263 h 9944100"/>
              <a:gd name="connsiteX20" fmla="*/ 3342140 w 4656590"/>
              <a:gd name="connsiteY20" fmla="*/ 1795463 h 9944100"/>
              <a:gd name="connsiteX21" fmla="*/ 3427865 w 4656590"/>
              <a:gd name="connsiteY21" fmla="*/ 1795463 h 9944100"/>
              <a:gd name="connsiteX22" fmla="*/ 3556453 w 4656590"/>
              <a:gd name="connsiteY22" fmla="*/ 1857376 h 9944100"/>
              <a:gd name="connsiteX23" fmla="*/ 3675515 w 4656590"/>
              <a:gd name="connsiteY23" fmla="*/ 2019300 h 9944100"/>
              <a:gd name="connsiteX24" fmla="*/ 3618365 w 4656590"/>
              <a:gd name="connsiteY24" fmla="*/ 2114551 h 9944100"/>
              <a:gd name="connsiteX25" fmla="*/ 3565978 w 4656590"/>
              <a:gd name="connsiteY25" fmla="*/ 2100262 h 9944100"/>
              <a:gd name="connsiteX26" fmla="*/ 3446915 w 4656590"/>
              <a:gd name="connsiteY26" fmla="*/ 2233613 h 9944100"/>
              <a:gd name="connsiteX27" fmla="*/ 3437390 w 4656590"/>
              <a:gd name="connsiteY27" fmla="*/ 2481262 h 9944100"/>
              <a:gd name="connsiteX28" fmla="*/ 3551690 w 4656590"/>
              <a:gd name="connsiteY28" fmla="*/ 2619375 h 9944100"/>
              <a:gd name="connsiteX29" fmla="*/ 3646940 w 4656590"/>
              <a:gd name="connsiteY29" fmla="*/ 2652713 h 9944100"/>
              <a:gd name="connsiteX30" fmla="*/ 3718378 w 4656590"/>
              <a:gd name="connsiteY30" fmla="*/ 2790826 h 9944100"/>
              <a:gd name="connsiteX31" fmla="*/ 3785053 w 4656590"/>
              <a:gd name="connsiteY31" fmla="*/ 2847976 h 9944100"/>
              <a:gd name="connsiteX32" fmla="*/ 3823153 w 4656590"/>
              <a:gd name="connsiteY32" fmla="*/ 2947988 h 9944100"/>
              <a:gd name="connsiteX33" fmla="*/ 3989840 w 4656590"/>
              <a:gd name="connsiteY33" fmla="*/ 2943226 h 9944100"/>
              <a:gd name="connsiteX34" fmla="*/ 4080328 w 4656590"/>
              <a:gd name="connsiteY34" fmla="*/ 3109912 h 9944100"/>
              <a:gd name="connsiteX35" fmla="*/ 4075565 w 4656590"/>
              <a:gd name="connsiteY35" fmla="*/ 3248025 h 9944100"/>
              <a:gd name="connsiteX36" fmla="*/ 4108903 w 4656590"/>
              <a:gd name="connsiteY36" fmla="*/ 3314700 h 9944100"/>
              <a:gd name="connsiteX37" fmla="*/ 4094615 w 4656590"/>
              <a:gd name="connsiteY37" fmla="*/ 3367087 h 9944100"/>
              <a:gd name="connsiteX38" fmla="*/ 4027940 w 4656590"/>
              <a:gd name="connsiteY38" fmla="*/ 3371850 h 9944100"/>
              <a:gd name="connsiteX39" fmla="*/ 3992617 w 4656590"/>
              <a:gd name="connsiteY39" fmla="*/ 3499896 h 9944100"/>
              <a:gd name="connsiteX40" fmla="*/ 4075565 w 4656590"/>
              <a:gd name="connsiteY40" fmla="*/ 3605212 h 9944100"/>
              <a:gd name="connsiteX41" fmla="*/ 4099378 w 4656590"/>
              <a:gd name="connsiteY41" fmla="*/ 3724275 h 9944100"/>
              <a:gd name="connsiteX42" fmla="*/ 4147003 w 4656590"/>
              <a:gd name="connsiteY42" fmla="*/ 3738562 h 9944100"/>
              <a:gd name="connsiteX43" fmla="*/ 4180340 w 4656590"/>
              <a:gd name="connsiteY43" fmla="*/ 3862387 h 9944100"/>
              <a:gd name="connsiteX44" fmla="*/ 4170815 w 4656590"/>
              <a:gd name="connsiteY44" fmla="*/ 4010025 h 9944100"/>
              <a:gd name="connsiteX45" fmla="*/ 4204153 w 4656590"/>
              <a:gd name="connsiteY45" fmla="*/ 4043362 h 9944100"/>
              <a:gd name="connsiteX46" fmla="*/ 4194628 w 4656590"/>
              <a:gd name="connsiteY46" fmla="*/ 4114800 h 9944100"/>
              <a:gd name="connsiteX47" fmla="*/ 4237490 w 4656590"/>
              <a:gd name="connsiteY47" fmla="*/ 4114800 h 9944100"/>
              <a:gd name="connsiteX48" fmla="*/ 4261303 w 4656590"/>
              <a:gd name="connsiteY48" fmla="*/ 4195762 h 9944100"/>
              <a:gd name="connsiteX49" fmla="*/ 4227965 w 4656590"/>
              <a:gd name="connsiteY49" fmla="*/ 4229100 h 9944100"/>
              <a:gd name="connsiteX50" fmla="*/ 4242253 w 4656590"/>
              <a:gd name="connsiteY50" fmla="*/ 4352925 h 9944100"/>
              <a:gd name="connsiteX51" fmla="*/ 4227965 w 4656590"/>
              <a:gd name="connsiteY51" fmla="*/ 4395787 h 9944100"/>
              <a:gd name="connsiteX52" fmla="*/ 4327978 w 4656590"/>
              <a:gd name="connsiteY52" fmla="*/ 4491037 h 9944100"/>
              <a:gd name="connsiteX53" fmla="*/ 4266065 w 4656590"/>
              <a:gd name="connsiteY53" fmla="*/ 4538662 h 9944100"/>
              <a:gd name="connsiteX54" fmla="*/ 4266065 w 4656590"/>
              <a:gd name="connsiteY54" fmla="*/ 4595812 h 9944100"/>
              <a:gd name="connsiteX55" fmla="*/ 4308928 w 4656590"/>
              <a:gd name="connsiteY55" fmla="*/ 4648200 h 9944100"/>
              <a:gd name="connsiteX56" fmla="*/ 4251778 w 4656590"/>
              <a:gd name="connsiteY56" fmla="*/ 4681537 h 9944100"/>
              <a:gd name="connsiteX57" fmla="*/ 4227965 w 4656590"/>
              <a:gd name="connsiteY57" fmla="*/ 4748212 h 9944100"/>
              <a:gd name="connsiteX58" fmla="*/ 4161290 w 4656590"/>
              <a:gd name="connsiteY58" fmla="*/ 4748212 h 9944100"/>
              <a:gd name="connsiteX59" fmla="*/ 4151765 w 4656590"/>
              <a:gd name="connsiteY59" fmla="*/ 4795837 h 9944100"/>
              <a:gd name="connsiteX60" fmla="*/ 4227965 w 4656590"/>
              <a:gd name="connsiteY60" fmla="*/ 4800600 h 9944100"/>
              <a:gd name="connsiteX61" fmla="*/ 4227965 w 4656590"/>
              <a:gd name="connsiteY61" fmla="*/ 4881562 h 9944100"/>
              <a:gd name="connsiteX62" fmla="*/ 4166053 w 4656590"/>
              <a:gd name="connsiteY62" fmla="*/ 4948237 h 9944100"/>
              <a:gd name="connsiteX63" fmla="*/ 4151765 w 4656590"/>
              <a:gd name="connsiteY63" fmla="*/ 5053012 h 9944100"/>
              <a:gd name="connsiteX64" fmla="*/ 4223203 w 4656590"/>
              <a:gd name="connsiteY64" fmla="*/ 5053012 h 9944100"/>
              <a:gd name="connsiteX65" fmla="*/ 4227965 w 4656590"/>
              <a:gd name="connsiteY65" fmla="*/ 5110162 h 9944100"/>
              <a:gd name="connsiteX66" fmla="*/ 4161290 w 4656590"/>
              <a:gd name="connsiteY66" fmla="*/ 5191125 h 9944100"/>
              <a:gd name="connsiteX67" fmla="*/ 4166053 w 4656590"/>
              <a:gd name="connsiteY67" fmla="*/ 5272087 h 9944100"/>
              <a:gd name="connsiteX68" fmla="*/ 4213678 w 4656590"/>
              <a:gd name="connsiteY68" fmla="*/ 5281612 h 9944100"/>
              <a:gd name="connsiteX69" fmla="*/ 4218440 w 4656590"/>
              <a:gd name="connsiteY69" fmla="*/ 5362575 h 9944100"/>
              <a:gd name="connsiteX70" fmla="*/ 4137478 w 4656590"/>
              <a:gd name="connsiteY70" fmla="*/ 5343525 h 9944100"/>
              <a:gd name="connsiteX71" fmla="*/ 4151765 w 4656590"/>
              <a:gd name="connsiteY71" fmla="*/ 5457825 h 9944100"/>
              <a:gd name="connsiteX72" fmla="*/ 4118428 w 4656590"/>
              <a:gd name="connsiteY72" fmla="*/ 5505450 h 9944100"/>
              <a:gd name="connsiteX73" fmla="*/ 4123190 w 4656590"/>
              <a:gd name="connsiteY73" fmla="*/ 5572125 h 9944100"/>
              <a:gd name="connsiteX74" fmla="*/ 4018415 w 4656590"/>
              <a:gd name="connsiteY74" fmla="*/ 5648325 h 9944100"/>
              <a:gd name="connsiteX75" fmla="*/ 3995384 w 4656590"/>
              <a:gd name="connsiteY75" fmla="*/ 5638601 h 9944100"/>
              <a:gd name="connsiteX76" fmla="*/ 4051753 w 4656590"/>
              <a:gd name="connsiteY76" fmla="*/ 5738812 h 9944100"/>
              <a:gd name="connsiteX77" fmla="*/ 4094615 w 4656590"/>
              <a:gd name="connsiteY77" fmla="*/ 5743575 h 9944100"/>
              <a:gd name="connsiteX78" fmla="*/ 4180340 w 4656590"/>
              <a:gd name="connsiteY78" fmla="*/ 5553075 h 9944100"/>
              <a:gd name="connsiteX79" fmla="*/ 4194628 w 4656590"/>
              <a:gd name="connsiteY79" fmla="*/ 5553075 h 9944100"/>
              <a:gd name="connsiteX80" fmla="*/ 4394653 w 4656590"/>
              <a:gd name="connsiteY80" fmla="*/ 5272087 h 9944100"/>
              <a:gd name="connsiteX81" fmla="*/ 4437515 w 4656590"/>
              <a:gd name="connsiteY81" fmla="*/ 5319712 h 9944100"/>
              <a:gd name="connsiteX82" fmla="*/ 4418465 w 4656590"/>
              <a:gd name="connsiteY82" fmla="*/ 5462587 h 9944100"/>
              <a:gd name="connsiteX83" fmla="*/ 4451803 w 4656590"/>
              <a:gd name="connsiteY83" fmla="*/ 5667375 h 9944100"/>
              <a:gd name="connsiteX84" fmla="*/ 4413703 w 4656590"/>
              <a:gd name="connsiteY84" fmla="*/ 5791200 h 9944100"/>
              <a:gd name="connsiteX85" fmla="*/ 4594678 w 4656590"/>
              <a:gd name="connsiteY85" fmla="*/ 5800725 h 9944100"/>
              <a:gd name="connsiteX86" fmla="*/ 4618490 w 4656590"/>
              <a:gd name="connsiteY86" fmla="*/ 5848350 h 9944100"/>
              <a:gd name="connsiteX87" fmla="*/ 4647065 w 4656590"/>
              <a:gd name="connsiteY87" fmla="*/ 5867400 h 9944100"/>
              <a:gd name="connsiteX88" fmla="*/ 4656590 w 4656590"/>
              <a:gd name="connsiteY88" fmla="*/ 5891212 h 9944100"/>
              <a:gd name="connsiteX89" fmla="*/ 4651828 w 4656590"/>
              <a:gd name="connsiteY89" fmla="*/ 6034087 h 9944100"/>
              <a:gd name="connsiteX90" fmla="*/ 4575628 w 4656590"/>
              <a:gd name="connsiteY90" fmla="*/ 6072187 h 9944100"/>
              <a:gd name="connsiteX91" fmla="*/ 4575628 w 4656590"/>
              <a:gd name="connsiteY91" fmla="*/ 6115050 h 9944100"/>
              <a:gd name="connsiteX92" fmla="*/ 4480378 w 4656590"/>
              <a:gd name="connsiteY92" fmla="*/ 6110287 h 9944100"/>
              <a:gd name="connsiteX93" fmla="*/ 4437515 w 4656590"/>
              <a:gd name="connsiteY93" fmla="*/ 6224587 h 9944100"/>
              <a:gd name="connsiteX94" fmla="*/ 4375603 w 4656590"/>
              <a:gd name="connsiteY94" fmla="*/ 6267450 h 9944100"/>
              <a:gd name="connsiteX95" fmla="*/ 4361315 w 4656590"/>
              <a:gd name="connsiteY95" fmla="*/ 6410325 h 9944100"/>
              <a:gd name="connsiteX96" fmla="*/ 4232728 w 4656590"/>
              <a:gd name="connsiteY96" fmla="*/ 6396037 h 9944100"/>
              <a:gd name="connsiteX97" fmla="*/ 4104140 w 4656590"/>
              <a:gd name="connsiteY97" fmla="*/ 6424612 h 9944100"/>
              <a:gd name="connsiteX98" fmla="*/ 4070803 w 4656590"/>
              <a:gd name="connsiteY98" fmla="*/ 6510337 h 9944100"/>
              <a:gd name="connsiteX99" fmla="*/ 4113665 w 4656590"/>
              <a:gd name="connsiteY99" fmla="*/ 6662737 h 9944100"/>
              <a:gd name="connsiteX100" fmla="*/ 4194628 w 4656590"/>
              <a:gd name="connsiteY100" fmla="*/ 6700837 h 9944100"/>
              <a:gd name="connsiteX101" fmla="*/ 4261303 w 4656590"/>
              <a:gd name="connsiteY101" fmla="*/ 6619875 h 9944100"/>
              <a:gd name="connsiteX102" fmla="*/ 4308928 w 4656590"/>
              <a:gd name="connsiteY102" fmla="*/ 6643687 h 9944100"/>
              <a:gd name="connsiteX103" fmla="*/ 4337503 w 4656590"/>
              <a:gd name="connsiteY103" fmla="*/ 6491287 h 9944100"/>
              <a:gd name="connsiteX104" fmla="*/ 4375603 w 4656590"/>
              <a:gd name="connsiteY104" fmla="*/ 6491287 h 9944100"/>
              <a:gd name="connsiteX105" fmla="*/ 4442278 w 4656590"/>
              <a:gd name="connsiteY105" fmla="*/ 6419850 h 9944100"/>
              <a:gd name="connsiteX106" fmla="*/ 4547053 w 4656590"/>
              <a:gd name="connsiteY106" fmla="*/ 6415087 h 9944100"/>
              <a:gd name="connsiteX107" fmla="*/ 4604203 w 4656590"/>
              <a:gd name="connsiteY107" fmla="*/ 6496050 h 9944100"/>
              <a:gd name="connsiteX108" fmla="*/ 4537528 w 4656590"/>
              <a:gd name="connsiteY108" fmla="*/ 6572250 h 9944100"/>
              <a:gd name="connsiteX109" fmla="*/ 4547053 w 4656590"/>
              <a:gd name="connsiteY109" fmla="*/ 6619875 h 9944100"/>
              <a:gd name="connsiteX110" fmla="*/ 4499428 w 4656590"/>
              <a:gd name="connsiteY110" fmla="*/ 6638925 h 9944100"/>
              <a:gd name="connsiteX111" fmla="*/ 4489903 w 4656590"/>
              <a:gd name="connsiteY111" fmla="*/ 6686550 h 9944100"/>
              <a:gd name="connsiteX112" fmla="*/ 4532765 w 4656590"/>
              <a:gd name="connsiteY112" fmla="*/ 6753225 h 9944100"/>
              <a:gd name="connsiteX113" fmla="*/ 4480378 w 4656590"/>
              <a:gd name="connsiteY113" fmla="*/ 6838950 h 9944100"/>
              <a:gd name="connsiteX114" fmla="*/ 4380365 w 4656590"/>
              <a:gd name="connsiteY114" fmla="*/ 6791325 h 9944100"/>
              <a:gd name="connsiteX115" fmla="*/ 4347028 w 4656590"/>
              <a:gd name="connsiteY115" fmla="*/ 6791325 h 9944100"/>
              <a:gd name="connsiteX116" fmla="*/ 4327978 w 4656590"/>
              <a:gd name="connsiteY116" fmla="*/ 6886575 h 9944100"/>
              <a:gd name="connsiteX117" fmla="*/ 4227965 w 4656590"/>
              <a:gd name="connsiteY117" fmla="*/ 6886575 h 9944100"/>
              <a:gd name="connsiteX118" fmla="*/ 4218440 w 4656590"/>
              <a:gd name="connsiteY118" fmla="*/ 6838950 h 9944100"/>
              <a:gd name="connsiteX119" fmla="*/ 4175578 w 4656590"/>
              <a:gd name="connsiteY119" fmla="*/ 6796087 h 9944100"/>
              <a:gd name="connsiteX120" fmla="*/ 3989840 w 4656590"/>
              <a:gd name="connsiteY120" fmla="*/ 7029450 h 9944100"/>
              <a:gd name="connsiteX121" fmla="*/ 4032703 w 4656590"/>
              <a:gd name="connsiteY121" fmla="*/ 7129462 h 9944100"/>
              <a:gd name="connsiteX122" fmla="*/ 4113665 w 4656590"/>
              <a:gd name="connsiteY122" fmla="*/ 7100887 h 9944100"/>
              <a:gd name="connsiteX123" fmla="*/ 4161290 w 4656590"/>
              <a:gd name="connsiteY123" fmla="*/ 7119937 h 9944100"/>
              <a:gd name="connsiteX124" fmla="*/ 4123190 w 4656590"/>
              <a:gd name="connsiteY124" fmla="*/ 7172325 h 9944100"/>
              <a:gd name="connsiteX125" fmla="*/ 4127953 w 4656590"/>
              <a:gd name="connsiteY125" fmla="*/ 7229475 h 9944100"/>
              <a:gd name="connsiteX126" fmla="*/ 4004128 w 4656590"/>
              <a:gd name="connsiteY126" fmla="*/ 7291387 h 9944100"/>
              <a:gd name="connsiteX127" fmla="*/ 3899353 w 4656590"/>
              <a:gd name="connsiteY127" fmla="*/ 7229475 h 9944100"/>
              <a:gd name="connsiteX128" fmla="*/ 3866015 w 4656590"/>
              <a:gd name="connsiteY128" fmla="*/ 7239000 h 9944100"/>
              <a:gd name="connsiteX129" fmla="*/ 3880303 w 4656590"/>
              <a:gd name="connsiteY129" fmla="*/ 7305675 h 9944100"/>
              <a:gd name="connsiteX130" fmla="*/ 3775528 w 4656590"/>
              <a:gd name="connsiteY130" fmla="*/ 7372350 h 9944100"/>
              <a:gd name="connsiteX131" fmla="*/ 3804103 w 4656590"/>
              <a:gd name="connsiteY131" fmla="*/ 7439025 h 9944100"/>
              <a:gd name="connsiteX132" fmla="*/ 3927928 w 4656590"/>
              <a:gd name="connsiteY132" fmla="*/ 7419975 h 9944100"/>
              <a:gd name="connsiteX133" fmla="*/ 4018415 w 4656590"/>
              <a:gd name="connsiteY133" fmla="*/ 7410450 h 9944100"/>
              <a:gd name="connsiteX134" fmla="*/ 4075565 w 4656590"/>
              <a:gd name="connsiteY134" fmla="*/ 7343775 h 9944100"/>
              <a:gd name="connsiteX135" fmla="*/ 4104140 w 4656590"/>
              <a:gd name="connsiteY135" fmla="*/ 7353300 h 9944100"/>
              <a:gd name="connsiteX136" fmla="*/ 4147003 w 4656590"/>
              <a:gd name="connsiteY136" fmla="*/ 7353300 h 9944100"/>
              <a:gd name="connsiteX137" fmla="*/ 4218440 w 4656590"/>
              <a:gd name="connsiteY137" fmla="*/ 7286625 h 9944100"/>
              <a:gd name="connsiteX138" fmla="*/ 4280353 w 4656590"/>
              <a:gd name="connsiteY138" fmla="*/ 7286625 h 9944100"/>
              <a:gd name="connsiteX139" fmla="*/ 4180340 w 4656590"/>
              <a:gd name="connsiteY139" fmla="*/ 7410450 h 9944100"/>
              <a:gd name="connsiteX140" fmla="*/ 4161290 w 4656590"/>
              <a:gd name="connsiteY140" fmla="*/ 7524750 h 9944100"/>
              <a:gd name="connsiteX141" fmla="*/ 4070803 w 4656590"/>
              <a:gd name="connsiteY141" fmla="*/ 7505700 h 9944100"/>
              <a:gd name="connsiteX142" fmla="*/ 4018415 w 4656590"/>
              <a:gd name="connsiteY142" fmla="*/ 7505700 h 9944100"/>
              <a:gd name="connsiteX143" fmla="*/ 4008890 w 4656590"/>
              <a:gd name="connsiteY143" fmla="*/ 7534275 h 9944100"/>
              <a:gd name="connsiteX144" fmla="*/ 3913640 w 4656590"/>
              <a:gd name="connsiteY144" fmla="*/ 7543800 h 9944100"/>
              <a:gd name="connsiteX145" fmla="*/ 3856490 w 4656590"/>
              <a:gd name="connsiteY145" fmla="*/ 7572375 h 9944100"/>
              <a:gd name="connsiteX146" fmla="*/ 3804103 w 4656590"/>
              <a:gd name="connsiteY146" fmla="*/ 7558087 h 9944100"/>
              <a:gd name="connsiteX147" fmla="*/ 3755022 w 4656590"/>
              <a:gd name="connsiteY147" fmla="*/ 7585695 h 9944100"/>
              <a:gd name="connsiteX148" fmla="*/ 3851728 w 4656590"/>
              <a:gd name="connsiteY148" fmla="*/ 7639050 h 9944100"/>
              <a:gd name="connsiteX149" fmla="*/ 3846965 w 4656590"/>
              <a:gd name="connsiteY149" fmla="*/ 7681912 h 9944100"/>
              <a:gd name="connsiteX150" fmla="*/ 3942215 w 4656590"/>
              <a:gd name="connsiteY150" fmla="*/ 7705725 h 9944100"/>
              <a:gd name="connsiteX151" fmla="*/ 3942215 w 4656590"/>
              <a:gd name="connsiteY151" fmla="*/ 7767637 h 9944100"/>
              <a:gd name="connsiteX152" fmla="*/ 3885065 w 4656590"/>
              <a:gd name="connsiteY152" fmla="*/ 7810500 h 9944100"/>
              <a:gd name="connsiteX153" fmla="*/ 3756478 w 4656590"/>
              <a:gd name="connsiteY153" fmla="*/ 7800975 h 9944100"/>
              <a:gd name="connsiteX154" fmla="*/ 3718378 w 4656590"/>
              <a:gd name="connsiteY154" fmla="*/ 7834312 h 9944100"/>
              <a:gd name="connsiteX155" fmla="*/ 3808865 w 4656590"/>
              <a:gd name="connsiteY155" fmla="*/ 7891462 h 9944100"/>
              <a:gd name="connsiteX156" fmla="*/ 3808865 w 4656590"/>
              <a:gd name="connsiteY156" fmla="*/ 7948612 h 9944100"/>
              <a:gd name="connsiteX157" fmla="*/ 3856490 w 4656590"/>
              <a:gd name="connsiteY157" fmla="*/ 7953375 h 9944100"/>
              <a:gd name="connsiteX158" fmla="*/ 3856490 w 4656590"/>
              <a:gd name="connsiteY158" fmla="*/ 7996237 h 9944100"/>
              <a:gd name="connsiteX159" fmla="*/ 3927928 w 4656590"/>
              <a:gd name="connsiteY159" fmla="*/ 7996237 h 9944100"/>
              <a:gd name="connsiteX160" fmla="*/ 3942215 w 4656590"/>
              <a:gd name="connsiteY160" fmla="*/ 7948612 h 9944100"/>
              <a:gd name="connsiteX161" fmla="*/ 4151765 w 4656590"/>
              <a:gd name="connsiteY161" fmla="*/ 7924800 h 9944100"/>
              <a:gd name="connsiteX162" fmla="*/ 4132715 w 4656590"/>
              <a:gd name="connsiteY162" fmla="*/ 7972425 h 9944100"/>
              <a:gd name="connsiteX163" fmla="*/ 4032703 w 4656590"/>
              <a:gd name="connsiteY163" fmla="*/ 7981950 h 9944100"/>
              <a:gd name="connsiteX164" fmla="*/ 4032703 w 4656590"/>
              <a:gd name="connsiteY164" fmla="*/ 8039100 h 9944100"/>
              <a:gd name="connsiteX165" fmla="*/ 4075565 w 4656590"/>
              <a:gd name="connsiteY165" fmla="*/ 8134350 h 9944100"/>
              <a:gd name="connsiteX166" fmla="*/ 4018415 w 4656590"/>
              <a:gd name="connsiteY166" fmla="*/ 8158162 h 9944100"/>
              <a:gd name="connsiteX167" fmla="*/ 3961265 w 4656590"/>
              <a:gd name="connsiteY167" fmla="*/ 8115300 h 9944100"/>
              <a:gd name="connsiteX168" fmla="*/ 3899353 w 4656590"/>
              <a:gd name="connsiteY168" fmla="*/ 8134350 h 9944100"/>
              <a:gd name="connsiteX169" fmla="*/ 3818390 w 4656590"/>
              <a:gd name="connsiteY169" fmla="*/ 8210550 h 9944100"/>
              <a:gd name="connsiteX170" fmla="*/ 3751715 w 4656590"/>
              <a:gd name="connsiteY170" fmla="*/ 8196262 h 9944100"/>
              <a:gd name="connsiteX171" fmla="*/ 3761240 w 4656590"/>
              <a:gd name="connsiteY171" fmla="*/ 8272462 h 9944100"/>
              <a:gd name="connsiteX172" fmla="*/ 3627890 w 4656590"/>
              <a:gd name="connsiteY172" fmla="*/ 8210550 h 9944100"/>
              <a:gd name="connsiteX173" fmla="*/ 3656465 w 4656590"/>
              <a:gd name="connsiteY173" fmla="*/ 8272462 h 9944100"/>
              <a:gd name="connsiteX174" fmla="*/ 3637415 w 4656590"/>
              <a:gd name="connsiteY174" fmla="*/ 8329612 h 9944100"/>
              <a:gd name="connsiteX175" fmla="*/ 3699328 w 4656590"/>
              <a:gd name="connsiteY175" fmla="*/ 8343900 h 9944100"/>
              <a:gd name="connsiteX176" fmla="*/ 3713615 w 4656590"/>
              <a:gd name="connsiteY176" fmla="*/ 8377237 h 9944100"/>
              <a:gd name="connsiteX177" fmla="*/ 3894590 w 4656590"/>
              <a:gd name="connsiteY177" fmla="*/ 8353425 h 9944100"/>
              <a:gd name="connsiteX178" fmla="*/ 3908878 w 4656590"/>
              <a:gd name="connsiteY178" fmla="*/ 8410575 h 9944100"/>
              <a:gd name="connsiteX179" fmla="*/ 3751715 w 4656590"/>
              <a:gd name="connsiteY179" fmla="*/ 8558212 h 9944100"/>
              <a:gd name="connsiteX180" fmla="*/ 3546928 w 4656590"/>
              <a:gd name="connsiteY180" fmla="*/ 8553450 h 9944100"/>
              <a:gd name="connsiteX181" fmla="*/ 3470728 w 4656590"/>
              <a:gd name="connsiteY181" fmla="*/ 8615362 h 9944100"/>
              <a:gd name="connsiteX182" fmla="*/ 3527878 w 4656590"/>
              <a:gd name="connsiteY182" fmla="*/ 8686800 h 9944100"/>
              <a:gd name="connsiteX183" fmla="*/ 3651703 w 4656590"/>
              <a:gd name="connsiteY183" fmla="*/ 8739187 h 9944100"/>
              <a:gd name="connsiteX184" fmla="*/ 3642178 w 4656590"/>
              <a:gd name="connsiteY184" fmla="*/ 8805862 h 9944100"/>
              <a:gd name="connsiteX185" fmla="*/ 3699328 w 4656590"/>
              <a:gd name="connsiteY185" fmla="*/ 8820150 h 9944100"/>
              <a:gd name="connsiteX186" fmla="*/ 3832678 w 4656590"/>
              <a:gd name="connsiteY186" fmla="*/ 8796337 h 9944100"/>
              <a:gd name="connsiteX187" fmla="*/ 3875540 w 4656590"/>
              <a:gd name="connsiteY187" fmla="*/ 8896350 h 9944100"/>
              <a:gd name="connsiteX188" fmla="*/ 3737428 w 4656590"/>
              <a:gd name="connsiteY188" fmla="*/ 8943975 h 9944100"/>
              <a:gd name="connsiteX189" fmla="*/ 3737428 w 4656590"/>
              <a:gd name="connsiteY189" fmla="*/ 8996362 h 9944100"/>
              <a:gd name="connsiteX190" fmla="*/ 3689803 w 4656590"/>
              <a:gd name="connsiteY190" fmla="*/ 9015412 h 9944100"/>
              <a:gd name="connsiteX191" fmla="*/ 3670753 w 4656590"/>
              <a:gd name="connsiteY191" fmla="*/ 8953500 h 9944100"/>
              <a:gd name="connsiteX192" fmla="*/ 3575503 w 4656590"/>
              <a:gd name="connsiteY192" fmla="*/ 8924925 h 9944100"/>
              <a:gd name="connsiteX193" fmla="*/ 3570740 w 4656590"/>
              <a:gd name="connsiteY193" fmla="*/ 8872537 h 9944100"/>
              <a:gd name="connsiteX194" fmla="*/ 3437390 w 4656590"/>
              <a:gd name="connsiteY194" fmla="*/ 8872537 h 9944100"/>
              <a:gd name="connsiteX195" fmla="*/ 3365953 w 4656590"/>
              <a:gd name="connsiteY195" fmla="*/ 8801100 h 9944100"/>
              <a:gd name="connsiteX196" fmla="*/ 3351665 w 4656590"/>
              <a:gd name="connsiteY196" fmla="*/ 8896350 h 9944100"/>
              <a:gd name="connsiteX197" fmla="*/ 3375478 w 4656590"/>
              <a:gd name="connsiteY197" fmla="*/ 8920162 h 9944100"/>
              <a:gd name="connsiteX198" fmla="*/ 3351665 w 4656590"/>
              <a:gd name="connsiteY198" fmla="*/ 8986837 h 9944100"/>
              <a:gd name="connsiteX199" fmla="*/ 3427865 w 4656590"/>
              <a:gd name="connsiteY199" fmla="*/ 9034462 h 9944100"/>
              <a:gd name="connsiteX200" fmla="*/ 3461203 w 4656590"/>
              <a:gd name="connsiteY200" fmla="*/ 9105900 h 9944100"/>
              <a:gd name="connsiteX201" fmla="*/ 3627890 w 4656590"/>
              <a:gd name="connsiteY201" fmla="*/ 9120187 h 9944100"/>
              <a:gd name="connsiteX202" fmla="*/ 3704090 w 4656590"/>
              <a:gd name="connsiteY202" fmla="*/ 9153525 h 9944100"/>
              <a:gd name="connsiteX203" fmla="*/ 3485015 w 4656590"/>
              <a:gd name="connsiteY203" fmla="*/ 9201150 h 9944100"/>
              <a:gd name="connsiteX204" fmla="*/ 3365953 w 4656590"/>
              <a:gd name="connsiteY204" fmla="*/ 9224962 h 9944100"/>
              <a:gd name="connsiteX205" fmla="*/ 3380240 w 4656590"/>
              <a:gd name="connsiteY205" fmla="*/ 9267825 h 9944100"/>
              <a:gd name="connsiteX206" fmla="*/ 3518353 w 4656590"/>
              <a:gd name="connsiteY206" fmla="*/ 9324975 h 9944100"/>
              <a:gd name="connsiteX207" fmla="*/ 3542165 w 4656590"/>
              <a:gd name="connsiteY207" fmla="*/ 9386887 h 9944100"/>
              <a:gd name="connsiteX208" fmla="*/ 3389765 w 4656590"/>
              <a:gd name="connsiteY208" fmla="*/ 9391650 h 9944100"/>
              <a:gd name="connsiteX209" fmla="*/ 3275465 w 4656590"/>
              <a:gd name="connsiteY209" fmla="*/ 9372600 h 9944100"/>
              <a:gd name="connsiteX210" fmla="*/ 3251653 w 4656590"/>
              <a:gd name="connsiteY210" fmla="*/ 9305925 h 9944100"/>
              <a:gd name="connsiteX211" fmla="*/ 3213553 w 4656590"/>
              <a:gd name="connsiteY211" fmla="*/ 9372600 h 9944100"/>
              <a:gd name="connsiteX212" fmla="*/ 3156403 w 4656590"/>
              <a:gd name="connsiteY212" fmla="*/ 9372600 h 9944100"/>
              <a:gd name="connsiteX213" fmla="*/ 3127828 w 4656590"/>
              <a:gd name="connsiteY213" fmla="*/ 9339262 h 9944100"/>
              <a:gd name="connsiteX214" fmla="*/ 3094490 w 4656590"/>
              <a:gd name="connsiteY214" fmla="*/ 9444037 h 9944100"/>
              <a:gd name="connsiteX215" fmla="*/ 3027815 w 4656590"/>
              <a:gd name="connsiteY215" fmla="*/ 9444037 h 9944100"/>
              <a:gd name="connsiteX216" fmla="*/ 3018290 w 4656590"/>
              <a:gd name="connsiteY216" fmla="*/ 9420225 h 9944100"/>
              <a:gd name="connsiteX217" fmla="*/ 2946853 w 4656590"/>
              <a:gd name="connsiteY217" fmla="*/ 9405937 h 9944100"/>
              <a:gd name="connsiteX218" fmla="*/ 2965903 w 4656590"/>
              <a:gd name="connsiteY218" fmla="*/ 9339262 h 9944100"/>
              <a:gd name="connsiteX219" fmla="*/ 2937328 w 4656590"/>
              <a:gd name="connsiteY219" fmla="*/ 9310687 h 9944100"/>
              <a:gd name="connsiteX220" fmla="*/ 2980190 w 4656590"/>
              <a:gd name="connsiteY220" fmla="*/ 9234487 h 9944100"/>
              <a:gd name="connsiteX221" fmla="*/ 2946853 w 4656590"/>
              <a:gd name="connsiteY221" fmla="*/ 9196387 h 9944100"/>
              <a:gd name="connsiteX222" fmla="*/ 2975428 w 4656590"/>
              <a:gd name="connsiteY222" fmla="*/ 9158287 h 9944100"/>
              <a:gd name="connsiteX223" fmla="*/ 2918278 w 4656590"/>
              <a:gd name="connsiteY223" fmla="*/ 9105900 h 9944100"/>
              <a:gd name="connsiteX224" fmla="*/ 2880178 w 4656590"/>
              <a:gd name="connsiteY224" fmla="*/ 9167812 h 9944100"/>
              <a:gd name="connsiteX225" fmla="*/ 2903990 w 4656590"/>
              <a:gd name="connsiteY225" fmla="*/ 9329737 h 9944100"/>
              <a:gd name="connsiteX226" fmla="*/ 2837315 w 4656590"/>
              <a:gd name="connsiteY226" fmla="*/ 9410700 h 9944100"/>
              <a:gd name="connsiteX227" fmla="*/ 2946853 w 4656590"/>
              <a:gd name="connsiteY227" fmla="*/ 9477375 h 9944100"/>
              <a:gd name="connsiteX228" fmla="*/ 3004003 w 4656590"/>
              <a:gd name="connsiteY228" fmla="*/ 9596437 h 9944100"/>
              <a:gd name="connsiteX229" fmla="*/ 2984953 w 4656590"/>
              <a:gd name="connsiteY229" fmla="*/ 9682162 h 9944100"/>
              <a:gd name="connsiteX230" fmla="*/ 2894465 w 4656590"/>
              <a:gd name="connsiteY230" fmla="*/ 9591675 h 9944100"/>
              <a:gd name="connsiteX231" fmla="*/ 2851603 w 4656590"/>
              <a:gd name="connsiteY231" fmla="*/ 9582150 h 9944100"/>
              <a:gd name="connsiteX232" fmla="*/ 2851603 w 4656590"/>
              <a:gd name="connsiteY232" fmla="*/ 9682162 h 9944100"/>
              <a:gd name="connsiteX233" fmla="*/ 2775403 w 4656590"/>
              <a:gd name="connsiteY233" fmla="*/ 9753600 h 9944100"/>
              <a:gd name="connsiteX234" fmla="*/ 2794453 w 4656590"/>
              <a:gd name="connsiteY234" fmla="*/ 9810750 h 9944100"/>
              <a:gd name="connsiteX235" fmla="*/ 2870653 w 4656590"/>
              <a:gd name="connsiteY235" fmla="*/ 9791700 h 9944100"/>
              <a:gd name="connsiteX236" fmla="*/ 2927803 w 4656590"/>
              <a:gd name="connsiteY236" fmla="*/ 9858375 h 9944100"/>
              <a:gd name="connsiteX237" fmla="*/ 2932565 w 4656590"/>
              <a:gd name="connsiteY237" fmla="*/ 9901237 h 9944100"/>
              <a:gd name="connsiteX238" fmla="*/ 2827790 w 4656590"/>
              <a:gd name="connsiteY238" fmla="*/ 9915525 h 9944100"/>
              <a:gd name="connsiteX239" fmla="*/ 2808740 w 4656590"/>
              <a:gd name="connsiteY239" fmla="*/ 9944100 h 9944100"/>
              <a:gd name="connsiteX240" fmla="*/ 2756353 w 4656590"/>
              <a:gd name="connsiteY240" fmla="*/ 9925050 h 9944100"/>
              <a:gd name="connsiteX241" fmla="*/ 2703965 w 4656590"/>
              <a:gd name="connsiteY241" fmla="*/ 9782175 h 9944100"/>
              <a:gd name="connsiteX242" fmla="*/ 2613478 w 4656590"/>
              <a:gd name="connsiteY242" fmla="*/ 9734550 h 9944100"/>
              <a:gd name="connsiteX243" fmla="*/ 2608715 w 4656590"/>
              <a:gd name="connsiteY243" fmla="*/ 9648825 h 9944100"/>
              <a:gd name="connsiteX244" fmla="*/ 2670628 w 4656590"/>
              <a:gd name="connsiteY244" fmla="*/ 9620250 h 9944100"/>
              <a:gd name="connsiteX245" fmla="*/ 2684915 w 4656590"/>
              <a:gd name="connsiteY245" fmla="*/ 9586912 h 9944100"/>
              <a:gd name="connsiteX246" fmla="*/ 2589665 w 4656590"/>
              <a:gd name="connsiteY246" fmla="*/ 9534525 h 9944100"/>
              <a:gd name="connsiteX247" fmla="*/ 2475365 w 4656590"/>
              <a:gd name="connsiteY247" fmla="*/ 9525000 h 9944100"/>
              <a:gd name="connsiteX248" fmla="*/ 2394403 w 4656590"/>
              <a:gd name="connsiteY248" fmla="*/ 9582150 h 9944100"/>
              <a:gd name="connsiteX249" fmla="*/ 2422978 w 4656590"/>
              <a:gd name="connsiteY249" fmla="*/ 9615487 h 9944100"/>
              <a:gd name="connsiteX250" fmla="*/ 2408690 w 4656590"/>
              <a:gd name="connsiteY250" fmla="*/ 9677400 h 9944100"/>
              <a:gd name="connsiteX251" fmla="*/ 2446790 w 4656590"/>
              <a:gd name="connsiteY251" fmla="*/ 9791700 h 9944100"/>
              <a:gd name="connsiteX252" fmla="*/ 2189615 w 4656590"/>
              <a:gd name="connsiteY252" fmla="*/ 9448800 h 9944100"/>
              <a:gd name="connsiteX253" fmla="*/ 2132465 w 4656590"/>
              <a:gd name="connsiteY253" fmla="*/ 8929687 h 9944100"/>
              <a:gd name="connsiteX254" fmla="*/ 3299185 w 4656590"/>
              <a:gd name="connsiteY254" fmla="*/ 7079177 h 9944100"/>
              <a:gd name="connsiteX255" fmla="*/ 0 w 4656590"/>
              <a:gd name="connsiteY255" fmla="*/ 3296782 h 9944100"/>
              <a:gd name="connsiteX256" fmla="*/ 2694440 w 4656590"/>
              <a:gd name="connsiteY256" fmla="*/ 0 h 9944100"/>
              <a:gd name="connsiteX0" fmla="*/ 2694440 w 4656590"/>
              <a:gd name="connsiteY0" fmla="*/ 0 h 9944100"/>
              <a:gd name="connsiteX1" fmla="*/ 2799215 w 4656590"/>
              <a:gd name="connsiteY1" fmla="*/ 176212 h 9944100"/>
              <a:gd name="connsiteX2" fmla="*/ 2837315 w 4656590"/>
              <a:gd name="connsiteY2" fmla="*/ 176212 h 9944100"/>
              <a:gd name="connsiteX3" fmla="*/ 2875415 w 4656590"/>
              <a:gd name="connsiteY3" fmla="*/ 266700 h 9944100"/>
              <a:gd name="connsiteX4" fmla="*/ 2875415 w 4656590"/>
              <a:gd name="connsiteY4" fmla="*/ 357187 h 9944100"/>
              <a:gd name="connsiteX5" fmla="*/ 3056390 w 4656590"/>
              <a:gd name="connsiteY5" fmla="*/ 538162 h 9944100"/>
              <a:gd name="connsiteX6" fmla="*/ 3056390 w 4656590"/>
              <a:gd name="connsiteY6" fmla="*/ 623887 h 9944100"/>
              <a:gd name="connsiteX7" fmla="*/ 3151640 w 4656590"/>
              <a:gd name="connsiteY7" fmla="*/ 704850 h 9944100"/>
              <a:gd name="connsiteX8" fmla="*/ 3146878 w 4656590"/>
              <a:gd name="connsiteY8" fmla="*/ 842962 h 9944100"/>
              <a:gd name="connsiteX9" fmla="*/ 3208790 w 4656590"/>
              <a:gd name="connsiteY9" fmla="*/ 895350 h 9944100"/>
              <a:gd name="connsiteX10" fmla="*/ 3280228 w 4656590"/>
              <a:gd name="connsiteY10" fmla="*/ 1062038 h 9944100"/>
              <a:gd name="connsiteX11" fmla="*/ 3337378 w 4656590"/>
              <a:gd name="connsiteY11" fmla="*/ 1114426 h 9944100"/>
              <a:gd name="connsiteX12" fmla="*/ 3351665 w 4656590"/>
              <a:gd name="connsiteY12" fmla="*/ 1204912 h 9944100"/>
              <a:gd name="connsiteX13" fmla="*/ 3385003 w 4656590"/>
              <a:gd name="connsiteY13" fmla="*/ 1243012 h 9944100"/>
              <a:gd name="connsiteX14" fmla="*/ 3461203 w 4656590"/>
              <a:gd name="connsiteY14" fmla="*/ 1443037 h 9944100"/>
              <a:gd name="connsiteX15" fmla="*/ 3461203 w 4656590"/>
              <a:gd name="connsiteY15" fmla="*/ 1547812 h 9944100"/>
              <a:gd name="connsiteX16" fmla="*/ 3380240 w 4656590"/>
              <a:gd name="connsiteY16" fmla="*/ 1524000 h 9944100"/>
              <a:gd name="connsiteX17" fmla="*/ 3294515 w 4656590"/>
              <a:gd name="connsiteY17" fmla="*/ 1619250 h 9944100"/>
              <a:gd name="connsiteX18" fmla="*/ 3242128 w 4656590"/>
              <a:gd name="connsiteY18" fmla="*/ 1666875 h 9944100"/>
              <a:gd name="connsiteX19" fmla="*/ 3261178 w 4656590"/>
              <a:gd name="connsiteY19" fmla="*/ 1719263 h 9944100"/>
              <a:gd name="connsiteX20" fmla="*/ 3342140 w 4656590"/>
              <a:gd name="connsiteY20" fmla="*/ 1795463 h 9944100"/>
              <a:gd name="connsiteX21" fmla="*/ 3427865 w 4656590"/>
              <a:gd name="connsiteY21" fmla="*/ 1795463 h 9944100"/>
              <a:gd name="connsiteX22" fmla="*/ 3556453 w 4656590"/>
              <a:gd name="connsiteY22" fmla="*/ 1857376 h 9944100"/>
              <a:gd name="connsiteX23" fmla="*/ 3675515 w 4656590"/>
              <a:gd name="connsiteY23" fmla="*/ 2019300 h 9944100"/>
              <a:gd name="connsiteX24" fmla="*/ 3618365 w 4656590"/>
              <a:gd name="connsiteY24" fmla="*/ 2114551 h 9944100"/>
              <a:gd name="connsiteX25" fmla="*/ 3565978 w 4656590"/>
              <a:gd name="connsiteY25" fmla="*/ 2100262 h 9944100"/>
              <a:gd name="connsiteX26" fmla="*/ 3446915 w 4656590"/>
              <a:gd name="connsiteY26" fmla="*/ 2233613 h 9944100"/>
              <a:gd name="connsiteX27" fmla="*/ 3437390 w 4656590"/>
              <a:gd name="connsiteY27" fmla="*/ 2481262 h 9944100"/>
              <a:gd name="connsiteX28" fmla="*/ 3551690 w 4656590"/>
              <a:gd name="connsiteY28" fmla="*/ 2619375 h 9944100"/>
              <a:gd name="connsiteX29" fmla="*/ 3646940 w 4656590"/>
              <a:gd name="connsiteY29" fmla="*/ 2652713 h 9944100"/>
              <a:gd name="connsiteX30" fmla="*/ 3718378 w 4656590"/>
              <a:gd name="connsiteY30" fmla="*/ 2790826 h 9944100"/>
              <a:gd name="connsiteX31" fmla="*/ 3785053 w 4656590"/>
              <a:gd name="connsiteY31" fmla="*/ 2847976 h 9944100"/>
              <a:gd name="connsiteX32" fmla="*/ 3823153 w 4656590"/>
              <a:gd name="connsiteY32" fmla="*/ 2947988 h 9944100"/>
              <a:gd name="connsiteX33" fmla="*/ 3989840 w 4656590"/>
              <a:gd name="connsiteY33" fmla="*/ 2943226 h 9944100"/>
              <a:gd name="connsiteX34" fmla="*/ 4080328 w 4656590"/>
              <a:gd name="connsiteY34" fmla="*/ 3109912 h 9944100"/>
              <a:gd name="connsiteX35" fmla="*/ 4075565 w 4656590"/>
              <a:gd name="connsiteY35" fmla="*/ 3248025 h 9944100"/>
              <a:gd name="connsiteX36" fmla="*/ 4108903 w 4656590"/>
              <a:gd name="connsiteY36" fmla="*/ 3314700 h 9944100"/>
              <a:gd name="connsiteX37" fmla="*/ 4094615 w 4656590"/>
              <a:gd name="connsiteY37" fmla="*/ 3367087 h 9944100"/>
              <a:gd name="connsiteX38" fmla="*/ 4027940 w 4656590"/>
              <a:gd name="connsiteY38" fmla="*/ 3371850 h 9944100"/>
              <a:gd name="connsiteX39" fmla="*/ 3992617 w 4656590"/>
              <a:gd name="connsiteY39" fmla="*/ 3499896 h 9944100"/>
              <a:gd name="connsiteX40" fmla="*/ 4075565 w 4656590"/>
              <a:gd name="connsiteY40" fmla="*/ 3605212 h 9944100"/>
              <a:gd name="connsiteX41" fmla="*/ 4099378 w 4656590"/>
              <a:gd name="connsiteY41" fmla="*/ 3724275 h 9944100"/>
              <a:gd name="connsiteX42" fmla="*/ 4147003 w 4656590"/>
              <a:gd name="connsiteY42" fmla="*/ 3738562 h 9944100"/>
              <a:gd name="connsiteX43" fmla="*/ 4180340 w 4656590"/>
              <a:gd name="connsiteY43" fmla="*/ 3862387 h 9944100"/>
              <a:gd name="connsiteX44" fmla="*/ 4170815 w 4656590"/>
              <a:gd name="connsiteY44" fmla="*/ 4010025 h 9944100"/>
              <a:gd name="connsiteX45" fmla="*/ 4204153 w 4656590"/>
              <a:gd name="connsiteY45" fmla="*/ 4043362 h 9944100"/>
              <a:gd name="connsiteX46" fmla="*/ 4194628 w 4656590"/>
              <a:gd name="connsiteY46" fmla="*/ 4114800 h 9944100"/>
              <a:gd name="connsiteX47" fmla="*/ 4237490 w 4656590"/>
              <a:gd name="connsiteY47" fmla="*/ 4114800 h 9944100"/>
              <a:gd name="connsiteX48" fmla="*/ 4261303 w 4656590"/>
              <a:gd name="connsiteY48" fmla="*/ 4195762 h 9944100"/>
              <a:gd name="connsiteX49" fmla="*/ 4227965 w 4656590"/>
              <a:gd name="connsiteY49" fmla="*/ 4229100 h 9944100"/>
              <a:gd name="connsiteX50" fmla="*/ 4242253 w 4656590"/>
              <a:gd name="connsiteY50" fmla="*/ 4352925 h 9944100"/>
              <a:gd name="connsiteX51" fmla="*/ 4227965 w 4656590"/>
              <a:gd name="connsiteY51" fmla="*/ 4395787 h 9944100"/>
              <a:gd name="connsiteX52" fmla="*/ 4327978 w 4656590"/>
              <a:gd name="connsiteY52" fmla="*/ 4491037 h 9944100"/>
              <a:gd name="connsiteX53" fmla="*/ 4266065 w 4656590"/>
              <a:gd name="connsiteY53" fmla="*/ 4538662 h 9944100"/>
              <a:gd name="connsiteX54" fmla="*/ 4266065 w 4656590"/>
              <a:gd name="connsiteY54" fmla="*/ 4595812 h 9944100"/>
              <a:gd name="connsiteX55" fmla="*/ 4308928 w 4656590"/>
              <a:gd name="connsiteY55" fmla="*/ 4648200 h 9944100"/>
              <a:gd name="connsiteX56" fmla="*/ 4251778 w 4656590"/>
              <a:gd name="connsiteY56" fmla="*/ 4681537 h 9944100"/>
              <a:gd name="connsiteX57" fmla="*/ 4227965 w 4656590"/>
              <a:gd name="connsiteY57" fmla="*/ 4748212 h 9944100"/>
              <a:gd name="connsiteX58" fmla="*/ 4161290 w 4656590"/>
              <a:gd name="connsiteY58" fmla="*/ 4748212 h 9944100"/>
              <a:gd name="connsiteX59" fmla="*/ 4151765 w 4656590"/>
              <a:gd name="connsiteY59" fmla="*/ 4795837 h 9944100"/>
              <a:gd name="connsiteX60" fmla="*/ 4227965 w 4656590"/>
              <a:gd name="connsiteY60" fmla="*/ 4800600 h 9944100"/>
              <a:gd name="connsiteX61" fmla="*/ 4227965 w 4656590"/>
              <a:gd name="connsiteY61" fmla="*/ 4881562 h 9944100"/>
              <a:gd name="connsiteX62" fmla="*/ 4166053 w 4656590"/>
              <a:gd name="connsiteY62" fmla="*/ 4948237 h 9944100"/>
              <a:gd name="connsiteX63" fmla="*/ 4151765 w 4656590"/>
              <a:gd name="connsiteY63" fmla="*/ 5053012 h 9944100"/>
              <a:gd name="connsiteX64" fmla="*/ 4223203 w 4656590"/>
              <a:gd name="connsiteY64" fmla="*/ 5053012 h 9944100"/>
              <a:gd name="connsiteX65" fmla="*/ 4227965 w 4656590"/>
              <a:gd name="connsiteY65" fmla="*/ 5110162 h 9944100"/>
              <a:gd name="connsiteX66" fmla="*/ 4161290 w 4656590"/>
              <a:gd name="connsiteY66" fmla="*/ 5191125 h 9944100"/>
              <a:gd name="connsiteX67" fmla="*/ 4166053 w 4656590"/>
              <a:gd name="connsiteY67" fmla="*/ 5272087 h 9944100"/>
              <a:gd name="connsiteX68" fmla="*/ 4213678 w 4656590"/>
              <a:gd name="connsiteY68" fmla="*/ 5281612 h 9944100"/>
              <a:gd name="connsiteX69" fmla="*/ 4218440 w 4656590"/>
              <a:gd name="connsiteY69" fmla="*/ 5362575 h 9944100"/>
              <a:gd name="connsiteX70" fmla="*/ 4137478 w 4656590"/>
              <a:gd name="connsiteY70" fmla="*/ 5343525 h 9944100"/>
              <a:gd name="connsiteX71" fmla="*/ 4151765 w 4656590"/>
              <a:gd name="connsiteY71" fmla="*/ 5457825 h 9944100"/>
              <a:gd name="connsiteX72" fmla="*/ 4118428 w 4656590"/>
              <a:gd name="connsiteY72" fmla="*/ 5505450 h 9944100"/>
              <a:gd name="connsiteX73" fmla="*/ 4123190 w 4656590"/>
              <a:gd name="connsiteY73" fmla="*/ 5572125 h 9944100"/>
              <a:gd name="connsiteX74" fmla="*/ 4018415 w 4656590"/>
              <a:gd name="connsiteY74" fmla="*/ 5648325 h 9944100"/>
              <a:gd name="connsiteX75" fmla="*/ 3995384 w 4656590"/>
              <a:gd name="connsiteY75" fmla="*/ 5638601 h 9944100"/>
              <a:gd name="connsiteX76" fmla="*/ 4051753 w 4656590"/>
              <a:gd name="connsiteY76" fmla="*/ 5738812 h 9944100"/>
              <a:gd name="connsiteX77" fmla="*/ 4094615 w 4656590"/>
              <a:gd name="connsiteY77" fmla="*/ 5743575 h 9944100"/>
              <a:gd name="connsiteX78" fmla="*/ 4180340 w 4656590"/>
              <a:gd name="connsiteY78" fmla="*/ 5553075 h 9944100"/>
              <a:gd name="connsiteX79" fmla="*/ 4194628 w 4656590"/>
              <a:gd name="connsiteY79" fmla="*/ 5553075 h 9944100"/>
              <a:gd name="connsiteX80" fmla="*/ 4394653 w 4656590"/>
              <a:gd name="connsiteY80" fmla="*/ 5272087 h 9944100"/>
              <a:gd name="connsiteX81" fmla="*/ 4437515 w 4656590"/>
              <a:gd name="connsiteY81" fmla="*/ 5319712 h 9944100"/>
              <a:gd name="connsiteX82" fmla="*/ 4418465 w 4656590"/>
              <a:gd name="connsiteY82" fmla="*/ 5462587 h 9944100"/>
              <a:gd name="connsiteX83" fmla="*/ 4451803 w 4656590"/>
              <a:gd name="connsiteY83" fmla="*/ 5667375 h 9944100"/>
              <a:gd name="connsiteX84" fmla="*/ 4413703 w 4656590"/>
              <a:gd name="connsiteY84" fmla="*/ 5791200 h 9944100"/>
              <a:gd name="connsiteX85" fmla="*/ 4594678 w 4656590"/>
              <a:gd name="connsiteY85" fmla="*/ 5800725 h 9944100"/>
              <a:gd name="connsiteX86" fmla="*/ 4618490 w 4656590"/>
              <a:gd name="connsiteY86" fmla="*/ 5848350 h 9944100"/>
              <a:gd name="connsiteX87" fmla="*/ 4647065 w 4656590"/>
              <a:gd name="connsiteY87" fmla="*/ 5867400 h 9944100"/>
              <a:gd name="connsiteX88" fmla="*/ 4656590 w 4656590"/>
              <a:gd name="connsiteY88" fmla="*/ 5891212 h 9944100"/>
              <a:gd name="connsiteX89" fmla="*/ 4651828 w 4656590"/>
              <a:gd name="connsiteY89" fmla="*/ 6034087 h 9944100"/>
              <a:gd name="connsiteX90" fmla="*/ 4575628 w 4656590"/>
              <a:gd name="connsiteY90" fmla="*/ 6072187 h 9944100"/>
              <a:gd name="connsiteX91" fmla="*/ 4575628 w 4656590"/>
              <a:gd name="connsiteY91" fmla="*/ 6115050 h 9944100"/>
              <a:gd name="connsiteX92" fmla="*/ 4480378 w 4656590"/>
              <a:gd name="connsiteY92" fmla="*/ 6110287 h 9944100"/>
              <a:gd name="connsiteX93" fmla="*/ 4437515 w 4656590"/>
              <a:gd name="connsiteY93" fmla="*/ 6224587 h 9944100"/>
              <a:gd name="connsiteX94" fmla="*/ 4375603 w 4656590"/>
              <a:gd name="connsiteY94" fmla="*/ 6267450 h 9944100"/>
              <a:gd name="connsiteX95" fmla="*/ 4361315 w 4656590"/>
              <a:gd name="connsiteY95" fmla="*/ 6410325 h 9944100"/>
              <a:gd name="connsiteX96" fmla="*/ 4232728 w 4656590"/>
              <a:gd name="connsiteY96" fmla="*/ 6396037 h 9944100"/>
              <a:gd name="connsiteX97" fmla="*/ 4104140 w 4656590"/>
              <a:gd name="connsiteY97" fmla="*/ 6424612 h 9944100"/>
              <a:gd name="connsiteX98" fmla="*/ 4070803 w 4656590"/>
              <a:gd name="connsiteY98" fmla="*/ 6510337 h 9944100"/>
              <a:gd name="connsiteX99" fmla="*/ 4113665 w 4656590"/>
              <a:gd name="connsiteY99" fmla="*/ 6662737 h 9944100"/>
              <a:gd name="connsiteX100" fmla="*/ 4194628 w 4656590"/>
              <a:gd name="connsiteY100" fmla="*/ 6700837 h 9944100"/>
              <a:gd name="connsiteX101" fmla="*/ 4261303 w 4656590"/>
              <a:gd name="connsiteY101" fmla="*/ 6619875 h 9944100"/>
              <a:gd name="connsiteX102" fmla="*/ 4308928 w 4656590"/>
              <a:gd name="connsiteY102" fmla="*/ 6643687 h 9944100"/>
              <a:gd name="connsiteX103" fmla="*/ 4337503 w 4656590"/>
              <a:gd name="connsiteY103" fmla="*/ 6491287 h 9944100"/>
              <a:gd name="connsiteX104" fmla="*/ 4375603 w 4656590"/>
              <a:gd name="connsiteY104" fmla="*/ 6491287 h 9944100"/>
              <a:gd name="connsiteX105" fmla="*/ 4442278 w 4656590"/>
              <a:gd name="connsiteY105" fmla="*/ 6419850 h 9944100"/>
              <a:gd name="connsiteX106" fmla="*/ 4547053 w 4656590"/>
              <a:gd name="connsiteY106" fmla="*/ 6415087 h 9944100"/>
              <a:gd name="connsiteX107" fmla="*/ 4604203 w 4656590"/>
              <a:gd name="connsiteY107" fmla="*/ 6496050 h 9944100"/>
              <a:gd name="connsiteX108" fmla="*/ 4537528 w 4656590"/>
              <a:gd name="connsiteY108" fmla="*/ 6572250 h 9944100"/>
              <a:gd name="connsiteX109" fmla="*/ 4547053 w 4656590"/>
              <a:gd name="connsiteY109" fmla="*/ 6619875 h 9944100"/>
              <a:gd name="connsiteX110" fmla="*/ 4499428 w 4656590"/>
              <a:gd name="connsiteY110" fmla="*/ 6638925 h 9944100"/>
              <a:gd name="connsiteX111" fmla="*/ 4489903 w 4656590"/>
              <a:gd name="connsiteY111" fmla="*/ 6686550 h 9944100"/>
              <a:gd name="connsiteX112" fmla="*/ 4532765 w 4656590"/>
              <a:gd name="connsiteY112" fmla="*/ 6753225 h 9944100"/>
              <a:gd name="connsiteX113" fmla="*/ 4480378 w 4656590"/>
              <a:gd name="connsiteY113" fmla="*/ 6838950 h 9944100"/>
              <a:gd name="connsiteX114" fmla="*/ 4380365 w 4656590"/>
              <a:gd name="connsiteY114" fmla="*/ 6791325 h 9944100"/>
              <a:gd name="connsiteX115" fmla="*/ 4347028 w 4656590"/>
              <a:gd name="connsiteY115" fmla="*/ 6791325 h 9944100"/>
              <a:gd name="connsiteX116" fmla="*/ 4327978 w 4656590"/>
              <a:gd name="connsiteY116" fmla="*/ 6886575 h 9944100"/>
              <a:gd name="connsiteX117" fmla="*/ 4227965 w 4656590"/>
              <a:gd name="connsiteY117" fmla="*/ 6886575 h 9944100"/>
              <a:gd name="connsiteX118" fmla="*/ 4218440 w 4656590"/>
              <a:gd name="connsiteY118" fmla="*/ 6838950 h 9944100"/>
              <a:gd name="connsiteX119" fmla="*/ 4175578 w 4656590"/>
              <a:gd name="connsiteY119" fmla="*/ 6796087 h 9944100"/>
              <a:gd name="connsiteX120" fmla="*/ 3989840 w 4656590"/>
              <a:gd name="connsiteY120" fmla="*/ 7029450 h 9944100"/>
              <a:gd name="connsiteX121" fmla="*/ 4032703 w 4656590"/>
              <a:gd name="connsiteY121" fmla="*/ 7129462 h 9944100"/>
              <a:gd name="connsiteX122" fmla="*/ 4113665 w 4656590"/>
              <a:gd name="connsiteY122" fmla="*/ 7100887 h 9944100"/>
              <a:gd name="connsiteX123" fmla="*/ 4161290 w 4656590"/>
              <a:gd name="connsiteY123" fmla="*/ 7119937 h 9944100"/>
              <a:gd name="connsiteX124" fmla="*/ 4123190 w 4656590"/>
              <a:gd name="connsiteY124" fmla="*/ 7172325 h 9944100"/>
              <a:gd name="connsiteX125" fmla="*/ 4127953 w 4656590"/>
              <a:gd name="connsiteY125" fmla="*/ 7229475 h 9944100"/>
              <a:gd name="connsiteX126" fmla="*/ 4004128 w 4656590"/>
              <a:gd name="connsiteY126" fmla="*/ 7291387 h 9944100"/>
              <a:gd name="connsiteX127" fmla="*/ 3899353 w 4656590"/>
              <a:gd name="connsiteY127" fmla="*/ 7229475 h 9944100"/>
              <a:gd name="connsiteX128" fmla="*/ 3866015 w 4656590"/>
              <a:gd name="connsiteY128" fmla="*/ 7239000 h 9944100"/>
              <a:gd name="connsiteX129" fmla="*/ 3880303 w 4656590"/>
              <a:gd name="connsiteY129" fmla="*/ 7305675 h 9944100"/>
              <a:gd name="connsiteX130" fmla="*/ 3775528 w 4656590"/>
              <a:gd name="connsiteY130" fmla="*/ 7372350 h 9944100"/>
              <a:gd name="connsiteX131" fmla="*/ 3804103 w 4656590"/>
              <a:gd name="connsiteY131" fmla="*/ 7439025 h 9944100"/>
              <a:gd name="connsiteX132" fmla="*/ 3927928 w 4656590"/>
              <a:gd name="connsiteY132" fmla="*/ 7419975 h 9944100"/>
              <a:gd name="connsiteX133" fmla="*/ 4018415 w 4656590"/>
              <a:gd name="connsiteY133" fmla="*/ 7410450 h 9944100"/>
              <a:gd name="connsiteX134" fmla="*/ 4075565 w 4656590"/>
              <a:gd name="connsiteY134" fmla="*/ 7343775 h 9944100"/>
              <a:gd name="connsiteX135" fmla="*/ 4104140 w 4656590"/>
              <a:gd name="connsiteY135" fmla="*/ 7353300 h 9944100"/>
              <a:gd name="connsiteX136" fmla="*/ 4147003 w 4656590"/>
              <a:gd name="connsiteY136" fmla="*/ 7353300 h 9944100"/>
              <a:gd name="connsiteX137" fmla="*/ 4218440 w 4656590"/>
              <a:gd name="connsiteY137" fmla="*/ 7286625 h 9944100"/>
              <a:gd name="connsiteX138" fmla="*/ 4280353 w 4656590"/>
              <a:gd name="connsiteY138" fmla="*/ 7286625 h 9944100"/>
              <a:gd name="connsiteX139" fmla="*/ 4180340 w 4656590"/>
              <a:gd name="connsiteY139" fmla="*/ 7410450 h 9944100"/>
              <a:gd name="connsiteX140" fmla="*/ 4161290 w 4656590"/>
              <a:gd name="connsiteY140" fmla="*/ 7524750 h 9944100"/>
              <a:gd name="connsiteX141" fmla="*/ 4070803 w 4656590"/>
              <a:gd name="connsiteY141" fmla="*/ 7505700 h 9944100"/>
              <a:gd name="connsiteX142" fmla="*/ 4018415 w 4656590"/>
              <a:gd name="connsiteY142" fmla="*/ 7505700 h 9944100"/>
              <a:gd name="connsiteX143" fmla="*/ 4008890 w 4656590"/>
              <a:gd name="connsiteY143" fmla="*/ 7534275 h 9944100"/>
              <a:gd name="connsiteX144" fmla="*/ 3913640 w 4656590"/>
              <a:gd name="connsiteY144" fmla="*/ 7543800 h 9944100"/>
              <a:gd name="connsiteX145" fmla="*/ 3856490 w 4656590"/>
              <a:gd name="connsiteY145" fmla="*/ 7572375 h 9944100"/>
              <a:gd name="connsiteX146" fmla="*/ 3804103 w 4656590"/>
              <a:gd name="connsiteY146" fmla="*/ 7558087 h 9944100"/>
              <a:gd name="connsiteX147" fmla="*/ 3755022 w 4656590"/>
              <a:gd name="connsiteY147" fmla="*/ 7585695 h 9944100"/>
              <a:gd name="connsiteX148" fmla="*/ 3851728 w 4656590"/>
              <a:gd name="connsiteY148" fmla="*/ 7639050 h 9944100"/>
              <a:gd name="connsiteX149" fmla="*/ 3846965 w 4656590"/>
              <a:gd name="connsiteY149" fmla="*/ 7681912 h 9944100"/>
              <a:gd name="connsiteX150" fmla="*/ 3942215 w 4656590"/>
              <a:gd name="connsiteY150" fmla="*/ 7705725 h 9944100"/>
              <a:gd name="connsiteX151" fmla="*/ 3942215 w 4656590"/>
              <a:gd name="connsiteY151" fmla="*/ 7767637 h 9944100"/>
              <a:gd name="connsiteX152" fmla="*/ 3885065 w 4656590"/>
              <a:gd name="connsiteY152" fmla="*/ 7810500 h 9944100"/>
              <a:gd name="connsiteX153" fmla="*/ 3756478 w 4656590"/>
              <a:gd name="connsiteY153" fmla="*/ 7800975 h 9944100"/>
              <a:gd name="connsiteX154" fmla="*/ 3718378 w 4656590"/>
              <a:gd name="connsiteY154" fmla="*/ 7834312 h 9944100"/>
              <a:gd name="connsiteX155" fmla="*/ 3808865 w 4656590"/>
              <a:gd name="connsiteY155" fmla="*/ 7891462 h 9944100"/>
              <a:gd name="connsiteX156" fmla="*/ 3808865 w 4656590"/>
              <a:gd name="connsiteY156" fmla="*/ 7948612 h 9944100"/>
              <a:gd name="connsiteX157" fmla="*/ 3856490 w 4656590"/>
              <a:gd name="connsiteY157" fmla="*/ 7953375 h 9944100"/>
              <a:gd name="connsiteX158" fmla="*/ 3856490 w 4656590"/>
              <a:gd name="connsiteY158" fmla="*/ 7996237 h 9944100"/>
              <a:gd name="connsiteX159" fmla="*/ 3927928 w 4656590"/>
              <a:gd name="connsiteY159" fmla="*/ 7996237 h 9944100"/>
              <a:gd name="connsiteX160" fmla="*/ 3942215 w 4656590"/>
              <a:gd name="connsiteY160" fmla="*/ 7948612 h 9944100"/>
              <a:gd name="connsiteX161" fmla="*/ 4151765 w 4656590"/>
              <a:gd name="connsiteY161" fmla="*/ 7924800 h 9944100"/>
              <a:gd name="connsiteX162" fmla="*/ 4132715 w 4656590"/>
              <a:gd name="connsiteY162" fmla="*/ 7972425 h 9944100"/>
              <a:gd name="connsiteX163" fmla="*/ 4032703 w 4656590"/>
              <a:gd name="connsiteY163" fmla="*/ 7981950 h 9944100"/>
              <a:gd name="connsiteX164" fmla="*/ 4032703 w 4656590"/>
              <a:gd name="connsiteY164" fmla="*/ 8039100 h 9944100"/>
              <a:gd name="connsiteX165" fmla="*/ 4075565 w 4656590"/>
              <a:gd name="connsiteY165" fmla="*/ 8134350 h 9944100"/>
              <a:gd name="connsiteX166" fmla="*/ 4018415 w 4656590"/>
              <a:gd name="connsiteY166" fmla="*/ 8158162 h 9944100"/>
              <a:gd name="connsiteX167" fmla="*/ 3961265 w 4656590"/>
              <a:gd name="connsiteY167" fmla="*/ 8115300 h 9944100"/>
              <a:gd name="connsiteX168" fmla="*/ 3899353 w 4656590"/>
              <a:gd name="connsiteY168" fmla="*/ 8134350 h 9944100"/>
              <a:gd name="connsiteX169" fmla="*/ 3818390 w 4656590"/>
              <a:gd name="connsiteY169" fmla="*/ 8210550 h 9944100"/>
              <a:gd name="connsiteX170" fmla="*/ 3751715 w 4656590"/>
              <a:gd name="connsiteY170" fmla="*/ 8196262 h 9944100"/>
              <a:gd name="connsiteX171" fmla="*/ 3761240 w 4656590"/>
              <a:gd name="connsiteY171" fmla="*/ 8272462 h 9944100"/>
              <a:gd name="connsiteX172" fmla="*/ 3627890 w 4656590"/>
              <a:gd name="connsiteY172" fmla="*/ 8210550 h 9944100"/>
              <a:gd name="connsiteX173" fmla="*/ 3656465 w 4656590"/>
              <a:gd name="connsiteY173" fmla="*/ 8272462 h 9944100"/>
              <a:gd name="connsiteX174" fmla="*/ 3637415 w 4656590"/>
              <a:gd name="connsiteY174" fmla="*/ 8329612 h 9944100"/>
              <a:gd name="connsiteX175" fmla="*/ 3699328 w 4656590"/>
              <a:gd name="connsiteY175" fmla="*/ 8343900 h 9944100"/>
              <a:gd name="connsiteX176" fmla="*/ 3713615 w 4656590"/>
              <a:gd name="connsiteY176" fmla="*/ 8377237 h 9944100"/>
              <a:gd name="connsiteX177" fmla="*/ 3894590 w 4656590"/>
              <a:gd name="connsiteY177" fmla="*/ 8353425 h 9944100"/>
              <a:gd name="connsiteX178" fmla="*/ 3908878 w 4656590"/>
              <a:gd name="connsiteY178" fmla="*/ 8410575 h 9944100"/>
              <a:gd name="connsiteX179" fmla="*/ 3751715 w 4656590"/>
              <a:gd name="connsiteY179" fmla="*/ 8558212 h 9944100"/>
              <a:gd name="connsiteX180" fmla="*/ 3546928 w 4656590"/>
              <a:gd name="connsiteY180" fmla="*/ 8553450 h 9944100"/>
              <a:gd name="connsiteX181" fmla="*/ 3470728 w 4656590"/>
              <a:gd name="connsiteY181" fmla="*/ 8615362 h 9944100"/>
              <a:gd name="connsiteX182" fmla="*/ 3527878 w 4656590"/>
              <a:gd name="connsiteY182" fmla="*/ 8686800 h 9944100"/>
              <a:gd name="connsiteX183" fmla="*/ 3651703 w 4656590"/>
              <a:gd name="connsiteY183" fmla="*/ 8739187 h 9944100"/>
              <a:gd name="connsiteX184" fmla="*/ 3642178 w 4656590"/>
              <a:gd name="connsiteY184" fmla="*/ 8805862 h 9944100"/>
              <a:gd name="connsiteX185" fmla="*/ 3699328 w 4656590"/>
              <a:gd name="connsiteY185" fmla="*/ 8820150 h 9944100"/>
              <a:gd name="connsiteX186" fmla="*/ 3832678 w 4656590"/>
              <a:gd name="connsiteY186" fmla="*/ 8796337 h 9944100"/>
              <a:gd name="connsiteX187" fmla="*/ 3875540 w 4656590"/>
              <a:gd name="connsiteY187" fmla="*/ 8896350 h 9944100"/>
              <a:gd name="connsiteX188" fmla="*/ 3737428 w 4656590"/>
              <a:gd name="connsiteY188" fmla="*/ 8943975 h 9944100"/>
              <a:gd name="connsiteX189" fmla="*/ 3737428 w 4656590"/>
              <a:gd name="connsiteY189" fmla="*/ 8996362 h 9944100"/>
              <a:gd name="connsiteX190" fmla="*/ 3689803 w 4656590"/>
              <a:gd name="connsiteY190" fmla="*/ 9015412 h 9944100"/>
              <a:gd name="connsiteX191" fmla="*/ 3670753 w 4656590"/>
              <a:gd name="connsiteY191" fmla="*/ 8953500 h 9944100"/>
              <a:gd name="connsiteX192" fmla="*/ 3575503 w 4656590"/>
              <a:gd name="connsiteY192" fmla="*/ 8924925 h 9944100"/>
              <a:gd name="connsiteX193" fmla="*/ 3570740 w 4656590"/>
              <a:gd name="connsiteY193" fmla="*/ 8872537 h 9944100"/>
              <a:gd name="connsiteX194" fmla="*/ 3437390 w 4656590"/>
              <a:gd name="connsiteY194" fmla="*/ 8872537 h 9944100"/>
              <a:gd name="connsiteX195" fmla="*/ 3365953 w 4656590"/>
              <a:gd name="connsiteY195" fmla="*/ 8801100 h 9944100"/>
              <a:gd name="connsiteX196" fmla="*/ 3351665 w 4656590"/>
              <a:gd name="connsiteY196" fmla="*/ 8896350 h 9944100"/>
              <a:gd name="connsiteX197" fmla="*/ 3375478 w 4656590"/>
              <a:gd name="connsiteY197" fmla="*/ 8920162 h 9944100"/>
              <a:gd name="connsiteX198" fmla="*/ 3351665 w 4656590"/>
              <a:gd name="connsiteY198" fmla="*/ 8986837 h 9944100"/>
              <a:gd name="connsiteX199" fmla="*/ 3427865 w 4656590"/>
              <a:gd name="connsiteY199" fmla="*/ 9034462 h 9944100"/>
              <a:gd name="connsiteX200" fmla="*/ 3461203 w 4656590"/>
              <a:gd name="connsiteY200" fmla="*/ 9105900 h 9944100"/>
              <a:gd name="connsiteX201" fmla="*/ 3627890 w 4656590"/>
              <a:gd name="connsiteY201" fmla="*/ 9120187 h 9944100"/>
              <a:gd name="connsiteX202" fmla="*/ 3704090 w 4656590"/>
              <a:gd name="connsiteY202" fmla="*/ 9153525 h 9944100"/>
              <a:gd name="connsiteX203" fmla="*/ 3485015 w 4656590"/>
              <a:gd name="connsiteY203" fmla="*/ 9201150 h 9944100"/>
              <a:gd name="connsiteX204" fmla="*/ 3365953 w 4656590"/>
              <a:gd name="connsiteY204" fmla="*/ 9224962 h 9944100"/>
              <a:gd name="connsiteX205" fmla="*/ 3380240 w 4656590"/>
              <a:gd name="connsiteY205" fmla="*/ 9267825 h 9944100"/>
              <a:gd name="connsiteX206" fmla="*/ 3518353 w 4656590"/>
              <a:gd name="connsiteY206" fmla="*/ 9324975 h 9944100"/>
              <a:gd name="connsiteX207" fmla="*/ 3542165 w 4656590"/>
              <a:gd name="connsiteY207" fmla="*/ 9386887 h 9944100"/>
              <a:gd name="connsiteX208" fmla="*/ 3389765 w 4656590"/>
              <a:gd name="connsiteY208" fmla="*/ 9391650 h 9944100"/>
              <a:gd name="connsiteX209" fmla="*/ 3275465 w 4656590"/>
              <a:gd name="connsiteY209" fmla="*/ 9372600 h 9944100"/>
              <a:gd name="connsiteX210" fmla="*/ 3251653 w 4656590"/>
              <a:gd name="connsiteY210" fmla="*/ 9305925 h 9944100"/>
              <a:gd name="connsiteX211" fmla="*/ 3213553 w 4656590"/>
              <a:gd name="connsiteY211" fmla="*/ 9372600 h 9944100"/>
              <a:gd name="connsiteX212" fmla="*/ 3156403 w 4656590"/>
              <a:gd name="connsiteY212" fmla="*/ 9372600 h 9944100"/>
              <a:gd name="connsiteX213" fmla="*/ 3127828 w 4656590"/>
              <a:gd name="connsiteY213" fmla="*/ 9339262 h 9944100"/>
              <a:gd name="connsiteX214" fmla="*/ 3094490 w 4656590"/>
              <a:gd name="connsiteY214" fmla="*/ 9444037 h 9944100"/>
              <a:gd name="connsiteX215" fmla="*/ 3027815 w 4656590"/>
              <a:gd name="connsiteY215" fmla="*/ 9444037 h 9944100"/>
              <a:gd name="connsiteX216" fmla="*/ 3018290 w 4656590"/>
              <a:gd name="connsiteY216" fmla="*/ 9420225 h 9944100"/>
              <a:gd name="connsiteX217" fmla="*/ 2946853 w 4656590"/>
              <a:gd name="connsiteY217" fmla="*/ 9405937 h 9944100"/>
              <a:gd name="connsiteX218" fmla="*/ 2965903 w 4656590"/>
              <a:gd name="connsiteY218" fmla="*/ 9339262 h 9944100"/>
              <a:gd name="connsiteX219" fmla="*/ 2937328 w 4656590"/>
              <a:gd name="connsiteY219" fmla="*/ 9310687 h 9944100"/>
              <a:gd name="connsiteX220" fmla="*/ 2980190 w 4656590"/>
              <a:gd name="connsiteY220" fmla="*/ 9234487 h 9944100"/>
              <a:gd name="connsiteX221" fmla="*/ 2946853 w 4656590"/>
              <a:gd name="connsiteY221" fmla="*/ 9196387 h 9944100"/>
              <a:gd name="connsiteX222" fmla="*/ 2975428 w 4656590"/>
              <a:gd name="connsiteY222" fmla="*/ 9158287 h 9944100"/>
              <a:gd name="connsiteX223" fmla="*/ 2918278 w 4656590"/>
              <a:gd name="connsiteY223" fmla="*/ 9105900 h 9944100"/>
              <a:gd name="connsiteX224" fmla="*/ 2880178 w 4656590"/>
              <a:gd name="connsiteY224" fmla="*/ 9167812 h 9944100"/>
              <a:gd name="connsiteX225" fmla="*/ 2903990 w 4656590"/>
              <a:gd name="connsiteY225" fmla="*/ 9329737 h 9944100"/>
              <a:gd name="connsiteX226" fmla="*/ 2837315 w 4656590"/>
              <a:gd name="connsiteY226" fmla="*/ 9410700 h 9944100"/>
              <a:gd name="connsiteX227" fmla="*/ 2946853 w 4656590"/>
              <a:gd name="connsiteY227" fmla="*/ 9477375 h 9944100"/>
              <a:gd name="connsiteX228" fmla="*/ 3004003 w 4656590"/>
              <a:gd name="connsiteY228" fmla="*/ 9596437 h 9944100"/>
              <a:gd name="connsiteX229" fmla="*/ 2984953 w 4656590"/>
              <a:gd name="connsiteY229" fmla="*/ 9682162 h 9944100"/>
              <a:gd name="connsiteX230" fmla="*/ 2894465 w 4656590"/>
              <a:gd name="connsiteY230" fmla="*/ 9591675 h 9944100"/>
              <a:gd name="connsiteX231" fmla="*/ 2851603 w 4656590"/>
              <a:gd name="connsiteY231" fmla="*/ 9582150 h 9944100"/>
              <a:gd name="connsiteX232" fmla="*/ 2851603 w 4656590"/>
              <a:gd name="connsiteY232" fmla="*/ 9682162 h 9944100"/>
              <a:gd name="connsiteX233" fmla="*/ 2775403 w 4656590"/>
              <a:gd name="connsiteY233" fmla="*/ 9753600 h 9944100"/>
              <a:gd name="connsiteX234" fmla="*/ 2794453 w 4656590"/>
              <a:gd name="connsiteY234" fmla="*/ 9810750 h 9944100"/>
              <a:gd name="connsiteX235" fmla="*/ 2870653 w 4656590"/>
              <a:gd name="connsiteY235" fmla="*/ 9791700 h 9944100"/>
              <a:gd name="connsiteX236" fmla="*/ 2927803 w 4656590"/>
              <a:gd name="connsiteY236" fmla="*/ 9858375 h 9944100"/>
              <a:gd name="connsiteX237" fmla="*/ 2932565 w 4656590"/>
              <a:gd name="connsiteY237" fmla="*/ 9901237 h 9944100"/>
              <a:gd name="connsiteX238" fmla="*/ 2827790 w 4656590"/>
              <a:gd name="connsiteY238" fmla="*/ 9915525 h 9944100"/>
              <a:gd name="connsiteX239" fmla="*/ 2808740 w 4656590"/>
              <a:gd name="connsiteY239" fmla="*/ 9944100 h 9944100"/>
              <a:gd name="connsiteX240" fmla="*/ 2756353 w 4656590"/>
              <a:gd name="connsiteY240" fmla="*/ 9925050 h 9944100"/>
              <a:gd name="connsiteX241" fmla="*/ 2703965 w 4656590"/>
              <a:gd name="connsiteY241" fmla="*/ 9782175 h 9944100"/>
              <a:gd name="connsiteX242" fmla="*/ 2613478 w 4656590"/>
              <a:gd name="connsiteY242" fmla="*/ 9734550 h 9944100"/>
              <a:gd name="connsiteX243" fmla="*/ 2608715 w 4656590"/>
              <a:gd name="connsiteY243" fmla="*/ 9648825 h 9944100"/>
              <a:gd name="connsiteX244" fmla="*/ 2670628 w 4656590"/>
              <a:gd name="connsiteY244" fmla="*/ 9620250 h 9944100"/>
              <a:gd name="connsiteX245" fmla="*/ 2684915 w 4656590"/>
              <a:gd name="connsiteY245" fmla="*/ 9586912 h 9944100"/>
              <a:gd name="connsiteX246" fmla="*/ 2589665 w 4656590"/>
              <a:gd name="connsiteY246" fmla="*/ 9534525 h 9944100"/>
              <a:gd name="connsiteX247" fmla="*/ 2475365 w 4656590"/>
              <a:gd name="connsiteY247" fmla="*/ 9525000 h 9944100"/>
              <a:gd name="connsiteX248" fmla="*/ 2394403 w 4656590"/>
              <a:gd name="connsiteY248" fmla="*/ 9582150 h 9944100"/>
              <a:gd name="connsiteX249" fmla="*/ 2422978 w 4656590"/>
              <a:gd name="connsiteY249" fmla="*/ 9615487 h 9944100"/>
              <a:gd name="connsiteX250" fmla="*/ 2408690 w 4656590"/>
              <a:gd name="connsiteY250" fmla="*/ 9677400 h 9944100"/>
              <a:gd name="connsiteX251" fmla="*/ 2446790 w 4656590"/>
              <a:gd name="connsiteY251" fmla="*/ 9791700 h 9944100"/>
              <a:gd name="connsiteX252" fmla="*/ 2189615 w 4656590"/>
              <a:gd name="connsiteY252" fmla="*/ 9448800 h 9944100"/>
              <a:gd name="connsiteX253" fmla="*/ 2132465 w 4656590"/>
              <a:gd name="connsiteY253" fmla="*/ 8929687 h 9944100"/>
              <a:gd name="connsiteX254" fmla="*/ 0 w 4656590"/>
              <a:gd name="connsiteY254" fmla="*/ 3296782 h 9944100"/>
              <a:gd name="connsiteX255" fmla="*/ 2694440 w 4656590"/>
              <a:gd name="connsiteY255" fmla="*/ 0 h 9944100"/>
              <a:gd name="connsiteX0" fmla="*/ 2694440 w 4656590"/>
              <a:gd name="connsiteY0" fmla="*/ 0 h 9944100"/>
              <a:gd name="connsiteX1" fmla="*/ 2799215 w 4656590"/>
              <a:gd name="connsiteY1" fmla="*/ 176212 h 9944100"/>
              <a:gd name="connsiteX2" fmla="*/ 2837315 w 4656590"/>
              <a:gd name="connsiteY2" fmla="*/ 176212 h 9944100"/>
              <a:gd name="connsiteX3" fmla="*/ 2875415 w 4656590"/>
              <a:gd name="connsiteY3" fmla="*/ 266700 h 9944100"/>
              <a:gd name="connsiteX4" fmla="*/ 2875415 w 4656590"/>
              <a:gd name="connsiteY4" fmla="*/ 357187 h 9944100"/>
              <a:gd name="connsiteX5" fmla="*/ 3056390 w 4656590"/>
              <a:gd name="connsiteY5" fmla="*/ 538162 h 9944100"/>
              <a:gd name="connsiteX6" fmla="*/ 3056390 w 4656590"/>
              <a:gd name="connsiteY6" fmla="*/ 623887 h 9944100"/>
              <a:gd name="connsiteX7" fmla="*/ 3151640 w 4656590"/>
              <a:gd name="connsiteY7" fmla="*/ 704850 h 9944100"/>
              <a:gd name="connsiteX8" fmla="*/ 3146878 w 4656590"/>
              <a:gd name="connsiteY8" fmla="*/ 842962 h 9944100"/>
              <a:gd name="connsiteX9" fmla="*/ 3208790 w 4656590"/>
              <a:gd name="connsiteY9" fmla="*/ 895350 h 9944100"/>
              <a:gd name="connsiteX10" fmla="*/ 3280228 w 4656590"/>
              <a:gd name="connsiteY10" fmla="*/ 1062038 h 9944100"/>
              <a:gd name="connsiteX11" fmla="*/ 3337378 w 4656590"/>
              <a:gd name="connsiteY11" fmla="*/ 1114426 h 9944100"/>
              <a:gd name="connsiteX12" fmla="*/ 3351665 w 4656590"/>
              <a:gd name="connsiteY12" fmla="*/ 1204912 h 9944100"/>
              <a:gd name="connsiteX13" fmla="*/ 3385003 w 4656590"/>
              <a:gd name="connsiteY13" fmla="*/ 1243012 h 9944100"/>
              <a:gd name="connsiteX14" fmla="*/ 3461203 w 4656590"/>
              <a:gd name="connsiteY14" fmla="*/ 1443037 h 9944100"/>
              <a:gd name="connsiteX15" fmla="*/ 3461203 w 4656590"/>
              <a:gd name="connsiteY15" fmla="*/ 1547812 h 9944100"/>
              <a:gd name="connsiteX16" fmla="*/ 3380240 w 4656590"/>
              <a:gd name="connsiteY16" fmla="*/ 1524000 h 9944100"/>
              <a:gd name="connsiteX17" fmla="*/ 3294515 w 4656590"/>
              <a:gd name="connsiteY17" fmla="*/ 1619250 h 9944100"/>
              <a:gd name="connsiteX18" fmla="*/ 3242128 w 4656590"/>
              <a:gd name="connsiteY18" fmla="*/ 1666875 h 9944100"/>
              <a:gd name="connsiteX19" fmla="*/ 3261178 w 4656590"/>
              <a:gd name="connsiteY19" fmla="*/ 1719263 h 9944100"/>
              <a:gd name="connsiteX20" fmla="*/ 3342140 w 4656590"/>
              <a:gd name="connsiteY20" fmla="*/ 1795463 h 9944100"/>
              <a:gd name="connsiteX21" fmla="*/ 3427865 w 4656590"/>
              <a:gd name="connsiteY21" fmla="*/ 1795463 h 9944100"/>
              <a:gd name="connsiteX22" fmla="*/ 3556453 w 4656590"/>
              <a:gd name="connsiteY22" fmla="*/ 1857376 h 9944100"/>
              <a:gd name="connsiteX23" fmla="*/ 3675515 w 4656590"/>
              <a:gd name="connsiteY23" fmla="*/ 2019300 h 9944100"/>
              <a:gd name="connsiteX24" fmla="*/ 3618365 w 4656590"/>
              <a:gd name="connsiteY24" fmla="*/ 2114551 h 9944100"/>
              <a:gd name="connsiteX25" fmla="*/ 3565978 w 4656590"/>
              <a:gd name="connsiteY25" fmla="*/ 2100262 h 9944100"/>
              <a:gd name="connsiteX26" fmla="*/ 3446915 w 4656590"/>
              <a:gd name="connsiteY26" fmla="*/ 2233613 h 9944100"/>
              <a:gd name="connsiteX27" fmla="*/ 3437390 w 4656590"/>
              <a:gd name="connsiteY27" fmla="*/ 2481262 h 9944100"/>
              <a:gd name="connsiteX28" fmla="*/ 3551690 w 4656590"/>
              <a:gd name="connsiteY28" fmla="*/ 2619375 h 9944100"/>
              <a:gd name="connsiteX29" fmla="*/ 3646940 w 4656590"/>
              <a:gd name="connsiteY29" fmla="*/ 2652713 h 9944100"/>
              <a:gd name="connsiteX30" fmla="*/ 3718378 w 4656590"/>
              <a:gd name="connsiteY30" fmla="*/ 2790826 h 9944100"/>
              <a:gd name="connsiteX31" fmla="*/ 3785053 w 4656590"/>
              <a:gd name="connsiteY31" fmla="*/ 2847976 h 9944100"/>
              <a:gd name="connsiteX32" fmla="*/ 3823153 w 4656590"/>
              <a:gd name="connsiteY32" fmla="*/ 2947988 h 9944100"/>
              <a:gd name="connsiteX33" fmla="*/ 3989840 w 4656590"/>
              <a:gd name="connsiteY33" fmla="*/ 2943226 h 9944100"/>
              <a:gd name="connsiteX34" fmla="*/ 4080328 w 4656590"/>
              <a:gd name="connsiteY34" fmla="*/ 3109912 h 9944100"/>
              <a:gd name="connsiteX35" fmla="*/ 4075565 w 4656590"/>
              <a:gd name="connsiteY35" fmla="*/ 3248025 h 9944100"/>
              <a:gd name="connsiteX36" fmla="*/ 4108903 w 4656590"/>
              <a:gd name="connsiteY36" fmla="*/ 3314700 h 9944100"/>
              <a:gd name="connsiteX37" fmla="*/ 4094615 w 4656590"/>
              <a:gd name="connsiteY37" fmla="*/ 3367087 h 9944100"/>
              <a:gd name="connsiteX38" fmla="*/ 4027940 w 4656590"/>
              <a:gd name="connsiteY38" fmla="*/ 3371850 h 9944100"/>
              <a:gd name="connsiteX39" fmla="*/ 3992617 w 4656590"/>
              <a:gd name="connsiteY39" fmla="*/ 3499896 h 9944100"/>
              <a:gd name="connsiteX40" fmla="*/ 4075565 w 4656590"/>
              <a:gd name="connsiteY40" fmla="*/ 3605212 h 9944100"/>
              <a:gd name="connsiteX41" fmla="*/ 4099378 w 4656590"/>
              <a:gd name="connsiteY41" fmla="*/ 3724275 h 9944100"/>
              <a:gd name="connsiteX42" fmla="*/ 4147003 w 4656590"/>
              <a:gd name="connsiteY42" fmla="*/ 3738562 h 9944100"/>
              <a:gd name="connsiteX43" fmla="*/ 4180340 w 4656590"/>
              <a:gd name="connsiteY43" fmla="*/ 3862387 h 9944100"/>
              <a:gd name="connsiteX44" fmla="*/ 4170815 w 4656590"/>
              <a:gd name="connsiteY44" fmla="*/ 4010025 h 9944100"/>
              <a:gd name="connsiteX45" fmla="*/ 4204153 w 4656590"/>
              <a:gd name="connsiteY45" fmla="*/ 4043362 h 9944100"/>
              <a:gd name="connsiteX46" fmla="*/ 4194628 w 4656590"/>
              <a:gd name="connsiteY46" fmla="*/ 4114800 h 9944100"/>
              <a:gd name="connsiteX47" fmla="*/ 4237490 w 4656590"/>
              <a:gd name="connsiteY47" fmla="*/ 4114800 h 9944100"/>
              <a:gd name="connsiteX48" fmla="*/ 4261303 w 4656590"/>
              <a:gd name="connsiteY48" fmla="*/ 4195762 h 9944100"/>
              <a:gd name="connsiteX49" fmla="*/ 4227965 w 4656590"/>
              <a:gd name="connsiteY49" fmla="*/ 4229100 h 9944100"/>
              <a:gd name="connsiteX50" fmla="*/ 4242253 w 4656590"/>
              <a:gd name="connsiteY50" fmla="*/ 4352925 h 9944100"/>
              <a:gd name="connsiteX51" fmla="*/ 4227965 w 4656590"/>
              <a:gd name="connsiteY51" fmla="*/ 4395787 h 9944100"/>
              <a:gd name="connsiteX52" fmla="*/ 4327978 w 4656590"/>
              <a:gd name="connsiteY52" fmla="*/ 4491037 h 9944100"/>
              <a:gd name="connsiteX53" fmla="*/ 4266065 w 4656590"/>
              <a:gd name="connsiteY53" fmla="*/ 4538662 h 9944100"/>
              <a:gd name="connsiteX54" fmla="*/ 4266065 w 4656590"/>
              <a:gd name="connsiteY54" fmla="*/ 4595812 h 9944100"/>
              <a:gd name="connsiteX55" fmla="*/ 4308928 w 4656590"/>
              <a:gd name="connsiteY55" fmla="*/ 4648200 h 9944100"/>
              <a:gd name="connsiteX56" fmla="*/ 4251778 w 4656590"/>
              <a:gd name="connsiteY56" fmla="*/ 4681537 h 9944100"/>
              <a:gd name="connsiteX57" fmla="*/ 4227965 w 4656590"/>
              <a:gd name="connsiteY57" fmla="*/ 4748212 h 9944100"/>
              <a:gd name="connsiteX58" fmla="*/ 4161290 w 4656590"/>
              <a:gd name="connsiteY58" fmla="*/ 4748212 h 9944100"/>
              <a:gd name="connsiteX59" fmla="*/ 4151765 w 4656590"/>
              <a:gd name="connsiteY59" fmla="*/ 4795837 h 9944100"/>
              <a:gd name="connsiteX60" fmla="*/ 4227965 w 4656590"/>
              <a:gd name="connsiteY60" fmla="*/ 4800600 h 9944100"/>
              <a:gd name="connsiteX61" fmla="*/ 4227965 w 4656590"/>
              <a:gd name="connsiteY61" fmla="*/ 4881562 h 9944100"/>
              <a:gd name="connsiteX62" fmla="*/ 4166053 w 4656590"/>
              <a:gd name="connsiteY62" fmla="*/ 4948237 h 9944100"/>
              <a:gd name="connsiteX63" fmla="*/ 4151765 w 4656590"/>
              <a:gd name="connsiteY63" fmla="*/ 5053012 h 9944100"/>
              <a:gd name="connsiteX64" fmla="*/ 4223203 w 4656590"/>
              <a:gd name="connsiteY64" fmla="*/ 5053012 h 9944100"/>
              <a:gd name="connsiteX65" fmla="*/ 4227965 w 4656590"/>
              <a:gd name="connsiteY65" fmla="*/ 5110162 h 9944100"/>
              <a:gd name="connsiteX66" fmla="*/ 4161290 w 4656590"/>
              <a:gd name="connsiteY66" fmla="*/ 5191125 h 9944100"/>
              <a:gd name="connsiteX67" fmla="*/ 4166053 w 4656590"/>
              <a:gd name="connsiteY67" fmla="*/ 5272087 h 9944100"/>
              <a:gd name="connsiteX68" fmla="*/ 4213678 w 4656590"/>
              <a:gd name="connsiteY68" fmla="*/ 5281612 h 9944100"/>
              <a:gd name="connsiteX69" fmla="*/ 4218440 w 4656590"/>
              <a:gd name="connsiteY69" fmla="*/ 5362575 h 9944100"/>
              <a:gd name="connsiteX70" fmla="*/ 4137478 w 4656590"/>
              <a:gd name="connsiteY70" fmla="*/ 5343525 h 9944100"/>
              <a:gd name="connsiteX71" fmla="*/ 4151765 w 4656590"/>
              <a:gd name="connsiteY71" fmla="*/ 5457825 h 9944100"/>
              <a:gd name="connsiteX72" fmla="*/ 4118428 w 4656590"/>
              <a:gd name="connsiteY72" fmla="*/ 5505450 h 9944100"/>
              <a:gd name="connsiteX73" fmla="*/ 4123190 w 4656590"/>
              <a:gd name="connsiteY73" fmla="*/ 5572125 h 9944100"/>
              <a:gd name="connsiteX74" fmla="*/ 4018415 w 4656590"/>
              <a:gd name="connsiteY74" fmla="*/ 5648325 h 9944100"/>
              <a:gd name="connsiteX75" fmla="*/ 3995384 w 4656590"/>
              <a:gd name="connsiteY75" fmla="*/ 5638601 h 9944100"/>
              <a:gd name="connsiteX76" fmla="*/ 4051753 w 4656590"/>
              <a:gd name="connsiteY76" fmla="*/ 5738812 h 9944100"/>
              <a:gd name="connsiteX77" fmla="*/ 4094615 w 4656590"/>
              <a:gd name="connsiteY77" fmla="*/ 5743575 h 9944100"/>
              <a:gd name="connsiteX78" fmla="*/ 4180340 w 4656590"/>
              <a:gd name="connsiteY78" fmla="*/ 5553075 h 9944100"/>
              <a:gd name="connsiteX79" fmla="*/ 4194628 w 4656590"/>
              <a:gd name="connsiteY79" fmla="*/ 5553075 h 9944100"/>
              <a:gd name="connsiteX80" fmla="*/ 4394653 w 4656590"/>
              <a:gd name="connsiteY80" fmla="*/ 5272087 h 9944100"/>
              <a:gd name="connsiteX81" fmla="*/ 4437515 w 4656590"/>
              <a:gd name="connsiteY81" fmla="*/ 5319712 h 9944100"/>
              <a:gd name="connsiteX82" fmla="*/ 4418465 w 4656590"/>
              <a:gd name="connsiteY82" fmla="*/ 5462587 h 9944100"/>
              <a:gd name="connsiteX83" fmla="*/ 4451803 w 4656590"/>
              <a:gd name="connsiteY83" fmla="*/ 5667375 h 9944100"/>
              <a:gd name="connsiteX84" fmla="*/ 4413703 w 4656590"/>
              <a:gd name="connsiteY84" fmla="*/ 5791200 h 9944100"/>
              <a:gd name="connsiteX85" fmla="*/ 4594678 w 4656590"/>
              <a:gd name="connsiteY85" fmla="*/ 5800725 h 9944100"/>
              <a:gd name="connsiteX86" fmla="*/ 4618490 w 4656590"/>
              <a:gd name="connsiteY86" fmla="*/ 5848350 h 9944100"/>
              <a:gd name="connsiteX87" fmla="*/ 4647065 w 4656590"/>
              <a:gd name="connsiteY87" fmla="*/ 5867400 h 9944100"/>
              <a:gd name="connsiteX88" fmla="*/ 4656590 w 4656590"/>
              <a:gd name="connsiteY88" fmla="*/ 5891212 h 9944100"/>
              <a:gd name="connsiteX89" fmla="*/ 4651828 w 4656590"/>
              <a:gd name="connsiteY89" fmla="*/ 6034087 h 9944100"/>
              <a:gd name="connsiteX90" fmla="*/ 4575628 w 4656590"/>
              <a:gd name="connsiteY90" fmla="*/ 6072187 h 9944100"/>
              <a:gd name="connsiteX91" fmla="*/ 4575628 w 4656590"/>
              <a:gd name="connsiteY91" fmla="*/ 6115050 h 9944100"/>
              <a:gd name="connsiteX92" fmla="*/ 4480378 w 4656590"/>
              <a:gd name="connsiteY92" fmla="*/ 6110287 h 9944100"/>
              <a:gd name="connsiteX93" fmla="*/ 4437515 w 4656590"/>
              <a:gd name="connsiteY93" fmla="*/ 6224587 h 9944100"/>
              <a:gd name="connsiteX94" fmla="*/ 4375603 w 4656590"/>
              <a:gd name="connsiteY94" fmla="*/ 6267450 h 9944100"/>
              <a:gd name="connsiteX95" fmla="*/ 4361315 w 4656590"/>
              <a:gd name="connsiteY95" fmla="*/ 6410325 h 9944100"/>
              <a:gd name="connsiteX96" fmla="*/ 4232728 w 4656590"/>
              <a:gd name="connsiteY96" fmla="*/ 6396037 h 9944100"/>
              <a:gd name="connsiteX97" fmla="*/ 4104140 w 4656590"/>
              <a:gd name="connsiteY97" fmla="*/ 6424612 h 9944100"/>
              <a:gd name="connsiteX98" fmla="*/ 4070803 w 4656590"/>
              <a:gd name="connsiteY98" fmla="*/ 6510337 h 9944100"/>
              <a:gd name="connsiteX99" fmla="*/ 4113665 w 4656590"/>
              <a:gd name="connsiteY99" fmla="*/ 6662737 h 9944100"/>
              <a:gd name="connsiteX100" fmla="*/ 4194628 w 4656590"/>
              <a:gd name="connsiteY100" fmla="*/ 6700837 h 9944100"/>
              <a:gd name="connsiteX101" fmla="*/ 4261303 w 4656590"/>
              <a:gd name="connsiteY101" fmla="*/ 6619875 h 9944100"/>
              <a:gd name="connsiteX102" fmla="*/ 4308928 w 4656590"/>
              <a:gd name="connsiteY102" fmla="*/ 6643687 h 9944100"/>
              <a:gd name="connsiteX103" fmla="*/ 4337503 w 4656590"/>
              <a:gd name="connsiteY103" fmla="*/ 6491287 h 9944100"/>
              <a:gd name="connsiteX104" fmla="*/ 4375603 w 4656590"/>
              <a:gd name="connsiteY104" fmla="*/ 6491287 h 9944100"/>
              <a:gd name="connsiteX105" fmla="*/ 4442278 w 4656590"/>
              <a:gd name="connsiteY105" fmla="*/ 6419850 h 9944100"/>
              <a:gd name="connsiteX106" fmla="*/ 4547053 w 4656590"/>
              <a:gd name="connsiteY106" fmla="*/ 6415087 h 9944100"/>
              <a:gd name="connsiteX107" fmla="*/ 4604203 w 4656590"/>
              <a:gd name="connsiteY107" fmla="*/ 6496050 h 9944100"/>
              <a:gd name="connsiteX108" fmla="*/ 4537528 w 4656590"/>
              <a:gd name="connsiteY108" fmla="*/ 6572250 h 9944100"/>
              <a:gd name="connsiteX109" fmla="*/ 4547053 w 4656590"/>
              <a:gd name="connsiteY109" fmla="*/ 6619875 h 9944100"/>
              <a:gd name="connsiteX110" fmla="*/ 4499428 w 4656590"/>
              <a:gd name="connsiteY110" fmla="*/ 6638925 h 9944100"/>
              <a:gd name="connsiteX111" fmla="*/ 4489903 w 4656590"/>
              <a:gd name="connsiteY111" fmla="*/ 6686550 h 9944100"/>
              <a:gd name="connsiteX112" fmla="*/ 4532765 w 4656590"/>
              <a:gd name="connsiteY112" fmla="*/ 6753225 h 9944100"/>
              <a:gd name="connsiteX113" fmla="*/ 4480378 w 4656590"/>
              <a:gd name="connsiteY113" fmla="*/ 6838950 h 9944100"/>
              <a:gd name="connsiteX114" fmla="*/ 4380365 w 4656590"/>
              <a:gd name="connsiteY114" fmla="*/ 6791325 h 9944100"/>
              <a:gd name="connsiteX115" fmla="*/ 4347028 w 4656590"/>
              <a:gd name="connsiteY115" fmla="*/ 6791325 h 9944100"/>
              <a:gd name="connsiteX116" fmla="*/ 4327978 w 4656590"/>
              <a:gd name="connsiteY116" fmla="*/ 6886575 h 9944100"/>
              <a:gd name="connsiteX117" fmla="*/ 4227965 w 4656590"/>
              <a:gd name="connsiteY117" fmla="*/ 6886575 h 9944100"/>
              <a:gd name="connsiteX118" fmla="*/ 4218440 w 4656590"/>
              <a:gd name="connsiteY118" fmla="*/ 6838950 h 9944100"/>
              <a:gd name="connsiteX119" fmla="*/ 4175578 w 4656590"/>
              <a:gd name="connsiteY119" fmla="*/ 6796087 h 9944100"/>
              <a:gd name="connsiteX120" fmla="*/ 3989840 w 4656590"/>
              <a:gd name="connsiteY120" fmla="*/ 7029450 h 9944100"/>
              <a:gd name="connsiteX121" fmla="*/ 4032703 w 4656590"/>
              <a:gd name="connsiteY121" fmla="*/ 7129462 h 9944100"/>
              <a:gd name="connsiteX122" fmla="*/ 4113665 w 4656590"/>
              <a:gd name="connsiteY122" fmla="*/ 7100887 h 9944100"/>
              <a:gd name="connsiteX123" fmla="*/ 4161290 w 4656590"/>
              <a:gd name="connsiteY123" fmla="*/ 7119937 h 9944100"/>
              <a:gd name="connsiteX124" fmla="*/ 4123190 w 4656590"/>
              <a:gd name="connsiteY124" fmla="*/ 7172325 h 9944100"/>
              <a:gd name="connsiteX125" fmla="*/ 4127953 w 4656590"/>
              <a:gd name="connsiteY125" fmla="*/ 7229475 h 9944100"/>
              <a:gd name="connsiteX126" fmla="*/ 4004128 w 4656590"/>
              <a:gd name="connsiteY126" fmla="*/ 7291387 h 9944100"/>
              <a:gd name="connsiteX127" fmla="*/ 3899353 w 4656590"/>
              <a:gd name="connsiteY127" fmla="*/ 7229475 h 9944100"/>
              <a:gd name="connsiteX128" fmla="*/ 3866015 w 4656590"/>
              <a:gd name="connsiteY128" fmla="*/ 7239000 h 9944100"/>
              <a:gd name="connsiteX129" fmla="*/ 3880303 w 4656590"/>
              <a:gd name="connsiteY129" fmla="*/ 7305675 h 9944100"/>
              <a:gd name="connsiteX130" fmla="*/ 3775528 w 4656590"/>
              <a:gd name="connsiteY130" fmla="*/ 7372350 h 9944100"/>
              <a:gd name="connsiteX131" fmla="*/ 3804103 w 4656590"/>
              <a:gd name="connsiteY131" fmla="*/ 7439025 h 9944100"/>
              <a:gd name="connsiteX132" fmla="*/ 3927928 w 4656590"/>
              <a:gd name="connsiteY132" fmla="*/ 7419975 h 9944100"/>
              <a:gd name="connsiteX133" fmla="*/ 4018415 w 4656590"/>
              <a:gd name="connsiteY133" fmla="*/ 7410450 h 9944100"/>
              <a:gd name="connsiteX134" fmla="*/ 4075565 w 4656590"/>
              <a:gd name="connsiteY134" fmla="*/ 7343775 h 9944100"/>
              <a:gd name="connsiteX135" fmla="*/ 4104140 w 4656590"/>
              <a:gd name="connsiteY135" fmla="*/ 7353300 h 9944100"/>
              <a:gd name="connsiteX136" fmla="*/ 4147003 w 4656590"/>
              <a:gd name="connsiteY136" fmla="*/ 7353300 h 9944100"/>
              <a:gd name="connsiteX137" fmla="*/ 4218440 w 4656590"/>
              <a:gd name="connsiteY137" fmla="*/ 7286625 h 9944100"/>
              <a:gd name="connsiteX138" fmla="*/ 4280353 w 4656590"/>
              <a:gd name="connsiteY138" fmla="*/ 7286625 h 9944100"/>
              <a:gd name="connsiteX139" fmla="*/ 4180340 w 4656590"/>
              <a:gd name="connsiteY139" fmla="*/ 7410450 h 9944100"/>
              <a:gd name="connsiteX140" fmla="*/ 4161290 w 4656590"/>
              <a:gd name="connsiteY140" fmla="*/ 7524750 h 9944100"/>
              <a:gd name="connsiteX141" fmla="*/ 4070803 w 4656590"/>
              <a:gd name="connsiteY141" fmla="*/ 7505700 h 9944100"/>
              <a:gd name="connsiteX142" fmla="*/ 4018415 w 4656590"/>
              <a:gd name="connsiteY142" fmla="*/ 7505700 h 9944100"/>
              <a:gd name="connsiteX143" fmla="*/ 4008890 w 4656590"/>
              <a:gd name="connsiteY143" fmla="*/ 7534275 h 9944100"/>
              <a:gd name="connsiteX144" fmla="*/ 3913640 w 4656590"/>
              <a:gd name="connsiteY144" fmla="*/ 7543800 h 9944100"/>
              <a:gd name="connsiteX145" fmla="*/ 3856490 w 4656590"/>
              <a:gd name="connsiteY145" fmla="*/ 7572375 h 9944100"/>
              <a:gd name="connsiteX146" fmla="*/ 3804103 w 4656590"/>
              <a:gd name="connsiteY146" fmla="*/ 7558087 h 9944100"/>
              <a:gd name="connsiteX147" fmla="*/ 3755022 w 4656590"/>
              <a:gd name="connsiteY147" fmla="*/ 7585695 h 9944100"/>
              <a:gd name="connsiteX148" fmla="*/ 3851728 w 4656590"/>
              <a:gd name="connsiteY148" fmla="*/ 7639050 h 9944100"/>
              <a:gd name="connsiteX149" fmla="*/ 3846965 w 4656590"/>
              <a:gd name="connsiteY149" fmla="*/ 7681912 h 9944100"/>
              <a:gd name="connsiteX150" fmla="*/ 3942215 w 4656590"/>
              <a:gd name="connsiteY150" fmla="*/ 7705725 h 9944100"/>
              <a:gd name="connsiteX151" fmla="*/ 3942215 w 4656590"/>
              <a:gd name="connsiteY151" fmla="*/ 7767637 h 9944100"/>
              <a:gd name="connsiteX152" fmla="*/ 3885065 w 4656590"/>
              <a:gd name="connsiteY152" fmla="*/ 7810500 h 9944100"/>
              <a:gd name="connsiteX153" fmla="*/ 3756478 w 4656590"/>
              <a:gd name="connsiteY153" fmla="*/ 7800975 h 9944100"/>
              <a:gd name="connsiteX154" fmla="*/ 3718378 w 4656590"/>
              <a:gd name="connsiteY154" fmla="*/ 7834312 h 9944100"/>
              <a:gd name="connsiteX155" fmla="*/ 3808865 w 4656590"/>
              <a:gd name="connsiteY155" fmla="*/ 7891462 h 9944100"/>
              <a:gd name="connsiteX156" fmla="*/ 3808865 w 4656590"/>
              <a:gd name="connsiteY156" fmla="*/ 7948612 h 9944100"/>
              <a:gd name="connsiteX157" fmla="*/ 3856490 w 4656590"/>
              <a:gd name="connsiteY157" fmla="*/ 7953375 h 9944100"/>
              <a:gd name="connsiteX158" fmla="*/ 3856490 w 4656590"/>
              <a:gd name="connsiteY158" fmla="*/ 7996237 h 9944100"/>
              <a:gd name="connsiteX159" fmla="*/ 3927928 w 4656590"/>
              <a:gd name="connsiteY159" fmla="*/ 7996237 h 9944100"/>
              <a:gd name="connsiteX160" fmla="*/ 3942215 w 4656590"/>
              <a:gd name="connsiteY160" fmla="*/ 7948612 h 9944100"/>
              <a:gd name="connsiteX161" fmla="*/ 4151765 w 4656590"/>
              <a:gd name="connsiteY161" fmla="*/ 7924800 h 9944100"/>
              <a:gd name="connsiteX162" fmla="*/ 4132715 w 4656590"/>
              <a:gd name="connsiteY162" fmla="*/ 7972425 h 9944100"/>
              <a:gd name="connsiteX163" fmla="*/ 4032703 w 4656590"/>
              <a:gd name="connsiteY163" fmla="*/ 7981950 h 9944100"/>
              <a:gd name="connsiteX164" fmla="*/ 4032703 w 4656590"/>
              <a:gd name="connsiteY164" fmla="*/ 8039100 h 9944100"/>
              <a:gd name="connsiteX165" fmla="*/ 4075565 w 4656590"/>
              <a:gd name="connsiteY165" fmla="*/ 8134350 h 9944100"/>
              <a:gd name="connsiteX166" fmla="*/ 4018415 w 4656590"/>
              <a:gd name="connsiteY166" fmla="*/ 8158162 h 9944100"/>
              <a:gd name="connsiteX167" fmla="*/ 3961265 w 4656590"/>
              <a:gd name="connsiteY167" fmla="*/ 8115300 h 9944100"/>
              <a:gd name="connsiteX168" fmla="*/ 3899353 w 4656590"/>
              <a:gd name="connsiteY168" fmla="*/ 8134350 h 9944100"/>
              <a:gd name="connsiteX169" fmla="*/ 3818390 w 4656590"/>
              <a:gd name="connsiteY169" fmla="*/ 8210550 h 9944100"/>
              <a:gd name="connsiteX170" fmla="*/ 3751715 w 4656590"/>
              <a:gd name="connsiteY170" fmla="*/ 8196262 h 9944100"/>
              <a:gd name="connsiteX171" fmla="*/ 3761240 w 4656590"/>
              <a:gd name="connsiteY171" fmla="*/ 8272462 h 9944100"/>
              <a:gd name="connsiteX172" fmla="*/ 3627890 w 4656590"/>
              <a:gd name="connsiteY172" fmla="*/ 8210550 h 9944100"/>
              <a:gd name="connsiteX173" fmla="*/ 3656465 w 4656590"/>
              <a:gd name="connsiteY173" fmla="*/ 8272462 h 9944100"/>
              <a:gd name="connsiteX174" fmla="*/ 3637415 w 4656590"/>
              <a:gd name="connsiteY174" fmla="*/ 8329612 h 9944100"/>
              <a:gd name="connsiteX175" fmla="*/ 3699328 w 4656590"/>
              <a:gd name="connsiteY175" fmla="*/ 8343900 h 9944100"/>
              <a:gd name="connsiteX176" fmla="*/ 3713615 w 4656590"/>
              <a:gd name="connsiteY176" fmla="*/ 8377237 h 9944100"/>
              <a:gd name="connsiteX177" fmla="*/ 3894590 w 4656590"/>
              <a:gd name="connsiteY177" fmla="*/ 8353425 h 9944100"/>
              <a:gd name="connsiteX178" fmla="*/ 3908878 w 4656590"/>
              <a:gd name="connsiteY178" fmla="*/ 8410575 h 9944100"/>
              <a:gd name="connsiteX179" fmla="*/ 3751715 w 4656590"/>
              <a:gd name="connsiteY179" fmla="*/ 8558212 h 9944100"/>
              <a:gd name="connsiteX180" fmla="*/ 3546928 w 4656590"/>
              <a:gd name="connsiteY180" fmla="*/ 8553450 h 9944100"/>
              <a:gd name="connsiteX181" fmla="*/ 3470728 w 4656590"/>
              <a:gd name="connsiteY181" fmla="*/ 8615362 h 9944100"/>
              <a:gd name="connsiteX182" fmla="*/ 3527878 w 4656590"/>
              <a:gd name="connsiteY182" fmla="*/ 8686800 h 9944100"/>
              <a:gd name="connsiteX183" fmla="*/ 3651703 w 4656590"/>
              <a:gd name="connsiteY183" fmla="*/ 8739187 h 9944100"/>
              <a:gd name="connsiteX184" fmla="*/ 3642178 w 4656590"/>
              <a:gd name="connsiteY184" fmla="*/ 8805862 h 9944100"/>
              <a:gd name="connsiteX185" fmla="*/ 3699328 w 4656590"/>
              <a:gd name="connsiteY185" fmla="*/ 8820150 h 9944100"/>
              <a:gd name="connsiteX186" fmla="*/ 3832678 w 4656590"/>
              <a:gd name="connsiteY186" fmla="*/ 8796337 h 9944100"/>
              <a:gd name="connsiteX187" fmla="*/ 3875540 w 4656590"/>
              <a:gd name="connsiteY187" fmla="*/ 8896350 h 9944100"/>
              <a:gd name="connsiteX188" fmla="*/ 3737428 w 4656590"/>
              <a:gd name="connsiteY188" fmla="*/ 8943975 h 9944100"/>
              <a:gd name="connsiteX189" fmla="*/ 3737428 w 4656590"/>
              <a:gd name="connsiteY189" fmla="*/ 8996362 h 9944100"/>
              <a:gd name="connsiteX190" fmla="*/ 3689803 w 4656590"/>
              <a:gd name="connsiteY190" fmla="*/ 9015412 h 9944100"/>
              <a:gd name="connsiteX191" fmla="*/ 3670753 w 4656590"/>
              <a:gd name="connsiteY191" fmla="*/ 8953500 h 9944100"/>
              <a:gd name="connsiteX192" fmla="*/ 3575503 w 4656590"/>
              <a:gd name="connsiteY192" fmla="*/ 8924925 h 9944100"/>
              <a:gd name="connsiteX193" fmla="*/ 3570740 w 4656590"/>
              <a:gd name="connsiteY193" fmla="*/ 8872537 h 9944100"/>
              <a:gd name="connsiteX194" fmla="*/ 3437390 w 4656590"/>
              <a:gd name="connsiteY194" fmla="*/ 8872537 h 9944100"/>
              <a:gd name="connsiteX195" fmla="*/ 3365953 w 4656590"/>
              <a:gd name="connsiteY195" fmla="*/ 8801100 h 9944100"/>
              <a:gd name="connsiteX196" fmla="*/ 3351665 w 4656590"/>
              <a:gd name="connsiteY196" fmla="*/ 8896350 h 9944100"/>
              <a:gd name="connsiteX197" fmla="*/ 3375478 w 4656590"/>
              <a:gd name="connsiteY197" fmla="*/ 8920162 h 9944100"/>
              <a:gd name="connsiteX198" fmla="*/ 3351665 w 4656590"/>
              <a:gd name="connsiteY198" fmla="*/ 8986837 h 9944100"/>
              <a:gd name="connsiteX199" fmla="*/ 3427865 w 4656590"/>
              <a:gd name="connsiteY199" fmla="*/ 9034462 h 9944100"/>
              <a:gd name="connsiteX200" fmla="*/ 3461203 w 4656590"/>
              <a:gd name="connsiteY200" fmla="*/ 9105900 h 9944100"/>
              <a:gd name="connsiteX201" fmla="*/ 3627890 w 4656590"/>
              <a:gd name="connsiteY201" fmla="*/ 9120187 h 9944100"/>
              <a:gd name="connsiteX202" fmla="*/ 3704090 w 4656590"/>
              <a:gd name="connsiteY202" fmla="*/ 9153525 h 9944100"/>
              <a:gd name="connsiteX203" fmla="*/ 3485015 w 4656590"/>
              <a:gd name="connsiteY203" fmla="*/ 9201150 h 9944100"/>
              <a:gd name="connsiteX204" fmla="*/ 3365953 w 4656590"/>
              <a:gd name="connsiteY204" fmla="*/ 9224962 h 9944100"/>
              <a:gd name="connsiteX205" fmla="*/ 3380240 w 4656590"/>
              <a:gd name="connsiteY205" fmla="*/ 9267825 h 9944100"/>
              <a:gd name="connsiteX206" fmla="*/ 3518353 w 4656590"/>
              <a:gd name="connsiteY206" fmla="*/ 9324975 h 9944100"/>
              <a:gd name="connsiteX207" fmla="*/ 3542165 w 4656590"/>
              <a:gd name="connsiteY207" fmla="*/ 9386887 h 9944100"/>
              <a:gd name="connsiteX208" fmla="*/ 3389765 w 4656590"/>
              <a:gd name="connsiteY208" fmla="*/ 9391650 h 9944100"/>
              <a:gd name="connsiteX209" fmla="*/ 3275465 w 4656590"/>
              <a:gd name="connsiteY209" fmla="*/ 9372600 h 9944100"/>
              <a:gd name="connsiteX210" fmla="*/ 3251653 w 4656590"/>
              <a:gd name="connsiteY210" fmla="*/ 9305925 h 9944100"/>
              <a:gd name="connsiteX211" fmla="*/ 3213553 w 4656590"/>
              <a:gd name="connsiteY211" fmla="*/ 9372600 h 9944100"/>
              <a:gd name="connsiteX212" fmla="*/ 3156403 w 4656590"/>
              <a:gd name="connsiteY212" fmla="*/ 9372600 h 9944100"/>
              <a:gd name="connsiteX213" fmla="*/ 3127828 w 4656590"/>
              <a:gd name="connsiteY213" fmla="*/ 9339262 h 9944100"/>
              <a:gd name="connsiteX214" fmla="*/ 3094490 w 4656590"/>
              <a:gd name="connsiteY214" fmla="*/ 9444037 h 9944100"/>
              <a:gd name="connsiteX215" fmla="*/ 3027815 w 4656590"/>
              <a:gd name="connsiteY215" fmla="*/ 9444037 h 9944100"/>
              <a:gd name="connsiteX216" fmla="*/ 3018290 w 4656590"/>
              <a:gd name="connsiteY216" fmla="*/ 9420225 h 9944100"/>
              <a:gd name="connsiteX217" fmla="*/ 2946853 w 4656590"/>
              <a:gd name="connsiteY217" fmla="*/ 9405937 h 9944100"/>
              <a:gd name="connsiteX218" fmla="*/ 2965903 w 4656590"/>
              <a:gd name="connsiteY218" fmla="*/ 9339262 h 9944100"/>
              <a:gd name="connsiteX219" fmla="*/ 2937328 w 4656590"/>
              <a:gd name="connsiteY219" fmla="*/ 9310687 h 9944100"/>
              <a:gd name="connsiteX220" fmla="*/ 2980190 w 4656590"/>
              <a:gd name="connsiteY220" fmla="*/ 9234487 h 9944100"/>
              <a:gd name="connsiteX221" fmla="*/ 2946853 w 4656590"/>
              <a:gd name="connsiteY221" fmla="*/ 9196387 h 9944100"/>
              <a:gd name="connsiteX222" fmla="*/ 2975428 w 4656590"/>
              <a:gd name="connsiteY222" fmla="*/ 9158287 h 9944100"/>
              <a:gd name="connsiteX223" fmla="*/ 2918278 w 4656590"/>
              <a:gd name="connsiteY223" fmla="*/ 9105900 h 9944100"/>
              <a:gd name="connsiteX224" fmla="*/ 2880178 w 4656590"/>
              <a:gd name="connsiteY224" fmla="*/ 9167812 h 9944100"/>
              <a:gd name="connsiteX225" fmla="*/ 2903990 w 4656590"/>
              <a:gd name="connsiteY225" fmla="*/ 9329737 h 9944100"/>
              <a:gd name="connsiteX226" fmla="*/ 2837315 w 4656590"/>
              <a:gd name="connsiteY226" fmla="*/ 9410700 h 9944100"/>
              <a:gd name="connsiteX227" fmla="*/ 2946853 w 4656590"/>
              <a:gd name="connsiteY227" fmla="*/ 9477375 h 9944100"/>
              <a:gd name="connsiteX228" fmla="*/ 3004003 w 4656590"/>
              <a:gd name="connsiteY228" fmla="*/ 9596437 h 9944100"/>
              <a:gd name="connsiteX229" fmla="*/ 2984953 w 4656590"/>
              <a:gd name="connsiteY229" fmla="*/ 9682162 h 9944100"/>
              <a:gd name="connsiteX230" fmla="*/ 2894465 w 4656590"/>
              <a:gd name="connsiteY230" fmla="*/ 9591675 h 9944100"/>
              <a:gd name="connsiteX231" fmla="*/ 2851603 w 4656590"/>
              <a:gd name="connsiteY231" fmla="*/ 9582150 h 9944100"/>
              <a:gd name="connsiteX232" fmla="*/ 2851603 w 4656590"/>
              <a:gd name="connsiteY232" fmla="*/ 9682162 h 9944100"/>
              <a:gd name="connsiteX233" fmla="*/ 2775403 w 4656590"/>
              <a:gd name="connsiteY233" fmla="*/ 9753600 h 9944100"/>
              <a:gd name="connsiteX234" fmla="*/ 2794453 w 4656590"/>
              <a:gd name="connsiteY234" fmla="*/ 9810750 h 9944100"/>
              <a:gd name="connsiteX235" fmla="*/ 2870653 w 4656590"/>
              <a:gd name="connsiteY235" fmla="*/ 9791700 h 9944100"/>
              <a:gd name="connsiteX236" fmla="*/ 2927803 w 4656590"/>
              <a:gd name="connsiteY236" fmla="*/ 9858375 h 9944100"/>
              <a:gd name="connsiteX237" fmla="*/ 2932565 w 4656590"/>
              <a:gd name="connsiteY237" fmla="*/ 9901237 h 9944100"/>
              <a:gd name="connsiteX238" fmla="*/ 2827790 w 4656590"/>
              <a:gd name="connsiteY238" fmla="*/ 9915525 h 9944100"/>
              <a:gd name="connsiteX239" fmla="*/ 2808740 w 4656590"/>
              <a:gd name="connsiteY239" fmla="*/ 9944100 h 9944100"/>
              <a:gd name="connsiteX240" fmla="*/ 2756353 w 4656590"/>
              <a:gd name="connsiteY240" fmla="*/ 9925050 h 9944100"/>
              <a:gd name="connsiteX241" fmla="*/ 2703965 w 4656590"/>
              <a:gd name="connsiteY241" fmla="*/ 9782175 h 9944100"/>
              <a:gd name="connsiteX242" fmla="*/ 2613478 w 4656590"/>
              <a:gd name="connsiteY242" fmla="*/ 9734550 h 9944100"/>
              <a:gd name="connsiteX243" fmla="*/ 2608715 w 4656590"/>
              <a:gd name="connsiteY243" fmla="*/ 9648825 h 9944100"/>
              <a:gd name="connsiteX244" fmla="*/ 2670628 w 4656590"/>
              <a:gd name="connsiteY244" fmla="*/ 9620250 h 9944100"/>
              <a:gd name="connsiteX245" fmla="*/ 2684915 w 4656590"/>
              <a:gd name="connsiteY245" fmla="*/ 9586912 h 9944100"/>
              <a:gd name="connsiteX246" fmla="*/ 2589665 w 4656590"/>
              <a:gd name="connsiteY246" fmla="*/ 9534525 h 9944100"/>
              <a:gd name="connsiteX247" fmla="*/ 2475365 w 4656590"/>
              <a:gd name="connsiteY247" fmla="*/ 9525000 h 9944100"/>
              <a:gd name="connsiteX248" fmla="*/ 2394403 w 4656590"/>
              <a:gd name="connsiteY248" fmla="*/ 9582150 h 9944100"/>
              <a:gd name="connsiteX249" fmla="*/ 2422978 w 4656590"/>
              <a:gd name="connsiteY249" fmla="*/ 9615487 h 9944100"/>
              <a:gd name="connsiteX250" fmla="*/ 2408690 w 4656590"/>
              <a:gd name="connsiteY250" fmla="*/ 9677400 h 9944100"/>
              <a:gd name="connsiteX251" fmla="*/ 2446790 w 4656590"/>
              <a:gd name="connsiteY251" fmla="*/ 9791700 h 9944100"/>
              <a:gd name="connsiteX252" fmla="*/ 2189615 w 4656590"/>
              <a:gd name="connsiteY252" fmla="*/ 9448800 h 9944100"/>
              <a:gd name="connsiteX253" fmla="*/ 0 w 4656590"/>
              <a:gd name="connsiteY253" fmla="*/ 3296782 h 9944100"/>
              <a:gd name="connsiteX254" fmla="*/ 2694440 w 4656590"/>
              <a:gd name="connsiteY254" fmla="*/ 0 h 9944100"/>
              <a:gd name="connsiteX0" fmla="*/ 2694440 w 4656590"/>
              <a:gd name="connsiteY0" fmla="*/ 0 h 9944100"/>
              <a:gd name="connsiteX1" fmla="*/ 2799215 w 4656590"/>
              <a:gd name="connsiteY1" fmla="*/ 176212 h 9944100"/>
              <a:gd name="connsiteX2" fmla="*/ 2837315 w 4656590"/>
              <a:gd name="connsiteY2" fmla="*/ 176212 h 9944100"/>
              <a:gd name="connsiteX3" fmla="*/ 2875415 w 4656590"/>
              <a:gd name="connsiteY3" fmla="*/ 266700 h 9944100"/>
              <a:gd name="connsiteX4" fmla="*/ 2875415 w 4656590"/>
              <a:gd name="connsiteY4" fmla="*/ 357187 h 9944100"/>
              <a:gd name="connsiteX5" fmla="*/ 3056390 w 4656590"/>
              <a:gd name="connsiteY5" fmla="*/ 538162 h 9944100"/>
              <a:gd name="connsiteX6" fmla="*/ 3056390 w 4656590"/>
              <a:gd name="connsiteY6" fmla="*/ 623887 h 9944100"/>
              <a:gd name="connsiteX7" fmla="*/ 3151640 w 4656590"/>
              <a:gd name="connsiteY7" fmla="*/ 704850 h 9944100"/>
              <a:gd name="connsiteX8" fmla="*/ 3146878 w 4656590"/>
              <a:gd name="connsiteY8" fmla="*/ 842962 h 9944100"/>
              <a:gd name="connsiteX9" fmla="*/ 3208790 w 4656590"/>
              <a:gd name="connsiteY9" fmla="*/ 895350 h 9944100"/>
              <a:gd name="connsiteX10" fmla="*/ 3280228 w 4656590"/>
              <a:gd name="connsiteY10" fmla="*/ 1062038 h 9944100"/>
              <a:gd name="connsiteX11" fmla="*/ 3337378 w 4656590"/>
              <a:gd name="connsiteY11" fmla="*/ 1114426 h 9944100"/>
              <a:gd name="connsiteX12" fmla="*/ 3351665 w 4656590"/>
              <a:gd name="connsiteY12" fmla="*/ 1204912 h 9944100"/>
              <a:gd name="connsiteX13" fmla="*/ 3385003 w 4656590"/>
              <a:gd name="connsiteY13" fmla="*/ 1243012 h 9944100"/>
              <a:gd name="connsiteX14" fmla="*/ 3461203 w 4656590"/>
              <a:gd name="connsiteY14" fmla="*/ 1443037 h 9944100"/>
              <a:gd name="connsiteX15" fmla="*/ 3461203 w 4656590"/>
              <a:gd name="connsiteY15" fmla="*/ 1547812 h 9944100"/>
              <a:gd name="connsiteX16" fmla="*/ 3380240 w 4656590"/>
              <a:gd name="connsiteY16" fmla="*/ 1524000 h 9944100"/>
              <a:gd name="connsiteX17" fmla="*/ 3294515 w 4656590"/>
              <a:gd name="connsiteY17" fmla="*/ 1619250 h 9944100"/>
              <a:gd name="connsiteX18" fmla="*/ 3242128 w 4656590"/>
              <a:gd name="connsiteY18" fmla="*/ 1666875 h 9944100"/>
              <a:gd name="connsiteX19" fmla="*/ 3261178 w 4656590"/>
              <a:gd name="connsiteY19" fmla="*/ 1719263 h 9944100"/>
              <a:gd name="connsiteX20" fmla="*/ 3342140 w 4656590"/>
              <a:gd name="connsiteY20" fmla="*/ 1795463 h 9944100"/>
              <a:gd name="connsiteX21" fmla="*/ 3427865 w 4656590"/>
              <a:gd name="connsiteY21" fmla="*/ 1795463 h 9944100"/>
              <a:gd name="connsiteX22" fmla="*/ 3556453 w 4656590"/>
              <a:gd name="connsiteY22" fmla="*/ 1857376 h 9944100"/>
              <a:gd name="connsiteX23" fmla="*/ 3675515 w 4656590"/>
              <a:gd name="connsiteY23" fmla="*/ 2019300 h 9944100"/>
              <a:gd name="connsiteX24" fmla="*/ 3618365 w 4656590"/>
              <a:gd name="connsiteY24" fmla="*/ 2114551 h 9944100"/>
              <a:gd name="connsiteX25" fmla="*/ 3565978 w 4656590"/>
              <a:gd name="connsiteY25" fmla="*/ 2100262 h 9944100"/>
              <a:gd name="connsiteX26" fmla="*/ 3446915 w 4656590"/>
              <a:gd name="connsiteY26" fmla="*/ 2233613 h 9944100"/>
              <a:gd name="connsiteX27" fmla="*/ 3437390 w 4656590"/>
              <a:gd name="connsiteY27" fmla="*/ 2481262 h 9944100"/>
              <a:gd name="connsiteX28" fmla="*/ 3551690 w 4656590"/>
              <a:gd name="connsiteY28" fmla="*/ 2619375 h 9944100"/>
              <a:gd name="connsiteX29" fmla="*/ 3646940 w 4656590"/>
              <a:gd name="connsiteY29" fmla="*/ 2652713 h 9944100"/>
              <a:gd name="connsiteX30" fmla="*/ 3718378 w 4656590"/>
              <a:gd name="connsiteY30" fmla="*/ 2790826 h 9944100"/>
              <a:gd name="connsiteX31" fmla="*/ 3785053 w 4656590"/>
              <a:gd name="connsiteY31" fmla="*/ 2847976 h 9944100"/>
              <a:gd name="connsiteX32" fmla="*/ 3823153 w 4656590"/>
              <a:gd name="connsiteY32" fmla="*/ 2947988 h 9944100"/>
              <a:gd name="connsiteX33" fmla="*/ 3989840 w 4656590"/>
              <a:gd name="connsiteY33" fmla="*/ 2943226 h 9944100"/>
              <a:gd name="connsiteX34" fmla="*/ 4080328 w 4656590"/>
              <a:gd name="connsiteY34" fmla="*/ 3109912 h 9944100"/>
              <a:gd name="connsiteX35" fmla="*/ 4075565 w 4656590"/>
              <a:gd name="connsiteY35" fmla="*/ 3248025 h 9944100"/>
              <a:gd name="connsiteX36" fmla="*/ 4108903 w 4656590"/>
              <a:gd name="connsiteY36" fmla="*/ 3314700 h 9944100"/>
              <a:gd name="connsiteX37" fmla="*/ 4094615 w 4656590"/>
              <a:gd name="connsiteY37" fmla="*/ 3367087 h 9944100"/>
              <a:gd name="connsiteX38" fmla="*/ 4027940 w 4656590"/>
              <a:gd name="connsiteY38" fmla="*/ 3371850 h 9944100"/>
              <a:gd name="connsiteX39" fmla="*/ 3992617 w 4656590"/>
              <a:gd name="connsiteY39" fmla="*/ 3499896 h 9944100"/>
              <a:gd name="connsiteX40" fmla="*/ 4075565 w 4656590"/>
              <a:gd name="connsiteY40" fmla="*/ 3605212 h 9944100"/>
              <a:gd name="connsiteX41" fmla="*/ 4099378 w 4656590"/>
              <a:gd name="connsiteY41" fmla="*/ 3724275 h 9944100"/>
              <a:gd name="connsiteX42" fmla="*/ 4147003 w 4656590"/>
              <a:gd name="connsiteY42" fmla="*/ 3738562 h 9944100"/>
              <a:gd name="connsiteX43" fmla="*/ 4180340 w 4656590"/>
              <a:gd name="connsiteY43" fmla="*/ 3862387 h 9944100"/>
              <a:gd name="connsiteX44" fmla="*/ 4170815 w 4656590"/>
              <a:gd name="connsiteY44" fmla="*/ 4010025 h 9944100"/>
              <a:gd name="connsiteX45" fmla="*/ 4204153 w 4656590"/>
              <a:gd name="connsiteY45" fmla="*/ 4043362 h 9944100"/>
              <a:gd name="connsiteX46" fmla="*/ 4194628 w 4656590"/>
              <a:gd name="connsiteY46" fmla="*/ 4114800 h 9944100"/>
              <a:gd name="connsiteX47" fmla="*/ 4237490 w 4656590"/>
              <a:gd name="connsiteY47" fmla="*/ 4114800 h 9944100"/>
              <a:gd name="connsiteX48" fmla="*/ 4261303 w 4656590"/>
              <a:gd name="connsiteY48" fmla="*/ 4195762 h 9944100"/>
              <a:gd name="connsiteX49" fmla="*/ 4227965 w 4656590"/>
              <a:gd name="connsiteY49" fmla="*/ 4229100 h 9944100"/>
              <a:gd name="connsiteX50" fmla="*/ 4242253 w 4656590"/>
              <a:gd name="connsiteY50" fmla="*/ 4352925 h 9944100"/>
              <a:gd name="connsiteX51" fmla="*/ 4227965 w 4656590"/>
              <a:gd name="connsiteY51" fmla="*/ 4395787 h 9944100"/>
              <a:gd name="connsiteX52" fmla="*/ 4327978 w 4656590"/>
              <a:gd name="connsiteY52" fmla="*/ 4491037 h 9944100"/>
              <a:gd name="connsiteX53" fmla="*/ 4266065 w 4656590"/>
              <a:gd name="connsiteY53" fmla="*/ 4538662 h 9944100"/>
              <a:gd name="connsiteX54" fmla="*/ 4266065 w 4656590"/>
              <a:gd name="connsiteY54" fmla="*/ 4595812 h 9944100"/>
              <a:gd name="connsiteX55" fmla="*/ 4308928 w 4656590"/>
              <a:gd name="connsiteY55" fmla="*/ 4648200 h 9944100"/>
              <a:gd name="connsiteX56" fmla="*/ 4251778 w 4656590"/>
              <a:gd name="connsiteY56" fmla="*/ 4681537 h 9944100"/>
              <a:gd name="connsiteX57" fmla="*/ 4227965 w 4656590"/>
              <a:gd name="connsiteY57" fmla="*/ 4748212 h 9944100"/>
              <a:gd name="connsiteX58" fmla="*/ 4161290 w 4656590"/>
              <a:gd name="connsiteY58" fmla="*/ 4748212 h 9944100"/>
              <a:gd name="connsiteX59" fmla="*/ 4151765 w 4656590"/>
              <a:gd name="connsiteY59" fmla="*/ 4795837 h 9944100"/>
              <a:gd name="connsiteX60" fmla="*/ 4227965 w 4656590"/>
              <a:gd name="connsiteY60" fmla="*/ 4800600 h 9944100"/>
              <a:gd name="connsiteX61" fmla="*/ 4227965 w 4656590"/>
              <a:gd name="connsiteY61" fmla="*/ 4881562 h 9944100"/>
              <a:gd name="connsiteX62" fmla="*/ 4166053 w 4656590"/>
              <a:gd name="connsiteY62" fmla="*/ 4948237 h 9944100"/>
              <a:gd name="connsiteX63" fmla="*/ 4151765 w 4656590"/>
              <a:gd name="connsiteY63" fmla="*/ 5053012 h 9944100"/>
              <a:gd name="connsiteX64" fmla="*/ 4223203 w 4656590"/>
              <a:gd name="connsiteY64" fmla="*/ 5053012 h 9944100"/>
              <a:gd name="connsiteX65" fmla="*/ 4227965 w 4656590"/>
              <a:gd name="connsiteY65" fmla="*/ 5110162 h 9944100"/>
              <a:gd name="connsiteX66" fmla="*/ 4161290 w 4656590"/>
              <a:gd name="connsiteY66" fmla="*/ 5191125 h 9944100"/>
              <a:gd name="connsiteX67" fmla="*/ 4166053 w 4656590"/>
              <a:gd name="connsiteY67" fmla="*/ 5272087 h 9944100"/>
              <a:gd name="connsiteX68" fmla="*/ 4213678 w 4656590"/>
              <a:gd name="connsiteY68" fmla="*/ 5281612 h 9944100"/>
              <a:gd name="connsiteX69" fmla="*/ 4218440 w 4656590"/>
              <a:gd name="connsiteY69" fmla="*/ 5362575 h 9944100"/>
              <a:gd name="connsiteX70" fmla="*/ 4137478 w 4656590"/>
              <a:gd name="connsiteY70" fmla="*/ 5343525 h 9944100"/>
              <a:gd name="connsiteX71" fmla="*/ 4151765 w 4656590"/>
              <a:gd name="connsiteY71" fmla="*/ 5457825 h 9944100"/>
              <a:gd name="connsiteX72" fmla="*/ 4118428 w 4656590"/>
              <a:gd name="connsiteY72" fmla="*/ 5505450 h 9944100"/>
              <a:gd name="connsiteX73" fmla="*/ 4123190 w 4656590"/>
              <a:gd name="connsiteY73" fmla="*/ 5572125 h 9944100"/>
              <a:gd name="connsiteX74" fmla="*/ 4018415 w 4656590"/>
              <a:gd name="connsiteY74" fmla="*/ 5648325 h 9944100"/>
              <a:gd name="connsiteX75" fmla="*/ 3995384 w 4656590"/>
              <a:gd name="connsiteY75" fmla="*/ 5638601 h 9944100"/>
              <a:gd name="connsiteX76" fmla="*/ 4051753 w 4656590"/>
              <a:gd name="connsiteY76" fmla="*/ 5738812 h 9944100"/>
              <a:gd name="connsiteX77" fmla="*/ 4094615 w 4656590"/>
              <a:gd name="connsiteY77" fmla="*/ 5743575 h 9944100"/>
              <a:gd name="connsiteX78" fmla="*/ 4180340 w 4656590"/>
              <a:gd name="connsiteY78" fmla="*/ 5553075 h 9944100"/>
              <a:gd name="connsiteX79" fmla="*/ 4194628 w 4656590"/>
              <a:gd name="connsiteY79" fmla="*/ 5553075 h 9944100"/>
              <a:gd name="connsiteX80" fmla="*/ 4394653 w 4656590"/>
              <a:gd name="connsiteY80" fmla="*/ 5272087 h 9944100"/>
              <a:gd name="connsiteX81" fmla="*/ 4437515 w 4656590"/>
              <a:gd name="connsiteY81" fmla="*/ 5319712 h 9944100"/>
              <a:gd name="connsiteX82" fmla="*/ 4418465 w 4656590"/>
              <a:gd name="connsiteY82" fmla="*/ 5462587 h 9944100"/>
              <a:gd name="connsiteX83" fmla="*/ 4451803 w 4656590"/>
              <a:gd name="connsiteY83" fmla="*/ 5667375 h 9944100"/>
              <a:gd name="connsiteX84" fmla="*/ 4413703 w 4656590"/>
              <a:gd name="connsiteY84" fmla="*/ 5791200 h 9944100"/>
              <a:gd name="connsiteX85" fmla="*/ 4594678 w 4656590"/>
              <a:gd name="connsiteY85" fmla="*/ 5800725 h 9944100"/>
              <a:gd name="connsiteX86" fmla="*/ 4618490 w 4656590"/>
              <a:gd name="connsiteY86" fmla="*/ 5848350 h 9944100"/>
              <a:gd name="connsiteX87" fmla="*/ 4647065 w 4656590"/>
              <a:gd name="connsiteY87" fmla="*/ 5867400 h 9944100"/>
              <a:gd name="connsiteX88" fmla="*/ 4656590 w 4656590"/>
              <a:gd name="connsiteY88" fmla="*/ 5891212 h 9944100"/>
              <a:gd name="connsiteX89" fmla="*/ 4651828 w 4656590"/>
              <a:gd name="connsiteY89" fmla="*/ 6034087 h 9944100"/>
              <a:gd name="connsiteX90" fmla="*/ 4575628 w 4656590"/>
              <a:gd name="connsiteY90" fmla="*/ 6072187 h 9944100"/>
              <a:gd name="connsiteX91" fmla="*/ 4575628 w 4656590"/>
              <a:gd name="connsiteY91" fmla="*/ 6115050 h 9944100"/>
              <a:gd name="connsiteX92" fmla="*/ 4480378 w 4656590"/>
              <a:gd name="connsiteY92" fmla="*/ 6110287 h 9944100"/>
              <a:gd name="connsiteX93" fmla="*/ 4437515 w 4656590"/>
              <a:gd name="connsiteY93" fmla="*/ 6224587 h 9944100"/>
              <a:gd name="connsiteX94" fmla="*/ 4375603 w 4656590"/>
              <a:gd name="connsiteY94" fmla="*/ 6267450 h 9944100"/>
              <a:gd name="connsiteX95" fmla="*/ 4361315 w 4656590"/>
              <a:gd name="connsiteY95" fmla="*/ 6410325 h 9944100"/>
              <a:gd name="connsiteX96" fmla="*/ 4232728 w 4656590"/>
              <a:gd name="connsiteY96" fmla="*/ 6396037 h 9944100"/>
              <a:gd name="connsiteX97" fmla="*/ 4104140 w 4656590"/>
              <a:gd name="connsiteY97" fmla="*/ 6424612 h 9944100"/>
              <a:gd name="connsiteX98" fmla="*/ 4070803 w 4656590"/>
              <a:gd name="connsiteY98" fmla="*/ 6510337 h 9944100"/>
              <a:gd name="connsiteX99" fmla="*/ 4113665 w 4656590"/>
              <a:gd name="connsiteY99" fmla="*/ 6662737 h 9944100"/>
              <a:gd name="connsiteX100" fmla="*/ 4194628 w 4656590"/>
              <a:gd name="connsiteY100" fmla="*/ 6700837 h 9944100"/>
              <a:gd name="connsiteX101" fmla="*/ 4261303 w 4656590"/>
              <a:gd name="connsiteY101" fmla="*/ 6619875 h 9944100"/>
              <a:gd name="connsiteX102" fmla="*/ 4308928 w 4656590"/>
              <a:gd name="connsiteY102" fmla="*/ 6643687 h 9944100"/>
              <a:gd name="connsiteX103" fmla="*/ 4337503 w 4656590"/>
              <a:gd name="connsiteY103" fmla="*/ 6491287 h 9944100"/>
              <a:gd name="connsiteX104" fmla="*/ 4375603 w 4656590"/>
              <a:gd name="connsiteY104" fmla="*/ 6491287 h 9944100"/>
              <a:gd name="connsiteX105" fmla="*/ 4442278 w 4656590"/>
              <a:gd name="connsiteY105" fmla="*/ 6419850 h 9944100"/>
              <a:gd name="connsiteX106" fmla="*/ 4547053 w 4656590"/>
              <a:gd name="connsiteY106" fmla="*/ 6415087 h 9944100"/>
              <a:gd name="connsiteX107" fmla="*/ 4604203 w 4656590"/>
              <a:gd name="connsiteY107" fmla="*/ 6496050 h 9944100"/>
              <a:gd name="connsiteX108" fmla="*/ 4537528 w 4656590"/>
              <a:gd name="connsiteY108" fmla="*/ 6572250 h 9944100"/>
              <a:gd name="connsiteX109" fmla="*/ 4547053 w 4656590"/>
              <a:gd name="connsiteY109" fmla="*/ 6619875 h 9944100"/>
              <a:gd name="connsiteX110" fmla="*/ 4499428 w 4656590"/>
              <a:gd name="connsiteY110" fmla="*/ 6638925 h 9944100"/>
              <a:gd name="connsiteX111" fmla="*/ 4489903 w 4656590"/>
              <a:gd name="connsiteY111" fmla="*/ 6686550 h 9944100"/>
              <a:gd name="connsiteX112" fmla="*/ 4532765 w 4656590"/>
              <a:gd name="connsiteY112" fmla="*/ 6753225 h 9944100"/>
              <a:gd name="connsiteX113" fmla="*/ 4480378 w 4656590"/>
              <a:gd name="connsiteY113" fmla="*/ 6838950 h 9944100"/>
              <a:gd name="connsiteX114" fmla="*/ 4380365 w 4656590"/>
              <a:gd name="connsiteY114" fmla="*/ 6791325 h 9944100"/>
              <a:gd name="connsiteX115" fmla="*/ 4347028 w 4656590"/>
              <a:gd name="connsiteY115" fmla="*/ 6791325 h 9944100"/>
              <a:gd name="connsiteX116" fmla="*/ 4327978 w 4656590"/>
              <a:gd name="connsiteY116" fmla="*/ 6886575 h 9944100"/>
              <a:gd name="connsiteX117" fmla="*/ 4227965 w 4656590"/>
              <a:gd name="connsiteY117" fmla="*/ 6886575 h 9944100"/>
              <a:gd name="connsiteX118" fmla="*/ 4218440 w 4656590"/>
              <a:gd name="connsiteY118" fmla="*/ 6838950 h 9944100"/>
              <a:gd name="connsiteX119" fmla="*/ 4175578 w 4656590"/>
              <a:gd name="connsiteY119" fmla="*/ 6796087 h 9944100"/>
              <a:gd name="connsiteX120" fmla="*/ 3989840 w 4656590"/>
              <a:gd name="connsiteY120" fmla="*/ 7029450 h 9944100"/>
              <a:gd name="connsiteX121" fmla="*/ 4032703 w 4656590"/>
              <a:gd name="connsiteY121" fmla="*/ 7129462 h 9944100"/>
              <a:gd name="connsiteX122" fmla="*/ 4113665 w 4656590"/>
              <a:gd name="connsiteY122" fmla="*/ 7100887 h 9944100"/>
              <a:gd name="connsiteX123" fmla="*/ 4161290 w 4656590"/>
              <a:gd name="connsiteY123" fmla="*/ 7119937 h 9944100"/>
              <a:gd name="connsiteX124" fmla="*/ 4123190 w 4656590"/>
              <a:gd name="connsiteY124" fmla="*/ 7172325 h 9944100"/>
              <a:gd name="connsiteX125" fmla="*/ 4127953 w 4656590"/>
              <a:gd name="connsiteY125" fmla="*/ 7229475 h 9944100"/>
              <a:gd name="connsiteX126" fmla="*/ 4004128 w 4656590"/>
              <a:gd name="connsiteY126" fmla="*/ 7291387 h 9944100"/>
              <a:gd name="connsiteX127" fmla="*/ 3899353 w 4656590"/>
              <a:gd name="connsiteY127" fmla="*/ 7229475 h 9944100"/>
              <a:gd name="connsiteX128" fmla="*/ 3866015 w 4656590"/>
              <a:gd name="connsiteY128" fmla="*/ 7239000 h 9944100"/>
              <a:gd name="connsiteX129" fmla="*/ 3880303 w 4656590"/>
              <a:gd name="connsiteY129" fmla="*/ 7305675 h 9944100"/>
              <a:gd name="connsiteX130" fmla="*/ 3775528 w 4656590"/>
              <a:gd name="connsiteY130" fmla="*/ 7372350 h 9944100"/>
              <a:gd name="connsiteX131" fmla="*/ 3804103 w 4656590"/>
              <a:gd name="connsiteY131" fmla="*/ 7439025 h 9944100"/>
              <a:gd name="connsiteX132" fmla="*/ 3927928 w 4656590"/>
              <a:gd name="connsiteY132" fmla="*/ 7419975 h 9944100"/>
              <a:gd name="connsiteX133" fmla="*/ 4018415 w 4656590"/>
              <a:gd name="connsiteY133" fmla="*/ 7410450 h 9944100"/>
              <a:gd name="connsiteX134" fmla="*/ 4075565 w 4656590"/>
              <a:gd name="connsiteY134" fmla="*/ 7343775 h 9944100"/>
              <a:gd name="connsiteX135" fmla="*/ 4104140 w 4656590"/>
              <a:gd name="connsiteY135" fmla="*/ 7353300 h 9944100"/>
              <a:gd name="connsiteX136" fmla="*/ 4147003 w 4656590"/>
              <a:gd name="connsiteY136" fmla="*/ 7353300 h 9944100"/>
              <a:gd name="connsiteX137" fmla="*/ 4218440 w 4656590"/>
              <a:gd name="connsiteY137" fmla="*/ 7286625 h 9944100"/>
              <a:gd name="connsiteX138" fmla="*/ 4280353 w 4656590"/>
              <a:gd name="connsiteY138" fmla="*/ 7286625 h 9944100"/>
              <a:gd name="connsiteX139" fmla="*/ 4180340 w 4656590"/>
              <a:gd name="connsiteY139" fmla="*/ 7410450 h 9944100"/>
              <a:gd name="connsiteX140" fmla="*/ 4161290 w 4656590"/>
              <a:gd name="connsiteY140" fmla="*/ 7524750 h 9944100"/>
              <a:gd name="connsiteX141" fmla="*/ 4070803 w 4656590"/>
              <a:gd name="connsiteY141" fmla="*/ 7505700 h 9944100"/>
              <a:gd name="connsiteX142" fmla="*/ 4018415 w 4656590"/>
              <a:gd name="connsiteY142" fmla="*/ 7505700 h 9944100"/>
              <a:gd name="connsiteX143" fmla="*/ 4008890 w 4656590"/>
              <a:gd name="connsiteY143" fmla="*/ 7534275 h 9944100"/>
              <a:gd name="connsiteX144" fmla="*/ 3913640 w 4656590"/>
              <a:gd name="connsiteY144" fmla="*/ 7543800 h 9944100"/>
              <a:gd name="connsiteX145" fmla="*/ 3856490 w 4656590"/>
              <a:gd name="connsiteY145" fmla="*/ 7572375 h 9944100"/>
              <a:gd name="connsiteX146" fmla="*/ 3804103 w 4656590"/>
              <a:gd name="connsiteY146" fmla="*/ 7558087 h 9944100"/>
              <a:gd name="connsiteX147" fmla="*/ 3755022 w 4656590"/>
              <a:gd name="connsiteY147" fmla="*/ 7585695 h 9944100"/>
              <a:gd name="connsiteX148" fmla="*/ 3851728 w 4656590"/>
              <a:gd name="connsiteY148" fmla="*/ 7639050 h 9944100"/>
              <a:gd name="connsiteX149" fmla="*/ 3846965 w 4656590"/>
              <a:gd name="connsiteY149" fmla="*/ 7681912 h 9944100"/>
              <a:gd name="connsiteX150" fmla="*/ 3942215 w 4656590"/>
              <a:gd name="connsiteY150" fmla="*/ 7705725 h 9944100"/>
              <a:gd name="connsiteX151" fmla="*/ 3942215 w 4656590"/>
              <a:gd name="connsiteY151" fmla="*/ 7767637 h 9944100"/>
              <a:gd name="connsiteX152" fmla="*/ 3885065 w 4656590"/>
              <a:gd name="connsiteY152" fmla="*/ 7810500 h 9944100"/>
              <a:gd name="connsiteX153" fmla="*/ 3756478 w 4656590"/>
              <a:gd name="connsiteY153" fmla="*/ 7800975 h 9944100"/>
              <a:gd name="connsiteX154" fmla="*/ 3718378 w 4656590"/>
              <a:gd name="connsiteY154" fmla="*/ 7834312 h 9944100"/>
              <a:gd name="connsiteX155" fmla="*/ 3808865 w 4656590"/>
              <a:gd name="connsiteY155" fmla="*/ 7891462 h 9944100"/>
              <a:gd name="connsiteX156" fmla="*/ 3808865 w 4656590"/>
              <a:gd name="connsiteY156" fmla="*/ 7948612 h 9944100"/>
              <a:gd name="connsiteX157" fmla="*/ 3856490 w 4656590"/>
              <a:gd name="connsiteY157" fmla="*/ 7953375 h 9944100"/>
              <a:gd name="connsiteX158" fmla="*/ 3856490 w 4656590"/>
              <a:gd name="connsiteY158" fmla="*/ 7996237 h 9944100"/>
              <a:gd name="connsiteX159" fmla="*/ 3927928 w 4656590"/>
              <a:gd name="connsiteY159" fmla="*/ 7996237 h 9944100"/>
              <a:gd name="connsiteX160" fmla="*/ 3942215 w 4656590"/>
              <a:gd name="connsiteY160" fmla="*/ 7948612 h 9944100"/>
              <a:gd name="connsiteX161" fmla="*/ 4151765 w 4656590"/>
              <a:gd name="connsiteY161" fmla="*/ 7924800 h 9944100"/>
              <a:gd name="connsiteX162" fmla="*/ 4132715 w 4656590"/>
              <a:gd name="connsiteY162" fmla="*/ 7972425 h 9944100"/>
              <a:gd name="connsiteX163" fmla="*/ 4032703 w 4656590"/>
              <a:gd name="connsiteY163" fmla="*/ 7981950 h 9944100"/>
              <a:gd name="connsiteX164" fmla="*/ 4032703 w 4656590"/>
              <a:gd name="connsiteY164" fmla="*/ 8039100 h 9944100"/>
              <a:gd name="connsiteX165" fmla="*/ 4075565 w 4656590"/>
              <a:gd name="connsiteY165" fmla="*/ 8134350 h 9944100"/>
              <a:gd name="connsiteX166" fmla="*/ 4018415 w 4656590"/>
              <a:gd name="connsiteY166" fmla="*/ 8158162 h 9944100"/>
              <a:gd name="connsiteX167" fmla="*/ 3961265 w 4656590"/>
              <a:gd name="connsiteY167" fmla="*/ 8115300 h 9944100"/>
              <a:gd name="connsiteX168" fmla="*/ 3899353 w 4656590"/>
              <a:gd name="connsiteY168" fmla="*/ 8134350 h 9944100"/>
              <a:gd name="connsiteX169" fmla="*/ 3818390 w 4656590"/>
              <a:gd name="connsiteY169" fmla="*/ 8210550 h 9944100"/>
              <a:gd name="connsiteX170" fmla="*/ 3751715 w 4656590"/>
              <a:gd name="connsiteY170" fmla="*/ 8196262 h 9944100"/>
              <a:gd name="connsiteX171" fmla="*/ 3761240 w 4656590"/>
              <a:gd name="connsiteY171" fmla="*/ 8272462 h 9944100"/>
              <a:gd name="connsiteX172" fmla="*/ 3627890 w 4656590"/>
              <a:gd name="connsiteY172" fmla="*/ 8210550 h 9944100"/>
              <a:gd name="connsiteX173" fmla="*/ 3656465 w 4656590"/>
              <a:gd name="connsiteY173" fmla="*/ 8272462 h 9944100"/>
              <a:gd name="connsiteX174" fmla="*/ 3637415 w 4656590"/>
              <a:gd name="connsiteY174" fmla="*/ 8329612 h 9944100"/>
              <a:gd name="connsiteX175" fmla="*/ 3699328 w 4656590"/>
              <a:gd name="connsiteY175" fmla="*/ 8343900 h 9944100"/>
              <a:gd name="connsiteX176" fmla="*/ 3713615 w 4656590"/>
              <a:gd name="connsiteY176" fmla="*/ 8377237 h 9944100"/>
              <a:gd name="connsiteX177" fmla="*/ 3894590 w 4656590"/>
              <a:gd name="connsiteY177" fmla="*/ 8353425 h 9944100"/>
              <a:gd name="connsiteX178" fmla="*/ 3908878 w 4656590"/>
              <a:gd name="connsiteY178" fmla="*/ 8410575 h 9944100"/>
              <a:gd name="connsiteX179" fmla="*/ 3751715 w 4656590"/>
              <a:gd name="connsiteY179" fmla="*/ 8558212 h 9944100"/>
              <a:gd name="connsiteX180" fmla="*/ 3546928 w 4656590"/>
              <a:gd name="connsiteY180" fmla="*/ 8553450 h 9944100"/>
              <a:gd name="connsiteX181" fmla="*/ 3470728 w 4656590"/>
              <a:gd name="connsiteY181" fmla="*/ 8615362 h 9944100"/>
              <a:gd name="connsiteX182" fmla="*/ 3527878 w 4656590"/>
              <a:gd name="connsiteY182" fmla="*/ 8686800 h 9944100"/>
              <a:gd name="connsiteX183" fmla="*/ 3651703 w 4656590"/>
              <a:gd name="connsiteY183" fmla="*/ 8739187 h 9944100"/>
              <a:gd name="connsiteX184" fmla="*/ 3642178 w 4656590"/>
              <a:gd name="connsiteY184" fmla="*/ 8805862 h 9944100"/>
              <a:gd name="connsiteX185" fmla="*/ 3699328 w 4656590"/>
              <a:gd name="connsiteY185" fmla="*/ 8820150 h 9944100"/>
              <a:gd name="connsiteX186" fmla="*/ 3832678 w 4656590"/>
              <a:gd name="connsiteY186" fmla="*/ 8796337 h 9944100"/>
              <a:gd name="connsiteX187" fmla="*/ 3875540 w 4656590"/>
              <a:gd name="connsiteY187" fmla="*/ 8896350 h 9944100"/>
              <a:gd name="connsiteX188" fmla="*/ 3737428 w 4656590"/>
              <a:gd name="connsiteY188" fmla="*/ 8943975 h 9944100"/>
              <a:gd name="connsiteX189" fmla="*/ 3737428 w 4656590"/>
              <a:gd name="connsiteY189" fmla="*/ 8996362 h 9944100"/>
              <a:gd name="connsiteX190" fmla="*/ 3689803 w 4656590"/>
              <a:gd name="connsiteY190" fmla="*/ 9015412 h 9944100"/>
              <a:gd name="connsiteX191" fmla="*/ 3670753 w 4656590"/>
              <a:gd name="connsiteY191" fmla="*/ 8953500 h 9944100"/>
              <a:gd name="connsiteX192" fmla="*/ 3575503 w 4656590"/>
              <a:gd name="connsiteY192" fmla="*/ 8924925 h 9944100"/>
              <a:gd name="connsiteX193" fmla="*/ 3570740 w 4656590"/>
              <a:gd name="connsiteY193" fmla="*/ 8872537 h 9944100"/>
              <a:gd name="connsiteX194" fmla="*/ 3437390 w 4656590"/>
              <a:gd name="connsiteY194" fmla="*/ 8872537 h 9944100"/>
              <a:gd name="connsiteX195" fmla="*/ 3365953 w 4656590"/>
              <a:gd name="connsiteY195" fmla="*/ 8801100 h 9944100"/>
              <a:gd name="connsiteX196" fmla="*/ 3351665 w 4656590"/>
              <a:gd name="connsiteY196" fmla="*/ 8896350 h 9944100"/>
              <a:gd name="connsiteX197" fmla="*/ 3375478 w 4656590"/>
              <a:gd name="connsiteY197" fmla="*/ 8920162 h 9944100"/>
              <a:gd name="connsiteX198" fmla="*/ 3351665 w 4656590"/>
              <a:gd name="connsiteY198" fmla="*/ 8986837 h 9944100"/>
              <a:gd name="connsiteX199" fmla="*/ 3427865 w 4656590"/>
              <a:gd name="connsiteY199" fmla="*/ 9034462 h 9944100"/>
              <a:gd name="connsiteX200" fmla="*/ 3461203 w 4656590"/>
              <a:gd name="connsiteY200" fmla="*/ 9105900 h 9944100"/>
              <a:gd name="connsiteX201" fmla="*/ 3627890 w 4656590"/>
              <a:gd name="connsiteY201" fmla="*/ 9120187 h 9944100"/>
              <a:gd name="connsiteX202" fmla="*/ 3704090 w 4656590"/>
              <a:gd name="connsiteY202" fmla="*/ 9153525 h 9944100"/>
              <a:gd name="connsiteX203" fmla="*/ 3485015 w 4656590"/>
              <a:gd name="connsiteY203" fmla="*/ 9201150 h 9944100"/>
              <a:gd name="connsiteX204" fmla="*/ 3365953 w 4656590"/>
              <a:gd name="connsiteY204" fmla="*/ 9224962 h 9944100"/>
              <a:gd name="connsiteX205" fmla="*/ 3380240 w 4656590"/>
              <a:gd name="connsiteY205" fmla="*/ 9267825 h 9944100"/>
              <a:gd name="connsiteX206" fmla="*/ 3518353 w 4656590"/>
              <a:gd name="connsiteY206" fmla="*/ 9324975 h 9944100"/>
              <a:gd name="connsiteX207" fmla="*/ 3542165 w 4656590"/>
              <a:gd name="connsiteY207" fmla="*/ 9386887 h 9944100"/>
              <a:gd name="connsiteX208" fmla="*/ 3389765 w 4656590"/>
              <a:gd name="connsiteY208" fmla="*/ 9391650 h 9944100"/>
              <a:gd name="connsiteX209" fmla="*/ 3275465 w 4656590"/>
              <a:gd name="connsiteY209" fmla="*/ 9372600 h 9944100"/>
              <a:gd name="connsiteX210" fmla="*/ 3251653 w 4656590"/>
              <a:gd name="connsiteY210" fmla="*/ 9305925 h 9944100"/>
              <a:gd name="connsiteX211" fmla="*/ 3213553 w 4656590"/>
              <a:gd name="connsiteY211" fmla="*/ 9372600 h 9944100"/>
              <a:gd name="connsiteX212" fmla="*/ 3156403 w 4656590"/>
              <a:gd name="connsiteY212" fmla="*/ 9372600 h 9944100"/>
              <a:gd name="connsiteX213" fmla="*/ 3127828 w 4656590"/>
              <a:gd name="connsiteY213" fmla="*/ 9339262 h 9944100"/>
              <a:gd name="connsiteX214" fmla="*/ 3094490 w 4656590"/>
              <a:gd name="connsiteY214" fmla="*/ 9444037 h 9944100"/>
              <a:gd name="connsiteX215" fmla="*/ 3027815 w 4656590"/>
              <a:gd name="connsiteY215" fmla="*/ 9444037 h 9944100"/>
              <a:gd name="connsiteX216" fmla="*/ 3018290 w 4656590"/>
              <a:gd name="connsiteY216" fmla="*/ 9420225 h 9944100"/>
              <a:gd name="connsiteX217" fmla="*/ 2946853 w 4656590"/>
              <a:gd name="connsiteY217" fmla="*/ 9405937 h 9944100"/>
              <a:gd name="connsiteX218" fmla="*/ 2965903 w 4656590"/>
              <a:gd name="connsiteY218" fmla="*/ 9339262 h 9944100"/>
              <a:gd name="connsiteX219" fmla="*/ 2937328 w 4656590"/>
              <a:gd name="connsiteY219" fmla="*/ 9310687 h 9944100"/>
              <a:gd name="connsiteX220" fmla="*/ 2980190 w 4656590"/>
              <a:gd name="connsiteY220" fmla="*/ 9234487 h 9944100"/>
              <a:gd name="connsiteX221" fmla="*/ 2946853 w 4656590"/>
              <a:gd name="connsiteY221" fmla="*/ 9196387 h 9944100"/>
              <a:gd name="connsiteX222" fmla="*/ 2975428 w 4656590"/>
              <a:gd name="connsiteY222" fmla="*/ 9158287 h 9944100"/>
              <a:gd name="connsiteX223" fmla="*/ 2918278 w 4656590"/>
              <a:gd name="connsiteY223" fmla="*/ 9105900 h 9944100"/>
              <a:gd name="connsiteX224" fmla="*/ 2880178 w 4656590"/>
              <a:gd name="connsiteY224" fmla="*/ 9167812 h 9944100"/>
              <a:gd name="connsiteX225" fmla="*/ 2903990 w 4656590"/>
              <a:gd name="connsiteY225" fmla="*/ 9329737 h 9944100"/>
              <a:gd name="connsiteX226" fmla="*/ 2837315 w 4656590"/>
              <a:gd name="connsiteY226" fmla="*/ 9410700 h 9944100"/>
              <a:gd name="connsiteX227" fmla="*/ 2946853 w 4656590"/>
              <a:gd name="connsiteY227" fmla="*/ 9477375 h 9944100"/>
              <a:gd name="connsiteX228" fmla="*/ 3004003 w 4656590"/>
              <a:gd name="connsiteY228" fmla="*/ 9596437 h 9944100"/>
              <a:gd name="connsiteX229" fmla="*/ 2984953 w 4656590"/>
              <a:gd name="connsiteY229" fmla="*/ 9682162 h 9944100"/>
              <a:gd name="connsiteX230" fmla="*/ 2894465 w 4656590"/>
              <a:gd name="connsiteY230" fmla="*/ 9591675 h 9944100"/>
              <a:gd name="connsiteX231" fmla="*/ 2851603 w 4656590"/>
              <a:gd name="connsiteY231" fmla="*/ 9582150 h 9944100"/>
              <a:gd name="connsiteX232" fmla="*/ 2851603 w 4656590"/>
              <a:gd name="connsiteY232" fmla="*/ 9682162 h 9944100"/>
              <a:gd name="connsiteX233" fmla="*/ 2775403 w 4656590"/>
              <a:gd name="connsiteY233" fmla="*/ 9753600 h 9944100"/>
              <a:gd name="connsiteX234" fmla="*/ 2794453 w 4656590"/>
              <a:gd name="connsiteY234" fmla="*/ 9810750 h 9944100"/>
              <a:gd name="connsiteX235" fmla="*/ 2870653 w 4656590"/>
              <a:gd name="connsiteY235" fmla="*/ 9791700 h 9944100"/>
              <a:gd name="connsiteX236" fmla="*/ 2927803 w 4656590"/>
              <a:gd name="connsiteY236" fmla="*/ 9858375 h 9944100"/>
              <a:gd name="connsiteX237" fmla="*/ 2932565 w 4656590"/>
              <a:gd name="connsiteY237" fmla="*/ 9901237 h 9944100"/>
              <a:gd name="connsiteX238" fmla="*/ 2827790 w 4656590"/>
              <a:gd name="connsiteY238" fmla="*/ 9915525 h 9944100"/>
              <a:gd name="connsiteX239" fmla="*/ 2808740 w 4656590"/>
              <a:gd name="connsiteY239" fmla="*/ 9944100 h 9944100"/>
              <a:gd name="connsiteX240" fmla="*/ 2756353 w 4656590"/>
              <a:gd name="connsiteY240" fmla="*/ 9925050 h 9944100"/>
              <a:gd name="connsiteX241" fmla="*/ 2703965 w 4656590"/>
              <a:gd name="connsiteY241" fmla="*/ 9782175 h 9944100"/>
              <a:gd name="connsiteX242" fmla="*/ 2613478 w 4656590"/>
              <a:gd name="connsiteY242" fmla="*/ 9734550 h 9944100"/>
              <a:gd name="connsiteX243" fmla="*/ 2608715 w 4656590"/>
              <a:gd name="connsiteY243" fmla="*/ 9648825 h 9944100"/>
              <a:gd name="connsiteX244" fmla="*/ 2670628 w 4656590"/>
              <a:gd name="connsiteY244" fmla="*/ 9620250 h 9944100"/>
              <a:gd name="connsiteX245" fmla="*/ 2684915 w 4656590"/>
              <a:gd name="connsiteY245" fmla="*/ 9586912 h 9944100"/>
              <a:gd name="connsiteX246" fmla="*/ 2589665 w 4656590"/>
              <a:gd name="connsiteY246" fmla="*/ 9534525 h 9944100"/>
              <a:gd name="connsiteX247" fmla="*/ 2475365 w 4656590"/>
              <a:gd name="connsiteY247" fmla="*/ 9525000 h 9944100"/>
              <a:gd name="connsiteX248" fmla="*/ 2394403 w 4656590"/>
              <a:gd name="connsiteY248" fmla="*/ 9582150 h 9944100"/>
              <a:gd name="connsiteX249" fmla="*/ 2422978 w 4656590"/>
              <a:gd name="connsiteY249" fmla="*/ 9615487 h 9944100"/>
              <a:gd name="connsiteX250" fmla="*/ 2408690 w 4656590"/>
              <a:gd name="connsiteY250" fmla="*/ 9677400 h 9944100"/>
              <a:gd name="connsiteX251" fmla="*/ 2446790 w 4656590"/>
              <a:gd name="connsiteY251" fmla="*/ 9791700 h 9944100"/>
              <a:gd name="connsiteX252" fmla="*/ 0 w 4656590"/>
              <a:gd name="connsiteY252" fmla="*/ 3296782 h 9944100"/>
              <a:gd name="connsiteX253" fmla="*/ 2694440 w 4656590"/>
              <a:gd name="connsiteY253" fmla="*/ 0 h 9944100"/>
              <a:gd name="connsiteX0" fmla="*/ 0 w 4656590"/>
              <a:gd name="connsiteY0" fmla="*/ 3296782 h 9944100"/>
              <a:gd name="connsiteX1" fmla="*/ 2694440 w 4656590"/>
              <a:gd name="connsiteY1" fmla="*/ 0 h 9944100"/>
              <a:gd name="connsiteX2" fmla="*/ 2799215 w 4656590"/>
              <a:gd name="connsiteY2" fmla="*/ 176212 h 9944100"/>
              <a:gd name="connsiteX3" fmla="*/ 2837315 w 4656590"/>
              <a:gd name="connsiteY3" fmla="*/ 176212 h 9944100"/>
              <a:gd name="connsiteX4" fmla="*/ 2875415 w 4656590"/>
              <a:gd name="connsiteY4" fmla="*/ 266700 h 9944100"/>
              <a:gd name="connsiteX5" fmla="*/ 2875415 w 4656590"/>
              <a:gd name="connsiteY5" fmla="*/ 357187 h 9944100"/>
              <a:gd name="connsiteX6" fmla="*/ 3056390 w 4656590"/>
              <a:gd name="connsiteY6" fmla="*/ 538162 h 9944100"/>
              <a:gd name="connsiteX7" fmla="*/ 3056390 w 4656590"/>
              <a:gd name="connsiteY7" fmla="*/ 623887 h 9944100"/>
              <a:gd name="connsiteX8" fmla="*/ 3151640 w 4656590"/>
              <a:gd name="connsiteY8" fmla="*/ 704850 h 9944100"/>
              <a:gd name="connsiteX9" fmla="*/ 3146878 w 4656590"/>
              <a:gd name="connsiteY9" fmla="*/ 842962 h 9944100"/>
              <a:gd name="connsiteX10" fmla="*/ 3208790 w 4656590"/>
              <a:gd name="connsiteY10" fmla="*/ 895350 h 9944100"/>
              <a:gd name="connsiteX11" fmla="*/ 3280228 w 4656590"/>
              <a:gd name="connsiteY11" fmla="*/ 1062038 h 9944100"/>
              <a:gd name="connsiteX12" fmla="*/ 3337378 w 4656590"/>
              <a:gd name="connsiteY12" fmla="*/ 1114426 h 9944100"/>
              <a:gd name="connsiteX13" fmla="*/ 3351665 w 4656590"/>
              <a:gd name="connsiteY13" fmla="*/ 1204912 h 9944100"/>
              <a:gd name="connsiteX14" fmla="*/ 3385003 w 4656590"/>
              <a:gd name="connsiteY14" fmla="*/ 1243012 h 9944100"/>
              <a:gd name="connsiteX15" fmla="*/ 3461203 w 4656590"/>
              <a:gd name="connsiteY15" fmla="*/ 1443037 h 9944100"/>
              <a:gd name="connsiteX16" fmla="*/ 3461203 w 4656590"/>
              <a:gd name="connsiteY16" fmla="*/ 1547812 h 9944100"/>
              <a:gd name="connsiteX17" fmla="*/ 3380240 w 4656590"/>
              <a:gd name="connsiteY17" fmla="*/ 1524000 h 9944100"/>
              <a:gd name="connsiteX18" fmla="*/ 3294515 w 4656590"/>
              <a:gd name="connsiteY18" fmla="*/ 1619250 h 9944100"/>
              <a:gd name="connsiteX19" fmla="*/ 3242128 w 4656590"/>
              <a:gd name="connsiteY19" fmla="*/ 1666875 h 9944100"/>
              <a:gd name="connsiteX20" fmla="*/ 3261178 w 4656590"/>
              <a:gd name="connsiteY20" fmla="*/ 1719263 h 9944100"/>
              <a:gd name="connsiteX21" fmla="*/ 3342140 w 4656590"/>
              <a:gd name="connsiteY21" fmla="*/ 1795463 h 9944100"/>
              <a:gd name="connsiteX22" fmla="*/ 3427865 w 4656590"/>
              <a:gd name="connsiteY22" fmla="*/ 1795463 h 9944100"/>
              <a:gd name="connsiteX23" fmla="*/ 3556453 w 4656590"/>
              <a:gd name="connsiteY23" fmla="*/ 1857376 h 9944100"/>
              <a:gd name="connsiteX24" fmla="*/ 3675515 w 4656590"/>
              <a:gd name="connsiteY24" fmla="*/ 2019300 h 9944100"/>
              <a:gd name="connsiteX25" fmla="*/ 3618365 w 4656590"/>
              <a:gd name="connsiteY25" fmla="*/ 2114551 h 9944100"/>
              <a:gd name="connsiteX26" fmla="*/ 3565978 w 4656590"/>
              <a:gd name="connsiteY26" fmla="*/ 2100262 h 9944100"/>
              <a:gd name="connsiteX27" fmla="*/ 3446915 w 4656590"/>
              <a:gd name="connsiteY27" fmla="*/ 2233613 h 9944100"/>
              <a:gd name="connsiteX28" fmla="*/ 3437390 w 4656590"/>
              <a:gd name="connsiteY28" fmla="*/ 2481262 h 9944100"/>
              <a:gd name="connsiteX29" fmla="*/ 3551690 w 4656590"/>
              <a:gd name="connsiteY29" fmla="*/ 2619375 h 9944100"/>
              <a:gd name="connsiteX30" fmla="*/ 3646940 w 4656590"/>
              <a:gd name="connsiteY30" fmla="*/ 2652713 h 9944100"/>
              <a:gd name="connsiteX31" fmla="*/ 3718378 w 4656590"/>
              <a:gd name="connsiteY31" fmla="*/ 2790826 h 9944100"/>
              <a:gd name="connsiteX32" fmla="*/ 3785053 w 4656590"/>
              <a:gd name="connsiteY32" fmla="*/ 2847976 h 9944100"/>
              <a:gd name="connsiteX33" fmla="*/ 3823153 w 4656590"/>
              <a:gd name="connsiteY33" fmla="*/ 2947988 h 9944100"/>
              <a:gd name="connsiteX34" fmla="*/ 3989840 w 4656590"/>
              <a:gd name="connsiteY34" fmla="*/ 2943226 h 9944100"/>
              <a:gd name="connsiteX35" fmla="*/ 4080328 w 4656590"/>
              <a:gd name="connsiteY35" fmla="*/ 3109912 h 9944100"/>
              <a:gd name="connsiteX36" fmla="*/ 4075565 w 4656590"/>
              <a:gd name="connsiteY36" fmla="*/ 3248025 h 9944100"/>
              <a:gd name="connsiteX37" fmla="*/ 4108903 w 4656590"/>
              <a:gd name="connsiteY37" fmla="*/ 3314700 h 9944100"/>
              <a:gd name="connsiteX38" fmla="*/ 4094615 w 4656590"/>
              <a:gd name="connsiteY38" fmla="*/ 3367087 h 9944100"/>
              <a:gd name="connsiteX39" fmla="*/ 4027940 w 4656590"/>
              <a:gd name="connsiteY39" fmla="*/ 3371850 h 9944100"/>
              <a:gd name="connsiteX40" fmla="*/ 3992617 w 4656590"/>
              <a:gd name="connsiteY40" fmla="*/ 3499896 h 9944100"/>
              <a:gd name="connsiteX41" fmla="*/ 4075565 w 4656590"/>
              <a:gd name="connsiteY41" fmla="*/ 3605212 h 9944100"/>
              <a:gd name="connsiteX42" fmla="*/ 4099378 w 4656590"/>
              <a:gd name="connsiteY42" fmla="*/ 3724275 h 9944100"/>
              <a:gd name="connsiteX43" fmla="*/ 4147003 w 4656590"/>
              <a:gd name="connsiteY43" fmla="*/ 3738562 h 9944100"/>
              <a:gd name="connsiteX44" fmla="*/ 4180340 w 4656590"/>
              <a:gd name="connsiteY44" fmla="*/ 3862387 h 9944100"/>
              <a:gd name="connsiteX45" fmla="*/ 4170815 w 4656590"/>
              <a:gd name="connsiteY45" fmla="*/ 4010025 h 9944100"/>
              <a:gd name="connsiteX46" fmla="*/ 4204153 w 4656590"/>
              <a:gd name="connsiteY46" fmla="*/ 4043362 h 9944100"/>
              <a:gd name="connsiteX47" fmla="*/ 4194628 w 4656590"/>
              <a:gd name="connsiteY47" fmla="*/ 4114800 h 9944100"/>
              <a:gd name="connsiteX48" fmla="*/ 4237490 w 4656590"/>
              <a:gd name="connsiteY48" fmla="*/ 4114800 h 9944100"/>
              <a:gd name="connsiteX49" fmla="*/ 4261303 w 4656590"/>
              <a:gd name="connsiteY49" fmla="*/ 4195762 h 9944100"/>
              <a:gd name="connsiteX50" fmla="*/ 4227965 w 4656590"/>
              <a:gd name="connsiteY50" fmla="*/ 4229100 h 9944100"/>
              <a:gd name="connsiteX51" fmla="*/ 4242253 w 4656590"/>
              <a:gd name="connsiteY51" fmla="*/ 4352925 h 9944100"/>
              <a:gd name="connsiteX52" fmla="*/ 4227965 w 4656590"/>
              <a:gd name="connsiteY52" fmla="*/ 4395787 h 9944100"/>
              <a:gd name="connsiteX53" fmla="*/ 4327978 w 4656590"/>
              <a:gd name="connsiteY53" fmla="*/ 4491037 h 9944100"/>
              <a:gd name="connsiteX54" fmla="*/ 4266065 w 4656590"/>
              <a:gd name="connsiteY54" fmla="*/ 4538662 h 9944100"/>
              <a:gd name="connsiteX55" fmla="*/ 4266065 w 4656590"/>
              <a:gd name="connsiteY55" fmla="*/ 4595812 h 9944100"/>
              <a:gd name="connsiteX56" fmla="*/ 4308928 w 4656590"/>
              <a:gd name="connsiteY56" fmla="*/ 4648200 h 9944100"/>
              <a:gd name="connsiteX57" fmla="*/ 4251778 w 4656590"/>
              <a:gd name="connsiteY57" fmla="*/ 4681537 h 9944100"/>
              <a:gd name="connsiteX58" fmla="*/ 4227965 w 4656590"/>
              <a:gd name="connsiteY58" fmla="*/ 4748212 h 9944100"/>
              <a:gd name="connsiteX59" fmla="*/ 4161290 w 4656590"/>
              <a:gd name="connsiteY59" fmla="*/ 4748212 h 9944100"/>
              <a:gd name="connsiteX60" fmla="*/ 4151765 w 4656590"/>
              <a:gd name="connsiteY60" fmla="*/ 4795837 h 9944100"/>
              <a:gd name="connsiteX61" fmla="*/ 4227965 w 4656590"/>
              <a:gd name="connsiteY61" fmla="*/ 4800600 h 9944100"/>
              <a:gd name="connsiteX62" fmla="*/ 4227965 w 4656590"/>
              <a:gd name="connsiteY62" fmla="*/ 4881562 h 9944100"/>
              <a:gd name="connsiteX63" fmla="*/ 4166053 w 4656590"/>
              <a:gd name="connsiteY63" fmla="*/ 4948237 h 9944100"/>
              <a:gd name="connsiteX64" fmla="*/ 4151765 w 4656590"/>
              <a:gd name="connsiteY64" fmla="*/ 5053012 h 9944100"/>
              <a:gd name="connsiteX65" fmla="*/ 4223203 w 4656590"/>
              <a:gd name="connsiteY65" fmla="*/ 5053012 h 9944100"/>
              <a:gd name="connsiteX66" fmla="*/ 4227965 w 4656590"/>
              <a:gd name="connsiteY66" fmla="*/ 5110162 h 9944100"/>
              <a:gd name="connsiteX67" fmla="*/ 4161290 w 4656590"/>
              <a:gd name="connsiteY67" fmla="*/ 5191125 h 9944100"/>
              <a:gd name="connsiteX68" fmla="*/ 4166053 w 4656590"/>
              <a:gd name="connsiteY68" fmla="*/ 5272087 h 9944100"/>
              <a:gd name="connsiteX69" fmla="*/ 4213678 w 4656590"/>
              <a:gd name="connsiteY69" fmla="*/ 5281612 h 9944100"/>
              <a:gd name="connsiteX70" fmla="*/ 4218440 w 4656590"/>
              <a:gd name="connsiteY70" fmla="*/ 5362575 h 9944100"/>
              <a:gd name="connsiteX71" fmla="*/ 4137478 w 4656590"/>
              <a:gd name="connsiteY71" fmla="*/ 5343525 h 9944100"/>
              <a:gd name="connsiteX72" fmla="*/ 4151765 w 4656590"/>
              <a:gd name="connsiteY72" fmla="*/ 5457825 h 9944100"/>
              <a:gd name="connsiteX73" fmla="*/ 4118428 w 4656590"/>
              <a:gd name="connsiteY73" fmla="*/ 5505450 h 9944100"/>
              <a:gd name="connsiteX74" fmla="*/ 4123190 w 4656590"/>
              <a:gd name="connsiteY74" fmla="*/ 5572125 h 9944100"/>
              <a:gd name="connsiteX75" fmla="*/ 4018415 w 4656590"/>
              <a:gd name="connsiteY75" fmla="*/ 5648325 h 9944100"/>
              <a:gd name="connsiteX76" fmla="*/ 3995384 w 4656590"/>
              <a:gd name="connsiteY76" fmla="*/ 5638601 h 9944100"/>
              <a:gd name="connsiteX77" fmla="*/ 4051753 w 4656590"/>
              <a:gd name="connsiteY77" fmla="*/ 5738812 h 9944100"/>
              <a:gd name="connsiteX78" fmla="*/ 4094615 w 4656590"/>
              <a:gd name="connsiteY78" fmla="*/ 5743575 h 9944100"/>
              <a:gd name="connsiteX79" fmla="*/ 4180340 w 4656590"/>
              <a:gd name="connsiteY79" fmla="*/ 5553075 h 9944100"/>
              <a:gd name="connsiteX80" fmla="*/ 4194628 w 4656590"/>
              <a:gd name="connsiteY80" fmla="*/ 5553075 h 9944100"/>
              <a:gd name="connsiteX81" fmla="*/ 4394653 w 4656590"/>
              <a:gd name="connsiteY81" fmla="*/ 5272087 h 9944100"/>
              <a:gd name="connsiteX82" fmla="*/ 4437515 w 4656590"/>
              <a:gd name="connsiteY82" fmla="*/ 5319712 h 9944100"/>
              <a:gd name="connsiteX83" fmla="*/ 4418465 w 4656590"/>
              <a:gd name="connsiteY83" fmla="*/ 5462587 h 9944100"/>
              <a:gd name="connsiteX84" fmla="*/ 4451803 w 4656590"/>
              <a:gd name="connsiteY84" fmla="*/ 5667375 h 9944100"/>
              <a:gd name="connsiteX85" fmla="*/ 4413703 w 4656590"/>
              <a:gd name="connsiteY85" fmla="*/ 5791200 h 9944100"/>
              <a:gd name="connsiteX86" fmla="*/ 4594678 w 4656590"/>
              <a:gd name="connsiteY86" fmla="*/ 5800725 h 9944100"/>
              <a:gd name="connsiteX87" fmla="*/ 4618490 w 4656590"/>
              <a:gd name="connsiteY87" fmla="*/ 5848350 h 9944100"/>
              <a:gd name="connsiteX88" fmla="*/ 4647065 w 4656590"/>
              <a:gd name="connsiteY88" fmla="*/ 5867400 h 9944100"/>
              <a:gd name="connsiteX89" fmla="*/ 4656590 w 4656590"/>
              <a:gd name="connsiteY89" fmla="*/ 5891212 h 9944100"/>
              <a:gd name="connsiteX90" fmla="*/ 4651828 w 4656590"/>
              <a:gd name="connsiteY90" fmla="*/ 6034087 h 9944100"/>
              <a:gd name="connsiteX91" fmla="*/ 4575628 w 4656590"/>
              <a:gd name="connsiteY91" fmla="*/ 6072187 h 9944100"/>
              <a:gd name="connsiteX92" fmla="*/ 4575628 w 4656590"/>
              <a:gd name="connsiteY92" fmla="*/ 6115050 h 9944100"/>
              <a:gd name="connsiteX93" fmla="*/ 4480378 w 4656590"/>
              <a:gd name="connsiteY93" fmla="*/ 6110287 h 9944100"/>
              <a:gd name="connsiteX94" fmla="*/ 4437515 w 4656590"/>
              <a:gd name="connsiteY94" fmla="*/ 6224587 h 9944100"/>
              <a:gd name="connsiteX95" fmla="*/ 4375603 w 4656590"/>
              <a:gd name="connsiteY95" fmla="*/ 6267450 h 9944100"/>
              <a:gd name="connsiteX96" fmla="*/ 4361315 w 4656590"/>
              <a:gd name="connsiteY96" fmla="*/ 6410325 h 9944100"/>
              <a:gd name="connsiteX97" fmla="*/ 4232728 w 4656590"/>
              <a:gd name="connsiteY97" fmla="*/ 6396037 h 9944100"/>
              <a:gd name="connsiteX98" fmla="*/ 4104140 w 4656590"/>
              <a:gd name="connsiteY98" fmla="*/ 6424612 h 9944100"/>
              <a:gd name="connsiteX99" fmla="*/ 4070803 w 4656590"/>
              <a:gd name="connsiteY99" fmla="*/ 6510337 h 9944100"/>
              <a:gd name="connsiteX100" fmla="*/ 4113665 w 4656590"/>
              <a:gd name="connsiteY100" fmla="*/ 6662737 h 9944100"/>
              <a:gd name="connsiteX101" fmla="*/ 4194628 w 4656590"/>
              <a:gd name="connsiteY101" fmla="*/ 6700837 h 9944100"/>
              <a:gd name="connsiteX102" fmla="*/ 4261303 w 4656590"/>
              <a:gd name="connsiteY102" fmla="*/ 6619875 h 9944100"/>
              <a:gd name="connsiteX103" fmla="*/ 4308928 w 4656590"/>
              <a:gd name="connsiteY103" fmla="*/ 6643687 h 9944100"/>
              <a:gd name="connsiteX104" fmla="*/ 4337503 w 4656590"/>
              <a:gd name="connsiteY104" fmla="*/ 6491287 h 9944100"/>
              <a:gd name="connsiteX105" fmla="*/ 4375603 w 4656590"/>
              <a:gd name="connsiteY105" fmla="*/ 6491287 h 9944100"/>
              <a:gd name="connsiteX106" fmla="*/ 4442278 w 4656590"/>
              <a:gd name="connsiteY106" fmla="*/ 6419850 h 9944100"/>
              <a:gd name="connsiteX107" fmla="*/ 4547053 w 4656590"/>
              <a:gd name="connsiteY107" fmla="*/ 6415087 h 9944100"/>
              <a:gd name="connsiteX108" fmla="*/ 4604203 w 4656590"/>
              <a:gd name="connsiteY108" fmla="*/ 6496050 h 9944100"/>
              <a:gd name="connsiteX109" fmla="*/ 4537528 w 4656590"/>
              <a:gd name="connsiteY109" fmla="*/ 6572250 h 9944100"/>
              <a:gd name="connsiteX110" fmla="*/ 4547053 w 4656590"/>
              <a:gd name="connsiteY110" fmla="*/ 6619875 h 9944100"/>
              <a:gd name="connsiteX111" fmla="*/ 4499428 w 4656590"/>
              <a:gd name="connsiteY111" fmla="*/ 6638925 h 9944100"/>
              <a:gd name="connsiteX112" fmla="*/ 4489903 w 4656590"/>
              <a:gd name="connsiteY112" fmla="*/ 6686550 h 9944100"/>
              <a:gd name="connsiteX113" fmla="*/ 4532765 w 4656590"/>
              <a:gd name="connsiteY113" fmla="*/ 6753225 h 9944100"/>
              <a:gd name="connsiteX114" fmla="*/ 4480378 w 4656590"/>
              <a:gd name="connsiteY114" fmla="*/ 6838950 h 9944100"/>
              <a:gd name="connsiteX115" fmla="*/ 4380365 w 4656590"/>
              <a:gd name="connsiteY115" fmla="*/ 6791325 h 9944100"/>
              <a:gd name="connsiteX116" fmla="*/ 4347028 w 4656590"/>
              <a:gd name="connsiteY116" fmla="*/ 6791325 h 9944100"/>
              <a:gd name="connsiteX117" fmla="*/ 4327978 w 4656590"/>
              <a:gd name="connsiteY117" fmla="*/ 6886575 h 9944100"/>
              <a:gd name="connsiteX118" fmla="*/ 4227965 w 4656590"/>
              <a:gd name="connsiteY118" fmla="*/ 6886575 h 9944100"/>
              <a:gd name="connsiteX119" fmla="*/ 4218440 w 4656590"/>
              <a:gd name="connsiteY119" fmla="*/ 6838950 h 9944100"/>
              <a:gd name="connsiteX120" fmla="*/ 4175578 w 4656590"/>
              <a:gd name="connsiteY120" fmla="*/ 6796087 h 9944100"/>
              <a:gd name="connsiteX121" fmla="*/ 3989840 w 4656590"/>
              <a:gd name="connsiteY121" fmla="*/ 7029450 h 9944100"/>
              <a:gd name="connsiteX122" fmla="*/ 4032703 w 4656590"/>
              <a:gd name="connsiteY122" fmla="*/ 7129462 h 9944100"/>
              <a:gd name="connsiteX123" fmla="*/ 4113665 w 4656590"/>
              <a:gd name="connsiteY123" fmla="*/ 7100887 h 9944100"/>
              <a:gd name="connsiteX124" fmla="*/ 4161290 w 4656590"/>
              <a:gd name="connsiteY124" fmla="*/ 7119937 h 9944100"/>
              <a:gd name="connsiteX125" fmla="*/ 4123190 w 4656590"/>
              <a:gd name="connsiteY125" fmla="*/ 7172325 h 9944100"/>
              <a:gd name="connsiteX126" fmla="*/ 4127953 w 4656590"/>
              <a:gd name="connsiteY126" fmla="*/ 7229475 h 9944100"/>
              <a:gd name="connsiteX127" fmla="*/ 4004128 w 4656590"/>
              <a:gd name="connsiteY127" fmla="*/ 7291387 h 9944100"/>
              <a:gd name="connsiteX128" fmla="*/ 3899353 w 4656590"/>
              <a:gd name="connsiteY128" fmla="*/ 7229475 h 9944100"/>
              <a:gd name="connsiteX129" fmla="*/ 3866015 w 4656590"/>
              <a:gd name="connsiteY129" fmla="*/ 7239000 h 9944100"/>
              <a:gd name="connsiteX130" fmla="*/ 3880303 w 4656590"/>
              <a:gd name="connsiteY130" fmla="*/ 7305675 h 9944100"/>
              <a:gd name="connsiteX131" fmla="*/ 3775528 w 4656590"/>
              <a:gd name="connsiteY131" fmla="*/ 7372350 h 9944100"/>
              <a:gd name="connsiteX132" fmla="*/ 3804103 w 4656590"/>
              <a:gd name="connsiteY132" fmla="*/ 7439025 h 9944100"/>
              <a:gd name="connsiteX133" fmla="*/ 3927928 w 4656590"/>
              <a:gd name="connsiteY133" fmla="*/ 7419975 h 9944100"/>
              <a:gd name="connsiteX134" fmla="*/ 4018415 w 4656590"/>
              <a:gd name="connsiteY134" fmla="*/ 7410450 h 9944100"/>
              <a:gd name="connsiteX135" fmla="*/ 4075565 w 4656590"/>
              <a:gd name="connsiteY135" fmla="*/ 7343775 h 9944100"/>
              <a:gd name="connsiteX136" fmla="*/ 4104140 w 4656590"/>
              <a:gd name="connsiteY136" fmla="*/ 7353300 h 9944100"/>
              <a:gd name="connsiteX137" fmla="*/ 4147003 w 4656590"/>
              <a:gd name="connsiteY137" fmla="*/ 7353300 h 9944100"/>
              <a:gd name="connsiteX138" fmla="*/ 4218440 w 4656590"/>
              <a:gd name="connsiteY138" fmla="*/ 7286625 h 9944100"/>
              <a:gd name="connsiteX139" fmla="*/ 4280353 w 4656590"/>
              <a:gd name="connsiteY139" fmla="*/ 7286625 h 9944100"/>
              <a:gd name="connsiteX140" fmla="*/ 4180340 w 4656590"/>
              <a:gd name="connsiteY140" fmla="*/ 7410450 h 9944100"/>
              <a:gd name="connsiteX141" fmla="*/ 4161290 w 4656590"/>
              <a:gd name="connsiteY141" fmla="*/ 7524750 h 9944100"/>
              <a:gd name="connsiteX142" fmla="*/ 4070803 w 4656590"/>
              <a:gd name="connsiteY142" fmla="*/ 7505700 h 9944100"/>
              <a:gd name="connsiteX143" fmla="*/ 4018415 w 4656590"/>
              <a:gd name="connsiteY143" fmla="*/ 7505700 h 9944100"/>
              <a:gd name="connsiteX144" fmla="*/ 4008890 w 4656590"/>
              <a:gd name="connsiteY144" fmla="*/ 7534275 h 9944100"/>
              <a:gd name="connsiteX145" fmla="*/ 3913640 w 4656590"/>
              <a:gd name="connsiteY145" fmla="*/ 7543800 h 9944100"/>
              <a:gd name="connsiteX146" fmla="*/ 3856490 w 4656590"/>
              <a:gd name="connsiteY146" fmla="*/ 7572375 h 9944100"/>
              <a:gd name="connsiteX147" fmla="*/ 3804103 w 4656590"/>
              <a:gd name="connsiteY147" fmla="*/ 7558087 h 9944100"/>
              <a:gd name="connsiteX148" fmla="*/ 3755022 w 4656590"/>
              <a:gd name="connsiteY148" fmla="*/ 7585695 h 9944100"/>
              <a:gd name="connsiteX149" fmla="*/ 3851728 w 4656590"/>
              <a:gd name="connsiteY149" fmla="*/ 7639050 h 9944100"/>
              <a:gd name="connsiteX150" fmla="*/ 3846965 w 4656590"/>
              <a:gd name="connsiteY150" fmla="*/ 7681912 h 9944100"/>
              <a:gd name="connsiteX151" fmla="*/ 3942215 w 4656590"/>
              <a:gd name="connsiteY151" fmla="*/ 7705725 h 9944100"/>
              <a:gd name="connsiteX152" fmla="*/ 3942215 w 4656590"/>
              <a:gd name="connsiteY152" fmla="*/ 7767637 h 9944100"/>
              <a:gd name="connsiteX153" fmla="*/ 3885065 w 4656590"/>
              <a:gd name="connsiteY153" fmla="*/ 7810500 h 9944100"/>
              <a:gd name="connsiteX154" fmla="*/ 3756478 w 4656590"/>
              <a:gd name="connsiteY154" fmla="*/ 7800975 h 9944100"/>
              <a:gd name="connsiteX155" fmla="*/ 3718378 w 4656590"/>
              <a:gd name="connsiteY155" fmla="*/ 7834312 h 9944100"/>
              <a:gd name="connsiteX156" fmla="*/ 3808865 w 4656590"/>
              <a:gd name="connsiteY156" fmla="*/ 7891462 h 9944100"/>
              <a:gd name="connsiteX157" fmla="*/ 3808865 w 4656590"/>
              <a:gd name="connsiteY157" fmla="*/ 7948612 h 9944100"/>
              <a:gd name="connsiteX158" fmla="*/ 3856490 w 4656590"/>
              <a:gd name="connsiteY158" fmla="*/ 7953375 h 9944100"/>
              <a:gd name="connsiteX159" fmla="*/ 3856490 w 4656590"/>
              <a:gd name="connsiteY159" fmla="*/ 7996237 h 9944100"/>
              <a:gd name="connsiteX160" fmla="*/ 3927928 w 4656590"/>
              <a:gd name="connsiteY160" fmla="*/ 7996237 h 9944100"/>
              <a:gd name="connsiteX161" fmla="*/ 3942215 w 4656590"/>
              <a:gd name="connsiteY161" fmla="*/ 7948612 h 9944100"/>
              <a:gd name="connsiteX162" fmla="*/ 4151765 w 4656590"/>
              <a:gd name="connsiteY162" fmla="*/ 7924800 h 9944100"/>
              <a:gd name="connsiteX163" fmla="*/ 4132715 w 4656590"/>
              <a:gd name="connsiteY163" fmla="*/ 7972425 h 9944100"/>
              <a:gd name="connsiteX164" fmla="*/ 4032703 w 4656590"/>
              <a:gd name="connsiteY164" fmla="*/ 7981950 h 9944100"/>
              <a:gd name="connsiteX165" fmla="*/ 4032703 w 4656590"/>
              <a:gd name="connsiteY165" fmla="*/ 8039100 h 9944100"/>
              <a:gd name="connsiteX166" fmla="*/ 4075565 w 4656590"/>
              <a:gd name="connsiteY166" fmla="*/ 8134350 h 9944100"/>
              <a:gd name="connsiteX167" fmla="*/ 4018415 w 4656590"/>
              <a:gd name="connsiteY167" fmla="*/ 8158162 h 9944100"/>
              <a:gd name="connsiteX168" fmla="*/ 3961265 w 4656590"/>
              <a:gd name="connsiteY168" fmla="*/ 8115300 h 9944100"/>
              <a:gd name="connsiteX169" fmla="*/ 3899353 w 4656590"/>
              <a:gd name="connsiteY169" fmla="*/ 8134350 h 9944100"/>
              <a:gd name="connsiteX170" fmla="*/ 3818390 w 4656590"/>
              <a:gd name="connsiteY170" fmla="*/ 8210550 h 9944100"/>
              <a:gd name="connsiteX171" fmla="*/ 3751715 w 4656590"/>
              <a:gd name="connsiteY171" fmla="*/ 8196262 h 9944100"/>
              <a:gd name="connsiteX172" fmla="*/ 3761240 w 4656590"/>
              <a:gd name="connsiteY172" fmla="*/ 8272462 h 9944100"/>
              <a:gd name="connsiteX173" fmla="*/ 3627890 w 4656590"/>
              <a:gd name="connsiteY173" fmla="*/ 8210550 h 9944100"/>
              <a:gd name="connsiteX174" fmla="*/ 3656465 w 4656590"/>
              <a:gd name="connsiteY174" fmla="*/ 8272462 h 9944100"/>
              <a:gd name="connsiteX175" fmla="*/ 3637415 w 4656590"/>
              <a:gd name="connsiteY175" fmla="*/ 8329612 h 9944100"/>
              <a:gd name="connsiteX176" fmla="*/ 3699328 w 4656590"/>
              <a:gd name="connsiteY176" fmla="*/ 8343900 h 9944100"/>
              <a:gd name="connsiteX177" fmla="*/ 3713615 w 4656590"/>
              <a:gd name="connsiteY177" fmla="*/ 8377237 h 9944100"/>
              <a:gd name="connsiteX178" fmla="*/ 3894590 w 4656590"/>
              <a:gd name="connsiteY178" fmla="*/ 8353425 h 9944100"/>
              <a:gd name="connsiteX179" fmla="*/ 3908878 w 4656590"/>
              <a:gd name="connsiteY179" fmla="*/ 8410575 h 9944100"/>
              <a:gd name="connsiteX180" fmla="*/ 3751715 w 4656590"/>
              <a:gd name="connsiteY180" fmla="*/ 8558212 h 9944100"/>
              <a:gd name="connsiteX181" fmla="*/ 3546928 w 4656590"/>
              <a:gd name="connsiteY181" fmla="*/ 8553450 h 9944100"/>
              <a:gd name="connsiteX182" fmla="*/ 3470728 w 4656590"/>
              <a:gd name="connsiteY182" fmla="*/ 8615362 h 9944100"/>
              <a:gd name="connsiteX183" fmla="*/ 3527878 w 4656590"/>
              <a:gd name="connsiteY183" fmla="*/ 8686800 h 9944100"/>
              <a:gd name="connsiteX184" fmla="*/ 3651703 w 4656590"/>
              <a:gd name="connsiteY184" fmla="*/ 8739187 h 9944100"/>
              <a:gd name="connsiteX185" fmla="*/ 3642178 w 4656590"/>
              <a:gd name="connsiteY185" fmla="*/ 8805862 h 9944100"/>
              <a:gd name="connsiteX186" fmla="*/ 3699328 w 4656590"/>
              <a:gd name="connsiteY186" fmla="*/ 8820150 h 9944100"/>
              <a:gd name="connsiteX187" fmla="*/ 3832678 w 4656590"/>
              <a:gd name="connsiteY187" fmla="*/ 8796337 h 9944100"/>
              <a:gd name="connsiteX188" fmla="*/ 3875540 w 4656590"/>
              <a:gd name="connsiteY188" fmla="*/ 8896350 h 9944100"/>
              <a:gd name="connsiteX189" fmla="*/ 3737428 w 4656590"/>
              <a:gd name="connsiteY189" fmla="*/ 8943975 h 9944100"/>
              <a:gd name="connsiteX190" fmla="*/ 3737428 w 4656590"/>
              <a:gd name="connsiteY190" fmla="*/ 8996362 h 9944100"/>
              <a:gd name="connsiteX191" fmla="*/ 3689803 w 4656590"/>
              <a:gd name="connsiteY191" fmla="*/ 9015412 h 9944100"/>
              <a:gd name="connsiteX192" fmla="*/ 3670753 w 4656590"/>
              <a:gd name="connsiteY192" fmla="*/ 8953500 h 9944100"/>
              <a:gd name="connsiteX193" fmla="*/ 3575503 w 4656590"/>
              <a:gd name="connsiteY193" fmla="*/ 8924925 h 9944100"/>
              <a:gd name="connsiteX194" fmla="*/ 3570740 w 4656590"/>
              <a:gd name="connsiteY194" fmla="*/ 8872537 h 9944100"/>
              <a:gd name="connsiteX195" fmla="*/ 3437390 w 4656590"/>
              <a:gd name="connsiteY195" fmla="*/ 8872537 h 9944100"/>
              <a:gd name="connsiteX196" fmla="*/ 3365953 w 4656590"/>
              <a:gd name="connsiteY196" fmla="*/ 8801100 h 9944100"/>
              <a:gd name="connsiteX197" fmla="*/ 3351665 w 4656590"/>
              <a:gd name="connsiteY197" fmla="*/ 8896350 h 9944100"/>
              <a:gd name="connsiteX198" fmla="*/ 3375478 w 4656590"/>
              <a:gd name="connsiteY198" fmla="*/ 8920162 h 9944100"/>
              <a:gd name="connsiteX199" fmla="*/ 3351665 w 4656590"/>
              <a:gd name="connsiteY199" fmla="*/ 8986837 h 9944100"/>
              <a:gd name="connsiteX200" fmla="*/ 3427865 w 4656590"/>
              <a:gd name="connsiteY200" fmla="*/ 9034462 h 9944100"/>
              <a:gd name="connsiteX201" fmla="*/ 3461203 w 4656590"/>
              <a:gd name="connsiteY201" fmla="*/ 9105900 h 9944100"/>
              <a:gd name="connsiteX202" fmla="*/ 3627890 w 4656590"/>
              <a:gd name="connsiteY202" fmla="*/ 9120187 h 9944100"/>
              <a:gd name="connsiteX203" fmla="*/ 3704090 w 4656590"/>
              <a:gd name="connsiteY203" fmla="*/ 9153525 h 9944100"/>
              <a:gd name="connsiteX204" fmla="*/ 3485015 w 4656590"/>
              <a:gd name="connsiteY204" fmla="*/ 9201150 h 9944100"/>
              <a:gd name="connsiteX205" fmla="*/ 3365953 w 4656590"/>
              <a:gd name="connsiteY205" fmla="*/ 9224962 h 9944100"/>
              <a:gd name="connsiteX206" fmla="*/ 3380240 w 4656590"/>
              <a:gd name="connsiteY206" fmla="*/ 9267825 h 9944100"/>
              <a:gd name="connsiteX207" fmla="*/ 3518353 w 4656590"/>
              <a:gd name="connsiteY207" fmla="*/ 9324975 h 9944100"/>
              <a:gd name="connsiteX208" fmla="*/ 3542165 w 4656590"/>
              <a:gd name="connsiteY208" fmla="*/ 9386887 h 9944100"/>
              <a:gd name="connsiteX209" fmla="*/ 3389765 w 4656590"/>
              <a:gd name="connsiteY209" fmla="*/ 9391650 h 9944100"/>
              <a:gd name="connsiteX210" fmla="*/ 3275465 w 4656590"/>
              <a:gd name="connsiteY210" fmla="*/ 9372600 h 9944100"/>
              <a:gd name="connsiteX211" fmla="*/ 3251653 w 4656590"/>
              <a:gd name="connsiteY211" fmla="*/ 9305925 h 9944100"/>
              <a:gd name="connsiteX212" fmla="*/ 3213553 w 4656590"/>
              <a:gd name="connsiteY212" fmla="*/ 9372600 h 9944100"/>
              <a:gd name="connsiteX213" fmla="*/ 3156403 w 4656590"/>
              <a:gd name="connsiteY213" fmla="*/ 9372600 h 9944100"/>
              <a:gd name="connsiteX214" fmla="*/ 3127828 w 4656590"/>
              <a:gd name="connsiteY214" fmla="*/ 9339262 h 9944100"/>
              <a:gd name="connsiteX215" fmla="*/ 3094490 w 4656590"/>
              <a:gd name="connsiteY215" fmla="*/ 9444037 h 9944100"/>
              <a:gd name="connsiteX216" fmla="*/ 3027815 w 4656590"/>
              <a:gd name="connsiteY216" fmla="*/ 9444037 h 9944100"/>
              <a:gd name="connsiteX217" fmla="*/ 3018290 w 4656590"/>
              <a:gd name="connsiteY217" fmla="*/ 9420225 h 9944100"/>
              <a:gd name="connsiteX218" fmla="*/ 2946853 w 4656590"/>
              <a:gd name="connsiteY218" fmla="*/ 9405937 h 9944100"/>
              <a:gd name="connsiteX219" fmla="*/ 2965903 w 4656590"/>
              <a:gd name="connsiteY219" fmla="*/ 9339262 h 9944100"/>
              <a:gd name="connsiteX220" fmla="*/ 2937328 w 4656590"/>
              <a:gd name="connsiteY220" fmla="*/ 9310687 h 9944100"/>
              <a:gd name="connsiteX221" fmla="*/ 2980190 w 4656590"/>
              <a:gd name="connsiteY221" fmla="*/ 9234487 h 9944100"/>
              <a:gd name="connsiteX222" fmla="*/ 2946853 w 4656590"/>
              <a:gd name="connsiteY222" fmla="*/ 9196387 h 9944100"/>
              <a:gd name="connsiteX223" fmla="*/ 2975428 w 4656590"/>
              <a:gd name="connsiteY223" fmla="*/ 9158287 h 9944100"/>
              <a:gd name="connsiteX224" fmla="*/ 2918278 w 4656590"/>
              <a:gd name="connsiteY224" fmla="*/ 9105900 h 9944100"/>
              <a:gd name="connsiteX225" fmla="*/ 2880178 w 4656590"/>
              <a:gd name="connsiteY225" fmla="*/ 9167812 h 9944100"/>
              <a:gd name="connsiteX226" fmla="*/ 2903990 w 4656590"/>
              <a:gd name="connsiteY226" fmla="*/ 9329737 h 9944100"/>
              <a:gd name="connsiteX227" fmla="*/ 2837315 w 4656590"/>
              <a:gd name="connsiteY227" fmla="*/ 9410700 h 9944100"/>
              <a:gd name="connsiteX228" fmla="*/ 2946853 w 4656590"/>
              <a:gd name="connsiteY228" fmla="*/ 9477375 h 9944100"/>
              <a:gd name="connsiteX229" fmla="*/ 3004003 w 4656590"/>
              <a:gd name="connsiteY229" fmla="*/ 9596437 h 9944100"/>
              <a:gd name="connsiteX230" fmla="*/ 2984953 w 4656590"/>
              <a:gd name="connsiteY230" fmla="*/ 9682162 h 9944100"/>
              <a:gd name="connsiteX231" fmla="*/ 2894465 w 4656590"/>
              <a:gd name="connsiteY231" fmla="*/ 9591675 h 9944100"/>
              <a:gd name="connsiteX232" fmla="*/ 2851603 w 4656590"/>
              <a:gd name="connsiteY232" fmla="*/ 9582150 h 9944100"/>
              <a:gd name="connsiteX233" fmla="*/ 2851603 w 4656590"/>
              <a:gd name="connsiteY233" fmla="*/ 9682162 h 9944100"/>
              <a:gd name="connsiteX234" fmla="*/ 2775403 w 4656590"/>
              <a:gd name="connsiteY234" fmla="*/ 9753600 h 9944100"/>
              <a:gd name="connsiteX235" fmla="*/ 2794453 w 4656590"/>
              <a:gd name="connsiteY235" fmla="*/ 9810750 h 9944100"/>
              <a:gd name="connsiteX236" fmla="*/ 2870653 w 4656590"/>
              <a:gd name="connsiteY236" fmla="*/ 9791700 h 9944100"/>
              <a:gd name="connsiteX237" fmla="*/ 2927803 w 4656590"/>
              <a:gd name="connsiteY237" fmla="*/ 9858375 h 9944100"/>
              <a:gd name="connsiteX238" fmla="*/ 2932565 w 4656590"/>
              <a:gd name="connsiteY238" fmla="*/ 9901237 h 9944100"/>
              <a:gd name="connsiteX239" fmla="*/ 2827790 w 4656590"/>
              <a:gd name="connsiteY239" fmla="*/ 9915525 h 9944100"/>
              <a:gd name="connsiteX240" fmla="*/ 2808740 w 4656590"/>
              <a:gd name="connsiteY240" fmla="*/ 9944100 h 9944100"/>
              <a:gd name="connsiteX241" fmla="*/ 2756353 w 4656590"/>
              <a:gd name="connsiteY241" fmla="*/ 9925050 h 9944100"/>
              <a:gd name="connsiteX242" fmla="*/ 2703965 w 4656590"/>
              <a:gd name="connsiteY242" fmla="*/ 9782175 h 9944100"/>
              <a:gd name="connsiteX243" fmla="*/ 2613478 w 4656590"/>
              <a:gd name="connsiteY243" fmla="*/ 9734550 h 9944100"/>
              <a:gd name="connsiteX244" fmla="*/ 2608715 w 4656590"/>
              <a:gd name="connsiteY244" fmla="*/ 9648825 h 9944100"/>
              <a:gd name="connsiteX245" fmla="*/ 2670628 w 4656590"/>
              <a:gd name="connsiteY245" fmla="*/ 9620250 h 9944100"/>
              <a:gd name="connsiteX246" fmla="*/ 2684915 w 4656590"/>
              <a:gd name="connsiteY246" fmla="*/ 9586912 h 9944100"/>
              <a:gd name="connsiteX247" fmla="*/ 2589665 w 4656590"/>
              <a:gd name="connsiteY247" fmla="*/ 9534525 h 9944100"/>
              <a:gd name="connsiteX248" fmla="*/ 2475365 w 4656590"/>
              <a:gd name="connsiteY248" fmla="*/ 9525000 h 9944100"/>
              <a:gd name="connsiteX249" fmla="*/ 2394403 w 4656590"/>
              <a:gd name="connsiteY249" fmla="*/ 9582150 h 9944100"/>
              <a:gd name="connsiteX250" fmla="*/ 2422978 w 4656590"/>
              <a:gd name="connsiteY250" fmla="*/ 9615487 h 9944100"/>
              <a:gd name="connsiteX251" fmla="*/ 2408690 w 4656590"/>
              <a:gd name="connsiteY251" fmla="*/ 9677400 h 9944100"/>
              <a:gd name="connsiteX252" fmla="*/ 2446790 w 4656590"/>
              <a:gd name="connsiteY252" fmla="*/ 9791700 h 9944100"/>
              <a:gd name="connsiteX253" fmla="*/ 91440 w 4656590"/>
              <a:gd name="connsiteY253" fmla="*/ 3388222 h 9944100"/>
              <a:gd name="connsiteX0" fmla="*/ 0 w 4656590"/>
              <a:gd name="connsiteY0" fmla="*/ 3296782 h 9944100"/>
              <a:gd name="connsiteX1" fmla="*/ 2694440 w 4656590"/>
              <a:gd name="connsiteY1" fmla="*/ 0 h 9944100"/>
              <a:gd name="connsiteX2" fmla="*/ 2799215 w 4656590"/>
              <a:gd name="connsiteY2" fmla="*/ 176212 h 9944100"/>
              <a:gd name="connsiteX3" fmla="*/ 2837315 w 4656590"/>
              <a:gd name="connsiteY3" fmla="*/ 176212 h 9944100"/>
              <a:gd name="connsiteX4" fmla="*/ 2875415 w 4656590"/>
              <a:gd name="connsiteY4" fmla="*/ 266700 h 9944100"/>
              <a:gd name="connsiteX5" fmla="*/ 2875415 w 4656590"/>
              <a:gd name="connsiteY5" fmla="*/ 357187 h 9944100"/>
              <a:gd name="connsiteX6" fmla="*/ 3056390 w 4656590"/>
              <a:gd name="connsiteY6" fmla="*/ 538162 h 9944100"/>
              <a:gd name="connsiteX7" fmla="*/ 3056390 w 4656590"/>
              <a:gd name="connsiteY7" fmla="*/ 623887 h 9944100"/>
              <a:gd name="connsiteX8" fmla="*/ 3151640 w 4656590"/>
              <a:gd name="connsiteY8" fmla="*/ 704850 h 9944100"/>
              <a:gd name="connsiteX9" fmla="*/ 3146878 w 4656590"/>
              <a:gd name="connsiteY9" fmla="*/ 842962 h 9944100"/>
              <a:gd name="connsiteX10" fmla="*/ 3208790 w 4656590"/>
              <a:gd name="connsiteY10" fmla="*/ 895350 h 9944100"/>
              <a:gd name="connsiteX11" fmla="*/ 3280228 w 4656590"/>
              <a:gd name="connsiteY11" fmla="*/ 1062038 h 9944100"/>
              <a:gd name="connsiteX12" fmla="*/ 3337378 w 4656590"/>
              <a:gd name="connsiteY12" fmla="*/ 1114426 h 9944100"/>
              <a:gd name="connsiteX13" fmla="*/ 3351665 w 4656590"/>
              <a:gd name="connsiteY13" fmla="*/ 1204912 h 9944100"/>
              <a:gd name="connsiteX14" fmla="*/ 3385003 w 4656590"/>
              <a:gd name="connsiteY14" fmla="*/ 1243012 h 9944100"/>
              <a:gd name="connsiteX15" fmla="*/ 3461203 w 4656590"/>
              <a:gd name="connsiteY15" fmla="*/ 1443037 h 9944100"/>
              <a:gd name="connsiteX16" fmla="*/ 3461203 w 4656590"/>
              <a:gd name="connsiteY16" fmla="*/ 1547812 h 9944100"/>
              <a:gd name="connsiteX17" fmla="*/ 3380240 w 4656590"/>
              <a:gd name="connsiteY17" fmla="*/ 1524000 h 9944100"/>
              <a:gd name="connsiteX18" fmla="*/ 3294515 w 4656590"/>
              <a:gd name="connsiteY18" fmla="*/ 1619250 h 9944100"/>
              <a:gd name="connsiteX19" fmla="*/ 3242128 w 4656590"/>
              <a:gd name="connsiteY19" fmla="*/ 1666875 h 9944100"/>
              <a:gd name="connsiteX20" fmla="*/ 3261178 w 4656590"/>
              <a:gd name="connsiteY20" fmla="*/ 1719263 h 9944100"/>
              <a:gd name="connsiteX21" fmla="*/ 3342140 w 4656590"/>
              <a:gd name="connsiteY21" fmla="*/ 1795463 h 9944100"/>
              <a:gd name="connsiteX22" fmla="*/ 3427865 w 4656590"/>
              <a:gd name="connsiteY22" fmla="*/ 1795463 h 9944100"/>
              <a:gd name="connsiteX23" fmla="*/ 3556453 w 4656590"/>
              <a:gd name="connsiteY23" fmla="*/ 1857376 h 9944100"/>
              <a:gd name="connsiteX24" fmla="*/ 3675515 w 4656590"/>
              <a:gd name="connsiteY24" fmla="*/ 2019300 h 9944100"/>
              <a:gd name="connsiteX25" fmla="*/ 3618365 w 4656590"/>
              <a:gd name="connsiteY25" fmla="*/ 2114551 h 9944100"/>
              <a:gd name="connsiteX26" fmla="*/ 3565978 w 4656590"/>
              <a:gd name="connsiteY26" fmla="*/ 2100262 h 9944100"/>
              <a:gd name="connsiteX27" fmla="*/ 3446915 w 4656590"/>
              <a:gd name="connsiteY27" fmla="*/ 2233613 h 9944100"/>
              <a:gd name="connsiteX28" fmla="*/ 3437390 w 4656590"/>
              <a:gd name="connsiteY28" fmla="*/ 2481262 h 9944100"/>
              <a:gd name="connsiteX29" fmla="*/ 3551690 w 4656590"/>
              <a:gd name="connsiteY29" fmla="*/ 2619375 h 9944100"/>
              <a:gd name="connsiteX30" fmla="*/ 3646940 w 4656590"/>
              <a:gd name="connsiteY30" fmla="*/ 2652713 h 9944100"/>
              <a:gd name="connsiteX31" fmla="*/ 3718378 w 4656590"/>
              <a:gd name="connsiteY31" fmla="*/ 2790826 h 9944100"/>
              <a:gd name="connsiteX32" fmla="*/ 3785053 w 4656590"/>
              <a:gd name="connsiteY32" fmla="*/ 2847976 h 9944100"/>
              <a:gd name="connsiteX33" fmla="*/ 3823153 w 4656590"/>
              <a:gd name="connsiteY33" fmla="*/ 2947988 h 9944100"/>
              <a:gd name="connsiteX34" fmla="*/ 3989840 w 4656590"/>
              <a:gd name="connsiteY34" fmla="*/ 2943226 h 9944100"/>
              <a:gd name="connsiteX35" fmla="*/ 4080328 w 4656590"/>
              <a:gd name="connsiteY35" fmla="*/ 3109912 h 9944100"/>
              <a:gd name="connsiteX36" fmla="*/ 4075565 w 4656590"/>
              <a:gd name="connsiteY36" fmla="*/ 3248025 h 9944100"/>
              <a:gd name="connsiteX37" fmla="*/ 4108903 w 4656590"/>
              <a:gd name="connsiteY37" fmla="*/ 3314700 h 9944100"/>
              <a:gd name="connsiteX38" fmla="*/ 4094615 w 4656590"/>
              <a:gd name="connsiteY38" fmla="*/ 3367087 h 9944100"/>
              <a:gd name="connsiteX39" fmla="*/ 4027940 w 4656590"/>
              <a:gd name="connsiteY39" fmla="*/ 3371850 h 9944100"/>
              <a:gd name="connsiteX40" fmla="*/ 3992617 w 4656590"/>
              <a:gd name="connsiteY40" fmla="*/ 3499896 h 9944100"/>
              <a:gd name="connsiteX41" fmla="*/ 4075565 w 4656590"/>
              <a:gd name="connsiteY41" fmla="*/ 3605212 h 9944100"/>
              <a:gd name="connsiteX42" fmla="*/ 4099378 w 4656590"/>
              <a:gd name="connsiteY42" fmla="*/ 3724275 h 9944100"/>
              <a:gd name="connsiteX43" fmla="*/ 4147003 w 4656590"/>
              <a:gd name="connsiteY43" fmla="*/ 3738562 h 9944100"/>
              <a:gd name="connsiteX44" fmla="*/ 4180340 w 4656590"/>
              <a:gd name="connsiteY44" fmla="*/ 3862387 h 9944100"/>
              <a:gd name="connsiteX45" fmla="*/ 4170815 w 4656590"/>
              <a:gd name="connsiteY45" fmla="*/ 4010025 h 9944100"/>
              <a:gd name="connsiteX46" fmla="*/ 4204153 w 4656590"/>
              <a:gd name="connsiteY46" fmla="*/ 4043362 h 9944100"/>
              <a:gd name="connsiteX47" fmla="*/ 4194628 w 4656590"/>
              <a:gd name="connsiteY47" fmla="*/ 4114800 h 9944100"/>
              <a:gd name="connsiteX48" fmla="*/ 4237490 w 4656590"/>
              <a:gd name="connsiteY48" fmla="*/ 4114800 h 9944100"/>
              <a:gd name="connsiteX49" fmla="*/ 4261303 w 4656590"/>
              <a:gd name="connsiteY49" fmla="*/ 4195762 h 9944100"/>
              <a:gd name="connsiteX50" fmla="*/ 4227965 w 4656590"/>
              <a:gd name="connsiteY50" fmla="*/ 4229100 h 9944100"/>
              <a:gd name="connsiteX51" fmla="*/ 4242253 w 4656590"/>
              <a:gd name="connsiteY51" fmla="*/ 4352925 h 9944100"/>
              <a:gd name="connsiteX52" fmla="*/ 4227965 w 4656590"/>
              <a:gd name="connsiteY52" fmla="*/ 4395787 h 9944100"/>
              <a:gd name="connsiteX53" fmla="*/ 4327978 w 4656590"/>
              <a:gd name="connsiteY53" fmla="*/ 4491037 h 9944100"/>
              <a:gd name="connsiteX54" fmla="*/ 4266065 w 4656590"/>
              <a:gd name="connsiteY54" fmla="*/ 4538662 h 9944100"/>
              <a:gd name="connsiteX55" fmla="*/ 4266065 w 4656590"/>
              <a:gd name="connsiteY55" fmla="*/ 4595812 h 9944100"/>
              <a:gd name="connsiteX56" fmla="*/ 4308928 w 4656590"/>
              <a:gd name="connsiteY56" fmla="*/ 4648200 h 9944100"/>
              <a:gd name="connsiteX57" fmla="*/ 4251778 w 4656590"/>
              <a:gd name="connsiteY57" fmla="*/ 4681537 h 9944100"/>
              <a:gd name="connsiteX58" fmla="*/ 4227965 w 4656590"/>
              <a:gd name="connsiteY58" fmla="*/ 4748212 h 9944100"/>
              <a:gd name="connsiteX59" fmla="*/ 4161290 w 4656590"/>
              <a:gd name="connsiteY59" fmla="*/ 4748212 h 9944100"/>
              <a:gd name="connsiteX60" fmla="*/ 4151765 w 4656590"/>
              <a:gd name="connsiteY60" fmla="*/ 4795837 h 9944100"/>
              <a:gd name="connsiteX61" fmla="*/ 4227965 w 4656590"/>
              <a:gd name="connsiteY61" fmla="*/ 4800600 h 9944100"/>
              <a:gd name="connsiteX62" fmla="*/ 4227965 w 4656590"/>
              <a:gd name="connsiteY62" fmla="*/ 4881562 h 9944100"/>
              <a:gd name="connsiteX63" fmla="*/ 4166053 w 4656590"/>
              <a:gd name="connsiteY63" fmla="*/ 4948237 h 9944100"/>
              <a:gd name="connsiteX64" fmla="*/ 4151765 w 4656590"/>
              <a:gd name="connsiteY64" fmla="*/ 5053012 h 9944100"/>
              <a:gd name="connsiteX65" fmla="*/ 4223203 w 4656590"/>
              <a:gd name="connsiteY65" fmla="*/ 5053012 h 9944100"/>
              <a:gd name="connsiteX66" fmla="*/ 4227965 w 4656590"/>
              <a:gd name="connsiteY66" fmla="*/ 5110162 h 9944100"/>
              <a:gd name="connsiteX67" fmla="*/ 4161290 w 4656590"/>
              <a:gd name="connsiteY67" fmla="*/ 5191125 h 9944100"/>
              <a:gd name="connsiteX68" fmla="*/ 4166053 w 4656590"/>
              <a:gd name="connsiteY68" fmla="*/ 5272087 h 9944100"/>
              <a:gd name="connsiteX69" fmla="*/ 4213678 w 4656590"/>
              <a:gd name="connsiteY69" fmla="*/ 5281612 h 9944100"/>
              <a:gd name="connsiteX70" fmla="*/ 4218440 w 4656590"/>
              <a:gd name="connsiteY70" fmla="*/ 5362575 h 9944100"/>
              <a:gd name="connsiteX71" fmla="*/ 4137478 w 4656590"/>
              <a:gd name="connsiteY71" fmla="*/ 5343525 h 9944100"/>
              <a:gd name="connsiteX72" fmla="*/ 4151765 w 4656590"/>
              <a:gd name="connsiteY72" fmla="*/ 5457825 h 9944100"/>
              <a:gd name="connsiteX73" fmla="*/ 4118428 w 4656590"/>
              <a:gd name="connsiteY73" fmla="*/ 5505450 h 9944100"/>
              <a:gd name="connsiteX74" fmla="*/ 4123190 w 4656590"/>
              <a:gd name="connsiteY74" fmla="*/ 5572125 h 9944100"/>
              <a:gd name="connsiteX75" fmla="*/ 4018415 w 4656590"/>
              <a:gd name="connsiteY75" fmla="*/ 5648325 h 9944100"/>
              <a:gd name="connsiteX76" fmla="*/ 3995384 w 4656590"/>
              <a:gd name="connsiteY76" fmla="*/ 5638601 h 9944100"/>
              <a:gd name="connsiteX77" fmla="*/ 4051753 w 4656590"/>
              <a:gd name="connsiteY77" fmla="*/ 5738812 h 9944100"/>
              <a:gd name="connsiteX78" fmla="*/ 4094615 w 4656590"/>
              <a:gd name="connsiteY78" fmla="*/ 5743575 h 9944100"/>
              <a:gd name="connsiteX79" fmla="*/ 4180340 w 4656590"/>
              <a:gd name="connsiteY79" fmla="*/ 5553075 h 9944100"/>
              <a:gd name="connsiteX80" fmla="*/ 4194628 w 4656590"/>
              <a:gd name="connsiteY80" fmla="*/ 5553075 h 9944100"/>
              <a:gd name="connsiteX81" fmla="*/ 4394653 w 4656590"/>
              <a:gd name="connsiteY81" fmla="*/ 5272087 h 9944100"/>
              <a:gd name="connsiteX82" fmla="*/ 4437515 w 4656590"/>
              <a:gd name="connsiteY82" fmla="*/ 5319712 h 9944100"/>
              <a:gd name="connsiteX83" fmla="*/ 4418465 w 4656590"/>
              <a:gd name="connsiteY83" fmla="*/ 5462587 h 9944100"/>
              <a:gd name="connsiteX84" fmla="*/ 4451803 w 4656590"/>
              <a:gd name="connsiteY84" fmla="*/ 5667375 h 9944100"/>
              <a:gd name="connsiteX85" fmla="*/ 4413703 w 4656590"/>
              <a:gd name="connsiteY85" fmla="*/ 5791200 h 9944100"/>
              <a:gd name="connsiteX86" fmla="*/ 4594678 w 4656590"/>
              <a:gd name="connsiteY86" fmla="*/ 5800725 h 9944100"/>
              <a:gd name="connsiteX87" fmla="*/ 4618490 w 4656590"/>
              <a:gd name="connsiteY87" fmla="*/ 5848350 h 9944100"/>
              <a:gd name="connsiteX88" fmla="*/ 4647065 w 4656590"/>
              <a:gd name="connsiteY88" fmla="*/ 5867400 h 9944100"/>
              <a:gd name="connsiteX89" fmla="*/ 4656590 w 4656590"/>
              <a:gd name="connsiteY89" fmla="*/ 5891212 h 9944100"/>
              <a:gd name="connsiteX90" fmla="*/ 4651828 w 4656590"/>
              <a:gd name="connsiteY90" fmla="*/ 6034087 h 9944100"/>
              <a:gd name="connsiteX91" fmla="*/ 4575628 w 4656590"/>
              <a:gd name="connsiteY91" fmla="*/ 6072187 h 9944100"/>
              <a:gd name="connsiteX92" fmla="*/ 4575628 w 4656590"/>
              <a:gd name="connsiteY92" fmla="*/ 6115050 h 9944100"/>
              <a:gd name="connsiteX93" fmla="*/ 4480378 w 4656590"/>
              <a:gd name="connsiteY93" fmla="*/ 6110287 h 9944100"/>
              <a:gd name="connsiteX94" fmla="*/ 4437515 w 4656590"/>
              <a:gd name="connsiteY94" fmla="*/ 6224587 h 9944100"/>
              <a:gd name="connsiteX95" fmla="*/ 4375603 w 4656590"/>
              <a:gd name="connsiteY95" fmla="*/ 6267450 h 9944100"/>
              <a:gd name="connsiteX96" fmla="*/ 4361315 w 4656590"/>
              <a:gd name="connsiteY96" fmla="*/ 6410325 h 9944100"/>
              <a:gd name="connsiteX97" fmla="*/ 4232728 w 4656590"/>
              <a:gd name="connsiteY97" fmla="*/ 6396037 h 9944100"/>
              <a:gd name="connsiteX98" fmla="*/ 4104140 w 4656590"/>
              <a:gd name="connsiteY98" fmla="*/ 6424612 h 9944100"/>
              <a:gd name="connsiteX99" fmla="*/ 4070803 w 4656590"/>
              <a:gd name="connsiteY99" fmla="*/ 6510337 h 9944100"/>
              <a:gd name="connsiteX100" fmla="*/ 4113665 w 4656590"/>
              <a:gd name="connsiteY100" fmla="*/ 6662737 h 9944100"/>
              <a:gd name="connsiteX101" fmla="*/ 4194628 w 4656590"/>
              <a:gd name="connsiteY101" fmla="*/ 6700837 h 9944100"/>
              <a:gd name="connsiteX102" fmla="*/ 4261303 w 4656590"/>
              <a:gd name="connsiteY102" fmla="*/ 6619875 h 9944100"/>
              <a:gd name="connsiteX103" fmla="*/ 4308928 w 4656590"/>
              <a:gd name="connsiteY103" fmla="*/ 6643687 h 9944100"/>
              <a:gd name="connsiteX104" fmla="*/ 4337503 w 4656590"/>
              <a:gd name="connsiteY104" fmla="*/ 6491287 h 9944100"/>
              <a:gd name="connsiteX105" fmla="*/ 4375603 w 4656590"/>
              <a:gd name="connsiteY105" fmla="*/ 6491287 h 9944100"/>
              <a:gd name="connsiteX106" fmla="*/ 4442278 w 4656590"/>
              <a:gd name="connsiteY106" fmla="*/ 6419850 h 9944100"/>
              <a:gd name="connsiteX107" fmla="*/ 4547053 w 4656590"/>
              <a:gd name="connsiteY107" fmla="*/ 6415087 h 9944100"/>
              <a:gd name="connsiteX108" fmla="*/ 4604203 w 4656590"/>
              <a:gd name="connsiteY108" fmla="*/ 6496050 h 9944100"/>
              <a:gd name="connsiteX109" fmla="*/ 4537528 w 4656590"/>
              <a:gd name="connsiteY109" fmla="*/ 6572250 h 9944100"/>
              <a:gd name="connsiteX110" fmla="*/ 4547053 w 4656590"/>
              <a:gd name="connsiteY110" fmla="*/ 6619875 h 9944100"/>
              <a:gd name="connsiteX111" fmla="*/ 4499428 w 4656590"/>
              <a:gd name="connsiteY111" fmla="*/ 6638925 h 9944100"/>
              <a:gd name="connsiteX112" fmla="*/ 4489903 w 4656590"/>
              <a:gd name="connsiteY112" fmla="*/ 6686550 h 9944100"/>
              <a:gd name="connsiteX113" fmla="*/ 4532765 w 4656590"/>
              <a:gd name="connsiteY113" fmla="*/ 6753225 h 9944100"/>
              <a:gd name="connsiteX114" fmla="*/ 4480378 w 4656590"/>
              <a:gd name="connsiteY114" fmla="*/ 6838950 h 9944100"/>
              <a:gd name="connsiteX115" fmla="*/ 4380365 w 4656590"/>
              <a:gd name="connsiteY115" fmla="*/ 6791325 h 9944100"/>
              <a:gd name="connsiteX116" fmla="*/ 4347028 w 4656590"/>
              <a:gd name="connsiteY116" fmla="*/ 6791325 h 9944100"/>
              <a:gd name="connsiteX117" fmla="*/ 4327978 w 4656590"/>
              <a:gd name="connsiteY117" fmla="*/ 6886575 h 9944100"/>
              <a:gd name="connsiteX118" fmla="*/ 4227965 w 4656590"/>
              <a:gd name="connsiteY118" fmla="*/ 6886575 h 9944100"/>
              <a:gd name="connsiteX119" fmla="*/ 4218440 w 4656590"/>
              <a:gd name="connsiteY119" fmla="*/ 6838950 h 9944100"/>
              <a:gd name="connsiteX120" fmla="*/ 4175578 w 4656590"/>
              <a:gd name="connsiteY120" fmla="*/ 6796087 h 9944100"/>
              <a:gd name="connsiteX121" fmla="*/ 3989840 w 4656590"/>
              <a:gd name="connsiteY121" fmla="*/ 7029450 h 9944100"/>
              <a:gd name="connsiteX122" fmla="*/ 4032703 w 4656590"/>
              <a:gd name="connsiteY122" fmla="*/ 7129462 h 9944100"/>
              <a:gd name="connsiteX123" fmla="*/ 4113665 w 4656590"/>
              <a:gd name="connsiteY123" fmla="*/ 7100887 h 9944100"/>
              <a:gd name="connsiteX124" fmla="*/ 4161290 w 4656590"/>
              <a:gd name="connsiteY124" fmla="*/ 7119937 h 9944100"/>
              <a:gd name="connsiteX125" fmla="*/ 4123190 w 4656590"/>
              <a:gd name="connsiteY125" fmla="*/ 7172325 h 9944100"/>
              <a:gd name="connsiteX126" fmla="*/ 4127953 w 4656590"/>
              <a:gd name="connsiteY126" fmla="*/ 7229475 h 9944100"/>
              <a:gd name="connsiteX127" fmla="*/ 4004128 w 4656590"/>
              <a:gd name="connsiteY127" fmla="*/ 7291387 h 9944100"/>
              <a:gd name="connsiteX128" fmla="*/ 3899353 w 4656590"/>
              <a:gd name="connsiteY128" fmla="*/ 7229475 h 9944100"/>
              <a:gd name="connsiteX129" fmla="*/ 3866015 w 4656590"/>
              <a:gd name="connsiteY129" fmla="*/ 7239000 h 9944100"/>
              <a:gd name="connsiteX130" fmla="*/ 3880303 w 4656590"/>
              <a:gd name="connsiteY130" fmla="*/ 7305675 h 9944100"/>
              <a:gd name="connsiteX131" fmla="*/ 3775528 w 4656590"/>
              <a:gd name="connsiteY131" fmla="*/ 7372350 h 9944100"/>
              <a:gd name="connsiteX132" fmla="*/ 3804103 w 4656590"/>
              <a:gd name="connsiteY132" fmla="*/ 7439025 h 9944100"/>
              <a:gd name="connsiteX133" fmla="*/ 3927928 w 4656590"/>
              <a:gd name="connsiteY133" fmla="*/ 7419975 h 9944100"/>
              <a:gd name="connsiteX134" fmla="*/ 4018415 w 4656590"/>
              <a:gd name="connsiteY134" fmla="*/ 7410450 h 9944100"/>
              <a:gd name="connsiteX135" fmla="*/ 4075565 w 4656590"/>
              <a:gd name="connsiteY135" fmla="*/ 7343775 h 9944100"/>
              <a:gd name="connsiteX136" fmla="*/ 4104140 w 4656590"/>
              <a:gd name="connsiteY136" fmla="*/ 7353300 h 9944100"/>
              <a:gd name="connsiteX137" fmla="*/ 4147003 w 4656590"/>
              <a:gd name="connsiteY137" fmla="*/ 7353300 h 9944100"/>
              <a:gd name="connsiteX138" fmla="*/ 4218440 w 4656590"/>
              <a:gd name="connsiteY138" fmla="*/ 7286625 h 9944100"/>
              <a:gd name="connsiteX139" fmla="*/ 4280353 w 4656590"/>
              <a:gd name="connsiteY139" fmla="*/ 7286625 h 9944100"/>
              <a:gd name="connsiteX140" fmla="*/ 4180340 w 4656590"/>
              <a:gd name="connsiteY140" fmla="*/ 7410450 h 9944100"/>
              <a:gd name="connsiteX141" fmla="*/ 4161290 w 4656590"/>
              <a:gd name="connsiteY141" fmla="*/ 7524750 h 9944100"/>
              <a:gd name="connsiteX142" fmla="*/ 4070803 w 4656590"/>
              <a:gd name="connsiteY142" fmla="*/ 7505700 h 9944100"/>
              <a:gd name="connsiteX143" fmla="*/ 4018415 w 4656590"/>
              <a:gd name="connsiteY143" fmla="*/ 7505700 h 9944100"/>
              <a:gd name="connsiteX144" fmla="*/ 4008890 w 4656590"/>
              <a:gd name="connsiteY144" fmla="*/ 7534275 h 9944100"/>
              <a:gd name="connsiteX145" fmla="*/ 3913640 w 4656590"/>
              <a:gd name="connsiteY145" fmla="*/ 7543800 h 9944100"/>
              <a:gd name="connsiteX146" fmla="*/ 3856490 w 4656590"/>
              <a:gd name="connsiteY146" fmla="*/ 7572375 h 9944100"/>
              <a:gd name="connsiteX147" fmla="*/ 3804103 w 4656590"/>
              <a:gd name="connsiteY147" fmla="*/ 7558087 h 9944100"/>
              <a:gd name="connsiteX148" fmla="*/ 3755022 w 4656590"/>
              <a:gd name="connsiteY148" fmla="*/ 7585695 h 9944100"/>
              <a:gd name="connsiteX149" fmla="*/ 3851728 w 4656590"/>
              <a:gd name="connsiteY149" fmla="*/ 7639050 h 9944100"/>
              <a:gd name="connsiteX150" fmla="*/ 3846965 w 4656590"/>
              <a:gd name="connsiteY150" fmla="*/ 7681912 h 9944100"/>
              <a:gd name="connsiteX151" fmla="*/ 3942215 w 4656590"/>
              <a:gd name="connsiteY151" fmla="*/ 7705725 h 9944100"/>
              <a:gd name="connsiteX152" fmla="*/ 3942215 w 4656590"/>
              <a:gd name="connsiteY152" fmla="*/ 7767637 h 9944100"/>
              <a:gd name="connsiteX153" fmla="*/ 3885065 w 4656590"/>
              <a:gd name="connsiteY153" fmla="*/ 7810500 h 9944100"/>
              <a:gd name="connsiteX154" fmla="*/ 3756478 w 4656590"/>
              <a:gd name="connsiteY154" fmla="*/ 7800975 h 9944100"/>
              <a:gd name="connsiteX155" fmla="*/ 3718378 w 4656590"/>
              <a:gd name="connsiteY155" fmla="*/ 7834312 h 9944100"/>
              <a:gd name="connsiteX156" fmla="*/ 3808865 w 4656590"/>
              <a:gd name="connsiteY156" fmla="*/ 7891462 h 9944100"/>
              <a:gd name="connsiteX157" fmla="*/ 3808865 w 4656590"/>
              <a:gd name="connsiteY157" fmla="*/ 7948612 h 9944100"/>
              <a:gd name="connsiteX158" fmla="*/ 3856490 w 4656590"/>
              <a:gd name="connsiteY158" fmla="*/ 7953375 h 9944100"/>
              <a:gd name="connsiteX159" fmla="*/ 3856490 w 4656590"/>
              <a:gd name="connsiteY159" fmla="*/ 7996237 h 9944100"/>
              <a:gd name="connsiteX160" fmla="*/ 3927928 w 4656590"/>
              <a:gd name="connsiteY160" fmla="*/ 7996237 h 9944100"/>
              <a:gd name="connsiteX161" fmla="*/ 3942215 w 4656590"/>
              <a:gd name="connsiteY161" fmla="*/ 7948612 h 9944100"/>
              <a:gd name="connsiteX162" fmla="*/ 4151765 w 4656590"/>
              <a:gd name="connsiteY162" fmla="*/ 7924800 h 9944100"/>
              <a:gd name="connsiteX163" fmla="*/ 4132715 w 4656590"/>
              <a:gd name="connsiteY163" fmla="*/ 7972425 h 9944100"/>
              <a:gd name="connsiteX164" fmla="*/ 4032703 w 4656590"/>
              <a:gd name="connsiteY164" fmla="*/ 7981950 h 9944100"/>
              <a:gd name="connsiteX165" fmla="*/ 4032703 w 4656590"/>
              <a:gd name="connsiteY165" fmla="*/ 8039100 h 9944100"/>
              <a:gd name="connsiteX166" fmla="*/ 4075565 w 4656590"/>
              <a:gd name="connsiteY166" fmla="*/ 8134350 h 9944100"/>
              <a:gd name="connsiteX167" fmla="*/ 4018415 w 4656590"/>
              <a:gd name="connsiteY167" fmla="*/ 8158162 h 9944100"/>
              <a:gd name="connsiteX168" fmla="*/ 3961265 w 4656590"/>
              <a:gd name="connsiteY168" fmla="*/ 8115300 h 9944100"/>
              <a:gd name="connsiteX169" fmla="*/ 3899353 w 4656590"/>
              <a:gd name="connsiteY169" fmla="*/ 8134350 h 9944100"/>
              <a:gd name="connsiteX170" fmla="*/ 3818390 w 4656590"/>
              <a:gd name="connsiteY170" fmla="*/ 8210550 h 9944100"/>
              <a:gd name="connsiteX171" fmla="*/ 3751715 w 4656590"/>
              <a:gd name="connsiteY171" fmla="*/ 8196262 h 9944100"/>
              <a:gd name="connsiteX172" fmla="*/ 3761240 w 4656590"/>
              <a:gd name="connsiteY172" fmla="*/ 8272462 h 9944100"/>
              <a:gd name="connsiteX173" fmla="*/ 3627890 w 4656590"/>
              <a:gd name="connsiteY173" fmla="*/ 8210550 h 9944100"/>
              <a:gd name="connsiteX174" fmla="*/ 3656465 w 4656590"/>
              <a:gd name="connsiteY174" fmla="*/ 8272462 h 9944100"/>
              <a:gd name="connsiteX175" fmla="*/ 3637415 w 4656590"/>
              <a:gd name="connsiteY175" fmla="*/ 8329612 h 9944100"/>
              <a:gd name="connsiteX176" fmla="*/ 3699328 w 4656590"/>
              <a:gd name="connsiteY176" fmla="*/ 8343900 h 9944100"/>
              <a:gd name="connsiteX177" fmla="*/ 3713615 w 4656590"/>
              <a:gd name="connsiteY177" fmla="*/ 8377237 h 9944100"/>
              <a:gd name="connsiteX178" fmla="*/ 3894590 w 4656590"/>
              <a:gd name="connsiteY178" fmla="*/ 8353425 h 9944100"/>
              <a:gd name="connsiteX179" fmla="*/ 3908878 w 4656590"/>
              <a:gd name="connsiteY179" fmla="*/ 8410575 h 9944100"/>
              <a:gd name="connsiteX180" fmla="*/ 3751715 w 4656590"/>
              <a:gd name="connsiteY180" fmla="*/ 8558212 h 9944100"/>
              <a:gd name="connsiteX181" fmla="*/ 3546928 w 4656590"/>
              <a:gd name="connsiteY181" fmla="*/ 8553450 h 9944100"/>
              <a:gd name="connsiteX182" fmla="*/ 3470728 w 4656590"/>
              <a:gd name="connsiteY182" fmla="*/ 8615362 h 9944100"/>
              <a:gd name="connsiteX183" fmla="*/ 3527878 w 4656590"/>
              <a:gd name="connsiteY183" fmla="*/ 8686800 h 9944100"/>
              <a:gd name="connsiteX184" fmla="*/ 3651703 w 4656590"/>
              <a:gd name="connsiteY184" fmla="*/ 8739187 h 9944100"/>
              <a:gd name="connsiteX185" fmla="*/ 3642178 w 4656590"/>
              <a:gd name="connsiteY185" fmla="*/ 8805862 h 9944100"/>
              <a:gd name="connsiteX186" fmla="*/ 3699328 w 4656590"/>
              <a:gd name="connsiteY186" fmla="*/ 8820150 h 9944100"/>
              <a:gd name="connsiteX187" fmla="*/ 3832678 w 4656590"/>
              <a:gd name="connsiteY187" fmla="*/ 8796337 h 9944100"/>
              <a:gd name="connsiteX188" fmla="*/ 3875540 w 4656590"/>
              <a:gd name="connsiteY188" fmla="*/ 8896350 h 9944100"/>
              <a:gd name="connsiteX189" fmla="*/ 3737428 w 4656590"/>
              <a:gd name="connsiteY189" fmla="*/ 8943975 h 9944100"/>
              <a:gd name="connsiteX190" fmla="*/ 3737428 w 4656590"/>
              <a:gd name="connsiteY190" fmla="*/ 8996362 h 9944100"/>
              <a:gd name="connsiteX191" fmla="*/ 3689803 w 4656590"/>
              <a:gd name="connsiteY191" fmla="*/ 9015412 h 9944100"/>
              <a:gd name="connsiteX192" fmla="*/ 3670753 w 4656590"/>
              <a:gd name="connsiteY192" fmla="*/ 8953500 h 9944100"/>
              <a:gd name="connsiteX193" fmla="*/ 3575503 w 4656590"/>
              <a:gd name="connsiteY193" fmla="*/ 8924925 h 9944100"/>
              <a:gd name="connsiteX194" fmla="*/ 3570740 w 4656590"/>
              <a:gd name="connsiteY194" fmla="*/ 8872537 h 9944100"/>
              <a:gd name="connsiteX195" fmla="*/ 3437390 w 4656590"/>
              <a:gd name="connsiteY195" fmla="*/ 8872537 h 9944100"/>
              <a:gd name="connsiteX196" fmla="*/ 3365953 w 4656590"/>
              <a:gd name="connsiteY196" fmla="*/ 8801100 h 9944100"/>
              <a:gd name="connsiteX197" fmla="*/ 3351665 w 4656590"/>
              <a:gd name="connsiteY197" fmla="*/ 8896350 h 9944100"/>
              <a:gd name="connsiteX198" fmla="*/ 3375478 w 4656590"/>
              <a:gd name="connsiteY198" fmla="*/ 8920162 h 9944100"/>
              <a:gd name="connsiteX199" fmla="*/ 3351665 w 4656590"/>
              <a:gd name="connsiteY199" fmla="*/ 8986837 h 9944100"/>
              <a:gd name="connsiteX200" fmla="*/ 3427865 w 4656590"/>
              <a:gd name="connsiteY200" fmla="*/ 9034462 h 9944100"/>
              <a:gd name="connsiteX201" fmla="*/ 3461203 w 4656590"/>
              <a:gd name="connsiteY201" fmla="*/ 9105900 h 9944100"/>
              <a:gd name="connsiteX202" fmla="*/ 3627890 w 4656590"/>
              <a:gd name="connsiteY202" fmla="*/ 9120187 h 9944100"/>
              <a:gd name="connsiteX203" fmla="*/ 3704090 w 4656590"/>
              <a:gd name="connsiteY203" fmla="*/ 9153525 h 9944100"/>
              <a:gd name="connsiteX204" fmla="*/ 3485015 w 4656590"/>
              <a:gd name="connsiteY204" fmla="*/ 9201150 h 9944100"/>
              <a:gd name="connsiteX205" fmla="*/ 3365953 w 4656590"/>
              <a:gd name="connsiteY205" fmla="*/ 9224962 h 9944100"/>
              <a:gd name="connsiteX206" fmla="*/ 3380240 w 4656590"/>
              <a:gd name="connsiteY206" fmla="*/ 9267825 h 9944100"/>
              <a:gd name="connsiteX207" fmla="*/ 3518353 w 4656590"/>
              <a:gd name="connsiteY207" fmla="*/ 9324975 h 9944100"/>
              <a:gd name="connsiteX208" fmla="*/ 3542165 w 4656590"/>
              <a:gd name="connsiteY208" fmla="*/ 9386887 h 9944100"/>
              <a:gd name="connsiteX209" fmla="*/ 3389765 w 4656590"/>
              <a:gd name="connsiteY209" fmla="*/ 9391650 h 9944100"/>
              <a:gd name="connsiteX210" fmla="*/ 3275465 w 4656590"/>
              <a:gd name="connsiteY210" fmla="*/ 9372600 h 9944100"/>
              <a:gd name="connsiteX211" fmla="*/ 3251653 w 4656590"/>
              <a:gd name="connsiteY211" fmla="*/ 9305925 h 9944100"/>
              <a:gd name="connsiteX212" fmla="*/ 3213553 w 4656590"/>
              <a:gd name="connsiteY212" fmla="*/ 9372600 h 9944100"/>
              <a:gd name="connsiteX213" fmla="*/ 3156403 w 4656590"/>
              <a:gd name="connsiteY213" fmla="*/ 9372600 h 9944100"/>
              <a:gd name="connsiteX214" fmla="*/ 3127828 w 4656590"/>
              <a:gd name="connsiteY214" fmla="*/ 9339262 h 9944100"/>
              <a:gd name="connsiteX215" fmla="*/ 3094490 w 4656590"/>
              <a:gd name="connsiteY215" fmla="*/ 9444037 h 9944100"/>
              <a:gd name="connsiteX216" fmla="*/ 3027815 w 4656590"/>
              <a:gd name="connsiteY216" fmla="*/ 9444037 h 9944100"/>
              <a:gd name="connsiteX217" fmla="*/ 3018290 w 4656590"/>
              <a:gd name="connsiteY217" fmla="*/ 9420225 h 9944100"/>
              <a:gd name="connsiteX218" fmla="*/ 2946853 w 4656590"/>
              <a:gd name="connsiteY218" fmla="*/ 9405937 h 9944100"/>
              <a:gd name="connsiteX219" fmla="*/ 2965903 w 4656590"/>
              <a:gd name="connsiteY219" fmla="*/ 9339262 h 9944100"/>
              <a:gd name="connsiteX220" fmla="*/ 2937328 w 4656590"/>
              <a:gd name="connsiteY220" fmla="*/ 9310687 h 9944100"/>
              <a:gd name="connsiteX221" fmla="*/ 2980190 w 4656590"/>
              <a:gd name="connsiteY221" fmla="*/ 9234487 h 9944100"/>
              <a:gd name="connsiteX222" fmla="*/ 2946853 w 4656590"/>
              <a:gd name="connsiteY222" fmla="*/ 9196387 h 9944100"/>
              <a:gd name="connsiteX223" fmla="*/ 2975428 w 4656590"/>
              <a:gd name="connsiteY223" fmla="*/ 9158287 h 9944100"/>
              <a:gd name="connsiteX224" fmla="*/ 2918278 w 4656590"/>
              <a:gd name="connsiteY224" fmla="*/ 9105900 h 9944100"/>
              <a:gd name="connsiteX225" fmla="*/ 2880178 w 4656590"/>
              <a:gd name="connsiteY225" fmla="*/ 9167812 h 9944100"/>
              <a:gd name="connsiteX226" fmla="*/ 2903990 w 4656590"/>
              <a:gd name="connsiteY226" fmla="*/ 9329737 h 9944100"/>
              <a:gd name="connsiteX227" fmla="*/ 2837315 w 4656590"/>
              <a:gd name="connsiteY227" fmla="*/ 9410700 h 9944100"/>
              <a:gd name="connsiteX228" fmla="*/ 2946853 w 4656590"/>
              <a:gd name="connsiteY228" fmla="*/ 9477375 h 9944100"/>
              <a:gd name="connsiteX229" fmla="*/ 3004003 w 4656590"/>
              <a:gd name="connsiteY229" fmla="*/ 9596437 h 9944100"/>
              <a:gd name="connsiteX230" fmla="*/ 2984953 w 4656590"/>
              <a:gd name="connsiteY230" fmla="*/ 9682162 h 9944100"/>
              <a:gd name="connsiteX231" fmla="*/ 2894465 w 4656590"/>
              <a:gd name="connsiteY231" fmla="*/ 9591675 h 9944100"/>
              <a:gd name="connsiteX232" fmla="*/ 2851603 w 4656590"/>
              <a:gd name="connsiteY232" fmla="*/ 9582150 h 9944100"/>
              <a:gd name="connsiteX233" fmla="*/ 2851603 w 4656590"/>
              <a:gd name="connsiteY233" fmla="*/ 9682162 h 9944100"/>
              <a:gd name="connsiteX234" fmla="*/ 2775403 w 4656590"/>
              <a:gd name="connsiteY234" fmla="*/ 9753600 h 9944100"/>
              <a:gd name="connsiteX235" fmla="*/ 2794453 w 4656590"/>
              <a:gd name="connsiteY235" fmla="*/ 9810750 h 9944100"/>
              <a:gd name="connsiteX236" fmla="*/ 2870653 w 4656590"/>
              <a:gd name="connsiteY236" fmla="*/ 9791700 h 9944100"/>
              <a:gd name="connsiteX237" fmla="*/ 2927803 w 4656590"/>
              <a:gd name="connsiteY237" fmla="*/ 9858375 h 9944100"/>
              <a:gd name="connsiteX238" fmla="*/ 2932565 w 4656590"/>
              <a:gd name="connsiteY238" fmla="*/ 9901237 h 9944100"/>
              <a:gd name="connsiteX239" fmla="*/ 2827790 w 4656590"/>
              <a:gd name="connsiteY239" fmla="*/ 9915525 h 9944100"/>
              <a:gd name="connsiteX240" fmla="*/ 2808740 w 4656590"/>
              <a:gd name="connsiteY240" fmla="*/ 9944100 h 9944100"/>
              <a:gd name="connsiteX241" fmla="*/ 2756353 w 4656590"/>
              <a:gd name="connsiteY241" fmla="*/ 9925050 h 9944100"/>
              <a:gd name="connsiteX242" fmla="*/ 2703965 w 4656590"/>
              <a:gd name="connsiteY242" fmla="*/ 9782175 h 9944100"/>
              <a:gd name="connsiteX243" fmla="*/ 2613478 w 4656590"/>
              <a:gd name="connsiteY243" fmla="*/ 9734550 h 9944100"/>
              <a:gd name="connsiteX244" fmla="*/ 2608715 w 4656590"/>
              <a:gd name="connsiteY244" fmla="*/ 9648825 h 9944100"/>
              <a:gd name="connsiteX245" fmla="*/ 2670628 w 4656590"/>
              <a:gd name="connsiteY245" fmla="*/ 9620250 h 9944100"/>
              <a:gd name="connsiteX246" fmla="*/ 2684915 w 4656590"/>
              <a:gd name="connsiteY246" fmla="*/ 9586912 h 9944100"/>
              <a:gd name="connsiteX247" fmla="*/ 2589665 w 4656590"/>
              <a:gd name="connsiteY247" fmla="*/ 9534525 h 9944100"/>
              <a:gd name="connsiteX248" fmla="*/ 2475365 w 4656590"/>
              <a:gd name="connsiteY248" fmla="*/ 9525000 h 9944100"/>
              <a:gd name="connsiteX249" fmla="*/ 2394403 w 4656590"/>
              <a:gd name="connsiteY249" fmla="*/ 9582150 h 9944100"/>
              <a:gd name="connsiteX250" fmla="*/ 2422978 w 4656590"/>
              <a:gd name="connsiteY250" fmla="*/ 9615487 h 9944100"/>
              <a:gd name="connsiteX251" fmla="*/ 2408690 w 4656590"/>
              <a:gd name="connsiteY251" fmla="*/ 9677400 h 9944100"/>
              <a:gd name="connsiteX252" fmla="*/ 2446790 w 4656590"/>
              <a:gd name="connsiteY252" fmla="*/ 9791700 h 9944100"/>
              <a:gd name="connsiteX0" fmla="*/ 300037 w 2262187"/>
              <a:gd name="connsiteY0" fmla="*/ 0 h 9944100"/>
              <a:gd name="connsiteX1" fmla="*/ 404812 w 2262187"/>
              <a:gd name="connsiteY1" fmla="*/ 176212 h 9944100"/>
              <a:gd name="connsiteX2" fmla="*/ 442912 w 2262187"/>
              <a:gd name="connsiteY2" fmla="*/ 176212 h 9944100"/>
              <a:gd name="connsiteX3" fmla="*/ 481012 w 2262187"/>
              <a:gd name="connsiteY3" fmla="*/ 266700 h 9944100"/>
              <a:gd name="connsiteX4" fmla="*/ 481012 w 2262187"/>
              <a:gd name="connsiteY4" fmla="*/ 357187 h 9944100"/>
              <a:gd name="connsiteX5" fmla="*/ 661987 w 2262187"/>
              <a:gd name="connsiteY5" fmla="*/ 538162 h 9944100"/>
              <a:gd name="connsiteX6" fmla="*/ 661987 w 2262187"/>
              <a:gd name="connsiteY6" fmla="*/ 623887 h 9944100"/>
              <a:gd name="connsiteX7" fmla="*/ 757237 w 2262187"/>
              <a:gd name="connsiteY7" fmla="*/ 704850 h 9944100"/>
              <a:gd name="connsiteX8" fmla="*/ 752475 w 2262187"/>
              <a:gd name="connsiteY8" fmla="*/ 842962 h 9944100"/>
              <a:gd name="connsiteX9" fmla="*/ 814387 w 2262187"/>
              <a:gd name="connsiteY9" fmla="*/ 895350 h 9944100"/>
              <a:gd name="connsiteX10" fmla="*/ 885825 w 2262187"/>
              <a:gd name="connsiteY10" fmla="*/ 1062038 h 9944100"/>
              <a:gd name="connsiteX11" fmla="*/ 942975 w 2262187"/>
              <a:gd name="connsiteY11" fmla="*/ 1114426 h 9944100"/>
              <a:gd name="connsiteX12" fmla="*/ 957262 w 2262187"/>
              <a:gd name="connsiteY12" fmla="*/ 1204912 h 9944100"/>
              <a:gd name="connsiteX13" fmla="*/ 990600 w 2262187"/>
              <a:gd name="connsiteY13" fmla="*/ 1243012 h 9944100"/>
              <a:gd name="connsiteX14" fmla="*/ 1066800 w 2262187"/>
              <a:gd name="connsiteY14" fmla="*/ 1443037 h 9944100"/>
              <a:gd name="connsiteX15" fmla="*/ 1066800 w 2262187"/>
              <a:gd name="connsiteY15" fmla="*/ 1547812 h 9944100"/>
              <a:gd name="connsiteX16" fmla="*/ 985837 w 2262187"/>
              <a:gd name="connsiteY16" fmla="*/ 1524000 h 9944100"/>
              <a:gd name="connsiteX17" fmla="*/ 900112 w 2262187"/>
              <a:gd name="connsiteY17" fmla="*/ 1619250 h 9944100"/>
              <a:gd name="connsiteX18" fmla="*/ 847725 w 2262187"/>
              <a:gd name="connsiteY18" fmla="*/ 1666875 h 9944100"/>
              <a:gd name="connsiteX19" fmla="*/ 866775 w 2262187"/>
              <a:gd name="connsiteY19" fmla="*/ 1719263 h 9944100"/>
              <a:gd name="connsiteX20" fmla="*/ 947737 w 2262187"/>
              <a:gd name="connsiteY20" fmla="*/ 1795463 h 9944100"/>
              <a:gd name="connsiteX21" fmla="*/ 1033462 w 2262187"/>
              <a:gd name="connsiteY21" fmla="*/ 1795463 h 9944100"/>
              <a:gd name="connsiteX22" fmla="*/ 1162050 w 2262187"/>
              <a:gd name="connsiteY22" fmla="*/ 1857376 h 9944100"/>
              <a:gd name="connsiteX23" fmla="*/ 1281112 w 2262187"/>
              <a:gd name="connsiteY23" fmla="*/ 2019300 h 9944100"/>
              <a:gd name="connsiteX24" fmla="*/ 1223962 w 2262187"/>
              <a:gd name="connsiteY24" fmla="*/ 2114551 h 9944100"/>
              <a:gd name="connsiteX25" fmla="*/ 1171575 w 2262187"/>
              <a:gd name="connsiteY25" fmla="*/ 2100262 h 9944100"/>
              <a:gd name="connsiteX26" fmla="*/ 1052512 w 2262187"/>
              <a:gd name="connsiteY26" fmla="*/ 2233613 h 9944100"/>
              <a:gd name="connsiteX27" fmla="*/ 1042987 w 2262187"/>
              <a:gd name="connsiteY27" fmla="*/ 2481262 h 9944100"/>
              <a:gd name="connsiteX28" fmla="*/ 1157287 w 2262187"/>
              <a:gd name="connsiteY28" fmla="*/ 2619375 h 9944100"/>
              <a:gd name="connsiteX29" fmla="*/ 1252537 w 2262187"/>
              <a:gd name="connsiteY29" fmla="*/ 2652713 h 9944100"/>
              <a:gd name="connsiteX30" fmla="*/ 1323975 w 2262187"/>
              <a:gd name="connsiteY30" fmla="*/ 2790826 h 9944100"/>
              <a:gd name="connsiteX31" fmla="*/ 1390650 w 2262187"/>
              <a:gd name="connsiteY31" fmla="*/ 2847976 h 9944100"/>
              <a:gd name="connsiteX32" fmla="*/ 1428750 w 2262187"/>
              <a:gd name="connsiteY32" fmla="*/ 2947988 h 9944100"/>
              <a:gd name="connsiteX33" fmla="*/ 1595437 w 2262187"/>
              <a:gd name="connsiteY33" fmla="*/ 2943226 h 9944100"/>
              <a:gd name="connsiteX34" fmla="*/ 1685925 w 2262187"/>
              <a:gd name="connsiteY34" fmla="*/ 3109912 h 9944100"/>
              <a:gd name="connsiteX35" fmla="*/ 1681162 w 2262187"/>
              <a:gd name="connsiteY35" fmla="*/ 3248025 h 9944100"/>
              <a:gd name="connsiteX36" fmla="*/ 1714500 w 2262187"/>
              <a:gd name="connsiteY36" fmla="*/ 3314700 h 9944100"/>
              <a:gd name="connsiteX37" fmla="*/ 1700212 w 2262187"/>
              <a:gd name="connsiteY37" fmla="*/ 3367087 h 9944100"/>
              <a:gd name="connsiteX38" fmla="*/ 1633537 w 2262187"/>
              <a:gd name="connsiteY38" fmla="*/ 3371850 h 9944100"/>
              <a:gd name="connsiteX39" fmla="*/ 1598214 w 2262187"/>
              <a:gd name="connsiteY39" fmla="*/ 3499896 h 9944100"/>
              <a:gd name="connsiteX40" fmla="*/ 1681162 w 2262187"/>
              <a:gd name="connsiteY40" fmla="*/ 3605212 h 9944100"/>
              <a:gd name="connsiteX41" fmla="*/ 1704975 w 2262187"/>
              <a:gd name="connsiteY41" fmla="*/ 3724275 h 9944100"/>
              <a:gd name="connsiteX42" fmla="*/ 1752600 w 2262187"/>
              <a:gd name="connsiteY42" fmla="*/ 3738562 h 9944100"/>
              <a:gd name="connsiteX43" fmla="*/ 1785937 w 2262187"/>
              <a:gd name="connsiteY43" fmla="*/ 3862387 h 9944100"/>
              <a:gd name="connsiteX44" fmla="*/ 1776412 w 2262187"/>
              <a:gd name="connsiteY44" fmla="*/ 4010025 h 9944100"/>
              <a:gd name="connsiteX45" fmla="*/ 1809750 w 2262187"/>
              <a:gd name="connsiteY45" fmla="*/ 4043362 h 9944100"/>
              <a:gd name="connsiteX46" fmla="*/ 1800225 w 2262187"/>
              <a:gd name="connsiteY46" fmla="*/ 4114800 h 9944100"/>
              <a:gd name="connsiteX47" fmla="*/ 1843087 w 2262187"/>
              <a:gd name="connsiteY47" fmla="*/ 4114800 h 9944100"/>
              <a:gd name="connsiteX48" fmla="*/ 1866900 w 2262187"/>
              <a:gd name="connsiteY48" fmla="*/ 4195762 h 9944100"/>
              <a:gd name="connsiteX49" fmla="*/ 1833562 w 2262187"/>
              <a:gd name="connsiteY49" fmla="*/ 4229100 h 9944100"/>
              <a:gd name="connsiteX50" fmla="*/ 1847850 w 2262187"/>
              <a:gd name="connsiteY50" fmla="*/ 4352925 h 9944100"/>
              <a:gd name="connsiteX51" fmla="*/ 1833562 w 2262187"/>
              <a:gd name="connsiteY51" fmla="*/ 4395787 h 9944100"/>
              <a:gd name="connsiteX52" fmla="*/ 1933575 w 2262187"/>
              <a:gd name="connsiteY52" fmla="*/ 4491037 h 9944100"/>
              <a:gd name="connsiteX53" fmla="*/ 1871662 w 2262187"/>
              <a:gd name="connsiteY53" fmla="*/ 4538662 h 9944100"/>
              <a:gd name="connsiteX54" fmla="*/ 1871662 w 2262187"/>
              <a:gd name="connsiteY54" fmla="*/ 4595812 h 9944100"/>
              <a:gd name="connsiteX55" fmla="*/ 1914525 w 2262187"/>
              <a:gd name="connsiteY55" fmla="*/ 4648200 h 9944100"/>
              <a:gd name="connsiteX56" fmla="*/ 1857375 w 2262187"/>
              <a:gd name="connsiteY56" fmla="*/ 4681537 h 9944100"/>
              <a:gd name="connsiteX57" fmla="*/ 1833562 w 2262187"/>
              <a:gd name="connsiteY57" fmla="*/ 4748212 h 9944100"/>
              <a:gd name="connsiteX58" fmla="*/ 1766887 w 2262187"/>
              <a:gd name="connsiteY58" fmla="*/ 4748212 h 9944100"/>
              <a:gd name="connsiteX59" fmla="*/ 1757362 w 2262187"/>
              <a:gd name="connsiteY59" fmla="*/ 4795837 h 9944100"/>
              <a:gd name="connsiteX60" fmla="*/ 1833562 w 2262187"/>
              <a:gd name="connsiteY60" fmla="*/ 4800600 h 9944100"/>
              <a:gd name="connsiteX61" fmla="*/ 1833562 w 2262187"/>
              <a:gd name="connsiteY61" fmla="*/ 4881562 h 9944100"/>
              <a:gd name="connsiteX62" fmla="*/ 1771650 w 2262187"/>
              <a:gd name="connsiteY62" fmla="*/ 4948237 h 9944100"/>
              <a:gd name="connsiteX63" fmla="*/ 1757362 w 2262187"/>
              <a:gd name="connsiteY63" fmla="*/ 5053012 h 9944100"/>
              <a:gd name="connsiteX64" fmla="*/ 1828800 w 2262187"/>
              <a:gd name="connsiteY64" fmla="*/ 5053012 h 9944100"/>
              <a:gd name="connsiteX65" fmla="*/ 1833562 w 2262187"/>
              <a:gd name="connsiteY65" fmla="*/ 5110162 h 9944100"/>
              <a:gd name="connsiteX66" fmla="*/ 1766887 w 2262187"/>
              <a:gd name="connsiteY66" fmla="*/ 5191125 h 9944100"/>
              <a:gd name="connsiteX67" fmla="*/ 1771650 w 2262187"/>
              <a:gd name="connsiteY67" fmla="*/ 5272087 h 9944100"/>
              <a:gd name="connsiteX68" fmla="*/ 1819275 w 2262187"/>
              <a:gd name="connsiteY68" fmla="*/ 5281612 h 9944100"/>
              <a:gd name="connsiteX69" fmla="*/ 1824037 w 2262187"/>
              <a:gd name="connsiteY69" fmla="*/ 5362575 h 9944100"/>
              <a:gd name="connsiteX70" fmla="*/ 1743075 w 2262187"/>
              <a:gd name="connsiteY70" fmla="*/ 5343525 h 9944100"/>
              <a:gd name="connsiteX71" fmla="*/ 1757362 w 2262187"/>
              <a:gd name="connsiteY71" fmla="*/ 5457825 h 9944100"/>
              <a:gd name="connsiteX72" fmla="*/ 1724025 w 2262187"/>
              <a:gd name="connsiteY72" fmla="*/ 5505450 h 9944100"/>
              <a:gd name="connsiteX73" fmla="*/ 1728787 w 2262187"/>
              <a:gd name="connsiteY73" fmla="*/ 5572125 h 9944100"/>
              <a:gd name="connsiteX74" fmla="*/ 1624012 w 2262187"/>
              <a:gd name="connsiteY74" fmla="*/ 5648325 h 9944100"/>
              <a:gd name="connsiteX75" fmla="*/ 1600981 w 2262187"/>
              <a:gd name="connsiteY75" fmla="*/ 5638601 h 9944100"/>
              <a:gd name="connsiteX76" fmla="*/ 1657350 w 2262187"/>
              <a:gd name="connsiteY76" fmla="*/ 5738812 h 9944100"/>
              <a:gd name="connsiteX77" fmla="*/ 1700212 w 2262187"/>
              <a:gd name="connsiteY77" fmla="*/ 5743575 h 9944100"/>
              <a:gd name="connsiteX78" fmla="*/ 1785937 w 2262187"/>
              <a:gd name="connsiteY78" fmla="*/ 5553075 h 9944100"/>
              <a:gd name="connsiteX79" fmla="*/ 1800225 w 2262187"/>
              <a:gd name="connsiteY79" fmla="*/ 5553075 h 9944100"/>
              <a:gd name="connsiteX80" fmla="*/ 2000250 w 2262187"/>
              <a:gd name="connsiteY80" fmla="*/ 5272087 h 9944100"/>
              <a:gd name="connsiteX81" fmla="*/ 2043112 w 2262187"/>
              <a:gd name="connsiteY81" fmla="*/ 5319712 h 9944100"/>
              <a:gd name="connsiteX82" fmla="*/ 2024062 w 2262187"/>
              <a:gd name="connsiteY82" fmla="*/ 5462587 h 9944100"/>
              <a:gd name="connsiteX83" fmla="*/ 2057400 w 2262187"/>
              <a:gd name="connsiteY83" fmla="*/ 5667375 h 9944100"/>
              <a:gd name="connsiteX84" fmla="*/ 2019300 w 2262187"/>
              <a:gd name="connsiteY84" fmla="*/ 5791200 h 9944100"/>
              <a:gd name="connsiteX85" fmla="*/ 2200275 w 2262187"/>
              <a:gd name="connsiteY85" fmla="*/ 5800725 h 9944100"/>
              <a:gd name="connsiteX86" fmla="*/ 2224087 w 2262187"/>
              <a:gd name="connsiteY86" fmla="*/ 5848350 h 9944100"/>
              <a:gd name="connsiteX87" fmla="*/ 2252662 w 2262187"/>
              <a:gd name="connsiteY87" fmla="*/ 5867400 h 9944100"/>
              <a:gd name="connsiteX88" fmla="*/ 2262187 w 2262187"/>
              <a:gd name="connsiteY88" fmla="*/ 5891212 h 9944100"/>
              <a:gd name="connsiteX89" fmla="*/ 2257425 w 2262187"/>
              <a:gd name="connsiteY89" fmla="*/ 6034087 h 9944100"/>
              <a:gd name="connsiteX90" fmla="*/ 2181225 w 2262187"/>
              <a:gd name="connsiteY90" fmla="*/ 6072187 h 9944100"/>
              <a:gd name="connsiteX91" fmla="*/ 2181225 w 2262187"/>
              <a:gd name="connsiteY91" fmla="*/ 6115050 h 9944100"/>
              <a:gd name="connsiteX92" fmla="*/ 2085975 w 2262187"/>
              <a:gd name="connsiteY92" fmla="*/ 6110287 h 9944100"/>
              <a:gd name="connsiteX93" fmla="*/ 2043112 w 2262187"/>
              <a:gd name="connsiteY93" fmla="*/ 6224587 h 9944100"/>
              <a:gd name="connsiteX94" fmla="*/ 1981200 w 2262187"/>
              <a:gd name="connsiteY94" fmla="*/ 6267450 h 9944100"/>
              <a:gd name="connsiteX95" fmla="*/ 1966912 w 2262187"/>
              <a:gd name="connsiteY95" fmla="*/ 6410325 h 9944100"/>
              <a:gd name="connsiteX96" fmla="*/ 1838325 w 2262187"/>
              <a:gd name="connsiteY96" fmla="*/ 6396037 h 9944100"/>
              <a:gd name="connsiteX97" fmla="*/ 1709737 w 2262187"/>
              <a:gd name="connsiteY97" fmla="*/ 6424612 h 9944100"/>
              <a:gd name="connsiteX98" fmla="*/ 1676400 w 2262187"/>
              <a:gd name="connsiteY98" fmla="*/ 6510337 h 9944100"/>
              <a:gd name="connsiteX99" fmla="*/ 1719262 w 2262187"/>
              <a:gd name="connsiteY99" fmla="*/ 6662737 h 9944100"/>
              <a:gd name="connsiteX100" fmla="*/ 1800225 w 2262187"/>
              <a:gd name="connsiteY100" fmla="*/ 6700837 h 9944100"/>
              <a:gd name="connsiteX101" fmla="*/ 1866900 w 2262187"/>
              <a:gd name="connsiteY101" fmla="*/ 6619875 h 9944100"/>
              <a:gd name="connsiteX102" fmla="*/ 1914525 w 2262187"/>
              <a:gd name="connsiteY102" fmla="*/ 6643687 h 9944100"/>
              <a:gd name="connsiteX103" fmla="*/ 1943100 w 2262187"/>
              <a:gd name="connsiteY103" fmla="*/ 6491287 h 9944100"/>
              <a:gd name="connsiteX104" fmla="*/ 1981200 w 2262187"/>
              <a:gd name="connsiteY104" fmla="*/ 6491287 h 9944100"/>
              <a:gd name="connsiteX105" fmla="*/ 2047875 w 2262187"/>
              <a:gd name="connsiteY105" fmla="*/ 6419850 h 9944100"/>
              <a:gd name="connsiteX106" fmla="*/ 2152650 w 2262187"/>
              <a:gd name="connsiteY106" fmla="*/ 6415087 h 9944100"/>
              <a:gd name="connsiteX107" fmla="*/ 2209800 w 2262187"/>
              <a:gd name="connsiteY107" fmla="*/ 6496050 h 9944100"/>
              <a:gd name="connsiteX108" fmla="*/ 2143125 w 2262187"/>
              <a:gd name="connsiteY108" fmla="*/ 6572250 h 9944100"/>
              <a:gd name="connsiteX109" fmla="*/ 2152650 w 2262187"/>
              <a:gd name="connsiteY109" fmla="*/ 6619875 h 9944100"/>
              <a:gd name="connsiteX110" fmla="*/ 2105025 w 2262187"/>
              <a:gd name="connsiteY110" fmla="*/ 6638925 h 9944100"/>
              <a:gd name="connsiteX111" fmla="*/ 2095500 w 2262187"/>
              <a:gd name="connsiteY111" fmla="*/ 6686550 h 9944100"/>
              <a:gd name="connsiteX112" fmla="*/ 2138362 w 2262187"/>
              <a:gd name="connsiteY112" fmla="*/ 6753225 h 9944100"/>
              <a:gd name="connsiteX113" fmla="*/ 2085975 w 2262187"/>
              <a:gd name="connsiteY113" fmla="*/ 6838950 h 9944100"/>
              <a:gd name="connsiteX114" fmla="*/ 1985962 w 2262187"/>
              <a:gd name="connsiteY114" fmla="*/ 6791325 h 9944100"/>
              <a:gd name="connsiteX115" fmla="*/ 1952625 w 2262187"/>
              <a:gd name="connsiteY115" fmla="*/ 6791325 h 9944100"/>
              <a:gd name="connsiteX116" fmla="*/ 1933575 w 2262187"/>
              <a:gd name="connsiteY116" fmla="*/ 6886575 h 9944100"/>
              <a:gd name="connsiteX117" fmla="*/ 1833562 w 2262187"/>
              <a:gd name="connsiteY117" fmla="*/ 6886575 h 9944100"/>
              <a:gd name="connsiteX118" fmla="*/ 1824037 w 2262187"/>
              <a:gd name="connsiteY118" fmla="*/ 6838950 h 9944100"/>
              <a:gd name="connsiteX119" fmla="*/ 1781175 w 2262187"/>
              <a:gd name="connsiteY119" fmla="*/ 6796087 h 9944100"/>
              <a:gd name="connsiteX120" fmla="*/ 1595437 w 2262187"/>
              <a:gd name="connsiteY120" fmla="*/ 7029450 h 9944100"/>
              <a:gd name="connsiteX121" fmla="*/ 1638300 w 2262187"/>
              <a:gd name="connsiteY121" fmla="*/ 7129462 h 9944100"/>
              <a:gd name="connsiteX122" fmla="*/ 1719262 w 2262187"/>
              <a:gd name="connsiteY122" fmla="*/ 7100887 h 9944100"/>
              <a:gd name="connsiteX123" fmla="*/ 1766887 w 2262187"/>
              <a:gd name="connsiteY123" fmla="*/ 7119937 h 9944100"/>
              <a:gd name="connsiteX124" fmla="*/ 1728787 w 2262187"/>
              <a:gd name="connsiteY124" fmla="*/ 7172325 h 9944100"/>
              <a:gd name="connsiteX125" fmla="*/ 1733550 w 2262187"/>
              <a:gd name="connsiteY125" fmla="*/ 7229475 h 9944100"/>
              <a:gd name="connsiteX126" fmla="*/ 1609725 w 2262187"/>
              <a:gd name="connsiteY126" fmla="*/ 7291387 h 9944100"/>
              <a:gd name="connsiteX127" fmla="*/ 1504950 w 2262187"/>
              <a:gd name="connsiteY127" fmla="*/ 7229475 h 9944100"/>
              <a:gd name="connsiteX128" fmla="*/ 1471612 w 2262187"/>
              <a:gd name="connsiteY128" fmla="*/ 7239000 h 9944100"/>
              <a:gd name="connsiteX129" fmla="*/ 1485900 w 2262187"/>
              <a:gd name="connsiteY129" fmla="*/ 7305675 h 9944100"/>
              <a:gd name="connsiteX130" fmla="*/ 1381125 w 2262187"/>
              <a:gd name="connsiteY130" fmla="*/ 7372350 h 9944100"/>
              <a:gd name="connsiteX131" fmla="*/ 1409700 w 2262187"/>
              <a:gd name="connsiteY131" fmla="*/ 7439025 h 9944100"/>
              <a:gd name="connsiteX132" fmla="*/ 1533525 w 2262187"/>
              <a:gd name="connsiteY132" fmla="*/ 7419975 h 9944100"/>
              <a:gd name="connsiteX133" fmla="*/ 1624012 w 2262187"/>
              <a:gd name="connsiteY133" fmla="*/ 7410450 h 9944100"/>
              <a:gd name="connsiteX134" fmla="*/ 1681162 w 2262187"/>
              <a:gd name="connsiteY134" fmla="*/ 7343775 h 9944100"/>
              <a:gd name="connsiteX135" fmla="*/ 1709737 w 2262187"/>
              <a:gd name="connsiteY135" fmla="*/ 7353300 h 9944100"/>
              <a:gd name="connsiteX136" fmla="*/ 1752600 w 2262187"/>
              <a:gd name="connsiteY136" fmla="*/ 7353300 h 9944100"/>
              <a:gd name="connsiteX137" fmla="*/ 1824037 w 2262187"/>
              <a:gd name="connsiteY137" fmla="*/ 7286625 h 9944100"/>
              <a:gd name="connsiteX138" fmla="*/ 1885950 w 2262187"/>
              <a:gd name="connsiteY138" fmla="*/ 7286625 h 9944100"/>
              <a:gd name="connsiteX139" fmla="*/ 1785937 w 2262187"/>
              <a:gd name="connsiteY139" fmla="*/ 7410450 h 9944100"/>
              <a:gd name="connsiteX140" fmla="*/ 1766887 w 2262187"/>
              <a:gd name="connsiteY140" fmla="*/ 7524750 h 9944100"/>
              <a:gd name="connsiteX141" fmla="*/ 1676400 w 2262187"/>
              <a:gd name="connsiteY141" fmla="*/ 7505700 h 9944100"/>
              <a:gd name="connsiteX142" fmla="*/ 1624012 w 2262187"/>
              <a:gd name="connsiteY142" fmla="*/ 7505700 h 9944100"/>
              <a:gd name="connsiteX143" fmla="*/ 1614487 w 2262187"/>
              <a:gd name="connsiteY143" fmla="*/ 7534275 h 9944100"/>
              <a:gd name="connsiteX144" fmla="*/ 1519237 w 2262187"/>
              <a:gd name="connsiteY144" fmla="*/ 7543800 h 9944100"/>
              <a:gd name="connsiteX145" fmla="*/ 1462087 w 2262187"/>
              <a:gd name="connsiteY145" fmla="*/ 7572375 h 9944100"/>
              <a:gd name="connsiteX146" fmla="*/ 1409700 w 2262187"/>
              <a:gd name="connsiteY146" fmla="*/ 7558087 h 9944100"/>
              <a:gd name="connsiteX147" fmla="*/ 1360619 w 2262187"/>
              <a:gd name="connsiteY147" fmla="*/ 7585695 h 9944100"/>
              <a:gd name="connsiteX148" fmla="*/ 1457325 w 2262187"/>
              <a:gd name="connsiteY148" fmla="*/ 7639050 h 9944100"/>
              <a:gd name="connsiteX149" fmla="*/ 1452562 w 2262187"/>
              <a:gd name="connsiteY149" fmla="*/ 7681912 h 9944100"/>
              <a:gd name="connsiteX150" fmla="*/ 1547812 w 2262187"/>
              <a:gd name="connsiteY150" fmla="*/ 7705725 h 9944100"/>
              <a:gd name="connsiteX151" fmla="*/ 1547812 w 2262187"/>
              <a:gd name="connsiteY151" fmla="*/ 7767637 h 9944100"/>
              <a:gd name="connsiteX152" fmla="*/ 1490662 w 2262187"/>
              <a:gd name="connsiteY152" fmla="*/ 7810500 h 9944100"/>
              <a:gd name="connsiteX153" fmla="*/ 1362075 w 2262187"/>
              <a:gd name="connsiteY153" fmla="*/ 7800975 h 9944100"/>
              <a:gd name="connsiteX154" fmla="*/ 1323975 w 2262187"/>
              <a:gd name="connsiteY154" fmla="*/ 7834312 h 9944100"/>
              <a:gd name="connsiteX155" fmla="*/ 1414462 w 2262187"/>
              <a:gd name="connsiteY155" fmla="*/ 7891462 h 9944100"/>
              <a:gd name="connsiteX156" fmla="*/ 1414462 w 2262187"/>
              <a:gd name="connsiteY156" fmla="*/ 7948612 h 9944100"/>
              <a:gd name="connsiteX157" fmla="*/ 1462087 w 2262187"/>
              <a:gd name="connsiteY157" fmla="*/ 7953375 h 9944100"/>
              <a:gd name="connsiteX158" fmla="*/ 1462087 w 2262187"/>
              <a:gd name="connsiteY158" fmla="*/ 7996237 h 9944100"/>
              <a:gd name="connsiteX159" fmla="*/ 1533525 w 2262187"/>
              <a:gd name="connsiteY159" fmla="*/ 7996237 h 9944100"/>
              <a:gd name="connsiteX160" fmla="*/ 1547812 w 2262187"/>
              <a:gd name="connsiteY160" fmla="*/ 7948612 h 9944100"/>
              <a:gd name="connsiteX161" fmla="*/ 1757362 w 2262187"/>
              <a:gd name="connsiteY161" fmla="*/ 7924800 h 9944100"/>
              <a:gd name="connsiteX162" fmla="*/ 1738312 w 2262187"/>
              <a:gd name="connsiteY162" fmla="*/ 7972425 h 9944100"/>
              <a:gd name="connsiteX163" fmla="*/ 1638300 w 2262187"/>
              <a:gd name="connsiteY163" fmla="*/ 7981950 h 9944100"/>
              <a:gd name="connsiteX164" fmla="*/ 1638300 w 2262187"/>
              <a:gd name="connsiteY164" fmla="*/ 8039100 h 9944100"/>
              <a:gd name="connsiteX165" fmla="*/ 1681162 w 2262187"/>
              <a:gd name="connsiteY165" fmla="*/ 8134350 h 9944100"/>
              <a:gd name="connsiteX166" fmla="*/ 1624012 w 2262187"/>
              <a:gd name="connsiteY166" fmla="*/ 8158162 h 9944100"/>
              <a:gd name="connsiteX167" fmla="*/ 1566862 w 2262187"/>
              <a:gd name="connsiteY167" fmla="*/ 8115300 h 9944100"/>
              <a:gd name="connsiteX168" fmla="*/ 1504950 w 2262187"/>
              <a:gd name="connsiteY168" fmla="*/ 8134350 h 9944100"/>
              <a:gd name="connsiteX169" fmla="*/ 1423987 w 2262187"/>
              <a:gd name="connsiteY169" fmla="*/ 8210550 h 9944100"/>
              <a:gd name="connsiteX170" fmla="*/ 1357312 w 2262187"/>
              <a:gd name="connsiteY170" fmla="*/ 8196262 h 9944100"/>
              <a:gd name="connsiteX171" fmla="*/ 1366837 w 2262187"/>
              <a:gd name="connsiteY171" fmla="*/ 8272462 h 9944100"/>
              <a:gd name="connsiteX172" fmla="*/ 1233487 w 2262187"/>
              <a:gd name="connsiteY172" fmla="*/ 8210550 h 9944100"/>
              <a:gd name="connsiteX173" fmla="*/ 1262062 w 2262187"/>
              <a:gd name="connsiteY173" fmla="*/ 8272462 h 9944100"/>
              <a:gd name="connsiteX174" fmla="*/ 1243012 w 2262187"/>
              <a:gd name="connsiteY174" fmla="*/ 8329612 h 9944100"/>
              <a:gd name="connsiteX175" fmla="*/ 1304925 w 2262187"/>
              <a:gd name="connsiteY175" fmla="*/ 8343900 h 9944100"/>
              <a:gd name="connsiteX176" fmla="*/ 1319212 w 2262187"/>
              <a:gd name="connsiteY176" fmla="*/ 8377237 h 9944100"/>
              <a:gd name="connsiteX177" fmla="*/ 1500187 w 2262187"/>
              <a:gd name="connsiteY177" fmla="*/ 8353425 h 9944100"/>
              <a:gd name="connsiteX178" fmla="*/ 1514475 w 2262187"/>
              <a:gd name="connsiteY178" fmla="*/ 8410575 h 9944100"/>
              <a:gd name="connsiteX179" fmla="*/ 1357312 w 2262187"/>
              <a:gd name="connsiteY179" fmla="*/ 8558212 h 9944100"/>
              <a:gd name="connsiteX180" fmla="*/ 1152525 w 2262187"/>
              <a:gd name="connsiteY180" fmla="*/ 8553450 h 9944100"/>
              <a:gd name="connsiteX181" fmla="*/ 1076325 w 2262187"/>
              <a:gd name="connsiteY181" fmla="*/ 8615362 h 9944100"/>
              <a:gd name="connsiteX182" fmla="*/ 1133475 w 2262187"/>
              <a:gd name="connsiteY182" fmla="*/ 8686800 h 9944100"/>
              <a:gd name="connsiteX183" fmla="*/ 1257300 w 2262187"/>
              <a:gd name="connsiteY183" fmla="*/ 8739187 h 9944100"/>
              <a:gd name="connsiteX184" fmla="*/ 1247775 w 2262187"/>
              <a:gd name="connsiteY184" fmla="*/ 8805862 h 9944100"/>
              <a:gd name="connsiteX185" fmla="*/ 1304925 w 2262187"/>
              <a:gd name="connsiteY185" fmla="*/ 8820150 h 9944100"/>
              <a:gd name="connsiteX186" fmla="*/ 1438275 w 2262187"/>
              <a:gd name="connsiteY186" fmla="*/ 8796337 h 9944100"/>
              <a:gd name="connsiteX187" fmla="*/ 1481137 w 2262187"/>
              <a:gd name="connsiteY187" fmla="*/ 8896350 h 9944100"/>
              <a:gd name="connsiteX188" fmla="*/ 1343025 w 2262187"/>
              <a:gd name="connsiteY188" fmla="*/ 8943975 h 9944100"/>
              <a:gd name="connsiteX189" fmla="*/ 1343025 w 2262187"/>
              <a:gd name="connsiteY189" fmla="*/ 8996362 h 9944100"/>
              <a:gd name="connsiteX190" fmla="*/ 1295400 w 2262187"/>
              <a:gd name="connsiteY190" fmla="*/ 9015412 h 9944100"/>
              <a:gd name="connsiteX191" fmla="*/ 1276350 w 2262187"/>
              <a:gd name="connsiteY191" fmla="*/ 8953500 h 9944100"/>
              <a:gd name="connsiteX192" fmla="*/ 1181100 w 2262187"/>
              <a:gd name="connsiteY192" fmla="*/ 8924925 h 9944100"/>
              <a:gd name="connsiteX193" fmla="*/ 1176337 w 2262187"/>
              <a:gd name="connsiteY193" fmla="*/ 8872537 h 9944100"/>
              <a:gd name="connsiteX194" fmla="*/ 1042987 w 2262187"/>
              <a:gd name="connsiteY194" fmla="*/ 8872537 h 9944100"/>
              <a:gd name="connsiteX195" fmla="*/ 971550 w 2262187"/>
              <a:gd name="connsiteY195" fmla="*/ 8801100 h 9944100"/>
              <a:gd name="connsiteX196" fmla="*/ 957262 w 2262187"/>
              <a:gd name="connsiteY196" fmla="*/ 8896350 h 9944100"/>
              <a:gd name="connsiteX197" fmla="*/ 981075 w 2262187"/>
              <a:gd name="connsiteY197" fmla="*/ 8920162 h 9944100"/>
              <a:gd name="connsiteX198" fmla="*/ 957262 w 2262187"/>
              <a:gd name="connsiteY198" fmla="*/ 8986837 h 9944100"/>
              <a:gd name="connsiteX199" fmla="*/ 1033462 w 2262187"/>
              <a:gd name="connsiteY199" fmla="*/ 9034462 h 9944100"/>
              <a:gd name="connsiteX200" fmla="*/ 1066800 w 2262187"/>
              <a:gd name="connsiteY200" fmla="*/ 9105900 h 9944100"/>
              <a:gd name="connsiteX201" fmla="*/ 1233487 w 2262187"/>
              <a:gd name="connsiteY201" fmla="*/ 9120187 h 9944100"/>
              <a:gd name="connsiteX202" fmla="*/ 1309687 w 2262187"/>
              <a:gd name="connsiteY202" fmla="*/ 9153525 h 9944100"/>
              <a:gd name="connsiteX203" fmla="*/ 1090612 w 2262187"/>
              <a:gd name="connsiteY203" fmla="*/ 9201150 h 9944100"/>
              <a:gd name="connsiteX204" fmla="*/ 971550 w 2262187"/>
              <a:gd name="connsiteY204" fmla="*/ 9224962 h 9944100"/>
              <a:gd name="connsiteX205" fmla="*/ 985837 w 2262187"/>
              <a:gd name="connsiteY205" fmla="*/ 9267825 h 9944100"/>
              <a:gd name="connsiteX206" fmla="*/ 1123950 w 2262187"/>
              <a:gd name="connsiteY206" fmla="*/ 9324975 h 9944100"/>
              <a:gd name="connsiteX207" fmla="*/ 1147762 w 2262187"/>
              <a:gd name="connsiteY207" fmla="*/ 9386887 h 9944100"/>
              <a:gd name="connsiteX208" fmla="*/ 995362 w 2262187"/>
              <a:gd name="connsiteY208" fmla="*/ 9391650 h 9944100"/>
              <a:gd name="connsiteX209" fmla="*/ 881062 w 2262187"/>
              <a:gd name="connsiteY209" fmla="*/ 9372600 h 9944100"/>
              <a:gd name="connsiteX210" fmla="*/ 857250 w 2262187"/>
              <a:gd name="connsiteY210" fmla="*/ 9305925 h 9944100"/>
              <a:gd name="connsiteX211" fmla="*/ 819150 w 2262187"/>
              <a:gd name="connsiteY211" fmla="*/ 9372600 h 9944100"/>
              <a:gd name="connsiteX212" fmla="*/ 762000 w 2262187"/>
              <a:gd name="connsiteY212" fmla="*/ 9372600 h 9944100"/>
              <a:gd name="connsiteX213" fmla="*/ 733425 w 2262187"/>
              <a:gd name="connsiteY213" fmla="*/ 9339262 h 9944100"/>
              <a:gd name="connsiteX214" fmla="*/ 700087 w 2262187"/>
              <a:gd name="connsiteY214" fmla="*/ 9444037 h 9944100"/>
              <a:gd name="connsiteX215" fmla="*/ 633412 w 2262187"/>
              <a:gd name="connsiteY215" fmla="*/ 9444037 h 9944100"/>
              <a:gd name="connsiteX216" fmla="*/ 623887 w 2262187"/>
              <a:gd name="connsiteY216" fmla="*/ 9420225 h 9944100"/>
              <a:gd name="connsiteX217" fmla="*/ 552450 w 2262187"/>
              <a:gd name="connsiteY217" fmla="*/ 9405937 h 9944100"/>
              <a:gd name="connsiteX218" fmla="*/ 571500 w 2262187"/>
              <a:gd name="connsiteY218" fmla="*/ 9339262 h 9944100"/>
              <a:gd name="connsiteX219" fmla="*/ 542925 w 2262187"/>
              <a:gd name="connsiteY219" fmla="*/ 9310687 h 9944100"/>
              <a:gd name="connsiteX220" fmla="*/ 585787 w 2262187"/>
              <a:gd name="connsiteY220" fmla="*/ 9234487 h 9944100"/>
              <a:gd name="connsiteX221" fmla="*/ 552450 w 2262187"/>
              <a:gd name="connsiteY221" fmla="*/ 9196387 h 9944100"/>
              <a:gd name="connsiteX222" fmla="*/ 581025 w 2262187"/>
              <a:gd name="connsiteY222" fmla="*/ 9158287 h 9944100"/>
              <a:gd name="connsiteX223" fmla="*/ 523875 w 2262187"/>
              <a:gd name="connsiteY223" fmla="*/ 9105900 h 9944100"/>
              <a:gd name="connsiteX224" fmla="*/ 485775 w 2262187"/>
              <a:gd name="connsiteY224" fmla="*/ 9167812 h 9944100"/>
              <a:gd name="connsiteX225" fmla="*/ 509587 w 2262187"/>
              <a:gd name="connsiteY225" fmla="*/ 9329737 h 9944100"/>
              <a:gd name="connsiteX226" fmla="*/ 442912 w 2262187"/>
              <a:gd name="connsiteY226" fmla="*/ 9410700 h 9944100"/>
              <a:gd name="connsiteX227" fmla="*/ 552450 w 2262187"/>
              <a:gd name="connsiteY227" fmla="*/ 9477375 h 9944100"/>
              <a:gd name="connsiteX228" fmla="*/ 609600 w 2262187"/>
              <a:gd name="connsiteY228" fmla="*/ 9596437 h 9944100"/>
              <a:gd name="connsiteX229" fmla="*/ 590550 w 2262187"/>
              <a:gd name="connsiteY229" fmla="*/ 9682162 h 9944100"/>
              <a:gd name="connsiteX230" fmla="*/ 500062 w 2262187"/>
              <a:gd name="connsiteY230" fmla="*/ 9591675 h 9944100"/>
              <a:gd name="connsiteX231" fmla="*/ 457200 w 2262187"/>
              <a:gd name="connsiteY231" fmla="*/ 9582150 h 9944100"/>
              <a:gd name="connsiteX232" fmla="*/ 457200 w 2262187"/>
              <a:gd name="connsiteY232" fmla="*/ 9682162 h 9944100"/>
              <a:gd name="connsiteX233" fmla="*/ 381000 w 2262187"/>
              <a:gd name="connsiteY233" fmla="*/ 9753600 h 9944100"/>
              <a:gd name="connsiteX234" fmla="*/ 400050 w 2262187"/>
              <a:gd name="connsiteY234" fmla="*/ 9810750 h 9944100"/>
              <a:gd name="connsiteX235" fmla="*/ 476250 w 2262187"/>
              <a:gd name="connsiteY235" fmla="*/ 9791700 h 9944100"/>
              <a:gd name="connsiteX236" fmla="*/ 533400 w 2262187"/>
              <a:gd name="connsiteY236" fmla="*/ 9858375 h 9944100"/>
              <a:gd name="connsiteX237" fmla="*/ 538162 w 2262187"/>
              <a:gd name="connsiteY237" fmla="*/ 9901237 h 9944100"/>
              <a:gd name="connsiteX238" fmla="*/ 433387 w 2262187"/>
              <a:gd name="connsiteY238" fmla="*/ 9915525 h 9944100"/>
              <a:gd name="connsiteX239" fmla="*/ 414337 w 2262187"/>
              <a:gd name="connsiteY239" fmla="*/ 9944100 h 9944100"/>
              <a:gd name="connsiteX240" fmla="*/ 361950 w 2262187"/>
              <a:gd name="connsiteY240" fmla="*/ 9925050 h 9944100"/>
              <a:gd name="connsiteX241" fmla="*/ 309562 w 2262187"/>
              <a:gd name="connsiteY241" fmla="*/ 9782175 h 9944100"/>
              <a:gd name="connsiteX242" fmla="*/ 219075 w 2262187"/>
              <a:gd name="connsiteY242" fmla="*/ 9734550 h 9944100"/>
              <a:gd name="connsiteX243" fmla="*/ 214312 w 2262187"/>
              <a:gd name="connsiteY243" fmla="*/ 9648825 h 9944100"/>
              <a:gd name="connsiteX244" fmla="*/ 276225 w 2262187"/>
              <a:gd name="connsiteY244" fmla="*/ 9620250 h 9944100"/>
              <a:gd name="connsiteX245" fmla="*/ 290512 w 2262187"/>
              <a:gd name="connsiteY245" fmla="*/ 9586912 h 9944100"/>
              <a:gd name="connsiteX246" fmla="*/ 195262 w 2262187"/>
              <a:gd name="connsiteY246" fmla="*/ 9534525 h 9944100"/>
              <a:gd name="connsiteX247" fmla="*/ 80962 w 2262187"/>
              <a:gd name="connsiteY247" fmla="*/ 9525000 h 9944100"/>
              <a:gd name="connsiteX248" fmla="*/ 0 w 2262187"/>
              <a:gd name="connsiteY248" fmla="*/ 9582150 h 9944100"/>
              <a:gd name="connsiteX249" fmla="*/ 28575 w 2262187"/>
              <a:gd name="connsiteY249" fmla="*/ 9615487 h 9944100"/>
              <a:gd name="connsiteX250" fmla="*/ 14287 w 2262187"/>
              <a:gd name="connsiteY250" fmla="*/ 9677400 h 9944100"/>
              <a:gd name="connsiteX251" fmla="*/ 52387 w 2262187"/>
              <a:gd name="connsiteY251" fmla="*/ 9791700 h 9944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</a:cxnLst>
            <a:rect l="l" t="t" r="r" b="b"/>
            <a:pathLst>
              <a:path w="2262187" h="9944100">
                <a:moveTo>
                  <a:pt x="300037" y="0"/>
                </a:moveTo>
                <a:lnTo>
                  <a:pt x="404812" y="176212"/>
                </a:lnTo>
                <a:lnTo>
                  <a:pt x="442912" y="176212"/>
                </a:lnTo>
                <a:lnTo>
                  <a:pt x="481012" y="266700"/>
                </a:lnTo>
                <a:lnTo>
                  <a:pt x="481012" y="357187"/>
                </a:lnTo>
                <a:lnTo>
                  <a:pt x="661987" y="538162"/>
                </a:lnTo>
                <a:lnTo>
                  <a:pt x="661987" y="623887"/>
                </a:lnTo>
                <a:lnTo>
                  <a:pt x="757237" y="704850"/>
                </a:lnTo>
                <a:lnTo>
                  <a:pt x="752475" y="842962"/>
                </a:lnTo>
                <a:lnTo>
                  <a:pt x="814387" y="895350"/>
                </a:lnTo>
                <a:lnTo>
                  <a:pt x="885825" y="1062038"/>
                </a:lnTo>
                <a:lnTo>
                  <a:pt x="942975" y="1114426"/>
                </a:lnTo>
                <a:lnTo>
                  <a:pt x="957262" y="1204912"/>
                </a:lnTo>
                <a:lnTo>
                  <a:pt x="990600" y="1243012"/>
                </a:lnTo>
                <a:lnTo>
                  <a:pt x="1066800" y="1443037"/>
                </a:lnTo>
                <a:lnTo>
                  <a:pt x="1066800" y="1547812"/>
                </a:lnTo>
                <a:lnTo>
                  <a:pt x="985837" y="1524000"/>
                </a:lnTo>
                <a:lnTo>
                  <a:pt x="900112" y="1619250"/>
                </a:lnTo>
                <a:lnTo>
                  <a:pt x="847725" y="1666875"/>
                </a:lnTo>
                <a:lnTo>
                  <a:pt x="866775" y="1719263"/>
                </a:lnTo>
                <a:lnTo>
                  <a:pt x="947737" y="1795463"/>
                </a:lnTo>
                <a:lnTo>
                  <a:pt x="1033462" y="1795463"/>
                </a:lnTo>
                <a:lnTo>
                  <a:pt x="1162050" y="1857376"/>
                </a:lnTo>
                <a:lnTo>
                  <a:pt x="1281112" y="2019300"/>
                </a:lnTo>
                <a:lnTo>
                  <a:pt x="1223962" y="2114551"/>
                </a:lnTo>
                <a:lnTo>
                  <a:pt x="1171575" y="2100262"/>
                </a:lnTo>
                <a:lnTo>
                  <a:pt x="1052512" y="2233613"/>
                </a:lnTo>
                <a:lnTo>
                  <a:pt x="1042987" y="2481262"/>
                </a:lnTo>
                <a:lnTo>
                  <a:pt x="1157287" y="2619375"/>
                </a:lnTo>
                <a:lnTo>
                  <a:pt x="1252537" y="2652713"/>
                </a:lnTo>
                <a:lnTo>
                  <a:pt x="1323975" y="2790826"/>
                </a:lnTo>
                <a:lnTo>
                  <a:pt x="1390650" y="2847976"/>
                </a:lnTo>
                <a:lnTo>
                  <a:pt x="1428750" y="2947988"/>
                </a:lnTo>
                <a:lnTo>
                  <a:pt x="1595437" y="2943226"/>
                </a:lnTo>
                <a:lnTo>
                  <a:pt x="1685925" y="3109912"/>
                </a:lnTo>
                <a:lnTo>
                  <a:pt x="1681162" y="3248025"/>
                </a:lnTo>
                <a:lnTo>
                  <a:pt x="1714500" y="3314700"/>
                </a:lnTo>
                <a:lnTo>
                  <a:pt x="1700212" y="3367087"/>
                </a:lnTo>
                <a:lnTo>
                  <a:pt x="1633537" y="3371850"/>
                </a:lnTo>
                <a:lnTo>
                  <a:pt x="1598214" y="3499896"/>
                </a:lnTo>
                <a:lnTo>
                  <a:pt x="1681162" y="3605212"/>
                </a:lnTo>
                <a:lnTo>
                  <a:pt x="1704975" y="3724275"/>
                </a:lnTo>
                <a:lnTo>
                  <a:pt x="1752600" y="3738562"/>
                </a:lnTo>
                <a:lnTo>
                  <a:pt x="1785937" y="3862387"/>
                </a:lnTo>
                <a:lnTo>
                  <a:pt x="1776412" y="4010025"/>
                </a:lnTo>
                <a:lnTo>
                  <a:pt x="1809750" y="4043362"/>
                </a:lnTo>
                <a:lnTo>
                  <a:pt x="1800225" y="4114800"/>
                </a:lnTo>
                <a:lnTo>
                  <a:pt x="1843087" y="4114800"/>
                </a:lnTo>
                <a:lnTo>
                  <a:pt x="1866900" y="4195762"/>
                </a:lnTo>
                <a:lnTo>
                  <a:pt x="1833562" y="4229100"/>
                </a:lnTo>
                <a:lnTo>
                  <a:pt x="1847850" y="4352925"/>
                </a:lnTo>
                <a:lnTo>
                  <a:pt x="1833562" y="4395787"/>
                </a:lnTo>
                <a:lnTo>
                  <a:pt x="1933575" y="4491037"/>
                </a:lnTo>
                <a:lnTo>
                  <a:pt x="1871662" y="4538662"/>
                </a:lnTo>
                <a:lnTo>
                  <a:pt x="1871662" y="4595812"/>
                </a:lnTo>
                <a:lnTo>
                  <a:pt x="1914525" y="4648200"/>
                </a:lnTo>
                <a:lnTo>
                  <a:pt x="1857375" y="4681537"/>
                </a:lnTo>
                <a:lnTo>
                  <a:pt x="1833562" y="4748212"/>
                </a:lnTo>
                <a:lnTo>
                  <a:pt x="1766887" y="4748212"/>
                </a:lnTo>
                <a:lnTo>
                  <a:pt x="1757362" y="4795837"/>
                </a:lnTo>
                <a:lnTo>
                  <a:pt x="1833562" y="4800600"/>
                </a:lnTo>
                <a:lnTo>
                  <a:pt x="1833562" y="4881562"/>
                </a:lnTo>
                <a:lnTo>
                  <a:pt x="1771650" y="4948237"/>
                </a:lnTo>
                <a:lnTo>
                  <a:pt x="1757362" y="5053012"/>
                </a:lnTo>
                <a:lnTo>
                  <a:pt x="1828800" y="5053012"/>
                </a:lnTo>
                <a:lnTo>
                  <a:pt x="1833562" y="5110162"/>
                </a:lnTo>
                <a:lnTo>
                  <a:pt x="1766887" y="5191125"/>
                </a:lnTo>
                <a:lnTo>
                  <a:pt x="1771650" y="5272087"/>
                </a:lnTo>
                <a:lnTo>
                  <a:pt x="1819275" y="5281612"/>
                </a:lnTo>
                <a:lnTo>
                  <a:pt x="1824037" y="5362575"/>
                </a:lnTo>
                <a:lnTo>
                  <a:pt x="1743075" y="5343525"/>
                </a:lnTo>
                <a:lnTo>
                  <a:pt x="1757362" y="5457825"/>
                </a:lnTo>
                <a:lnTo>
                  <a:pt x="1724025" y="5505450"/>
                </a:lnTo>
                <a:lnTo>
                  <a:pt x="1728787" y="5572125"/>
                </a:lnTo>
                <a:lnTo>
                  <a:pt x="1624012" y="5648325"/>
                </a:lnTo>
                <a:lnTo>
                  <a:pt x="1600981" y="5638601"/>
                </a:lnTo>
                <a:lnTo>
                  <a:pt x="1657350" y="5738812"/>
                </a:lnTo>
                <a:lnTo>
                  <a:pt x="1700212" y="5743575"/>
                </a:lnTo>
                <a:lnTo>
                  <a:pt x="1785937" y="5553075"/>
                </a:lnTo>
                <a:lnTo>
                  <a:pt x="1800225" y="5553075"/>
                </a:lnTo>
                <a:lnTo>
                  <a:pt x="2000250" y="5272087"/>
                </a:lnTo>
                <a:lnTo>
                  <a:pt x="2043112" y="5319712"/>
                </a:lnTo>
                <a:lnTo>
                  <a:pt x="2024062" y="5462587"/>
                </a:lnTo>
                <a:lnTo>
                  <a:pt x="2057400" y="5667375"/>
                </a:lnTo>
                <a:lnTo>
                  <a:pt x="2019300" y="5791200"/>
                </a:lnTo>
                <a:lnTo>
                  <a:pt x="2200275" y="5800725"/>
                </a:lnTo>
                <a:lnTo>
                  <a:pt x="2224087" y="5848350"/>
                </a:lnTo>
                <a:lnTo>
                  <a:pt x="2252662" y="5867400"/>
                </a:lnTo>
                <a:lnTo>
                  <a:pt x="2262187" y="5891212"/>
                </a:lnTo>
                <a:lnTo>
                  <a:pt x="2257425" y="6034087"/>
                </a:lnTo>
                <a:lnTo>
                  <a:pt x="2181225" y="6072187"/>
                </a:lnTo>
                <a:lnTo>
                  <a:pt x="2181225" y="6115050"/>
                </a:lnTo>
                <a:lnTo>
                  <a:pt x="2085975" y="6110287"/>
                </a:lnTo>
                <a:lnTo>
                  <a:pt x="2043112" y="6224587"/>
                </a:lnTo>
                <a:lnTo>
                  <a:pt x="1981200" y="6267450"/>
                </a:lnTo>
                <a:lnTo>
                  <a:pt x="1966912" y="6410325"/>
                </a:lnTo>
                <a:lnTo>
                  <a:pt x="1838325" y="6396037"/>
                </a:lnTo>
                <a:lnTo>
                  <a:pt x="1709737" y="6424612"/>
                </a:lnTo>
                <a:lnTo>
                  <a:pt x="1676400" y="6510337"/>
                </a:lnTo>
                <a:lnTo>
                  <a:pt x="1719262" y="6662737"/>
                </a:lnTo>
                <a:lnTo>
                  <a:pt x="1800225" y="6700837"/>
                </a:lnTo>
                <a:lnTo>
                  <a:pt x="1866900" y="6619875"/>
                </a:lnTo>
                <a:lnTo>
                  <a:pt x="1914525" y="6643687"/>
                </a:lnTo>
                <a:lnTo>
                  <a:pt x="1943100" y="6491287"/>
                </a:lnTo>
                <a:lnTo>
                  <a:pt x="1981200" y="6491287"/>
                </a:lnTo>
                <a:lnTo>
                  <a:pt x="2047875" y="6419850"/>
                </a:lnTo>
                <a:lnTo>
                  <a:pt x="2152650" y="6415087"/>
                </a:lnTo>
                <a:lnTo>
                  <a:pt x="2209800" y="6496050"/>
                </a:lnTo>
                <a:lnTo>
                  <a:pt x="2143125" y="6572250"/>
                </a:lnTo>
                <a:lnTo>
                  <a:pt x="2152650" y="6619875"/>
                </a:lnTo>
                <a:lnTo>
                  <a:pt x="2105025" y="6638925"/>
                </a:lnTo>
                <a:lnTo>
                  <a:pt x="2095500" y="6686550"/>
                </a:lnTo>
                <a:lnTo>
                  <a:pt x="2138362" y="6753225"/>
                </a:lnTo>
                <a:lnTo>
                  <a:pt x="2085975" y="6838950"/>
                </a:lnTo>
                <a:lnTo>
                  <a:pt x="1985962" y="6791325"/>
                </a:lnTo>
                <a:lnTo>
                  <a:pt x="1952625" y="6791325"/>
                </a:lnTo>
                <a:lnTo>
                  <a:pt x="1933575" y="6886575"/>
                </a:lnTo>
                <a:lnTo>
                  <a:pt x="1833562" y="6886575"/>
                </a:lnTo>
                <a:lnTo>
                  <a:pt x="1824037" y="6838950"/>
                </a:lnTo>
                <a:lnTo>
                  <a:pt x="1781175" y="6796087"/>
                </a:lnTo>
                <a:lnTo>
                  <a:pt x="1595437" y="7029450"/>
                </a:lnTo>
                <a:lnTo>
                  <a:pt x="1638300" y="7129462"/>
                </a:lnTo>
                <a:lnTo>
                  <a:pt x="1719262" y="7100887"/>
                </a:lnTo>
                <a:lnTo>
                  <a:pt x="1766887" y="7119937"/>
                </a:lnTo>
                <a:lnTo>
                  <a:pt x="1728787" y="7172325"/>
                </a:lnTo>
                <a:lnTo>
                  <a:pt x="1733550" y="7229475"/>
                </a:lnTo>
                <a:lnTo>
                  <a:pt x="1609725" y="7291387"/>
                </a:lnTo>
                <a:lnTo>
                  <a:pt x="1504950" y="7229475"/>
                </a:lnTo>
                <a:lnTo>
                  <a:pt x="1471612" y="7239000"/>
                </a:lnTo>
                <a:lnTo>
                  <a:pt x="1485900" y="7305675"/>
                </a:lnTo>
                <a:lnTo>
                  <a:pt x="1381125" y="7372350"/>
                </a:lnTo>
                <a:lnTo>
                  <a:pt x="1409700" y="7439025"/>
                </a:lnTo>
                <a:lnTo>
                  <a:pt x="1533525" y="7419975"/>
                </a:lnTo>
                <a:lnTo>
                  <a:pt x="1624012" y="7410450"/>
                </a:lnTo>
                <a:lnTo>
                  <a:pt x="1681162" y="7343775"/>
                </a:lnTo>
                <a:lnTo>
                  <a:pt x="1709737" y="7353300"/>
                </a:lnTo>
                <a:lnTo>
                  <a:pt x="1752600" y="7353300"/>
                </a:lnTo>
                <a:lnTo>
                  <a:pt x="1824037" y="7286625"/>
                </a:lnTo>
                <a:lnTo>
                  <a:pt x="1885950" y="7286625"/>
                </a:lnTo>
                <a:lnTo>
                  <a:pt x="1785937" y="7410450"/>
                </a:lnTo>
                <a:lnTo>
                  <a:pt x="1766887" y="7524750"/>
                </a:lnTo>
                <a:lnTo>
                  <a:pt x="1676400" y="7505700"/>
                </a:lnTo>
                <a:lnTo>
                  <a:pt x="1624012" y="7505700"/>
                </a:lnTo>
                <a:lnTo>
                  <a:pt x="1614487" y="7534275"/>
                </a:lnTo>
                <a:lnTo>
                  <a:pt x="1519237" y="7543800"/>
                </a:lnTo>
                <a:lnTo>
                  <a:pt x="1462087" y="7572375"/>
                </a:lnTo>
                <a:lnTo>
                  <a:pt x="1409700" y="7558087"/>
                </a:lnTo>
                <a:lnTo>
                  <a:pt x="1360619" y="7585695"/>
                </a:lnTo>
                <a:lnTo>
                  <a:pt x="1457325" y="7639050"/>
                </a:lnTo>
                <a:lnTo>
                  <a:pt x="1452562" y="7681912"/>
                </a:lnTo>
                <a:lnTo>
                  <a:pt x="1547812" y="7705725"/>
                </a:lnTo>
                <a:lnTo>
                  <a:pt x="1547812" y="7767637"/>
                </a:lnTo>
                <a:lnTo>
                  <a:pt x="1490662" y="7810500"/>
                </a:lnTo>
                <a:lnTo>
                  <a:pt x="1362075" y="7800975"/>
                </a:lnTo>
                <a:lnTo>
                  <a:pt x="1323975" y="7834312"/>
                </a:lnTo>
                <a:lnTo>
                  <a:pt x="1414462" y="7891462"/>
                </a:lnTo>
                <a:lnTo>
                  <a:pt x="1414462" y="7948612"/>
                </a:lnTo>
                <a:lnTo>
                  <a:pt x="1462087" y="7953375"/>
                </a:lnTo>
                <a:lnTo>
                  <a:pt x="1462087" y="7996237"/>
                </a:lnTo>
                <a:lnTo>
                  <a:pt x="1533525" y="7996237"/>
                </a:lnTo>
                <a:lnTo>
                  <a:pt x="1547812" y="7948612"/>
                </a:lnTo>
                <a:lnTo>
                  <a:pt x="1757362" y="7924800"/>
                </a:lnTo>
                <a:lnTo>
                  <a:pt x="1738312" y="7972425"/>
                </a:lnTo>
                <a:lnTo>
                  <a:pt x="1638300" y="7981950"/>
                </a:lnTo>
                <a:lnTo>
                  <a:pt x="1638300" y="8039100"/>
                </a:lnTo>
                <a:lnTo>
                  <a:pt x="1681162" y="8134350"/>
                </a:lnTo>
                <a:lnTo>
                  <a:pt x="1624012" y="8158162"/>
                </a:lnTo>
                <a:lnTo>
                  <a:pt x="1566862" y="8115300"/>
                </a:lnTo>
                <a:lnTo>
                  <a:pt x="1504950" y="8134350"/>
                </a:lnTo>
                <a:lnTo>
                  <a:pt x="1423987" y="8210550"/>
                </a:lnTo>
                <a:lnTo>
                  <a:pt x="1357312" y="8196262"/>
                </a:lnTo>
                <a:lnTo>
                  <a:pt x="1366837" y="8272462"/>
                </a:lnTo>
                <a:lnTo>
                  <a:pt x="1233487" y="8210550"/>
                </a:lnTo>
                <a:lnTo>
                  <a:pt x="1262062" y="8272462"/>
                </a:lnTo>
                <a:lnTo>
                  <a:pt x="1243012" y="8329612"/>
                </a:lnTo>
                <a:lnTo>
                  <a:pt x="1304925" y="8343900"/>
                </a:lnTo>
                <a:lnTo>
                  <a:pt x="1319212" y="8377237"/>
                </a:lnTo>
                <a:lnTo>
                  <a:pt x="1500187" y="8353425"/>
                </a:lnTo>
                <a:lnTo>
                  <a:pt x="1514475" y="8410575"/>
                </a:lnTo>
                <a:lnTo>
                  <a:pt x="1357312" y="8558212"/>
                </a:lnTo>
                <a:lnTo>
                  <a:pt x="1152525" y="8553450"/>
                </a:lnTo>
                <a:lnTo>
                  <a:pt x="1076325" y="8615362"/>
                </a:lnTo>
                <a:lnTo>
                  <a:pt x="1133475" y="8686800"/>
                </a:lnTo>
                <a:lnTo>
                  <a:pt x="1257300" y="8739187"/>
                </a:lnTo>
                <a:lnTo>
                  <a:pt x="1247775" y="8805862"/>
                </a:lnTo>
                <a:lnTo>
                  <a:pt x="1304925" y="8820150"/>
                </a:lnTo>
                <a:lnTo>
                  <a:pt x="1438275" y="8796337"/>
                </a:lnTo>
                <a:lnTo>
                  <a:pt x="1481137" y="8896350"/>
                </a:lnTo>
                <a:lnTo>
                  <a:pt x="1343025" y="8943975"/>
                </a:lnTo>
                <a:lnTo>
                  <a:pt x="1343025" y="8996362"/>
                </a:lnTo>
                <a:lnTo>
                  <a:pt x="1295400" y="9015412"/>
                </a:lnTo>
                <a:lnTo>
                  <a:pt x="1276350" y="8953500"/>
                </a:lnTo>
                <a:lnTo>
                  <a:pt x="1181100" y="8924925"/>
                </a:lnTo>
                <a:lnTo>
                  <a:pt x="1176337" y="8872537"/>
                </a:lnTo>
                <a:lnTo>
                  <a:pt x="1042987" y="8872537"/>
                </a:lnTo>
                <a:lnTo>
                  <a:pt x="971550" y="8801100"/>
                </a:lnTo>
                <a:lnTo>
                  <a:pt x="957262" y="8896350"/>
                </a:lnTo>
                <a:lnTo>
                  <a:pt x="981075" y="8920162"/>
                </a:lnTo>
                <a:lnTo>
                  <a:pt x="957262" y="8986837"/>
                </a:lnTo>
                <a:lnTo>
                  <a:pt x="1033462" y="9034462"/>
                </a:lnTo>
                <a:lnTo>
                  <a:pt x="1066800" y="9105900"/>
                </a:lnTo>
                <a:lnTo>
                  <a:pt x="1233487" y="9120187"/>
                </a:lnTo>
                <a:lnTo>
                  <a:pt x="1309687" y="9153525"/>
                </a:lnTo>
                <a:lnTo>
                  <a:pt x="1090612" y="9201150"/>
                </a:lnTo>
                <a:lnTo>
                  <a:pt x="971550" y="9224962"/>
                </a:lnTo>
                <a:lnTo>
                  <a:pt x="985837" y="9267825"/>
                </a:lnTo>
                <a:lnTo>
                  <a:pt x="1123950" y="9324975"/>
                </a:lnTo>
                <a:lnTo>
                  <a:pt x="1147762" y="9386887"/>
                </a:lnTo>
                <a:lnTo>
                  <a:pt x="995362" y="9391650"/>
                </a:lnTo>
                <a:lnTo>
                  <a:pt x="881062" y="9372600"/>
                </a:lnTo>
                <a:lnTo>
                  <a:pt x="857250" y="9305925"/>
                </a:lnTo>
                <a:lnTo>
                  <a:pt x="819150" y="9372600"/>
                </a:lnTo>
                <a:lnTo>
                  <a:pt x="762000" y="9372600"/>
                </a:lnTo>
                <a:lnTo>
                  <a:pt x="733425" y="9339262"/>
                </a:lnTo>
                <a:lnTo>
                  <a:pt x="700087" y="9444037"/>
                </a:lnTo>
                <a:lnTo>
                  <a:pt x="633412" y="9444037"/>
                </a:lnTo>
                <a:lnTo>
                  <a:pt x="623887" y="9420225"/>
                </a:lnTo>
                <a:lnTo>
                  <a:pt x="552450" y="9405937"/>
                </a:lnTo>
                <a:lnTo>
                  <a:pt x="571500" y="9339262"/>
                </a:lnTo>
                <a:lnTo>
                  <a:pt x="542925" y="9310687"/>
                </a:lnTo>
                <a:lnTo>
                  <a:pt x="585787" y="9234487"/>
                </a:lnTo>
                <a:lnTo>
                  <a:pt x="552450" y="9196387"/>
                </a:lnTo>
                <a:lnTo>
                  <a:pt x="581025" y="9158287"/>
                </a:lnTo>
                <a:lnTo>
                  <a:pt x="523875" y="9105900"/>
                </a:lnTo>
                <a:lnTo>
                  <a:pt x="485775" y="9167812"/>
                </a:lnTo>
                <a:lnTo>
                  <a:pt x="509587" y="9329737"/>
                </a:lnTo>
                <a:lnTo>
                  <a:pt x="442912" y="9410700"/>
                </a:lnTo>
                <a:lnTo>
                  <a:pt x="552450" y="9477375"/>
                </a:lnTo>
                <a:lnTo>
                  <a:pt x="609600" y="9596437"/>
                </a:lnTo>
                <a:lnTo>
                  <a:pt x="590550" y="9682162"/>
                </a:lnTo>
                <a:lnTo>
                  <a:pt x="500062" y="9591675"/>
                </a:lnTo>
                <a:lnTo>
                  <a:pt x="457200" y="9582150"/>
                </a:lnTo>
                <a:lnTo>
                  <a:pt x="457200" y="9682162"/>
                </a:lnTo>
                <a:lnTo>
                  <a:pt x="381000" y="9753600"/>
                </a:lnTo>
                <a:lnTo>
                  <a:pt x="400050" y="9810750"/>
                </a:lnTo>
                <a:lnTo>
                  <a:pt x="476250" y="9791700"/>
                </a:lnTo>
                <a:lnTo>
                  <a:pt x="533400" y="9858375"/>
                </a:lnTo>
                <a:lnTo>
                  <a:pt x="538162" y="9901237"/>
                </a:lnTo>
                <a:lnTo>
                  <a:pt x="433387" y="9915525"/>
                </a:lnTo>
                <a:lnTo>
                  <a:pt x="414337" y="9944100"/>
                </a:lnTo>
                <a:lnTo>
                  <a:pt x="361950" y="9925050"/>
                </a:lnTo>
                <a:lnTo>
                  <a:pt x="309562" y="9782175"/>
                </a:lnTo>
                <a:lnTo>
                  <a:pt x="219075" y="9734550"/>
                </a:lnTo>
                <a:lnTo>
                  <a:pt x="214312" y="9648825"/>
                </a:lnTo>
                <a:lnTo>
                  <a:pt x="276225" y="9620250"/>
                </a:lnTo>
                <a:lnTo>
                  <a:pt x="290512" y="9586912"/>
                </a:lnTo>
                <a:lnTo>
                  <a:pt x="195262" y="9534525"/>
                </a:lnTo>
                <a:lnTo>
                  <a:pt x="80962" y="9525000"/>
                </a:lnTo>
                <a:lnTo>
                  <a:pt x="0" y="9582150"/>
                </a:lnTo>
                <a:lnTo>
                  <a:pt x="28575" y="9615487"/>
                </a:lnTo>
                <a:lnTo>
                  <a:pt x="14287" y="9677400"/>
                </a:lnTo>
                <a:lnTo>
                  <a:pt x="52387" y="9791700"/>
                </a:lnTo>
              </a:path>
            </a:pathLst>
          </a:custGeom>
          <a:noFill/>
          <a:ln w="38100" cap="rnd">
            <a:solidFill>
              <a:schemeClr val="tx1"/>
            </a:solidFill>
            <a:beve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A1C7CD9-038E-542F-989E-154E1056CF2C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05/10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864656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F3D6455-4A70-2923-627C-373EA3F09CA4}"/>
              </a:ext>
            </a:extLst>
          </p:cNvPr>
          <p:cNvSpPr txBox="1"/>
          <p:nvPr/>
        </p:nvSpPr>
        <p:spPr>
          <a:xfrm>
            <a:off x="3268157" y="5679250"/>
            <a:ext cx="52277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正解は </a:t>
            </a:r>
            <a:r>
              <a:rPr lang="ja-JP" altLang="en-US" sz="6000" b="1" dirty="0">
                <a:solidFill>
                  <a:srgbClr val="FF0000"/>
                </a:solidFill>
                <a:latin typeface="+mj-ea"/>
                <a:ea typeface="+mj-ea"/>
              </a:rPr>
              <a:t>岩手県</a:t>
            </a:r>
            <a:r>
              <a:rPr lang="ja-JP" altLang="en-US" sz="3200" b="1" dirty="0">
                <a:latin typeface="+mj-ea"/>
                <a:ea typeface="+mj-ea"/>
              </a:rPr>
              <a:t> でした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D1E576E8-64F4-39E8-B77B-8581ABA40B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9026" y="1428294"/>
            <a:ext cx="3836274" cy="4001412"/>
          </a:xfrm>
          <a:prstGeom prst="rect">
            <a:avLst/>
          </a:prstGeom>
        </p:spPr>
      </p:pic>
      <p:sp>
        <p:nvSpPr>
          <p:cNvPr id="10" name="楕円 9">
            <a:extLst>
              <a:ext uri="{FF2B5EF4-FFF2-40B4-BE49-F238E27FC236}">
                <a16:creationId xmlns:a16="http://schemas.microsoft.com/office/drawing/2014/main" id="{2ADF5D08-286B-ECA0-8070-167ED93AFC54}"/>
              </a:ext>
            </a:extLst>
          </p:cNvPr>
          <p:cNvSpPr/>
          <p:nvPr/>
        </p:nvSpPr>
        <p:spPr bwMode="auto">
          <a:xfrm>
            <a:off x="3265126" y="3445359"/>
            <a:ext cx="1433154" cy="1433154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D85192A8-3239-214A-2316-38C670C19281}"/>
              </a:ext>
            </a:extLst>
          </p:cNvPr>
          <p:cNvCxnSpPr>
            <a:cxnSpLocks/>
            <a:endCxn id="10" idx="6"/>
          </p:cNvCxnSpPr>
          <p:nvPr/>
        </p:nvCxnSpPr>
        <p:spPr bwMode="auto">
          <a:xfrm flipH="1">
            <a:off x="4698280" y="4161936"/>
            <a:ext cx="1516158" cy="0"/>
          </a:xfrm>
          <a:prstGeom prst="straightConnector1">
            <a:avLst/>
          </a:prstGeom>
          <a:noFill/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BCBC9E16-26EB-FCCB-3D2C-0E290B4D294A}"/>
              </a:ext>
            </a:extLst>
          </p:cNvPr>
          <p:cNvSpPr>
            <a:spLocks/>
          </p:cNvSpPr>
          <p:nvPr/>
        </p:nvSpPr>
        <p:spPr>
          <a:xfrm>
            <a:off x="8495870" y="1313264"/>
            <a:ext cx="1016574" cy="4468639"/>
          </a:xfrm>
          <a:custGeom>
            <a:avLst/>
            <a:gdLst>
              <a:gd name="connsiteX0" fmla="*/ 561975 w 2524125"/>
              <a:gd name="connsiteY0" fmla="*/ 0 h 9944100"/>
              <a:gd name="connsiteX1" fmla="*/ 666750 w 2524125"/>
              <a:gd name="connsiteY1" fmla="*/ 176212 h 9944100"/>
              <a:gd name="connsiteX2" fmla="*/ 704850 w 2524125"/>
              <a:gd name="connsiteY2" fmla="*/ 176212 h 9944100"/>
              <a:gd name="connsiteX3" fmla="*/ 742950 w 2524125"/>
              <a:gd name="connsiteY3" fmla="*/ 266700 h 9944100"/>
              <a:gd name="connsiteX4" fmla="*/ 742950 w 2524125"/>
              <a:gd name="connsiteY4" fmla="*/ 357187 h 9944100"/>
              <a:gd name="connsiteX5" fmla="*/ 923925 w 2524125"/>
              <a:gd name="connsiteY5" fmla="*/ 538162 h 9944100"/>
              <a:gd name="connsiteX6" fmla="*/ 923925 w 2524125"/>
              <a:gd name="connsiteY6" fmla="*/ 623887 h 9944100"/>
              <a:gd name="connsiteX7" fmla="*/ 1019175 w 2524125"/>
              <a:gd name="connsiteY7" fmla="*/ 704850 h 9944100"/>
              <a:gd name="connsiteX8" fmla="*/ 1014413 w 2524125"/>
              <a:gd name="connsiteY8" fmla="*/ 842962 h 9944100"/>
              <a:gd name="connsiteX9" fmla="*/ 1076325 w 2524125"/>
              <a:gd name="connsiteY9" fmla="*/ 895350 h 9944100"/>
              <a:gd name="connsiteX10" fmla="*/ 1147763 w 2524125"/>
              <a:gd name="connsiteY10" fmla="*/ 1062038 h 9944100"/>
              <a:gd name="connsiteX11" fmla="*/ 1204913 w 2524125"/>
              <a:gd name="connsiteY11" fmla="*/ 1114426 h 9944100"/>
              <a:gd name="connsiteX12" fmla="*/ 1219200 w 2524125"/>
              <a:gd name="connsiteY12" fmla="*/ 1204912 h 9944100"/>
              <a:gd name="connsiteX13" fmla="*/ 1252538 w 2524125"/>
              <a:gd name="connsiteY13" fmla="*/ 1243012 h 9944100"/>
              <a:gd name="connsiteX14" fmla="*/ 1328738 w 2524125"/>
              <a:gd name="connsiteY14" fmla="*/ 1443037 h 9944100"/>
              <a:gd name="connsiteX15" fmla="*/ 1328738 w 2524125"/>
              <a:gd name="connsiteY15" fmla="*/ 1547812 h 9944100"/>
              <a:gd name="connsiteX16" fmla="*/ 1247775 w 2524125"/>
              <a:gd name="connsiteY16" fmla="*/ 1524000 h 9944100"/>
              <a:gd name="connsiteX17" fmla="*/ 1162050 w 2524125"/>
              <a:gd name="connsiteY17" fmla="*/ 1619250 h 9944100"/>
              <a:gd name="connsiteX18" fmla="*/ 1109663 w 2524125"/>
              <a:gd name="connsiteY18" fmla="*/ 1666875 h 9944100"/>
              <a:gd name="connsiteX19" fmla="*/ 1128713 w 2524125"/>
              <a:gd name="connsiteY19" fmla="*/ 1719263 h 9944100"/>
              <a:gd name="connsiteX20" fmla="*/ 1209675 w 2524125"/>
              <a:gd name="connsiteY20" fmla="*/ 1795463 h 9944100"/>
              <a:gd name="connsiteX21" fmla="*/ 1295400 w 2524125"/>
              <a:gd name="connsiteY21" fmla="*/ 1795463 h 9944100"/>
              <a:gd name="connsiteX22" fmla="*/ 1423988 w 2524125"/>
              <a:gd name="connsiteY22" fmla="*/ 1857376 h 9944100"/>
              <a:gd name="connsiteX23" fmla="*/ 1543050 w 2524125"/>
              <a:gd name="connsiteY23" fmla="*/ 2019300 h 9944100"/>
              <a:gd name="connsiteX24" fmla="*/ 1485900 w 2524125"/>
              <a:gd name="connsiteY24" fmla="*/ 2114551 h 9944100"/>
              <a:gd name="connsiteX25" fmla="*/ 1433513 w 2524125"/>
              <a:gd name="connsiteY25" fmla="*/ 2100262 h 9944100"/>
              <a:gd name="connsiteX26" fmla="*/ 1314450 w 2524125"/>
              <a:gd name="connsiteY26" fmla="*/ 2233613 h 9944100"/>
              <a:gd name="connsiteX27" fmla="*/ 1304925 w 2524125"/>
              <a:gd name="connsiteY27" fmla="*/ 2481262 h 9944100"/>
              <a:gd name="connsiteX28" fmla="*/ 1419225 w 2524125"/>
              <a:gd name="connsiteY28" fmla="*/ 2619375 h 9944100"/>
              <a:gd name="connsiteX29" fmla="*/ 1514475 w 2524125"/>
              <a:gd name="connsiteY29" fmla="*/ 2652713 h 9944100"/>
              <a:gd name="connsiteX30" fmla="*/ 1585913 w 2524125"/>
              <a:gd name="connsiteY30" fmla="*/ 2790826 h 9944100"/>
              <a:gd name="connsiteX31" fmla="*/ 1652588 w 2524125"/>
              <a:gd name="connsiteY31" fmla="*/ 2847976 h 9944100"/>
              <a:gd name="connsiteX32" fmla="*/ 1690688 w 2524125"/>
              <a:gd name="connsiteY32" fmla="*/ 2947988 h 9944100"/>
              <a:gd name="connsiteX33" fmla="*/ 1857375 w 2524125"/>
              <a:gd name="connsiteY33" fmla="*/ 2943226 h 9944100"/>
              <a:gd name="connsiteX34" fmla="*/ 1947863 w 2524125"/>
              <a:gd name="connsiteY34" fmla="*/ 3109912 h 9944100"/>
              <a:gd name="connsiteX35" fmla="*/ 1943100 w 2524125"/>
              <a:gd name="connsiteY35" fmla="*/ 3248025 h 9944100"/>
              <a:gd name="connsiteX36" fmla="*/ 1976438 w 2524125"/>
              <a:gd name="connsiteY36" fmla="*/ 3314700 h 9944100"/>
              <a:gd name="connsiteX37" fmla="*/ 1962150 w 2524125"/>
              <a:gd name="connsiteY37" fmla="*/ 3367087 h 9944100"/>
              <a:gd name="connsiteX38" fmla="*/ 1895475 w 2524125"/>
              <a:gd name="connsiteY38" fmla="*/ 3371850 h 9944100"/>
              <a:gd name="connsiteX39" fmla="*/ 1860152 w 2524125"/>
              <a:gd name="connsiteY39" fmla="*/ 3499896 h 9944100"/>
              <a:gd name="connsiteX40" fmla="*/ 1943100 w 2524125"/>
              <a:gd name="connsiteY40" fmla="*/ 3605212 h 9944100"/>
              <a:gd name="connsiteX41" fmla="*/ 1966913 w 2524125"/>
              <a:gd name="connsiteY41" fmla="*/ 3724275 h 9944100"/>
              <a:gd name="connsiteX42" fmla="*/ 2014538 w 2524125"/>
              <a:gd name="connsiteY42" fmla="*/ 3738562 h 9944100"/>
              <a:gd name="connsiteX43" fmla="*/ 2047875 w 2524125"/>
              <a:gd name="connsiteY43" fmla="*/ 3862387 h 9944100"/>
              <a:gd name="connsiteX44" fmla="*/ 2038350 w 2524125"/>
              <a:gd name="connsiteY44" fmla="*/ 4010025 h 9944100"/>
              <a:gd name="connsiteX45" fmla="*/ 2071688 w 2524125"/>
              <a:gd name="connsiteY45" fmla="*/ 4043362 h 9944100"/>
              <a:gd name="connsiteX46" fmla="*/ 2062163 w 2524125"/>
              <a:gd name="connsiteY46" fmla="*/ 4114800 h 9944100"/>
              <a:gd name="connsiteX47" fmla="*/ 2105025 w 2524125"/>
              <a:gd name="connsiteY47" fmla="*/ 4114800 h 9944100"/>
              <a:gd name="connsiteX48" fmla="*/ 2128838 w 2524125"/>
              <a:gd name="connsiteY48" fmla="*/ 4195762 h 9944100"/>
              <a:gd name="connsiteX49" fmla="*/ 2095500 w 2524125"/>
              <a:gd name="connsiteY49" fmla="*/ 4229100 h 9944100"/>
              <a:gd name="connsiteX50" fmla="*/ 2109788 w 2524125"/>
              <a:gd name="connsiteY50" fmla="*/ 4352925 h 9944100"/>
              <a:gd name="connsiteX51" fmla="*/ 2095500 w 2524125"/>
              <a:gd name="connsiteY51" fmla="*/ 4395787 h 9944100"/>
              <a:gd name="connsiteX52" fmla="*/ 2195513 w 2524125"/>
              <a:gd name="connsiteY52" fmla="*/ 4491037 h 9944100"/>
              <a:gd name="connsiteX53" fmla="*/ 2133600 w 2524125"/>
              <a:gd name="connsiteY53" fmla="*/ 4538662 h 9944100"/>
              <a:gd name="connsiteX54" fmla="*/ 2133600 w 2524125"/>
              <a:gd name="connsiteY54" fmla="*/ 4595812 h 9944100"/>
              <a:gd name="connsiteX55" fmla="*/ 2176463 w 2524125"/>
              <a:gd name="connsiteY55" fmla="*/ 4648200 h 9944100"/>
              <a:gd name="connsiteX56" fmla="*/ 2119313 w 2524125"/>
              <a:gd name="connsiteY56" fmla="*/ 4681537 h 9944100"/>
              <a:gd name="connsiteX57" fmla="*/ 2095500 w 2524125"/>
              <a:gd name="connsiteY57" fmla="*/ 4748212 h 9944100"/>
              <a:gd name="connsiteX58" fmla="*/ 2028825 w 2524125"/>
              <a:gd name="connsiteY58" fmla="*/ 4748212 h 9944100"/>
              <a:gd name="connsiteX59" fmla="*/ 2019300 w 2524125"/>
              <a:gd name="connsiteY59" fmla="*/ 4795837 h 9944100"/>
              <a:gd name="connsiteX60" fmla="*/ 2095500 w 2524125"/>
              <a:gd name="connsiteY60" fmla="*/ 4800600 h 9944100"/>
              <a:gd name="connsiteX61" fmla="*/ 2095500 w 2524125"/>
              <a:gd name="connsiteY61" fmla="*/ 4881562 h 9944100"/>
              <a:gd name="connsiteX62" fmla="*/ 2033588 w 2524125"/>
              <a:gd name="connsiteY62" fmla="*/ 4948237 h 9944100"/>
              <a:gd name="connsiteX63" fmla="*/ 2019300 w 2524125"/>
              <a:gd name="connsiteY63" fmla="*/ 5053012 h 9944100"/>
              <a:gd name="connsiteX64" fmla="*/ 2090738 w 2524125"/>
              <a:gd name="connsiteY64" fmla="*/ 5053012 h 9944100"/>
              <a:gd name="connsiteX65" fmla="*/ 2095500 w 2524125"/>
              <a:gd name="connsiteY65" fmla="*/ 5110162 h 9944100"/>
              <a:gd name="connsiteX66" fmla="*/ 2028825 w 2524125"/>
              <a:gd name="connsiteY66" fmla="*/ 5191125 h 9944100"/>
              <a:gd name="connsiteX67" fmla="*/ 2033588 w 2524125"/>
              <a:gd name="connsiteY67" fmla="*/ 5272087 h 9944100"/>
              <a:gd name="connsiteX68" fmla="*/ 2081213 w 2524125"/>
              <a:gd name="connsiteY68" fmla="*/ 5281612 h 9944100"/>
              <a:gd name="connsiteX69" fmla="*/ 2085975 w 2524125"/>
              <a:gd name="connsiteY69" fmla="*/ 5362575 h 9944100"/>
              <a:gd name="connsiteX70" fmla="*/ 2005013 w 2524125"/>
              <a:gd name="connsiteY70" fmla="*/ 5343525 h 9944100"/>
              <a:gd name="connsiteX71" fmla="*/ 2019300 w 2524125"/>
              <a:gd name="connsiteY71" fmla="*/ 5457825 h 9944100"/>
              <a:gd name="connsiteX72" fmla="*/ 1985963 w 2524125"/>
              <a:gd name="connsiteY72" fmla="*/ 5505450 h 9944100"/>
              <a:gd name="connsiteX73" fmla="*/ 1990725 w 2524125"/>
              <a:gd name="connsiteY73" fmla="*/ 5572125 h 9944100"/>
              <a:gd name="connsiteX74" fmla="*/ 1885950 w 2524125"/>
              <a:gd name="connsiteY74" fmla="*/ 5648325 h 9944100"/>
              <a:gd name="connsiteX75" fmla="*/ 1862919 w 2524125"/>
              <a:gd name="connsiteY75" fmla="*/ 5638601 h 9944100"/>
              <a:gd name="connsiteX76" fmla="*/ 1919288 w 2524125"/>
              <a:gd name="connsiteY76" fmla="*/ 5738812 h 9944100"/>
              <a:gd name="connsiteX77" fmla="*/ 1962150 w 2524125"/>
              <a:gd name="connsiteY77" fmla="*/ 5743575 h 9944100"/>
              <a:gd name="connsiteX78" fmla="*/ 2047875 w 2524125"/>
              <a:gd name="connsiteY78" fmla="*/ 5553075 h 9944100"/>
              <a:gd name="connsiteX79" fmla="*/ 2062163 w 2524125"/>
              <a:gd name="connsiteY79" fmla="*/ 5553075 h 9944100"/>
              <a:gd name="connsiteX80" fmla="*/ 2262188 w 2524125"/>
              <a:gd name="connsiteY80" fmla="*/ 5272087 h 9944100"/>
              <a:gd name="connsiteX81" fmla="*/ 2305050 w 2524125"/>
              <a:gd name="connsiteY81" fmla="*/ 5319712 h 9944100"/>
              <a:gd name="connsiteX82" fmla="*/ 2286000 w 2524125"/>
              <a:gd name="connsiteY82" fmla="*/ 5462587 h 9944100"/>
              <a:gd name="connsiteX83" fmla="*/ 2319338 w 2524125"/>
              <a:gd name="connsiteY83" fmla="*/ 5667375 h 9944100"/>
              <a:gd name="connsiteX84" fmla="*/ 2281238 w 2524125"/>
              <a:gd name="connsiteY84" fmla="*/ 5791200 h 9944100"/>
              <a:gd name="connsiteX85" fmla="*/ 2462213 w 2524125"/>
              <a:gd name="connsiteY85" fmla="*/ 5800725 h 9944100"/>
              <a:gd name="connsiteX86" fmla="*/ 2486025 w 2524125"/>
              <a:gd name="connsiteY86" fmla="*/ 5848350 h 9944100"/>
              <a:gd name="connsiteX87" fmla="*/ 2514600 w 2524125"/>
              <a:gd name="connsiteY87" fmla="*/ 5867400 h 9944100"/>
              <a:gd name="connsiteX88" fmla="*/ 2524125 w 2524125"/>
              <a:gd name="connsiteY88" fmla="*/ 5891212 h 9944100"/>
              <a:gd name="connsiteX89" fmla="*/ 2519363 w 2524125"/>
              <a:gd name="connsiteY89" fmla="*/ 6034087 h 9944100"/>
              <a:gd name="connsiteX90" fmla="*/ 2443163 w 2524125"/>
              <a:gd name="connsiteY90" fmla="*/ 6072187 h 9944100"/>
              <a:gd name="connsiteX91" fmla="*/ 2443163 w 2524125"/>
              <a:gd name="connsiteY91" fmla="*/ 6115050 h 9944100"/>
              <a:gd name="connsiteX92" fmla="*/ 2347913 w 2524125"/>
              <a:gd name="connsiteY92" fmla="*/ 6110287 h 9944100"/>
              <a:gd name="connsiteX93" fmla="*/ 2305050 w 2524125"/>
              <a:gd name="connsiteY93" fmla="*/ 6224587 h 9944100"/>
              <a:gd name="connsiteX94" fmla="*/ 2243138 w 2524125"/>
              <a:gd name="connsiteY94" fmla="*/ 6267450 h 9944100"/>
              <a:gd name="connsiteX95" fmla="*/ 2228850 w 2524125"/>
              <a:gd name="connsiteY95" fmla="*/ 6410325 h 9944100"/>
              <a:gd name="connsiteX96" fmla="*/ 2100263 w 2524125"/>
              <a:gd name="connsiteY96" fmla="*/ 6396037 h 9944100"/>
              <a:gd name="connsiteX97" fmla="*/ 1971675 w 2524125"/>
              <a:gd name="connsiteY97" fmla="*/ 6424612 h 9944100"/>
              <a:gd name="connsiteX98" fmla="*/ 1938338 w 2524125"/>
              <a:gd name="connsiteY98" fmla="*/ 6510337 h 9944100"/>
              <a:gd name="connsiteX99" fmla="*/ 1981200 w 2524125"/>
              <a:gd name="connsiteY99" fmla="*/ 6662737 h 9944100"/>
              <a:gd name="connsiteX100" fmla="*/ 2062163 w 2524125"/>
              <a:gd name="connsiteY100" fmla="*/ 6700837 h 9944100"/>
              <a:gd name="connsiteX101" fmla="*/ 2128838 w 2524125"/>
              <a:gd name="connsiteY101" fmla="*/ 6619875 h 9944100"/>
              <a:gd name="connsiteX102" fmla="*/ 2176463 w 2524125"/>
              <a:gd name="connsiteY102" fmla="*/ 6643687 h 9944100"/>
              <a:gd name="connsiteX103" fmla="*/ 2205038 w 2524125"/>
              <a:gd name="connsiteY103" fmla="*/ 6491287 h 9944100"/>
              <a:gd name="connsiteX104" fmla="*/ 2243138 w 2524125"/>
              <a:gd name="connsiteY104" fmla="*/ 6491287 h 9944100"/>
              <a:gd name="connsiteX105" fmla="*/ 2309813 w 2524125"/>
              <a:gd name="connsiteY105" fmla="*/ 6419850 h 9944100"/>
              <a:gd name="connsiteX106" fmla="*/ 2414588 w 2524125"/>
              <a:gd name="connsiteY106" fmla="*/ 6415087 h 9944100"/>
              <a:gd name="connsiteX107" fmla="*/ 2471738 w 2524125"/>
              <a:gd name="connsiteY107" fmla="*/ 6496050 h 9944100"/>
              <a:gd name="connsiteX108" fmla="*/ 2405063 w 2524125"/>
              <a:gd name="connsiteY108" fmla="*/ 6572250 h 9944100"/>
              <a:gd name="connsiteX109" fmla="*/ 2414588 w 2524125"/>
              <a:gd name="connsiteY109" fmla="*/ 6619875 h 9944100"/>
              <a:gd name="connsiteX110" fmla="*/ 2366963 w 2524125"/>
              <a:gd name="connsiteY110" fmla="*/ 6638925 h 9944100"/>
              <a:gd name="connsiteX111" fmla="*/ 2357438 w 2524125"/>
              <a:gd name="connsiteY111" fmla="*/ 6686550 h 9944100"/>
              <a:gd name="connsiteX112" fmla="*/ 2400300 w 2524125"/>
              <a:gd name="connsiteY112" fmla="*/ 6753225 h 9944100"/>
              <a:gd name="connsiteX113" fmla="*/ 2347913 w 2524125"/>
              <a:gd name="connsiteY113" fmla="*/ 6838950 h 9944100"/>
              <a:gd name="connsiteX114" fmla="*/ 2247900 w 2524125"/>
              <a:gd name="connsiteY114" fmla="*/ 6791325 h 9944100"/>
              <a:gd name="connsiteX115" fmla="*/ 2214563 w 2524125"/>
              <a:gd name="connsiteY115" fmla="*/ 6791325 h 9944100"/>
              <a:gd name="connsiteX116" fmla="*/ 2195513 w 2524125"/>
              <a:gd name="connsiteY116" fmla="*/ 6886575 h 9944100"/>
              <a:gd name="connsiteX117" fmla="*/ 2095500 w 2524125"/>
              <a:gd name="connsiteY117" fmla="*/ 6886575 h 9944100"/>
              <a:gd name="connsiteX118" fmla="*/ 2085975 w 2524125"/>
              <a:gd name="connsiteY118" fmla="*/ 6838950 h 9944100"/>
              <a:gd name="connsiteX119" fmla="*/ 2043113 w 2524125"/>
              <a:gd name="connsiteY119" fmla="*/ 6796087 h 9944100"/>
              <a:gd name="connsiteX120" fmla="*/ 1857375 w 2524125"/>
              <a:gd name="connsiteY120" fmla="*/ 7029450 h 9944100"/>
              <a:gd name="connsiteX121" fmla="*/ 1900238 w 2524125"/>
              <a:gd name="connsiteY121" fmla="*/ 7129462 h 9944100"/>
              <a:gd name="connsiteX122" fmla="*/ 1981200 w 2524125"/>
              <a:gd name="connsiteY122" fmla="*/ 7100887 h 9944100"/>
              <a:gd name="connsiteX123" fmla="*/ 2028825 w 2524125"/>
              <a:gd name="connsiteY123" fmla="*/ 7119937 h 9944100"/>
              <a:gd name="connsiteX124" fmla="*/ 1990725 w 2524125"/>
              <a:gd name="connsiteY124" fmla="*/ 7172325 h 9944100"/>
              <a:gd name="connsiteX125" fmla="*/ 1995488 w 2524125"/>
              <a:gd name="connsiteY125" fmla="*/ 7229475 h 9944100"/>
              <a:gd name="connsiteX126" fmla="*/ 1871663 w 2524125"/>
              <a:gd name="connsiteY126" fmla="*/ 7291387 h 9944100"/>
              <a:gd name="connsiteX127" fmla="*/ 1766888 w 2524125"/>
              <a:gd name="connsiteY127" fmla="*/ 7229475 h 9944100"/>
              <a:gd name="connsiteX128" fmla="*/ 1733550 w 2524125"/>
              <a:gd name="connsiteY128" fmla="*/ 7239000 h 9944100"/>
              <a:gd name="connsiteX129" fmla="*/ 1747838 w 2524125"/>
              <a:gd name="connsiteY129" fmla="*/ 7305675 h 9944100"/>
              <a:gd name="connsiteX130" fmla="*/ 1643063 w 2524125"/>
              <a:gd name="connsiteY130" fmla="*/ 7372350 h 9944100"/>
              <a:gd name="connsiteX131" fmla="*/ 1671638 w 2524125"/>
              <a:gd name="connsiteY131" fmla="*/ 7439025 h 9944100"/>
              <a:gd name="connsiteX132" fmla="*/ 1795463 w 2524125"/>
              <a:gd name="connsiteY132" fmla="*/ 7419975 h 9944100"/>
              <a:gd name="connsiteX133" fmla="*/ 1885950 w 2524125"/>
              <a:gd name="connsiteY133" fmla="*/ 7410450 h 9944100"/>
              <a:gd name="connsiteX134" fmla="*/ 1943100 w 2524125"/>
              <a:gd name="connsiteY134" fmla="*/ 7343775 h 9944100"/>
              <a:gd name="connsiteX135" fmla="*/ 1971675 w 2524125"/>
              <a:gd name="connsiteY135" fmla="*/ 7353300 h 9944100"/>
              <a:gd name="connsiteX136" fmla="*/ 2014538 w 2524125"/>
              <a:gd name="connsiteY136" fmla="*/ 7353300 h 9944100"/>
              <a:gd name="connsiteX137" fmla="*/ 2085975 w 2524125"/>
              <a:gd name="connsiteY137" fmla="*/ 7286625 h 9944100"/>
              <a:gd name="connsiteX138" fmla="*/ 2147888 w 2524125"/>
              <a:gd name="connsiteY138" fmla="*/ 7286625 h 9944100"/>
              <a:gd name="connsiteX139" fmla="*/ 2047875 w 2524125"/>
              <a:gd name="connsiteY139" fmla="*/ 7410450 h 9944100"/>
              <a:gd name="connsiteX140" fmla="*/ 2028825 w 2524125"/>
              <a:gd name="connsiteY140" fmla="*/ 7524750 h 9944100"/>
              <a:gd name="connsiteX141" fmla="*/ 1938338 w 2524125"/>
              <a:gd name="connsiteY141" fmla="*/ 7505700 h 9944100"/>
              <a:gd name="connsiteX142" fmla="*/ 1885950 w 2524125"/>
              <a:gd name="connsiteY142" fmla="*/ 7505700 h 9944100"/>
              <a:gd name="connsiteX143" fmla="*/ 1876425 w 2524125"/>
              <a:gd name="connsiteY143" fmla="*/ 7534275 h 9944100"/>
              <a:gd name="connsiteX144" fmla="*/ 1781175 w 2524125"/>
              <a:gd name="connsiteY144" fmla="*/ 7543800 h 9944100"/>
              <a:gd name="connsiteX145" fmla="*/ 1724025 w 2524125"/>
              <a:gd name="connsiteY145" fmla="*/ 7572375 h 9944100"/>
              <a:gd name="connsiteX146" fmla="*/ 1671638 w 2524125"/>
              <a:gd name="connsiteY146" fmla="*/ 7558087 h 9944100"/>
              <a:gd name="connsiteX147" fmla="*/ 1622557 w 2524125"/>
              <a:gd name="connsiteY147" fmla="*/ 7585695 h 9944100"/>
              <a:gd name="connsiteX148" fmla="*/ 1719263 w 2524125"/>
              <a:gd name="connsiteY148" fmla="*/ 7639050 h 9944100"/>
              <a:gd name="connsiteX149" fmla="*/ 1714500 w 2524125"/>
              <a:gd name="connsiteY149" fmla="*/ 7681912 h 9944100"/>
              <a:gd name="connsiteX150" fmla="*/ 1809750 w 2524125"/>
              <a:gd name="connsiteY150" fmla="*/ 7705725 h 9944100"/>
              <a:gd name="connsiteX151" fmla="*/ 1809750 w 2524125"/>
              <a:gd name="connsiteY151" fmla="*/ 7767637 h 9944100"/>
              <a:gd name="connsiteX152" fmla="*/ 1752600 w 2524125"/>
              <a:gd name="connsiteY152" fmla="*/ 7810500 h 9944100"/>
              <a:gd name="connsiteX153" fmla="*/ 1624013 w 2524125"/>
              <a:gd name="connsiteY153" fmla="*/ 7800975 h 9944100"/>
              <a:gd name="connsiteX154" fmla="*/ 1585913 w 2524125"/>
              <a:gd name="connsiteY154" fmla="*/ 7834312 h 9944100"/>
              <a:gd name="connsiteX155" fmla="*/ 1676400 w 2524125"/>
              <a:gd name="connsiteY155" fmla="*/ 7891462 h 9944100"/>
              <a:gd name="connsiteX156" fmla="*/ 1676400 w 2524125"/>
              <a:gd name="connsiteY156" fmla="*/ 7948612 h 9944100"/>
              <a:gd name="connsiteX157" fmla="*/ 1724025 w 2524125"/>
              <a:gd name="connsiteY157" fmla="*/ 7953375 h 9944100"/>
              <a:gd name="connsiteX158" fmla="*/ 1724025 w 2524125"/>
              <a:gd name="connsiteY158" fmla="*/ 7996237 h 9944100"/>
              <a:gd name="connsiteX159" fmla="*/ 1795463 w 2524125"/>
              <a:gd name="connsiteY159" fmla="*/ 7996237 h 9944100"/>
              <a:gd name="connsiteX160" fmla="*/ 1809750 w 2524125"/>
              <a:gd name="connsiteY160" fmla="*/ 7948612 h 9944100"/>
              <a:gd name="connsiteX161" fmla="*/ 2019300 w 2524125"/>
              <a:gd name="connsiteY161" fmla="*/ 7924800 h 9944100"/>
              <a:gd name="connsiteX162" fmla="*/ 2000250 w 2524125"/>
              <a:gd name="connsiteY162" fmla="*/ 7972425 h 9944100"/>
              <a:gd name="connsiteX163" fmla="*/ 1900238 w 2524125"/>
              <a:gd name="connsiteY163" fmla="*/ 7981950 h 9944100"/>
              <a:gd name="connsiteX164" fmla="*/ 1900238 w 2524125"/>
              <a:gd name="connsiteY164" fmla="*/ 8039100 h 9944100"/>
              <a:gd name="connsiteX165" fmla="*/ 1943100 w 2524125"/>
              <a:gd name="connsiteY165" fmla="*/ 8134350 h 9944100"/>
              <a:gd name="connsiteX166" fmla="*/ 1885950 w 2524125"/>
              <a:gd name="connsiteY166" fmla="*/ 8158162 h 9944100"/>
              <a:gd name="connsiteX167" fmla="*/ 1828800 w 2524125"/>
              <a:gd name="connsiteY167" fmla="*/ 8115300 h 9944100"/>
              <a:gd name="connsiteX168" fmla="*/ 1766888 w 2524125"/>
              <a:gd name="connsiteY168" fmla="*/ 8134350 h 9944100"/>
              <a:gd name="connsiteX169" fmla="*/ 1685925 w 2524125"/>
              <a:gd name="connsiteY169" fmla="*/ 8210550 h 9944100"/>
              <a:gd name="connsiteX170" fmla="*/ 1619250 w 2524125"/>
              <a:gd name="connsiteY170" fmla="*/ 8196262 h 9944100"/>
              <a:gd name="connsiteX171" fmla="*/ 1628775 w 2524125"/>
              <a:gd name="connsiteY171" fmla="*/ 8272462 h 9944100"/>
              <a:gd name="connsiteX172" fmla="*/ 1495425 w 2524125"/>
              <a:gd name="connsiteY172" fmla="*/ 8210550 h 9944100"/>
              <a:gd name="connsiteX173" fmla="*/ 1524000 w 2524125"/>
              <a:gd name="connsiteY173" fmla="*/ 8272462 h 9944100"/>
              <a:gd name="connsiteX174" fmla="*/ 1504950 w 2524125"/>
              <a:gd name="connsiteY174" fmla="*/ 8329612 h 9944100"/>
              <a:gd name="connsiteX175" fmla="*/ 1566863 w 2524125"/>
              <a:gd name="connsiteY175" fmla="*/ 8343900 h 9944100"/>
              <a:gd name="connsiteX176" fmla="*/ 1581150 w 2524125"/>
              <a:gd name="connsiteY176" fmla="*/ 8377237 h 9944100"/>
              <a:gd name="connsiteX177" fmla="*/ 1762125 w 2524125"/>
              <a:gd name="connsiteY177" fmla="*/ 8353425 h 9944100"/>
              <a:gd name="connsiteX178" fmla="*/ 1776413 w 2524125"/>
              <a:gd name="connsiteY178" fmla="*/ 8410575 h 9944100"/>
              <a:gd name="connsiteX179" fmla="*/ 1619250 w 2524125"/>
              <a:gd name="connsiteY179" fmla="*/ 8558212 h 9944100"/>
              <a:gd name="connsiteX180" fmla="*/ 1414463 w 2524125"/>
              <a:gd name="connsiteY180" fmla="*/ 8553450 h 9944100"/>
              <a:gd name="connsiteX181" fmla="*/ 1338263 w 2524125"/>
              <a:gd name="connsiteY181" fmla="*/ 8615362 h 9944100"/>
              <a:gd name="connsiteX182" fmla="*/ 1395413 w 2524125"/>
              <a:gd name="connsiteY182" fmla="*/ 8686800 h 9944100"/>
              <a:gd name="connsiteX183" fmla="*/ 1519238 w 2524125"/>
              <a:gd name="connsiteY183" fmla="*/ 8739187 h 9944100"/>
              <a:gd name="connsiteX184" fmla="*/ 1509713 w 2524125"/>
              <a:gd name="connsiteY184" fmla="*/ 8805862 h 9944100"/>
              <a:gd name="connsiteX185" fmla="*/ 1566863 w 2524125"/>
              <a:gd name="connsiteY185" fmla="*/ 8820150 h 9944100"/>
              <a:gd name="connsiteX186" fmla="*/ 1700213 w 2524125"/>
              <a:gd name="connsiteY186" fmla="*/ 8796337 h 9944100"/>
              <a:gd name="connsiteX187" fmla="*/ 1743075 w 2524125"/>
              <a:gd name="connsiteY187" fmla="*/ 8896350 h 9944100"/>
              <a:gd name="connsiteX188" fmla="*/ 1604963 w 2524125"/>
              <a:gd name="connsiteY188" fmla="*/ 8943975 h 9944100"/>
              <a:gd name="connsiteX189" fmla="*/ 1604963 w 2524125"/>
              <a:gd name="connsiteY189" fmla="*/ 8996362 h 9944100"/>
              <a:gd name="connsiteX190" fmla="*/ 1557338 w 2524125"/>
              <a:gd name="connsiteY190" fmla="*/ 9015412 h 9944100"/>
              <a:gd name="connsiteX191" fmla="*/ 1538288 w 2524125"/>
              <a:gd name="connsiteY191" fmla="*/ 8953500 h 9944100"/>
              <a:gd name="connsiteX192" fmla="*/ 1443038 w 2524125"/>
              <a:gd name="connsiteY192" fmla="*/ 8924925 h 9944100"/>
              <a:gd name="connsiteX193" fmla="*/ 1438275 w 2524125"/>
              <a:gd name="connsiteY193" fmla="*/ 8872537 h 9944100"/>
              <a:gd name="connsiteX194" fmla="*/ 1304925 w 2524125"/>
              <a:gd name="connsiteY194" fmla="*/ 8872537 h 9944100"/>
              <a:gd name="connsiteX195" fmla="*/ 1233488 w 2524125"/>
              <a:gd name="connsiteY195" fmla="*/ 8801100 h 9944100"/>
              <a:gd name="connsiteX196" fmla="*/ 1219200 w 2524125"/>
              <a:gd name="connsiteY196" fmla="*/ 8896350 h 9944100"/>
              <a:gd name="connsiteX197" fmla="*/ 1243013 w 2524125"/>
              <a:gd name="connsiteY197" fmla="*/ 8920162 h 9944100"/>
              <a:gd name="connsiteX198" fmla="*/ 1219200 w 2524125"/>
              <a:gd name="connsiteY198" fmla="*/ 8986837 h 9944100"/>
              <a:gd name="connsiteX199" fmla="*/ 1295400 w 2524125"/>
              <a:gd name="connsiteY199" fmla="*/ 9034462 h 9944100"/>
              <a:gd name="connsiteX200" fmla="*/ 1328738 w 2524125"/>
              <a:gd name="connsiteY200" fmla="*/ 9105900 h 9944100"/>
              <a:gd name="connsiteX201" fmla="*/ 1495425 w 2524125"/>
              <a:gd name="connsiteY201" fmla="*/ 9120187 h 9944100"/>
              <a:gd name="connsiteX202" fmla="*/ 1571625 w 2524125"/>
              <a:gd name="connsiteY202" fmla="*/ 9153525 h 9944100"/>
              <a:gd name="connsiteX203" fmla="*/ 1352550 w 2524125"/>
              <a:gd name="connsiteY203" fmla="*/ 9201150 h 9944100"/>
              <a:gd name="connsiteX204" fmla="*/ 1233488 w 2524125"/>
              <a:gd name="connsiteY204" fmla="*/ 9224962 h 9944100"/>
              <a:gd name="connsiteX205" fmla="*/ 1247775 w 2524125"/>
              <a:gd name="connsiteY205" fmla="*/ 9267825 h 9944100"/>
              <a:gd name="connsiteX206" fmla="*/ 1385888 w 2524125"/>
              <a:gd name="connsiteY206" fmla="*/ 9324975 h 9944100"/>
              <a:gd name="connsiteX207" fmla="*/ 1409700 w 2524125"/>
              <a:gd name="connsiteY207" fmla="*/ 9386887 h 9944100"/>
              <a:gd name="connsiteX208" fmla="*/ 1257300 w 2524125"/>
              <a:gd name="connsiteY208" fmla="*/ 9391650 h 9944100"/>
              <a:gd name="connsiteX209" fmla="*/ 1143000 w 2524125"/>
              <a:gd name="connsiteY209" fmla="*/ 9372600 h 9944100"/>
              <a:gd name="connsiteX210" fmla="*/ 1119188 w 2524125"/>
              <a:gd name="connsiteY210" fmla="*/ 9305925 h 9944100"/>
              <a:gd name="connsiteX211" fmla="*/ 1081088 w 2524125"/>
              <a:gd name="connsiteY211" fmla="*/ 9372600 h 9944100"/>
              <a:gd name="connsiteX212" fmla="*/ 1023938 w 2524125"/>
              <a:gd name="connsiteY212" fmla="*/ 9372600 h 9944100"/>
              <a:gd name="connsiteX213" fmla="*/ 995363 w 2524125"/>
              <a:gd name="connsiteY213" fmla="*/ 9339262 h 9944100"/>
              <a:gd name="connsiteX214" fmla="*/ 962025 w 2524125"/>
              <a:gd name="connsiteY214" fmla="*/ 9444037 h 9944100"/>
              <a:gd name="connsiteX215" fmla="*/ 895350 w 2524125"/>
              <a:gd name="connsiteY215" fmla="*/ 9444037 h 9944100"/>
              <a:gd name="connsiteX216" fmla="*/ 885825 w 2524125"/>
              <a:gd name="connsiteY216" fmla="*/ 9420225 h 9944100"/>
              <a:gd name="connsiteX217" fmla="*/ 814388 w 2524125"/>
              <a:gd name="connsiteY217" fmla="*/ 9405937 h 9944100"/>
              <a:gd name="connsiteX218" fmla="*/ 833438 w 2524125"/>
              <a:gd name="connsiteY218" fmla="*/ 9339262 h 9944100"/>
              <a:gd name="connsiteX219" fmla="*/ 804863 w 2524125"/>
              <a:gd name="connsiteY219" fmla="*/ 9310687 h 9944100"/>
              <a:gd name="connsiteX220" fmla="*/ 847725 w 2524125"/>
              <a:gd name="connsiteY220" fmla="*/ 9234487 h 9944100"/>
              <a:gd name="connsiteX221" fmla="*/ 814388 w 2524125"/>
              <a:gd name="connsiteY221" fmla="*/ 9196387 h 9944100"/>
              <a:gd name="connsiteX222" fmla="*/ 842963 w 2524125"/>
              <a:gd name="connsiteY222" fmla="*/ 9158287 h 9944100"/>
              <a:gd name="connsiteX223" fmla="*/ 785813 w 2524125"/>
              <a:gd name="connsiteY223" fmla="*/ 9105900 h 9944100"/>
              <a:gd name="connsiteX224" fmla="*/ 747713 w 2524125"/>
              <a:gd name="connsiteY224" fmla="*/ 9167812 h 9944100"/>
              <a:gd name="connsiteX225" fmla="*/ 771525 w 2524125"/>
              <a:gd name="connsiteY225" fmla="*/ 9329737 h 9944100"/>
              <a:gd name="connsiteX226" fmla="*/ 704850 w 2524125"/>
              <a:gd name="connsiteY226" fmla="*/ 9410700 h 9944100"/>
              <a:gd name="connsiteX227" fmla="*/ 814388 w 2524125"/>
              <a:gd name="connsiteY227" fmla="*/ 9477375 h 9944100"/>
              <a:gd name="connsiteX228" fmla="*/ 871538 w 2524125"/>
              <a:gd name="connsiteY228" fmla="*/ 9596437 h 9944100"/>
              <a:gd name="connsiteX229" fmla="*/ 852488 w 2524125"/>
              <a:gd name="connsiteY229" fmla="*/ 9682162 h 9944100"/>
              <a:gd name="connsiteX230" fmla="*/ 762000 w 2524125"/>
              <a:gd name="connsiteY230" fmla="*/ 9591675 h 9944100"/>
              <a:gd name="connsiteX231" fmla="*/ 719138 w 2524125"/>
              <a:gd name="connsiteY231" fmla="*/ 9582150 h 9944100"/>
              <a:gd name="connsiteX232" fmla="*/ 719138 w 2524125"/>
              <a:gd name="connsiteY232" fmla="*/ 9682162 h 9944100"/>
              <a:gd name="connsiteX233" fmla="*/ 642938 w 2524125"/>
              <a:gd name="connsiteY233" fmla="*/ 9753600 h 9944100"/>
              <a:gd name="connsiteX234" fmla="*/ 661988 w 2524125"/>
              <a:gd name="connsiteY234" fmla="*/ 9810750 h 9944100"/>
              <a:gd name="connsiteX235" fmla="*/ 738188 w 2524125"/>
              <a:gd name="connsiteY235" fmla="*/ 9791700 h 9944100"/>
              <a:gd name="connsiteX236" fmla="*/ 795338 w 2524125"/>
              <a:gd name="connsiteY236" fmla="*/ 9858375 h 9944100"/>
              <a:gd name="connsiteX237" fmla="*/ 800100 w 2524125"/>
              <a:gd name="connsiteY237" fmla="*/ 9901237 h 9944100"/>
              <a:gd name="connsiteX238" fmla="*/ 695325 w 2524125"/>
              <a:gd name="connsiteY238" fmla="*/ 9915525 h 9944100"/>
              <a:gd name="connsiteX239" fmla="*/ 676275 w 2524125"/>
              <a:gd name="connsiteY239" fmla="*/ 9944100 h 9944100"/>
              <a:gd name="connsiteX240" fmla="*/ 623888 w 2524125"/>
              <a:gd name="connsiteY240" fmla="*/ 9925050 h 9944100"/>
              <a:gd name="connsiteX241" fmla="*/ 571500 w 2524125"/>
              <a:gd name="connsiteY241" fmla="*/ 9782175 h 9944100"/>
              <a:gd name="connsiteX242" fmla="*/ 481013 w 2524125"/>
              <a:gd name="connsiteY242" fmla="*/ 9734550 h 9944100"/>
              <a:gd name="connsiteX243" fmla="*/ 476250 w 2524125"/>
              <a:gd name="connsiteY243" fmla="*/ 9648825 h 9944100"/>
              <a:gd name="connsiteX244" fmla="*/ 538163 w 2524125"/>
              <a:gd name="connsiteY244" fmla="*/ 9620250 h 9944100"/>
              <a:gd name="connsiteX245" fmla="*/ 552450 w 2524125"/>
              <a:gd name="connsiteY245" fmla="*/ 9586912 h 9944100"/>
              <a:gd name="connsiteX246" fmla="*/ 457200 w 2524125"/>
              <a:gd name="connsiteY246" fmla="*/ 9534525 h 9944100"/>
              <a:gd name="connsiteX247" fmla="*/ 342900 w 2524125"/>
              <a:gd name="connsiteY247" fmla="*/ 9525000 h 9944100"/>
              <a:gd name="connsiteX248" fmla="*/ 261938 w 2524125"/>
              <a:gd name="connsiteY248" fmla="*/ 9582150 h 9944100"/>
              <a:gd name="connsiteX249" fmla="*/ 290513 w 2524125"/>
              <a:gd name="connsiteY249" fmla="*/ 9615487 h 9944100"/>
              <a:gd name="connsiteX250" fmla="*/ 276225 w 2524125"/>
              <a:gd name="connsiteY250" fmla="*/ 9677400 h 9944100"/>
              <a:gd name="connsiteX251" fmla="*/ 314325 w 2524125"/>
              <a:gd name="connsiteY251" fmla="*/ 9791700 h 9944100"/>
              <a:gd name="connsiteX252" fmla="*/ 57150 w 2524125"/>
              <a:gd name="connsiteY252" fmla="*/ 9448800 h 9944100"/>
              <a:gd name="connsiteX253" fmla="*/ 0 w 2524125"/>
              <a:gd name="connsiteY253" fmla="*/ 8929687 h 9944100"/>
              <a:gd name="connsiteX254" fmla="*/ 1166720 w 2524125"/>
              <a:gd name="connsiteY254" fmla="*/ 7079177 h 9944100"/>
              <a:gd name="connsiteX255" fmla="*/ 981075 w 2524125"/>
              <a:gd name="connsiteY255" fmla="*/ 6853237 h 9944100"/>
              <a:gd name="connsiteX256" fmla="*/ 1390650 w 2524125"/>
              <a:gd name="connsiteY256" fmla="*/ 5348287 h 9944100"/>
              <a:gd name="connsiteX257" fmla="*/ 1658607 w 2524125"/>
              <a:gd name="connsiteY257" fmla="*/ 5344852 h 9944100"/>
              <a:gd name="connsiteX258" fmla="*/ 1525135 w 2524125"/>
              <a:gd name="connsiteY258" fmla="*/ 3163432 h 9944100"/>
              <a:gd name="connsiteX259" fmla="*/ 85725 w 2524125"/>
              <a:gd name="connsiteY259" fmla="*/ 1662112 h 9944100"/>
              <a:gd name="connsiteX0" fmla="*/ 561975 w 2524125"/>
              <a:gd name="connsiteY0" fmla="*/ 0 h 9944100"/>
              <a:gd name="connsiteX1" fmla="*/ 666750 w 2524125"/>
              <a:gd name="connsiteY1" fmla="*/ 176212 h 9944100"/>
              <a:gd name="connsiteX2" fmla="*/ 704850 w 2524125"/>
              <a:gd name="connsiteY2" fmla="*/ 176212 h 9944100"/>
              <a:gd name="connsiteX3" fmla="*/ 742950 w 2524125"/>
              <a:gd name="connsiteY3" fmla="*/ 266700 h 9944100"/>
              <a:gd name="connsiteX4" fmla="*/ 742950 w 2524125"/>
              <a:gd name="connsiteY4" fmla="*/ 357187 h 9944100"/>
              <a:gd name="connsiteX5" fmla="*/ 923925 w 2524125"/>
              <a:gd name="connsiteY5" fmla="*/ 538162 h 9944100"/>
              <a:gd name="connsiteX6" fmla="*/ 923925 w 2524125"/>
              <a:gd name="connsiteY6" fmla="*/ 623887 h 9944100"/>
              <a:gd name="connsiteX7" fmla="*/ 1019175 w 2524125"/>
              <a:gd name="connsiteY7" fmla="*/ 704850 h 9944100"/>
              <a:gd name="connsiteX8" fmla="*/ 1014413 w 2524125"/>
              <a:gd name="connsiteY8" fmla="*/ 842962 h 9944100"/>
              <a:gd name="connsiteX9" fmla="*/ 1076325 w 2524125"/>
              <a:gd name="connsiteY9" fmla="*/ 895350 h 9944100"/>
              <a:gd name="connsiteX10" fmla="*/ 1147763 w 2524125"/>
              <a:gd name="connsiteY10" fmla="*/ 1062038 h 9944100"/>
              <a:gd name="connsiteX11" fmla="*/ 1204913 w 2524125"/>
              <a:gd name="connsiteY11" fmla="*/ 1114426 h 9944100"/>
              <a:gd name="connsiteX12" fmla="*/ 1219200 w 2524125"/>
              <a:gd name="connsiteY12" fmla="*/ 1204912 h 9944100"/>
              <a:gd name="connsiteX13" fmla="*/ 1252538 w 2524125"/>
              <a:gd name="connsiteY13" fmla="*/ 1243012 h 9944100"/>
              <a:gd name="connsiteX14" fmla="*/ 1328738 w 2524125"/>
              <a:gd name="connsiteY14" fmla="*/ 1443037 h 9944100"/>
              <a:gd name="connsiteX15" fmla="*/ 1328738 w 2524125"/>
              <a:gd name="connsiteY15" fmla="*/ 1547812 h 9944100"/>
              <a:gd name="connsiteX16" fmla="*/ 1247775 w 2524125"/>
              <a:gd name="connsiteY16" fmla="*/ 1524000 h 9944100"/>
              <a:gd name="connsiteX17" fmla="*/ 1162050 w 2524125"/>
              <a:gd name="connsiteY17" fmla="*/ 1619250 h 9944100"/>
              <a:gd name="connsiteX18" fmla="*/ 1109663 w 2524125"/>
              <a:gd name="connsiteY18" fmla="*/ 1666875 h 9944100"/>
              <a:gd name="connsiteX19" fmla="*/ 1128713 w 2524125"/>
              <a:gd name="connsiteY19" fmla="*/ 1719263 h 9944100"/>
              <a:gd name="connsiteX20" fmla="*/ 1209675 w 2524125"/>
              <a:gd name="connsiteY20" fmla="*/ 1795463 h 9944100"/>
              <a:gd name="connsiteX21" fmla="*/ 1295400 w 2524125"/>
              <a:gd name="connsiteY21" fmla="*/ 1795463 h 9944100"/>
              <a:gd name="connsiteX22" fmla="*/ 1423988 w 2524125"/>
              <a:gd name="connsiteY22" fmla="*/ 1857376 h 9944100"/>
              <a:gd name="connsiteX23" fmla="*/ 1543050 w 2524125"/>
              <a:gd name="connsiteY23" fmla="*/ 2019300 h 9944100"/>
              <a:gd name="connsiteX24" fmla="*/ 1485900 w 2524125"/>
              <a:gd name="connsiteY24" fmla="*/ 2114551 h 9944100"/>
              <a:gd name="connsiteX25" fmla="*/ 1433513 w 2524125"/>
              <a:gd name="connsiteY25" fmla="*/ 2100262 h 9944100"/>
              <a:gd name="connsiteX26" fmla="*/ 1314450 w 2524125"/>
              <a:gd name="connsiteY26" fmla="*/ 2233613 h 9944100"/>
              <a:gd name="connsiteX27" fmla="*/ 1304925 w 2524125"/>
              <a:gd name="connsiteY27" fmla="*/ 2481262 h 9944100"/>
              <a:gd name="connsiteX28" fmla="*/ 1419225 w 2524125"/>
              <a:gd name="connsiteY28" fmla="*/ 2619375 h 9944100"/>
              <a:gd name="connsiteX29" fmla="*/ 1514475 w 2524125"/>
              <a:gd name="connsiteY29" fmla="*/ 2652713 h 9944100"/>
              <a:gd name="connsiteX30" fmla="*/ 1585913 w 2524125"/>
              <a:gd name="connsiteY30" fmla="*/ 2790826 h 9944100"/>
              <a:gd name="connsiteX31" fmla="*/ 1652588 w 2524125"/>
              <a:gd name="connsiteY31" fmla="*/ 2847976 h 9944100"/>
              <a:gd name="connsiteX32" fmla="*/ 1690688 w 2524125"/>
              <a:gd name="connsiteY32" fmla="*/ 2947988 h 9944100"/>
              <a:gd name="connsiteX33" fmla="*/ 1857375 w 2524125"/>
              <a:gd name="connsiteY33" fmla="*/ 2943226 h 9944100"/>
              <a:gd name="connsiteX34" fmla="*/ 1947863 w 2524125"/>
              <a:gd name="connsiteY34" fmla="*/ 3109912 h 9944100"/>
              <a:gd name="connsiteX35" fmla="*/ 1943100 w 2524125"/>
              <a:gd name="connsiteY35" fmla="*/ 3248025 h 9944100"/>
              <a:gd name="connsiteX36" fmla="*/ 1976438 w 2524125"/>
              <a:gd name="connsiteY36" fmla="*/ 3314700 h 9944100"/>
              <a:gd name="connsiteX37" fmla="*/ 1962150 w 2524125"/>
              <a:gd name="connsiteY37" fmla="*/ 3367087 h 9944100"/>
              <a:gd name="connsiteX38" fmla="*/ 1895475 w 2524125"/>
              <a:gd name="connsiteY38" fmla="*/ 3371850 h 9944100"/>
              <a:gd name="connsiteX39" fmla="*/ 1860152 w 2524125"/>
              <a:gd name="connsiteY39" fmla="*/ 3499896 h 9944100"/>
              <a:gd name="connsiteX40" fmla="*/ 1943100 w 2524125"/>
              <a:gd name="connsiteY40" fmla="*/ 3605212 h 9944100"/>
              <a:gd name="connsiteX41" fmla="*/ 1966913 w 2524125"/>
              <a:gd name="connsiteY41" fmla="*/ 3724275 h 9944100"/>
              <a:gd name="connsiteX42" fmla="*/ 2014538 w 2524125"/>
              <a:gd name="connsiteY42" fmla="*/ 3738562 h 9944100"/>
              <a:gd name="connsiteX43" fmla="*/ 2047875 w 2524125"/>
              <a:gd name="connsiteY43" fmla="*/ 3862387 h 9944100"/>
              <a:gd name="connsiteX44" fmla="*/ 2038350 w 2524125"/>
              <a:gd name="connsiteY44" fmla="*/ 4010025 h 9944100"/>
              <a:gd name="connsiteX45" fmla="*/ 2071688 w 2524125"/>
              <a:gd name="connsiteY45" fmla="*/ 4043362 h 9944100"/>
              <a:gd name="connsiteX46" fmla="*/ 2062163 w 2524125"/>
              <a:gd name="connsiteY46" fmla="*/ 4114800 h 9944100"/>
              <a:gd name="connsiteX47" fmla="*/ 2105025 w 2524125"/>
              <a:gd name="connsiteY47" fmla="*/ 4114800 h 9944100"/>
              <a:gd name="connsiteX48" fmla="*/ 2128838 w 2524125"/>
              <a:gd name="connsiteY48" fmla="*/ 4195762 h 9944100"/>
              <a:gd name="connsiteX49" fmla="*/ 2095500 w 2524125"/>
              <a:gd name="connsiteY49" fmla="*/ 4229100 h 9944100"/>
              <a:gd name="connsiteX50" fmla="*/ 2109788 w 2524125"/>
              <a:gd name="connsiteY50" fmla="*/ 4352925 h 9944100"/>
              <a:gd name="connsiteX51" fmla="*/ 2095500 w 2524125"/>
              <a:gd name="connsiteY51" fmla="*/ 4395787 h 9944100"/>
              <a:gd name="connsiteX52" fmla="*/ 2195513 w 2524125"/>
              <a:gd name="connsiteY52" fmla="*/ 4491037 h 9944100"/>
              <a:gd name="connsiteX53" fmla="*/ 2133600 w 2524125"/>
              <a:gd name="connsiteY53" fmla="*/ 4538662 h 9944100"/>
              <a:gd name="connsiteX54" fmla="*/ 2133600 w 2524125"/>
              <a:gd name="connsiteY54" fmla="*/ 4595812 h 9944100"/>
              <a:gd name="connsiteX55" fmla="*/ 2176463 w 2524125"/>
              <a:gd name="connsiteY55" fmla="*/ 4648200 h 9944100"/>
              <a:gd name="connsiteX56" fmla="*/ 2119313 w 2524125"/>
              <a:gd name="connsiteY56" fmla="*/ 4681537 h 9944100"/>
              <a:gd name="connsiteX57" fmla="*/ 2095500 w 2524125"/>
              <a:gd name="connsiteY57" fmla="*/ 4748212 h 9944100"/>
              <a:gd name="connsiteX58" fmla="*/ 2028825 w 2524125"/>
              <a:gd name="connsiteY58" fmla="*/ 4748212 h 9944100"/>
              <a:gd name="connsiteX59" fmla="*/ 2019300 w 2524125"/>
              <a:gd name="connsiteY59" fmla="*/ 4795837 h 9944100"/>
              <a:gd name="connsiteX60" fmla="*/ 2095500 w 2524125"/>
              <a:gd name="connsiteY60" fmla="*/ 4800600 h 9944100"/>
              <a:gd name="connsiteX61" fmla="*/ 2095500 w 2524125"/>
              <a:gd name="connsiteY61" fmla="*/ 4881562 h 9944100"/>
              <a:gd name="connsiteX62" fmla="*/ 2033588 w 2524125"/>
              <a:gd name="connsiteY62" fmla="*/ 4948237 h 9944100"/>
              <a:gd name="connsiteX63" fmla="*/ 2019300 w 2524125"/>
              <a:gd name="connsiteY63" fmla="*/ 5053012 h 9944100"/>
              <a:gd name="connsiteX64" fmla="*/ 2090738 w 2524125"/>
              <a:gd name="connsiteY64" fmla="*/ 5053012 h 9944100"/>
              <a:gd name="connsiteX65" fmla="*/ 2095500 w 2524125"/>
              <a:gd name="connsiteY65" fmla="*/ 5110162 h 9944100"/>
              <a:gd name="connsiteX66" fmla="*/ 2028825 w 2524125"/>
              <a:gd name="connsiteY66" fmla="*/ 5191125 h 9944100"/>
              <a:gd name="connsiteX67" fmla="*/ 2033588 w 2524125"/>
              <a:gd name="connsiteY67" fmla="*/ 5272087 h 9944100"/>
              <a:gd name="connsiteX68" fmla="*/ 2081213 w 2524125"/>
              <a:gd name="connsiteY68" fmla="*/ 5281612 h 9944100"/>
              <a:gd name="connsiteX69" fmla="*/ 2085975 w 2524125"/>
              <a:gd name="connsiteY69" fmla="*/ 5362575 h 9944100"/>
              <a:gd name="connsiteX70" fmla="*/ 2005013 w 2524125"/>
              <a:gd name="connsiteY70" fmla="*/ 5343525 h 9944100"/>
              <a:gd name="connsiteX71" fmla="*/ 2019300 w 2524125"/>
              <a:gd name="connsiteY71" fmla="*/ 5457825 h 9944100"/>
              <a:gd name="connsiteX72" fmla="*/ 1985963 w 2524125"/>
              <a:gd name="connsiteY72" fmla="*/ 5505450 h 9944100"/>
              <a:gd name="connsiteX73" fmla="*/ 1990725 w 2524125"/>
              <a:gd name="connsiteY73" fmla="*/ 5572125 h 9944100"/>
              <a:gd name="connsiteX74" fmla="*/ 1885950 w 2524125"/>
              <a:gd name="connsiteY74" fmla="*/ 5648325 h 9944100"/>
              <a:gd name="connsiteX75" fmla="*/ 1862919 w 2524125"/>
              <a:gd name="connsiteY75" fmla="*/ 5638601 h 9944100"/>
              <a:gd name="connsiteX76" fmla="*/ 1919288 w 2524125"/>
              <a:gd name="connsiteY76" fmla="*/ 5738812 h 9944100"/>
              <a:gd name="connsiteX77" fmla="*/ 1962150 w 2524125"/>
              <a:gd name="connsiteY77" fmla="*/ 5743575 h 9944100"/>
              <a:gd name="connsiteX78" fmla="*/ 2047875 w 2524125"/>
              <a:gd name="connsiteY78" fmla="*/ 5553075 h 9944100"/>
              <a:gd name="connsiteX79" fmla="*/ 2062163 w 2524125"/>
              <a:gd name="connsiteY79" fmla="*/ 5553075 h 9944100"/>
              <a:gd name="connsiteX80" fmla="*/ 2262188 w 2524125"/>
              <a:gd name="connsiteY80" fmla="*/ 5272087 h 9944100"/>
              <a:gd name="connsiteX81" fmla="*/ 2305050 w 2524125"/>
              <a:gd name="connsiteY81" fmla="*/ 5319712 h 9944100"/>
              <a:gd name="connsiteX82" fmla="*/ 2286000 w 2524125"/>
              <a:gd name="connsiteY82" fmla="*/ 5462587 h 9944100"/>
              <a:gd name="connsiteX83" fmla="*/ 2319338 w 2524125"/>
              <a:gd name="connsiteY83" fmla="*/ 5667375 h 9944100"/>
              <a:gd name="connsiteX84" fmla="*/ 2281238 w 2524125"/>
              <a:gd name="connsiteY84" fmla="*/ 5791200 h 9944100"/>
              <a:gd name="connsiteX85" fmla="*/ 2462213 w 2524125"/>
              <a:gd name="connsiteY85" fmla="*/ 5800725 h 9944100"/>
              <a:gd name="connsiteX86" fmla="*/ 2486025 w 2524125"/>
              <a:gd name="connsiteY86" fmla="*/ 5848350 h 9944100"/>
              <a:gd name="connsiteX87" fmla="*/ 2514600 w 2524125"/>
              <a:gd name="connsiteY87" fmla="*/ 5867400 h 9944100"/>
              <a:gd name="connsiteX88" fmla="*/ 2524125 w 2524125"/>
              <a:gd name="connsiteY88" fmla="*/ 5891212 h 9944100"/>
              <a:gd name="connsiteX89" fmla="*/ 2519363 w 2524125"/>
              <a:gd name="connsiteY89" fmla="*/ 6034087 h 9944100"/>
              <a:gd name="connsiteX90" fmla="*/ 2443163 w 2524125"/>
              <a:gd name="connsiteY90" fmla="*/ 6072187 h 9944100"/>
              <a:gd name="connsiteX91" fmla="*/ 2443163 w 2524125"/>
              <a:gd name="connsiteY91" fmla="*/ 6115050 h 9944100"/>
              <a:gd name="connsiteX92" fmla="*/ 2347913 w 2524125"/>
              <a:gd name="connsiteY92" fmla="*/ 6110287 h 9944100"/>
              <a:gd name="connsiteX93" fmla="*/ 2305050 w 2524125"/>
              <a:gd name="connsiteY93" fmla="*/ 6224587 h 9944100"/>
              <a:gd name="connsiteX94" fmla="*/ 2243138 w 2524125"/>
              <a:gd name="connsiteY94" fmla="*/ 6267450 h 9944100"/>
              <a:gd name="connsiteX95" fmla="*/ 2228850 w 2524125"/>
              <a:gd name="connsiteY95" fmla="*/ 6410325 h 9944100"/>
              <a:gd name="connsiteX96" fmla="*/ 2100263 w 2524125"/>
              <a:gd name="connsiteY96" fmla="*/ 6396037 h 9944100"/>
              <a:gd name="connsiteX97" fmla="*/ 1971675 w 2524125"/>
              <a:gd name="connsiteY97" fmla="*/ 6424612 h 9944100"/>
              <a:gd name="connsiteX98" fmla="*/ 1938338 w 2524125"/>
              <a:gd name="connsiteY98" fmla="*/ 6510337 h 9944100"/>
              <a:gd name="connsiteX99" fmla="*/ 1981200 w 2524125"/>
              <a:gd name="connsiteY99" fmla="*/ 6662737 h 9944100"/>
              <a:gd name="connsiteX100" fmla="*/ 2062163 w 2524125"/>
              <a:gd name="connsiteY100" fmla="*/ 6700837 h 9944100"/>
              <a:gd name="connsiteX101" fmla="*/ 2128838 w 2524125"/>
              <a:gd name="connsiteY101" fmla="*/ 6619875 h 9944100"/>
              <a:gd name="connsiteX102" fmla="*/ 2176463 w 2524125"/>
              <a:gd name="connsiteY102" fmla="*/ 6643687 h 9944100"/>
              <a:gd name="connsiteX103" fmla="*/ 2205038 w 2524125"/>
              <a:gd name="connsiteY103" fmla="*/ 6491287 h 9944100"/>
              <a:gd name="connsiteX104" fmla="*/ 2243138 w 2524125"/>
              <a:gd name="connsiteY104" fmla="*/ 6491287 h 9944100"/>
              <a:gd name="connsiteX105" fmla="*/ 2309813 w 2524125"/>
              <a:gd name="connsiteY105" fmla="*/ 6419850 h 9944100"/>
              <a:gd name="connsiteX106" fmla="*/ 2414588 w 2524125"/>
              <a:gd name="connsiteY106" fmla="*/ 6415087 h 9944100"/>
              <a:gd name="connsiteX107" fmla="*/ 2471738 w 2524125"/>
              <a:gd name="connsiteY107" fmla="*/ 6496050 h 9944100"/>
              <a:gd name="connsiteX108" fmla="*/ 2405063 w 2524125"/>
              <a:gd name="connsiteY108" fmla="*/ 6572250 h 9944100"/>
              <a:gd name="connsiteX109" fmla="*/ 2414588 w 2524125"/>
              <a:gd name="connsiteY109" fmla="*/ 6619875 h 9944100"/>
              <a:gd name="connsiteX110" fmla="*/ 2366963 w 2524125"/>
              <a:gd name="connsiteY110" fmla="*/ 6638925 h 9944100"/>
              <a:gd name="connsiteX111" fmla="*/ 2357438 w 2524125"/>
              <a:gd name="connsiteY111" fmla="*/ 6686550 h 9944100"/>
              <a:gd name="connsiteX112" fmla="*/ 2400300 w 2524125"/>
              <a:gd name="connsiteY112" fmla="*/ 6753225 h 9944100"/>
              <a:gd name="connsiteX113" fmla="*/ 2347913 w 2524125"/>
              <a:gd name="connsiteY113" fmla="*/ 6838950 h 9944100"/>
              <a:gd name="connsiteX114" fmla="*/ 2247900 w 2524125"/>
              <a:gd name="connsiteY114" fmla="*/ 6791325 h 9944100"/>
              <a:gd name="connsiteX115" fmla="*/ 2214563 w 2524125"/>
              <a:gd name="connsiteY115" fmla="*/ 6791325 h 9944100"/>
              <a:gd name="connsiteX116" fmla="*/ 2195513 w 2524125"/>
              <a:gd name="connsiteY116" fmla="*/ 6886575 h 9944100"/>
              <a:gd name="connsiteX117" fmla="*/ 2095500 w 2524125"/>
              <a:gd name="connsiteY117" fmla="*/ 6886575 h 9944100"/>
              <a:gd name="connsiteX118" fmla="*/ 2085975 w 2524125"/>
              <a:gd name="connsiteY118" fmla="*/ 6838950 h 9944100"/>
              <a:gd name="connsiteX119" fmla="*/ 2043113 w 2524125"/>
              <a:gd name="connsiteY119" fmla="*/ 6796087 h 9944100"/>
              <a:gd name="connsiteX120" fmla="*/ 1857375 w 2524125"/>
              <a:gd name="connsiteY120" fmla="*/ 7029450 h 9944100"/>
              <a:gd name="connsiteX121" fmla="*/ 1900238 w 2524125"/>
              <a:gd name="connsiteY121" fmla="*/ 7129462 h 9944100"/>
              <a:gd name="connsiteX122" fmla="*/ 1981200 w 2524125"/>
              <a:gd name="connsiteY122" fmla="*/ 7100887 h 9944100"/>
              <a:gd name="connsiteX123" fmla="*/ 2028825 w 2524125"/>
              <a:gd name="connsiteY123" fmla="*/ 7119937 h 9944100"/>
              <a:gd name="connsiteX124" fmla="*/ 1990725 w 2524125"/>
              <a:gd name="connsiteY124" fmla="*/ 7172325 h 9944100"/>
              <a:gd name="connsiteX125" fmla="*/ 1995488 w 2524125"/>
              <a:gd name="connsiteY125" fmla="*/ 7229475 h 9944100"/>
              <a:gd name="connsiteX126" fmla="*/ 1871663 w 2524125"/>
              <a:gd name="connsiteY126" fmla="*/ 7291387 h 9944100"/>
              <a:gd name="connsiteX127" fmla="*/ 1766888 w 2524125"/>
              <a:gd name="connsiteY127" fmla="*/ 7229475 h 9944100"/>
              <a:gd name="connsiteX128" fmla="*/ 1733550 w 2524125"/>
              <a:gd name="connsiteY128" fmla="*/ 7239000 h 9944100"/>
              <a:gd name="connsiteX129" fmla="*/ 1747838 w 2524125"/>
              <a:gd name="connsiteY129" fmla="*/ 7305675 h 9944100"/>
              <a:gd name="connsiteX130" fmla="*/ 1643063 w 2524125"/>
              <a:gd name="connsiteY130" fmla="*/ 7372350 h 9944100"/>
              <a:gd name="connsiteX131" fmla="*/ 1671638 w 2524125"/>
              <a:gd name="connsiteY131" fmla="*/ 7439025 h 9944100"/>
              <a:gd name="connsiteX132" fmla="*/ 1795463 w 2524125"/>
              <a:gd name="connsiteY132" fmla="*/ 7419975 h 9944100"/>
              <a:gd name="connsiteX133" fmla="*/ 1885950 w 2524125"/>
              <a:gd name="connsiteY133" fmla="*/ 7410450 h 9944100"/>
              <a:gd name="connsiteX134" fmla="*/ 1943100 w 2524125"/>
              <a:gd name="connsiteY134" fmla="*/ 7343775 h 9944100"/>
              <a:gd name="connsiteX135" fmla="*/ 1971675 w 2524125"/>
              <a:gd name="connsiteY135" fmla="*/ 7353300 h 9944100"/>
              <a:gd name="connsiteX136" fmla="*/ 2014538 w 2524125"/>
              <a:gd name="connsiteY136" fmla="*/ 7353300 h 9944100"/>
              <a:gd name="connsiteX137" fmla="*/ 2085975 w 2524125"/>
              <a:gd name="connsiteY137" fmla="*/ 7286625 h 9944100"/>
              <a:gd name="connsiteX138" fmla="*/ 2147888 w 2524125"/>
              <a:gd name="connsiteY138" fmla="*/ 7286625 h 9944100"/>
              <a:gd name="connsiteX139" fmla="*/ 2047875 w 2524125"/>
              <a:gd name="connsiteY139" fmla="*/ 7410450 h 9944100"/>
              <a:gd name="connsiteX140" fmla="*/ 2028825 w 2524125"/>
              <a:gd name="connsiteY140" fmla="*/ 7524750 h 9944100"/>
              <a:gd name="connsiteX141" fmla="*/ 1938338 w 2524125"/>
              <a:gd name="connsiteY141" fmla="*/ 7505700 h 9944100"/>
              <a:gd name="connsiteX142" fmla="*/ 1885950 w 2524125"/>
              <a:gd name="connsiteY142" fmla="*/ 7505700 h 9944100"/>
              <a:gd name="connsiteX143" fmla="*/ 1876425 w 2524125"/>
              <a:gd name="connsiteY143" fmla="*/ 7534275 h 9944100"/>
              <a:gd name="connsiteX144" fmla="*/ 1781175 w 2524125"/>
              <a:gd name="connsiteY144" fmla="*/ 7543800 h 9944100"/>
              <a:gd name="connsiteX145" fmla="*/ 1724025 w 2524125"/>
              <a:gd name="connsiteY145" fmla="*/ 7572375 h 9944100"/>
              <a:gd name="connsiteX146" fmla="*/ 1671638 w 2524125"/>
              <a:gd name="connsiteY146" fmla="*/ 7558087 h 9944100"/>
              <a:gd name="connsiteX147" fmla="*/ 1622557 w 2524125"/>
              <a:gd name="connsiteY147" fmla="*/ 7585695 h 9944100"/>
              <a:gd name="connsiteX148" fmla="*/ 1719263 w 2524125"/>
              <a:gd name="connsiteY148" fmla="*/ 7639050 h 9944100"/>
              <a:gd name="connsiteX149" fmla="*/ 1714500 w 2524125"/>
              <a:gd name="connsiteY149" fmla="*/ 7681912 h 9944100"/>
              <a:gd name="connsiteX150" fmla="*/ 1809750 w 2524125"/>
              <a:gd name="connsiteY150" fmla="*/ 7705725 h 9944100"/>
              <a:gd name="connsiteX151" fmla="*/ 1809750 w 2524125"/>
              <a:gd name="connsiteY151" fmla="*/ 7767637 h 9944100"/>
              <a:gd name="connsiteX152" fmla="*/ 1752600 w 2524125"/>
              <a:gd name="connsiteY152" fmla="*/ 7810500 h 9944100"/>
              <a:gd name="connsiteX153" fmla="*/ 1624013 w 2524125"/>
              <a:gd name="connsiteY153" fmla="*/ 7800975 h 9944100"/>
              <a:gd name="connsiteX154" fmla="*/ 1585913 w 2524125"/>
              <a:gd name="connsiteY154" fmla="*/ 7834312 h 9944100"/>
              <a:gd name="connsiteX155" fmla="*/ 1676400 w 2524125"/>
              <a:gd name="connsiteY155" fmla="*/ 7891462 h 9944100"/>
              <a:gd name="connsiteX156" fmla="*/ 1676400 w 2524125"/>
              <a:gd name="connsiteY156" fmla="*/ 7948612 h 9944100"/>
              <a:gd name="connsiteX157" fmla="*/ 1724025 w 2524125"/>
              <a:gd name="connsiteY157" fmla="*/ 7953375 h 9944100"/>
              <a:gd name="connsiteX158" fmla="*/ 1724025 w 2524125"/>
              <a:gd name="connsiteY158" fmla="*/ 7996237 h 9944100"/>
              <a:gd name="connsiteX159" fmla="*/ 1795463 w 2524125"/>
              <a:gd name="connsiteY159" fmla="*/ 7996237 h 9944100"/>
              <a:gd name="connsiteX160" fmla="*/ 1809750 w 2524125"/>
              <a:gd name="connsiteY160" fmla="*/ 7948612 h 9944100"/>
              <a:gd name="connsiteX161" fmla="*/ 2019300 w 2524125"/>
              <a:gd name="connsiteY161" fmla="*/ 7924800 h 9944100"/>
              <a:gd name="connsiteX162" fmla="*/ 2000250 w 2524125"/>
              <a:gd name="connsiteY162" fmla="*/ 7972425 h 9944100"/>
              <a:gd name="connsiteX163" fmla="*/ 1900238 w 2524125"/>
              <a:gd name="connsiteY163" fmla="*/ 7981950 h 9944100"/>
              <a:gd name="connsiteX164" fmla="*/ 1900238 w 2524125"/>
              <a:gd name="connsiteY164" fmla="*/ 8039100 h 9944100"/>
              <a:gd name="connsiteX165" fmla="*/ 1943100 w 2524125"/>
              <a:gd name="connsiteY165" fmla="*/ 8134350 h 9944100"/>
              <a:gd name="connsiteX166" fmla="*/ 1885950 w 2524125"/>
              <a:gd name="connsiteY166" fmla="*/ 8158162 h 9944100"/>
              <a:gd name="connsiteX167" fmla="*/ 1828800 w 2524125"/>
              <a:gd name="connsiteY167" fmla="*/ 8115300 h 9944100"/>
              <a:gd name="connsiteX168" fmla="*/ 1766888 w 2524125"/>
              <a:gd name="connsiteY168" fmla="*/ 8134350 h 9944100"/>
              <a:gd name="connsiteX169" fmla="*/ 1685925 w 2524125"/>
              <a:gd name="connsiteY169" fmla="*/ 8210550 h 9944100"/>
              <a:gd name="connsiteX170" fmla="*/ 1619250 w 2524125"/>
              <a:gd name="connsiteY170" fmla="*/ 8196262 h 9944100"/>
              <a:gd name="connsiteX171" fmla="*/ 1628775 w 2524125"/>
              <a:gd name="connsiteY171" fmla="*/ 8272462 h 9944100"/>
              <a:gd name="connsiteX172" fmla="*/ 1495425 w 2524125"/>
              <a:gd name="connsiteY172" fmla="*/ 8210550 h 9944100"/>
              <a:gd name="connsiteX173" fmla="*/ 1524000 w 2524125"/>
              <a:gd name="connsiteY173" fmla="*/ 8272462 h 9944100"/>
              <a:gd name="connsiteX174" fmla="*/ 1504950 w 2524125"/>
              <a:gd name="connsiteY174" fmla="*/ 8329612 h 9944100"/>
              <a:gd name="connsiteX175" fmla="*/ 1566863 w 2524125"/>
              <a:gd name="connsiteY175" fmla="*/ 8343900 h 9944100"/>
              <a:gd name="connsiteX176" fmla="*/ 1581150 w 2524125"/>
              <a:gd name="connsiteY176" fmla="*/ 8377237 h 9944100"/>
              <a:gd name="connsiteX177" fmla="*/ 1762125 w 2524125"/>
              <a:gd name="connsiteY177" fmla="*/ 8353425 h 9944100"/>
              <a:gd name="connsiteX178" fmla="*/ 1776413 w 2524125"/>
              <a:gd name="connsiteY178" fmla="*/ 8410575 h 9944100"/>
              <a:gd name="connsiteX179" fmla="*/ 1619250 w 2524125"/>
              <a:gd name="connsiteY179" fmla="*/ 8558212 h 9944100"/>
              <a:gd name="connsiteX180" fmla="*/ 1414463 w 2524125"/>
              <a:gd name="connsiteY180" fmla="*/ 8553450 h 9944100"/>
              <a:gd name="connsiteX181" fmla="*/ 1338263 w 2524125"/>
              <a:gd name="connsiteY181" fmla="*/ 8615362 h 9944100"/>
              <a:gd name="connsiteX182" fmla="*/ 1395413 w 2524125"/>
              <a:gd name="connsiteY182" fmla="*/ 8686800 h 9944100"/>
              <a:gd name="connsiteX183" fmla="*/ 1519238 w 2524125"/>
              <a:gd name="connsiteY183" fmla="*/ 8739187 h 9944100"/>
              <a:gd name="connsiteX184" fmla="*/ 1509713 w 2524125"/>
              <a:gd name="connsiteY184" fmla="*/ 8805862 h 9944100"/>
              <a:gd name="connsiteX185" fmla="*/ 1566863 w 2524125"/>
              <a:gd name="connsiteY185" fmla="*/ 8820150 h 9944100"/>
              <a:gd name="connsiteX186" fmla="*/ 1700213 w 2524125"/>
              <a:gd name="connsiteY186" fmla="*/ 8796337 h 9944100"/>
              <a:gd name="connsiteX187" fmla="*/ 1743075 w 2524125"/>
              <a:gd name="connsiteY187" fmla="*/ 8896350 h 9944100"/>
              <a:gd name="connsiteX188" fmla="*/ 1604963 w 2524125"/>
              <a:gd name="connsiteY188" fmla="*/ 8943975 h 9944100"/>
              <a:gd name="connsiteX189" fmla="*/ 1604963 w 2524125"/>
              <a:gd name="connsiteY189" fmla="*/ 8996362 h 9944100"/>
              <a:gd name="connsiteX190" fmla="*/ 1557338 w 2524125"/>
              <a:gd name="connsiteY190" fmla="*/ 9015412 h 9944100"/>
              <a:gd name="connsiteX191" fmla="*/ 1538288 w 2524125"/>
              <a:gd name="connsiteY191" fmla="*/ 8953500 h 9944100"/>
              <a:gd name="connsiteX192" fmla="*/ 1443038 w 2524125"/>
              <a:gd name="connsiteY192" fmla="*/ 8924925 h 9944100"/>
              <a:gd name="connsiteX193" fmla="*/ 1438275 w 2524125"/>
              <a:gd name="connsiteY193" fmla="*/ 8872537 h 9944100"/>
              <a:gd name="connsiteX194" fmla="*/ 1304925 w 2524125"/>
              <a:gd name="connsiteY194" fmla="*/ 8872537 h 9944100"/>
              <a:gd name="connsiteX195" fmla="*/ 1233488 w 2524125"/>
              <a:gd name="connsiteY195" fmla="*/ 8801100 h 9944100"/>
              <a:gd name="connsiteX196" fmla="*/ 1219200 w 2524125"/>
              <a:gd name="connsiteY196" fmla="*/ 8896350 h 9944100"/>
              <a:gd name="connsiteX197" fmla="*/ 1243013 w 2524125"/>
              <a:gd name="connsiteY197" fmla="*/ 8920162 h 9944100"/>
              <a:gd name="connsiteX198" fmla="*/ 1219200 w 2524125"/>
              <a:gd name="connsiteY198" fmla="*/ 8986837 h 9944100"/>
              <a:gd name="connsiteX199" fmla="*/ 1295400 w 2524125"/>
              <a:gd name="connsiteY199" fmla="*/ 9034462 h 9944100"/>
              <a:gd name="connsiteX200" fmla="*/ 1328738 w 2524125"/>
              <a:gd name="connsiteY200" fmla="*/ 9105900 h 9944100"/>
              <a:gd name="connsiteX201" fmla="*/ 1495425 w 2524125"/>
              <a:gd name="connsiteY201" fmla="*/ 9120187 h 9944100"/>
              <a:gd name="connsiteX202" fmla="*/ 1571625 w 2524125"/>
              <a:gd name="connsiteY202" fmla="*/ 9153525 h 9944100"/>
              <a:gd name="connsiteX203" fmla="*/ 1352550 w 2524125"/>
              <a:gd name="connsiteY203" fmla="*/ 9201150 h 9944100"/>
              <a:gd name="connsiteX204" fmla="*/ 1233488 w 2524125"/>
              <a:gd name="connsiteY204" fmla="*/ 9224962 h 9944100"/>
              <a:gd name="connsiteX205" fmla="*/ 1247775 w 2524125"/>
              <a:gd name="connsiteY205" fmla="*/ 9267825 h 9944100"/>
              <a:gd name="connsiteX206" fmla="*/ 1385888 w 2524125"/>
              <a:gd name="connsiteY206" fmla="*/ 9324975 h 9944100"/>
              <a:gd name="connsiteX207" fmla="*/ 1409700 w 2524125"/>
              <a:gd name="connsiteY207" fmla="*/ 9386887 h 9944100"/>
              <a:gd name="connsiteX208" fmla="*/ 1257300 w 2524125"/>
              <a:gd name="connsiteY208" fmla="*/ 9391650 h 9944100"/>
              <a:gd name="connsiteX209" fmla="*/ 1143000 w 2524125"/>
              <a:gd name="connsiteY209" fmla="*/ 9372600 h 9944100"/>
              <a:gd name="connsiteX210" fmla="*/ 1119188 w 2524125"/>
              <a:gd name="connsiteY210" fmla="*/ 9305925 h 9944100"/>
              <a:gd name="connsiteX211" fmla="*/ 1081088 w 2524125"/>
              <a:gd name="connsiteY211" fmla="*/ 9372600 h 9944100"/>
              <a:gd name="connsiteX212" fmla="*/ 1023938 w 2524125"/>
              <a:gd name="connsiteY212" fmla="*/ 9372600 h 9944100"/>
              <a:gd name="connsiteX213" fmla="*/ 995363 w 2524125"/>
              <a:gd name="connsiteY213" fmla="*/ 9339262 h 9944100"/>
              <a:gd name="connsiteX214" fmla="*/ 962025 w 2524125"/>
              <a:gd name="connsiteY214" fmla="*/ 9444037 h 9944100"/>
              <a:gd name="connsiteX215" fmla="*/ 895350 w 2524125"/>
              <a:gd name="connsiteY215" fmla="*/ 9444037 h 9944100"/>
              <a:gd name="connsiteX216" fmla="*/ 885825 w 2524125"/>
              <a:gd name="connsiteY216" fmla="*/ 9420225 h 9944100"/>
              <a:gd name="connsiteX217" fmla="*/ 814388 w 2524125"/>
              <a:gd name="connsiteY217" fmla="*/ 9405937 h 9944100"/>
              <a:gd name="connsiteX218" fmla="*/ 833438 w 2524125"/>
              <a:gd name="connsiteY218" fmla="*/ 9339262 h 9944100"/>
              <a:gd name="connsiteX219" fmla="*/ 804863 w 2524125"/>
              <a:gd name="connsiteY219" fmla="*/ 9310687 h 9944100"/>
              <a:gd name="connsiteX220" fmla="*/ 847725 w 2524125"/>
              <a:gd name="connsiteY220" fmla="*/ 9234487 h 9944100"/>
              <a:gd name="connsiteX221" fmla="*/ 814388 w 2524125"/>
              <a:gd name="connsiteY221" fmla="*/ 9196387 h 9944100"/>
              <a:gd name="connsiteX222" fmla="*/ 842963 w 2524125"/>
              <a:gd name="connsiteY222" fmla="*/ 9158287 h 9944100"/>
              <a:gd name="connsiteX223" fmla="*/ 785813 w 2524125"/>
              <a:gd name="connsiteY223" fmla="*/ 9105900 h 9944100"/>
              <a:gd name="connsiteX224" fmla="*/ 747713 w 2524125"/>
              <a:gd name="connsiteY224" fmla="*/ 9167812 h 9944100"/>
              <a:gd name="connsiteX225" fmla="*/ 771525 w 2524125"/>
              <a:gd name="connsiteY225" fmla="*/ 9329737 h 9944100"/>
              <a:gd name="connsiteX226" fmla="*/ 704850 w 2524125"/>
              <a:gd name="connsiteY226" fmla="*/ 9410700 h 9944100"/>
              <a:gd name="connsiteX227" fmla="*/ 814388 w 2524125"/>
              <a:gd name="connsiteY227" fmla="*/ 9477375 h 9944100"/>
              <a:gd name="connsiteX228" fmla="*/ 871538 w 2524125"/>
              <a:gd name="connsiteY228" fmla="*/ 9596437 h 9944100"/>
              <a:gd name="connsiteX229" fmla="*/ 852488 w 2524125"/>
              <a:gd name="connsiteY229" fmla="*/ 9682162 h 9944100"/>
              <a:gd name="connsiteX230" fmla="*/ 762000 w 2524125"/>
              <a:gd name="connsiteY230" fmla="*/ 9591675 h 9944100"/>
              <a:gd name="connsiteX231" fmla="*/ 719138 w 2524125"/>
              <a:gd name="connsiteY231" fmla="*/ 9582150 h 9944100"/>
              <a:gd name="connsiteX232" fmla="*/ 719138 w 2524125"/>
              <a:gd name="connsiteY232" fmla="*/ 9682162 h 9944100"/>
              <a:gd name="connsiteX233" fmla="*/ 642938 w 2524125"/>
              <a:gd name="connsiteY233" fmla="*/ 9753600 h 9944100"/>
              <a:gd name="connsiteX234" fmla="*/ 661988 w 2524125"/>
              <a:gd name="connsiteY234" fmla="*/ 9810750 h 9944100"/>
              <a:gd name="connsiteX235" fmla="*/ 738188 w 2524125"/>
              <a:gd name="connsiteY235" fmla="*/ 9791700 h 9944100"/>
              <a:gd name="connsiteX236" fmla="*/ 795338 w 2524125"/>
              <a:gd name="connsiteY236" fmla="*/ 9858375 h 9944100"/>
              <a:gd name="connsiteX237" fmla="*/ 800100 w 2524125"/>
              <a:gd name="connsiteY237" fmla="*/ 9901237 h 9944100"/>
              <a:gd name="connsiteX238" fmla="*/ 695325 w 2524125"/>
              <a:gd name="connsiteY238" fmla="*/ 9915525 h 9944100"/>
              <a:gd name="connsiteX239" fmla="*/ 676275 w 2524125"/>
              <a:gd name="connsiteY239" fmla="*/ 9944100 h 9944100"/>
              <a:gd name="connsiteX240" fmla="*/ 623888 w 2524125"/>
              <a:gd name="connsiteY240" fmla="*/ 9925050 h 9944100"/>
              <a:gd name="connsiteX241" fmla="*/ 571500 w 2524125"/>
              <a:gd name="connsiteY241" fmla="*/ 9782175 h 9944100"/>
              <a:gd name="connsiteX242" fmla="*/ 481013 w 2524125"/>
              <a:gd name="connsiteY242" fmla="*/ 9734550 h 9944100"/>
              <a:gd name="connsiteX243" fmla="*/ 476250 w 2524125"/>
              <a:gd name="connsiteY243" fmla="*/ 9648825 h 9944100"/>
              <a:gd name="connsiteX244" fmla="*/ 538163 w 2524125"/>
              <a:gd name="connsiteY244" fmla="*/ 9620250 h 9944100"/>
              <a:gd name="connsiteX245" fmla="*/ 552450 w 2524125"/>
              <a:gd name="connsiteY245" fmla="*/ 9586912 h 9944100"/>
              <a:gd name="connsiteX246" fmla="*/ 457200 w 2524125"/>
              <a:gd name="connsiteY246" fmla="*/ 9534525 h 9944100"/>
              <a:gd name="connsiteX247" fmla="*/ 342900 w 2524125"/>
              <a:gd name="connsiteY247" fmla="*/ 9525000 h 9944100"/>
              <a:gd name="connsiteX248" fmla="*/ 261938 w 2524125"/>
              <a:gd name="connsiteY248" fmla="*/ 9582150 h 9944100"/>
              <a:gd name="connsiteX249" fmla="*/ 290513 w 2524125"/>
              <a:gd name="connsiteY249" fmla="*/ 9615487 h 9944100"/>
              <a:gd name="connsiteX250" fmla="*/ 276225 w 2524125"/>
              <a:gd name="connsiteY250" fmla="*/ 9677400 h 9944100"/>
              <a:gd name="connsiteX251" fmla="*/ 314325 w 2524125"/>
              <a:gd name="connsiteY251" fmla="*/ 9791700 h 9944100"/>
              <a:gd name="connsiteX252" fmla="*/ 57150 w 2524125"/>
              <a:gd name="connsiteY252" fmla="*/ 9448800 h 9944100"/>
              <a:gd name="connsiteX253" fmla="*/ 0 w 2524125"/>
              <a:gd name="connsiteY253" fmla="*/ 8929687 h 9944100"/>
              <a:gd name="connsiteX254" fmla="*/ 1166720 w 2524125"/>
              <a:gd name="connsiteY254" fmla="*/ 7079177 h 9944100"/>
              <a:gd name="connsiteX255" fmla="*/ 981075 w 2524125"/>
              <a:gd name="connsiteY255" fmla="*/ 6853237 h 9944100"/>
              <a:gd name="connsiteX256" fmla="*/ 1390650 w 2524125"/>
              <a:gd name="connsiteY256" fmla="*/ 5348287 h 9944100"/>
              <a:gd name="connsiteX257" fmla="*/ 1658607 w 2524125"/>
              <a:gd name="connsiteY257" fmla="*/ 5344852 h 9944100"/>
              <a:gd name="connsiteX258" fmla="*/ 1525135 w 2524125"/>
              <a:gd name="connsiteY258" fmla="*/ 3163432 h 9944100"/>
              <a:gd name="connsiteX259" fmla="*/ 561975 w 2524125"/>
              <a:gd name="connsiteY259" fmla="*/ 0 h 9944100"/>
              <a:gd name="connsiteX0" fmla="*/ 2694440 w 4656590"/>
              <a:gd name="connsiteY0" fmla="*/ 0 h 9944100"/>
              <a:gd name="connsiteX1" fmla="*/ 2799215 w 4656590"/>
              <a:gd name="connsiteY1" fmla="*/ 176212 h 9944100"/>
              <a:gd name="connsiteX2" fmla="*/ 2837315 w 4656590"/>
              <a:gd name="connsiteY2" fmla="*/ 176212 h 9944100"/>
              <a:gd name="connsiteX3" fmla="*/ 2875415 w 4656590"/>
              <a:gd name="connsiteY3" fmla="*/ 266700 h 9944100"/>
              <a:gd name="connsiteX4" fmla="*/ 2875415 w 4656590"/>
              <a:gd name="connsiteY4" fmla="*/ 357187 h 9944100"/>
              <a:gd name="connsiteX5" fmla="*/ 3056390 w 4656590"/>
              <a:gd name="connsiteY5" fmla="*/ 538162 h 9944100"/>
              <a:gd name="connsiteX6" fmla="*/ 3056390 w 4656590"/>
              <a:gd name="connsiteY6" fmla="*/ 623887 h 9944100"/>
              <a:gd name="connsiteX7" fmla="*/ 3151640 w 4656590"/>
              <a:gd name="connsiteY7" fmla="*/ 704850 h 9944100"/>
              <a:gd name="connsiteX8" fmla="*/ 3146878 w 4656590"/>
              <a:gd name="connsiteY8" fmla="*/ 842962 h 9944100"/>
              <a:gd name="connsiteX9" fmla="*/ 3208790 w 4656590"/>
              <a:gd name="connsiteY9" fmla="*/ 895350 h 9944100"/>
              <a:gd name="connsiteX10" fmla="*/ 3280228 w 4656590"/>
              <a:gd name="connsiteY10" fmla="*/ 1062038 h 9944100"/>
              <a:gd name="connsiteX11" fmla="*/ 3337378 w 4656590"/>
              <a:gd name="connsiteY11" fmla="*/ 1114426 h 9944100"/>
              <a:gd name="connsiteX12" fmla="*/ 3351665 w 4656590"/>
              <a:gd name="connsiteY12" fmla="*/ 1204912 h 9944100"/>
              <a:gd name="connsiteX13" fmla="*/ 3385003 w 4656590"/>
              <a:gd name="connsiteY13" fmla="*/ 1243012 h 9944100"/>
              <a:gd name="connsiteX14" fmla="*/ 3461203 w 4656590"/>
              <a:gd name="connsiteY14" fmla="*/ 1443037 h 9944100"/>
              <a:gd name="connsiteX15" fmla="*/ 3461203 w 4656590"/>
              <a:gd name="connsiteY15" fmla="*/ 1547812 h 9944100"/>
              <a:gd name="connsiteX16" fmla="*/ 3380240 w 4656590"/>
              <a:gd name="connsiteY16" fmla="*/ 1524000 h 9944100"/>
              <a:gd name="connsiteX17" fmla="*/ 3294515 w 4656590"/>
              <a:gd name="connsiteY17" fmla="*/ 1619250 h 9944100"/>
              <a:gd name="connsiteX18" fmla="*/ 3242128 w 4656590"/>
              <a:gd name="connsiteY18" fmla="*/ 1666875 h 9944100"/>
              <a:gd name="connsiteX19" fmla="*/ 3261178 w 4656590"/>
              <a:gd name="connsiteY19" fmla="*/ 1719263 h 9944100"/>
              <a:gd name="connsiteX20" fmla="*/ 3342140 w 4656590"/>
              <a:gd name="connsiteY20" fmla="*/ 1795463 h 9944100"/>
              <a:gd name="connsiteX21" fmla="*/ 3427865 w 4656590"/>
              <a:gd name="connsiteY21" fmla="*/ 1795463 h 9944100"/>
              <a:gd name="connsiteX22" fmla="*/ 3556453 w 4656590"/>
              <a:gd name="connsiteY22" fmla="*/ 1857376 h 9944100"/>
              <a:gd name="connsiteX23" fmla="*/ 3675515 w 4656590"/>
              <a:gd name="connsiteY23" fmla="*/ 2019300 h 9944100"/>
              <a:gd name="connsiteX24" fmla="*/ 3618365 w 4656590"/>
              <a:gd name="connsiteY24" fmla="*/ 2114551 h 9944100"/>
              <a:gd name="connsiteX25" fmla="*/ 3565978 w 4656590"/>
              <a:gd name="connsiteY25" fmla="*/ 2100262 h 9944100"/>
              <a:gd name="connsiteX26" fmla="*/ 3446915 w 4656590"/>
              <a:gd name="connsiteY26" fmla="*/ 2233613 h 9944100"/>
              <a:gd name="connsiteX27" fmla="*/ 3437390 w 4656590"/>
              <a:gd name="connsiteY27" fmla="*/ 2481262 h 9944100"/>
              <a:gd name="connsiteX28" fmla="*/ 3551690 w 4656590"/>
              <a:gd name="connsiteY28" fmla="*/ 2619375 h 9944100"/>
              <a:gd name="connsiteX29" fmla="*/ 3646940 w 4656590"/>
              <a:gd name="connsiteY29" fmla="*/ 2652713 h 9944100"/>
              <a:gd name="connsiteX30" fmla="*/ 3718378 w 4656590"/>
              <a:gd name="connsiteY30" fmla="*/ 2790826 h 9944100"/>
              <a:gd name="connsiteX31" fmla="*/ 3785053 w 4656590"/>
              <a:gd name="connsiteY31" fmla="*/ 2847976 h 9944100"/>
              <a:gd name="connsiteX32" fmla="*/ 3823153 w 4656590"/>
              <a:gd name="connsiteY32" fmla="*/ 2947988 h 9944100"/>
              <a:gd name="connsiteX33" fmla="*/ 3989840 w 4656590"/>
              <a:gd name="connsiteY33" fmla="*/ 2943226 h 9944100"/>
              <a:gd name="connsiteX34" fmla="*/ 4080328 w 4656590"/>
              <a:gd name="connsiteY34" fmla="*/ 3109912 h 9944100"/>
              <a:gd name="connsiteX35" fmla="*/ 4075565 w 4656590"/>
              <a:gd name="connsiteY35" fmla="*/ 3248025 h 9944100"/>
              <a:gd name="connsiteX36" fmla="*/ 4108903 w 4656590"/>
              <a:gd name="connsiteY36" fmla="*/ 3314700 h 9944100"/>
              <a:gd name="connsiteX37" fmla="*/ 4094615 w 4656590"/>
              <a:gd name="connsiteY37" fmla="*/ 3367087 h 9944100"/>
              <a:gd name="connsiteX38" fmla="*/ 4027940 w 4656590"/>
              <a:gd name="connsiteY38" fmla="*/ 3371850 h 9944100"/>
              <a:gd name="connsiteX39" fmla="*/ 3992617 w 4656590"/>
              <a:gd name="connsiteY39" fmla="*/ 3499896 h 9944100"/>
              <a:gd name="connsiteX40" fmla="*/ 4075565 w 4656590"/>
              <a:gd name="connsiteY40" fmla="*/ 3605212 h 9944100"/>
              <a:gd name="connsiteX41" fmla="*/ 4099378 w 4656590"/>
              <a:gd name="connsiteY41" fmla="*/ 3724275 h 9944100"/>
              <a:gd name="connsiteX42" fmla="*/ 4147003 w 4656590"/>
              <a:gd name="connsiteY42" fmla="*/ 3738562 h 9944100"/>
              <a:gd name="connsiteX43" fmla="*/ 4180340 w 4656590"/>
              <a:gd name="connsiteY43" fmla="*/ 3862387 h 9944100"/>
              <a:gd name="connsiteX44" fmla="*/ 4170815 w 4656590"/>
              <a:gd name="connsiteY44" fmla="*/ 4010025 h 9944100"/>
              <a:gd name="connsiteX45" fmla="*/ 4204153 w 4656590"/>
              <a:gd name="connsiteY45" fmla="*/ 4043362 h 9944100"/>
              <a:gd name="connsiteX46" fmla="*/ 4194628 w 4656590"/>
              <a:gd name="connsiteY46" fmla="*/ 4114800 h 9944100"/>
              <a:gd name="connsiteX47" fmla="*/ 4237490 w 4656590"/>
              <a:gd name="connsiteY47" fmla="*/ 4114800 h 9944100"/>
              <a:gd name="connsiteX48" fmla="*/ 4261303 w 4656590"/>
              <a:gd name="connsiteY48" fmla="*/ 4195762 h 9944100"/>
              <a:gd name="connsiteX49" fmla="*/ 4227965 w 4656590"/>
              <a:gd name="connsiteY49" fmla="*/ 4229100 h 9944100"/>
              <a:gd name="connsiteX50" fmla="*/ 4242253 w 4656590"/>
              <a:gd name="connsiteY50" fmla="*/ 4352925 h 9944100"/>
              <a:gd name="connsiteX51" fmla="*/ 4227965 w 4656590"/>
              <a:gd name="connsiteY51" fmla="*/ 4395787 h 9944100"/>
              <a:gd name="connsiteX52" fmla="*/ 4327978 w 4656590"/>
              <a:gd name="connsiteY52" fmla="*/ 4491037 h 9944100"/>
              <a:gd name="connsiteX53" fmla="*/ 4266065 w 4656590"/>
              <a:gd name="connsiteY53" fmla="*/ 4538662 h 9944100"/>
              <a:gd name="connsiteX54" fmla="*/ 4266065 w 4656590"/>
              <a:gd name="connsiteY54" fmla="*/ 4595812 h 9944100"/>
              <a:gd name="connsiteX55" fmla="*/ 4308928 w 4656590"/>
              <a:gd name="connsiteY55" fmla="*/ 4648200 h 9944100"/>
              <a:gd name="connsiteX56" fmla="*/ 4251778 w 4656590"/>
              <a:gd name="connsiteY56" fmla="*/ 4681537 h 9944100"/>
              <a:gd name="connsiteX57" fmla="*/ 4227965 w 4656590"/>
              <a:gd name="connsiteY57" fmla="*/ 4748212 h 9944100"/>
              <a:gd name="connsiteX58" fmla="*/ 4161290 w 4656590"/>
              <a:gd name="connsiteY58" fmla="*/ 4748212 h 9944100"/>
              <a:gd name="connsiteX59" fmla="*/ 4151765 w 4656590"/>
              <a:gd name="connsiteY59" fmla="*/ 4795837 h 9944100"/>
              <a:gd name="connsiteX60" fmla="*/ 4227965 w 4656590"/>
              <a:gd name="connsiteY60" fmla="*/ 4800600 h 9944100"/>
              <a:gd name="connsiteX61" fmla="*/ 4227965 w 4656590"/>
              <a:gd name="connsiteY61" fmla="*/ 4881562 h 9944100"/>
              <a:gd name="connsiteX62" fmla="*/ 4166053 w 4656590"/>
              <a:gd name="connsiteY62" fmla="*/ 4948237 h 9944100"/>
              <a:gd name="connsiteX63" fmla="*/ 4151765 w 4656590"/>
              <a:gd name="connsiteY63" fmla="*/ 5053012 h 9944100"/>
              <a:gd name="connsiteX64" fmla="*/ 4223203 w 4656590"/>
              <a:gd name="connsiteY64" fmla="*/ 5053012 h 9944100"/>
              <a:gd name="connsiteX65" fmla="*/ 4227965 w 4656590"/>
              <a:gd name="connsiteY65" fmla="*/ 5110162 h 9944100"/>
              <a:gd name="connsiteX66" fmla="*/ 4161290 w 4656590"/>
              <a:gd name="connsiteY66" fmla="*/ 5191125 h 9944100"/>
              <a:gd name="connsiteX67" fmla="*/ 4166053 w 4656590"/>
              <a:gd name="connsiteY67" fmla="*/ 5272087 h 9944100"/>
              <a:gd name="connsiteX68" fmla="*/ 4213678 w 4656590"/>
              <a:gd name="connsiteY68" fmla="*/ 5281612 h 9944100"/>
              <a:gd name="connsiteX69" fmla="*/ 4218440 w 4656590"/>
              <a:gd name="connsiteY69" fmla="*/ 5362575 h 9944100"/>
              <a:gd name="connsiteX70" fmla="*/ 4137478 w 4656590"/>
              <a:gd name="connsiteY70" fmla="*/ 5343525 h 9944100"/>
              <a:gd name="connsiteX71" fmla="*/ 4151765 w 4656590"/>
              <a:gd name="connsiteY71" fmla="*/ 5457825 h 9944100"/>
              <a:gd name="connsiteX72" fmla="*/ 4118428 w 4656590"/>
              <a:gd name="connsiteY72" fmla="*/ 5505450 h 9944100"/>
              <a:gd name="connsiteX73" fmla="*/ 4123190 w 4656590"/>
              <a:gd name="connsiteY73" fmla="*/ 5572125 h 9944100"/>
              <a:gd name="connsiteX74" fmla="*/ 4018415 w 4656590"/>
              <a:gd name="connsiteY74" fmla="*/ 5648325 h 9944100"/>
              <a:gd name="connsiteX75" fmla="*/ 3995384 w 4656590"/>
              <a:gd name="connsiteY75" fmla="*/ 5638601 h 9944100"/>
              <a:gd name="connsiteX76" fmla="*/ 4051753 w 4656590"/>
              <a:gd name="connsiteY76" fmla="*/ 5738812 h 9944100"/>
              <a:gd name="connsiteX77" fmla="*/ 4094615 w 4656590"/>
              <a:gd name="connsiteY77" fmla="*/ 5743575 h 9944100"/>
              <a:gd name="connsiteX78" fmla="*/ 4180340 w 4656590"/>
              <a:gd name="connsiteY78" fmla="*/ 5553075 h 9944100"/>
              <a:gd name="connsiteX79" fmla="*/ 4194628 w 4656590"/>
              <a:gd name="connsiteY79" fmla="*/ 5553075 h 9944100"/>
              <a:gd name="connsiteX80" fmla="*/ 4394653 w 4656590"/>
              <a:gd name="connsiteY80" fmla="*/ 5272087 h 9944100"/>
              <a:gd name="connsiteX81" fmla="*/ 4437515 w 4656590"/>
              <a:gd name="connsiteY81" fmla="*/ 5319712 h 9944100"/>
              <a:gd name="connsiteX82" fmla="*/ 4418465 w 4656590"/>
              <a:gd name="connsiteY82" fmla="*/ 5462587 h 9944100"/>
              <a:gd name="connsiteX83" fmla="*/ 4451803 w 4656590"/>
              <a:gd name="connsiteY83" fmla="*/ 5667375 h 9944100"/>
              <a:gd name="connsiteX84" fmla="*/ 4413703 w 4656590"/>
              <a:gd name="connsiteY84" fmla="*/ 5791200 h 9944100"/>
              <a:gd name="connsiteX85" fmla="*/ 4594678 w 4656590"/>
              <a:gd name="connsiteY85" fmla="*/ 5800725 h 9944100"/>
              <a:gd name="connsiteX86" fmla="*/ 4618490 w 4656590"/>
              <a:gd name="connsiteY86" fmla="*/ 5848350 h 9944100"/>
              <a:gd name="connsiteX87" fmla="*/ 4647065 w 4656590"/>
              <a:gd name="connsiteY87" fmla="*/ 5867400 h 9944100"/>
              <a:gd name="connsiteX88" fmla="*/ 4656590 w 4656590"/>
              <a:gd name="connsiteY88" fmla="*/ 5891212 h 9944100"/>
              <a:gd name="connsiteX89" fmla="*/ 4651828 w 4656590"/>
              <a:gd name="connsiteY89" fmla="*/ 6034087 h 9944100"/>
              <a:gd name="connsiteX90" fmla="*/ 4575628 w 4656590"/>
              <a:gd name="connsiteY90" fmla="*/ 6072187 h 9944100"/>
              <a:gd name="connsiteX91" fmla="*/ 4575628 w 4656590"/>
              <a:gd name="connsiteY91" fmla="*/ 6115050 h 9944100"/>
              <a:gd name="connsiteX92" fmla="*/ 4480378 w 4656590"/>
              <a:gd name="connsiteY92" fmla="*/ 6110287 h 9944100"/>
              <a:gd name="connsiteX93" fmla="*/ 4437515 w 4656590"/>
              <a:gd name="connsiteY93" fmla="*/ 6224587 h 9944100"/>
              <a:gd name="connsiteX94" fmla="*/ 4375603 w 4656590"/>
              <a:gd name="connsiteY94" fmla="*/ 6267450 h 9944100"/>
              <a:gd name="connsiteX95" fmla="*/ 4361315 w 4656590"/>
              <a:gd name="connsiteY95" fmla="*/ 6410325 h 9944100"/>
              <a:gd name="connsiteX96" fmla="*/ 4232728 w 4656590"/>
              <a:gd name="connsiteY96" fmla="*/ 6396037 h 9944100"/>
              <a:gd name="connsiteX97" fmla="*/ 4104140 w 4656590"/>
              <a:gd name="connsiteY97" fmla="*/ 6424612 h 9944100"/>
              <a:gd name="connsiteX98" fmla="*/ 4070803 w 4656590"/>
              <a:gd name="connsiteY98" fmla="*/ 6510337 h 9944100"/>
              <a:gd name="connsiteX99" fmla="*/ 4113665 w 4656590"/>
              <a:gd name="connsiteY99" fmla="*/ 6662737 h 9944100"/>
              <a:gd name="connsiteX100" fmla="*/ 4194628 w 4656590"/>
              <a:gd name="connsiteY100" fmla="*/ 6700837 h 9944100"/>
              <a:gd name="connsiteX101" fmla="*/ 4261303 w 4656590"/>
              <a:gd name="connsiteY101" fmla="*/ 6619875 h 9944100"/>
              <a:gd name="connsiteX102" fmla="*/ 4308928 w 4656590"/>
              <a:gd name="connsiteY102" fmla="*/ 6643687 h 9944100"/>
              <a:gd name="connsiteX103" fmla="*/ 4337503 w 4656590"/>
              <a:gd name="connsiteY103" fmla="*/ 6491287 h 9944100"/>
              <a:gd name="connsiteX104" fmla="*/ 4375603 w 4656590"/>
              <a:gd name="connsiteY104" fmla="*/ 6491287 h 9944100"/>
              <a:gd name="connsiteX105" fmla="*/ 4442278 w 4656590"/>
              <a:gd name="connsiteY105" fmla="*/ 6419850 h 9944100"/>
              <a:gd name="connsiteX106" fmla="*/ 4547053 w 4656590"/>
              <a:gd name="connsiteY106" fmla="*/ 6415087 h 9944100"/>
              <a:gd name="connsiteX107" fmla="*/ 4604203 w 4656590"/>
              <a:gd name="connsiteY107" fmla="*/ 6496050 h 9944100"/>
              <a:gd name="connsiteX108" fmla="*/ 4537528 w 4656590"/>
              <a:gd name="connsiteY108" fmla="*/ 6572250 h 9944100"/>
              <a:gd name="connsiteX109" fmla="*/ 4547053 w 4656590"/>
              <a:gd name="connsiteY109" fmla="*/ 6619875 h 9944100"/>
              <a:gd name="connsiteX110" fmla="*/ 4499428 w 4656590"/>
              <a:gd name="connsiteY110" fmla="*/ 6638925 h 9944100"/>
              <a:gd name="connsiteX111" fmla="*/ 4489903 w 4656590"/>
              <a:gd name="connsiteY111" fmla="*/ 6686550 h 9944100"/>
              <a:gd name="connsiteX112" fmla="*/ 4532765 w 4656590"/>
              <a:gd name="connsiteY112" fmla="*/ 6753225 h 9944100"/>
              <a:gd name="connsiteX113" fmla="*/ 4480378 w 4656590"/>
              <a:gd name="connsiteY113" fmla="*/ 6838950 h 9944100"/>
              <a:gd name="connsiteX114" fmla="*/ 4380365 w 4656590"/>
              <a:gd name="connsiteY114" fmla="*/ 6791325 h 9944100"/>
              <a:gd name="connsiteX115" fmla="*/ 4347028 w 4656590"/>
              <a:gd name="connsiteY115" fmla="*/ 6791325 h 9944100"/>
              <a:gd name="connsiteX116" fmla="*/ 4327978 w 4656590"/>
              <a:gd name="connsiteY116" fmla="*/ 6886575 h 9944100"/>
              <a:gd name="connsiteX117" fmla="*/ 4227965 w 4656590"/>
              <a:gd name="connsiteY117" fmla="*/ 6886575 h 9944100"/>
              <a:gd name="connsiteX118" fmla="*/ 4218440 w 4656590"/>
              <a:gd name="connsiteY118" fmla="*/ 6838950 h 9944100"/>
              <a:gd name="connsiteX119" fmla="*/ 4175578 w 4656590"/>
              <a:gd name="connsiteY119" fmla="*/ 6796087 h 9944100"/>
              <a:gd name="connsiteX120" fmla="*/ 3989840 w 4656590"/>
              <a:gd name="connsiteY120" fmla="*/ 7029450 h 9944100"/>
              <a:gd name="connsiteX121" fmla="*/ 4032703 w 4656590"/>
              <a:gd name="connsiteY121" fmla="*/ 7129462 h 9944100"/>
              <a:gd name="connsiteX122" fmla="*/ 4113665 w 4656590"/>
              <a:gd name="connsiteY122" fmla="*/ 7100887 h 9944100"/>
              <a:gd name="connsiteX123" fmla="*/ 4161290 w 4656590"/>
              <a:gd name="connsiteY123" fmla="*/ 7119937 h 9944100"/>
              <a:gd name="connsiteX124" fmla="*/ 4123190 w 4656590"/>
              <a:gd name="connsiteY124" fmla="*/ 7172325 h 9944100"/>
              <a:gd name="connsiteX125" fmla="*/ 4127953 w 4656590"/>
              <a:gd name="connsiteY125" fmla="*/ 7229475 h 9944100"/>
              <a:gd name="connsiteX126" fmla="*/ 4004128 w 4656590"/>
              <a:gd name="connsiteY126" fmla="*/ 7291387 h 9944100"/>
              <a:gd name="connsiteX127" fmla="*/ 3899353 w 4656590"/>
              <a:gd name="connsiteY127" fmla="*/ 7229475 h 9944100"/>
              <a:gd name="connsiteX128" fmla="*/ 3866015 w 4656590"/>
              <a:gd name="connsiteY128" fmla="*/ 7239000 h 9944100"/>
              <a:gd name="connsiteX129" fmla="*/ 3880303 w 4656590"/>
              <a:gd name="connsiteY129" fmla="*/ 7305675 h 9944100"/>
              <a:gd name="connsiteX130" fmla="*/ 3775528 w 4656590"/>
              <a:gd name="connsiteY130" fmla="*/ 7372350 h 9944100"/>
              <a:gd name="connsiteX131" fmla="*/ 3804103 w 4656590"/>
              <a:gd name="connsiteY131" fmla="*/ 7439025 h 9944100"/>
              <a:gd name="connsiteX132" fmla="*/ 3927928 w 4656590"/>
              <a:gd name="connsiteY132" fmla="*/ 7419975 h 9944100"/>
              <a:gd name="connsiteX133" fmla="*/ 4018415 w 4656590"/>
              <a:gd name="connsiteY133" fmla="*/ 7410450 h 9944100"/>
              <a:gd name="connsiteX134" fmla="*/ 4075565 w 4656590"/>
              <a:gd name="connsiteY134" fmla="*/ 7343775 h 9944100"/>
              <a:gd name="connsiteX135" fmla="*/ 4104140 w 4656590"/>
              <a:gd name="connsiteY135" fmla="*/ 7353300 h 9944100"/>
              <a:gd name="connsiteX136" fmla="*/ 4147003 w 4656590"/>
              <a:gd name="connsiteY136" fmla="*/ 7353300 h 9944100"/>
              <a:gd name="connsiteX137" fmla="*/ 4218440 w 4656590"/>
              <a:gd name="connsiteY137" fmla="*/ 7286625 h 9944100"/>
              <a:gd name="connsiteX138" fmla="*/ 4280353 w 4656590"/>
              <a:gd name="connsiteY138" fmla="*/ 7286625 h 9944100"/>
              <a:gd name="connsiteX139" fmla="*/ 4180340 w 4656590"/>
              <a:gd name="connsiteY139" fmla="*/ 7410450 h 9944100"/>
              <a:gd name="connsiteX140" fmla="*/ 4161290 w 4656590"/>
              <a:gd name="connsiteY140" fmla="*/ 7524750 h 9944100"/>
              <a:gd name="connsiteX141" fmla="*/ 4070803 w 4656590"/>
              <a:gd name="connsiteY141" fmla="*/ 7505700 h 9944100"/>
              <a:gd name="connsiteX142" fmla="*/ 4018415 w 4656590"/>
              <a:gd name="connsiteY142" fmla="*/ 7505700 h 9944100"/>
              <a:gd name="connsiteX143" fmla="*/ 4008890 w 4656590"/>
              <a:gd name="connsiteY143" fmla="*/ 7534275 h 9944100"/>
              <a:gd name="connsiteX144" fmla="*/ 3913640 w 4656590"/>
              <a:gd name="connsiteY144" fmla="*/ 7543800 h 9944100"/>
              <a:gd name="connsiteX145" fmla="*/ 3856490 w 4656590"/>
              <a:gd name="connsiteY145" fmla="*/ 7572375 h 9944100"/>
              <a:gd name="connsiteX146" fmla="*/ 3804103 w 4656590"/>
              <a:gd name="connsiteY146" fmla="*/ 7558087 h 9944100"/>
              <a:gd name="connsiteX147" fmla="*/ 3755022 w 4656590"/>
              <a:gd name="connsiteY147" fmla="*/ 7585695 h 9944100"/>
              <a:gd name="connsiteX148" fmla="*/ 3851728 w 4656590"/>
              <a:gd name="connsiteY148" fmla="*/ 7639050 h 9944100"/>
              <a:gd name="connsiteX149" fmla="*/ 3846965 w 4656590"/>
              <a:gd name="connsiteY149" fmla="*/ 7681912 h 9944100"/>
              <a:gd name="connsiteX150" fmla="*/ 3942215 w 4656590"/>
              <a:gd name="connsiteY150" fmla="*/ 7705725 h 9944100"/>
              <a:gd name="connsiteX151" fmla="*/ 3942215 w 4656590"/>
              <a:gd name="connsiteY151" fmla="*/ 7767637 h 9944100"/>
              <a:gd name="connsiteX152" fmla="*/ 3885065 w 4656590"/>
              <a:gd name="connsiteY152" fmla="*/ 7810500 h 9944100"/>
              <a:gd name="connsiteX153" fmla="*/ 3756478 w 4656590"/>
              <a:gd name="connsiteY153" fmla="*/ 7800975 h 9944100"/>
              <a:gd name="connsiteX154" fmla="*/ 3718378 w 4656590"/>
              <a:gd name="connsiteY154" fmla="*/ 7834312 h 9944100"/>
              <a:gd name="connsiteX155" fmla="*/ 3808865 w 4656590"/>
              <a:gd name="connsiteY155" fmla="*/ 7891462 h 9944100"/>
              <a:gd name="connsiteX156" fmla="*/ 3808865 w 4656590"/>
              <a:gd name="connsiteY156" fmla="*/ 7948612 h 9944100"/>
              <a:gd name="connsiteX157" fmla="*/ 3856490 w 4656590"/>
              <a:gd name="connsiteY157" fmla="*/ 7953375 h 9944100"/>
              <a:gd name="connsiteX158" fmla="*/ 3856490 w 4656590"/>
              <a:gd name="connsiteY158" fmla="*/ 7996237 h 9944100"/>
              <a:gd name="connsiteX159" fmla="*/ 3927928 w 4656590"/>
              <a:gd name="connsiteY159" fmla="*/ 7996237 h 9944100"/>
              <a:gd name="connsiteX160" fmla="*/ 3942215 w 4656590"/>
              <a:gd name="connsiteY160" fmla="*/ 7948612 h 9944100"/>
              <a:gd name="connsiteX161" fmla="*/ 4151765 w 4656590"/>
              <a:gd name="connsiteY161" fmla="*/ 7924800 h 9944100"/>
              <a:gd name="connsiteX162" fmla="*/ 4132715 w 4656590"/>
              <a:gd name="connsiteY162" fmla="*/ 7972425 h 9944100"/>
              <a:gd name="connsiteX163" fmla="*/ 4032703 w 4656590"/>
              <a:gd name="connsiteY163" fmla="*/ 7981950 h 9944100"/>
              <a:gd name="connsiteX164" fmla="*/ 4032703 w 4656590"/>
              <a:gd name="connsiteY164" fmla="*/ 8039100 h 9944100"/>
              <a:gd name="connsiteX165" fmla="*/ 4075565 w 4656590"/>
              <a:gd name="connsiteY165" fmla="*/ 8134350 h 9944100"/>
              <a:gd name="connsiteX166" fmla="*/ 4018415 w 4656590"/>
              <a:gd name="connsiteY166" fmla="*/ 8158162 h 9944100"/>
              <a:gd name="connsiteX167" fmla="*/ 3961265 w 4656590"/>
              <a:gd name="connsiteY167" fmla="*/ 8115300 h 9944100"/>
              <a:gd name="connsiteX168" fmla="*/ 3899353 w 4656590"/>
              <a:gd name="connsiteY168" fmla="*/ 8134350 h 9944100"/>
              <a:gd name="connsiteX169" fmla="*/ 3818390 w 4656590"/>
              <a:gd name="connsiteY169" fmla="*/ 8210550 h 9944100"/>
              <a:gd name="connsiteX170" fmla="*/ 3751715 w 4656590"/>
              <a:gd name="connsiteY170" fmla="*/ 8196262 h 9944100"/>
              <a:gd name="connsiteX171" fmla="*/ 3761240 w 4656590"/>
              <a:gd name="connsiteY171" fmla="*/ 8272462 h 9944100"/>
              <a:gd name="connsiteX172" fmla="*/ 3627890 w 4656590"/>
              <a:gd name="connsiteY172" fmla="*/ 8210550 h 9944100"/>
              <a:gd name="connsiteX173" fmla="*/ 3656465 w 4656590"/>
              <a:gd name="connsiteY173" fmla="*/ 8272462 h 9944100"/>
              <a:gd name="connsiteX174" fmla="*/ 3637415 w 4656590"/>
              <a:gd name="connsiteY174" fmla="*/ 8329612 h 9944100"/>
              <a:gd name="connsiteX175" fmla="*/ 3699328 w 4656590"/>
              <a:gd name="connsiteY175" fmla="*/ 8343900 h 9944100"/>
              <a:gd name="connsiteX176" fmla="*/ 3713615 w 4656590"/>
              <a:gd name="connsiteY176" fmla="*/ 8377237 h 9944100"/>
              <a:gd name="connsiteX177" fmla="*/ 3894590 w 4656590"/>
              <a:gd name="connsiteY177" fmla="*/ 8353425 h 9944100"/>
              <a:gd name="connsiteX178" fmla="*/ 3908878 w 4656590"/>
              <a:gd name="connsiteY178" fmla="*/ 8410575 h 9944100"/>
              <a:gd name="connsiteX179" fmla="*/ 3751715 w 4656590"/>
              <a:gd name="connsiteY179" fmla="*/ 8558212 h 9944100"/>
              <a:gd name="connsiteX180" fmla="*/ 3546928 w 4656590"/>
              <a:gd name="connsiteY180" fmla="*/ 8553450 h 9944100"/>
              <a:gd name="connsiteX181" fmla="*/ 3470728 w 4656590"/>
              <a:gd name="connsiteY181" fmla="*/ 8615362 h 9944100"/>
              <a:gd name="connsiteX182" fmla="*/ 3527878 w 4656590"/>
              <a:gd name="connsiteY182" fmla="*/ 8686800 h 9944100"/>
              <a:gd name="connsiteX183" fmla="*/ 3651703 w 4656590"/>
              <a:gd name="connsiteY183" fmla="*/ 8739187 h 9944100"/>
              <a:gd name="connsiteX184" fmla="*/ 3642178 w 4656590"/>
              <a:gd name="connsiteY184" fmla="*/ 8805862 h 9944100"/>
              <a:gd name="connsiteX185" fmla="*/ 3699328 w 4656590"/>
              <a:gd name="connsiteY185" fmla="*/ 8820150 h 9944100"/>
              <a:gd name="connsiteX186" fmla="*/ 3832678 w 4656590"/>
              <a:gd name="connsiteY186" fmla="*/ 8796337 h 9944100"/>
              <a:gd name="connsiteX187" fmla="*/ 3875540 w 4656590"/>
              <a:gd name="connsiteY187" fmla="*/ 8896350 h 9944100"/>
              <a:gd name="connsiteX188" fmla="*/ 3737428 w 4656590"/>
              <a:gd name="connsiteY188" fmla="*/ 8943975 h 9944100"/>
              <a:gd name="connsiteX189" fmla="*/ 3737428 w 4656590"/>
              <a:gd name="connsiteY189" fmla="*/ 8996362 h 9944100"/>
              <a:gd name="connsiteX190" fmla="*/ 3689803 w 4656590"/>
              <a:gd name="connsiteY190" fmla="*/ 9015412 h 9944100"/>
              <a:gd name="connsiteX191" fmla="*/ 3670753 w 4656590"/>
              <a:gd name="connsiteY191" fmla="*/ 8953500 h 9944100"/>
              <a:gd name="connsiteX192" fmla="*/ 3575503 w 4656590"/>
              <a:gd name="connsiteY192" fmla="*/ 8924925 h 9944100"/>
              <a:gd name="connsiteX193" fmla="*/ 3570740 w 4656590"/>
              <a:gd name="connsiteY193" fmla="*/ 8872537 h 9944100"/>
              <a:gd name="connsiteX194" fmla="*/ 3437390 w 4656590"/>
              <a:gd name="connsiteY194" fmla="*/ 8872537 h 9944100"/>
              <a:gd name="connsiteX195" fmla="*/ 3365953 w 4656590"/>
              <a:gd name="connsiteY195" fmla="*/ 8801100 h 9944100"/>
              <a:gd name="connsiteX196" fmla="*/ 3351665 w 4656590"/>
              <a:gd name="connsiteY196" fmla="*/ 8896350 h 9944100"/>
              <a:gd name="connsiteX197" fmla="*/ 3375478 w 4656590"/>
              <a:gd name="connsiteY197" fmla="*/ 8920162 h 9944100"/>
              <a:gd name="connsiteX198" fmla="*/ 3351665 w 4656590"/>
              <a:gd name="connsiteY198" fmla="*/ 8986837 h 9944100"/>
              <a:gd name="connsiteX199" fmla="*/ 3427865 w 4656590"/>
              <a:gd name="connsiteY199" fmla="*/ 9034462 h 9944100"/>
              <a:gd name="connsiteX200" fmla="*/ 3461203 w 4656590"/>
              <a:gd name="connsiteY200" fmla="*/ 9105900 h 9944100"/>
              <a:gd name="connsiteX201" fmla="*/ 3627890 w 4656590"/>
              <a:gd name="connsiteY201" fmla="*/ 9120187 h 9944100"/>
              <a:gd name="connsiteX202" fmla="*/ 3704090 w 4656590"/>
              <a:gd name="connsiteY202" fmla="*/ 9153525 h 9944100"/>
              <a:gd name="connsiteX203" fmla="*/ 3485015 w 4656590"/>
              <a:gd name="connsiteY203" fmla="*/ 9201150 h 9944100"/>
              <a:gd name="connsiteX204" fmla="*/ 3365953 w 4656590"/>
              <a:gd name="connsiteY204" fmla="*/ 9224962 h 9944100"/>
              <a:gd name="connsiteX205" fmla="*/ 3380240 w 4656590"/>
              <a:gd name="connsiteY205" fmla="*/ 9267825 h 9944100"/>
              <a:gd name="connsiteX206" fmla="*/ 3518353 w 4656590"/>
              <a:gd name="connsiteY206" fmla="*/ 9324975 h 9944100"/>
              <a:gd name="connsiteX207" fmla="*/ 3542165 w 4656590"/>
              <a:gd name="connsiteY207" fmla="*/ 9386887 h 9944100"/>
              <a:gd name="connsiteX208" fmla="*/ 3389765 w 4656590"/>
              <a:gd name="connsiteY208" fmla="*/ 9391650 h 9944100"/>
              <a:gd name="connsiteX209" fmla="*/ 3275465 w 4656590"/>
              <a:gd name="connsiteY209" fmla="*/ 9372600 h 9944100"/>
              <a:gd name="connsiteX210" fmla="*/ 3251653 w 4656590"/>
              <a:gd name="connsiteY210" fmla="*/ 9305925 h 9944100"/>
              <a:gd name="connsiteX211" fmla="*/ 3213553 w 4656590"/>
              <a:gd name="connsiteY211" fmla="*/ 9372600 h 9944100"/>
              <a:gd name="connsiteX212" fmla="*/ 3156403 w 4656590"/>
              <a:gd name="connsiteY212" fmla="*/ 9372600 h 9944100"/>
              <a:gd name="connsiteX213" fmla="*/ 3127828 w 4656590"/>
              <a:gd name="connsiteY213" fmla="*/ 9339262 h 9944100"/>
              <a:gd name="connsiteX214" fmla="*/ 3094490 w 4656590"/>
              <a:gd name="connsiteY214" fmla="*/ 9444037 h 9944100"/>
              <a:gd name="connsiteX215" fmla="*/ 3027815 w 4656590"/>
              <a:gd name="connsiteY215" fmla="*/ 9444037 h 9944100"/>
              <a:gd name="connsiteX216" fmla="*/ 3018290 w 4656590"/>
              <a:gd name="connsiteY216" fmla="*/ 9420225 h 9944100"/>
              <a:gd name="connsiteX217" fmla="*/ 2946853 w 4656590"/>
              <a:gd name="connsiteY217" fmla="*/ 9405937 h 9944100"/>
              <a:gd name="connsiteX218" fmla="*/ 2965903 w 4656590"/>
              <a:gd name="connsiteY218" fmla="*/ 9339262 h 9944100"/>
              <a:gd name="connsiteX219" fmla="*/ 2937328 w 4656590"/>
              <a:gd name="connsiteY219" fmla="*/ 9310687 h 9944100"/>
              <a:gd name="connsiteX220" fmla="*/ 2980190 w 4656590"/>
              <a:gd name="connsiteY220" fmla="*/ 9234487 h 9944100"/>
              <a:gd name="connsiteX221" fmla="*/ 2946853 w 4656590"/>
              <a:gd name="connsiteY221" fmla="*/ 9196387 h 9944100"/>
              <a:gd name="connsiteX222" fmla="*/ 2975428 w 4656590"/>
              <a:gd name="connsiteY222" fmla="*/ 9158287 h 9944100"/>
              <a:gd name="connsiteX223" fmla="*/ 2918278 w 4656590"/>
              <a:gd name="connsiteY223" fmla="*/ 9105900 h 9944100"/>
              <a:gd name="connsiteX224" fmla="*/ 2880178 w 4656590"/>
              <a:gd name="connsiteY224" fmla="*/ 9167812 h 9944100"/>
              <a:gd name="connsiteX225" fmla="*/ 2903990 w 4656590"/>
              <a:gd name="connsiteY225" fmla="*/ 9329737 h 9944100"/>
              <a:gd name="connsiteX226" fmla="*/ 2837315 w 4656590"/>
              <a:gd name="connsiteY226" fmla="*/ 9410700 h 9944100"/>
              <a:gd name="connsiteX227" fmla="*/ 2946853 w 4656590"/>
              <a:gd name="connsiteY227" fmla="*/ 9477375 h 9944100"/>
              <a:gd name="connsiteX228" fmla="*/ 3004003 w 4656590"/>
              <a:gd name="connsiteY228" fmla="*/ 9596437 h 9944100"/>
              <a:gd name="connsiteX229" fmla="*/ 2984953 w 4656590"/>
              <a:gd name="connsiteY229" fmla="*/ 9682162 h 9944100"/>
              <a:gd name="connsiteX230" fmla="*/ 2894465 w 4656590"/>
              <a:gd name="connsiteY230" fmla="*/ 9591675 h 9944100"/>
              <a:gd name="connsiteX231" fmla="*/ 2851603 w 4656590"/>
              <a:gd name="connsiteY231" fmla="*/ 9582150 h 9944100"/>
              <a:gd name="connsiteX232" fmla="*/ 2851603 w 4656590"/>
              <a:gd name="connsiteY232" fmla="*/ 9682162 h 9944100"/>
              <a:gd name="connsiteX233" fmla="*/ 2775403 w 4656590"/>
              <a:gd name="connsiteY233" fmla="*/ 9753600 h 9944100"/>
              <a:gd name="connsiteX234" fmla="*/ 2794453 w 4656590"/>
              <a:gd name="connsiteY234" fmla="*/ 9810750 h 9944100"/>
              <a:gd name="connsiteX235" fmla="*/ 2870653 w 4656590"/>
              <a:gd name="connsiteY235" fmla="*/ 9791700 h 9944100"/>
              <a:gd name="connsiteX236" fmla="*/ 2927803 w 4656590"/>
              <a:gd name="connsiteY236" fmla="*/ 9858375 h 9944100"/>
              <a:gd name="connsiteX237" fmla="*/ 2932565 w 4656590"/>
              <a:gd name="connsiteY237" fmla="*/ 9901237 h 9944100"/>
              <a:gd name="connsiteX238" fmla="*/ 2827790 w 4656590"/>
              <a:gd name="connsiteY238" fmla="*/ 9915525 h 9944100"/>
              <a:gd name="connsiteX239" fmla="*/ 2808740 w 4656590"/>
              <a:gd name="connsiteY239" fmla="*/ 9944100 h 9944100"/>
              <a:gd name="connsiteX240" fmla="*/ 2756353 w 4656590"/>
              <a:gd name="connsiteY240" fmla="*/ 9925050 h 9944100"/>
              <a:gd name="connsiteX241" fmla="*/ 2703965 w 4656590"/>
              <a:gd name="connsiteY241" fmla="*/ 9782175 h 9944100"/>
              <a:gd name="connsiteX242" fmla="*/ 2613478 w 4656590"/>
              <a:gd name="connsiteY242" fmla="*/ 9734550 h 9944100"/>
              <a:gd name="connsiteX243" fmla="*/ 2608715 w 4656590"/>
              <a:gd name="connsiteY243" fmla="*/ 9648825 h 9944100"/>
              <a:gd name="connsiteX244" fmla="*/ 2670628 w 4656590"/>
              <a:gd name="connsiteY244" fmla="*/ 9620250 h 9944100"/>
              <a:gd name="connsiteX245" fmla="*/ 2684915 w 4656590"/>
              <a:gd name="connsiteY245" fmla="*/ 9586912 h 9944100"/>
              <a:gd name="connsiteX246" fmla="*/ 2589665 w 4656590"/>
              <a:gd name="connsiteY246" fmla="*/ 9534525 h 9944100"/>
              <a:gd name="connsiteX247" fmla="*/ 2475365 w 4656590"/>
              <a:gd name="connsiteY247" fmla="*/ 9525000 h 9944100"/>
              <a:gd name="connsiteX248" fmla="*/ 2394403 w 4656590"/>
              <a:gd name="connsiteY248" fmla="*/ 9582150 h 9944100"/>
              <a:gd name="connsiteX249" fmla="*/ 2422978 w 4656590"/>
              <a:gd name="connsiteY249" fmla="*/ 9615487 h 9944100"/>
              <a:gd name="connsiteX250" fmla="*/ 2408690 w 4656590"/>
              <a:gd name="connsiteY250" fmla="*/ 9677400 h 9944100"/>
              <a:gd name="connsiteX251" fmla="*/ 2446790 w 4656590"/>
              <a:gd name="connsiteY251" fmla="*/ 9791700 h 9944100"/>
              <a:gd name="connsiteX252" fmla="*/ 2189615 w 4656590"/>
              <a:gd name="connsiteY252" fmla="*/ 9448800 h 9944100"/>
              <a:gd name="connsiteX253" fmla="*/ 2132465 w 4656590"/>
              <a:gd name="connsiteY253" fmla="*/ 8929687 h 9944100"/>
              <a:gd name="connsiteX254" fmla="*/ 3299185 w 4656590"/>
              <a:gd name="connsiteY254" fmla="*/ 7079177 h 9944100"/>
              <a:gd name="connsiteX255" fmla="*/ 3113540 w 4656590"/>
              <a:gd name="connsiteY255" fmla="*/ 6853237 h 9944100"/>
              <a:gd name="connsiteX256" fmla="*/ 3523115 w 4656590"/>
              <a:gd name="connsiteY256" fmla="*/ 5348287 h 9944100"/>
              <a:gd name="connsiteX257" fmla="*/ 3791072 w 4656590"/>
              <a:gd name="connsiteY257" fmla="*/ 5344852 h 9944100"/>
              <a:gd name="connsiteX258" fmla="*/ 0 w 4656590"/>
              <a:gd name="connsiteY258" fmla="*/ 3296782 h 9944100"/>
              <a:gd name="connsiteX259" fmla="*/ 2694440 w 4656590"/>
              <a:gd name="connsiteY259" fmla="*/ 0 h 9944100"/>
              <a:gd name="connsiteX0" fmla="*/ 2694440 w 4656590"/>
              <a:gd name="connsiteY0" fmla="*/ 0 h 9944100"/>
              <a:gd name="connsiteX1" fmla="*/ 2799215 w 4656590"/>
              <a:gd name="connsiteY1" fmla="*/ 176212 h 9944100"/>
              <a:gd name="connsiteX2" fmla="*/ 2837315 w 4656590"/>
              <a:gd name="connsiteY2" fmla="*/ 176212 h 9944100"/>
              <a:gd name="connsiteX3" fmla="*/ 2875415 w 4656590"/>
              <a:gd name="connsiteY3" fmla="*/ 266700 h 9944100"/>
              <a:gd name="connsiteX4" fmla="*/ 2875415 w 4656590"/>
              <a:gd name="connsiteY4" fmla="*/ 357187 h 9944100"/>
              <a:gd name="connsiteX5" fmla="*/ 3056390 w 4656590"/>
              <a:gd name="connsiteY5" fmla="*/ 538162 h 9944100"/>
              <a:gd name="connsiteX6" fmla="*/ 3056390 w 4656590"/>
              <a:gd name="connsiteY6" fmla="*/ 623887 h 9944100"/>
              <a:gd name="connsiteX7" fmla="*/ 3151640 w 4656590"/>
              <a:gd name="connsiteY7" fmla="*/ 704850 h 9944100"/>
              <a:gd name="connsiteX8" fmla="*/ 3146878 w 4656590"/>
              <a:gd name="connsiteY8" fmla="*/ 842962 h 9944100"/>
              <a:gd name="connsiteX9" fmla="*/ 3208790 w 4656590"/>
              <a:gd name="connsiteY9" fmla="*/ 895350 h 9944100"/>
              <a:gd name="connsiteX10" fmla="*/ 3280228 w 4656590"/>
              <a:gd name="connsiteY10" fmla="*/ 1062038 h 9944100"/>
              <a:gd name="connsiteX11" fmla="*/ 3337378 w 4656590"/>
              <a:gd name="connsiteY11" fmla="*/ 1114426 h 9944100"/>
              <a:gd name="connsiteX12" fmla="*/ 3351665 w 4656590"/>
              <a:gd name="connsiteY12" fmla="*/ 1204912 h 9944100"/>
              <a:gd name="connsiteX13" fmla="*/ 3385003 w 4656590"/>
              <a:gd name="connsiteY13" fmla="*/ 1243012 h 9944100"/>
              <a:gd name="connsiteX14" fmla="*/ 3461203 w 4656590"/>
              <a:gd name="connsiteY14" fmla="*/ 1443037 h 9944100"/>
              <a:gd name="connsiteX15" fmla="*/ 3461203 w 4656590"/>
              <a:gd name="connsiteY15" fmla="*/ 1547812 h 9944100"/>
              <a:gd name="connsiteX16" fmla="*/ 3380240 w 4656590"/>
              <a:gd name="connsiteY16" fmla="*/ 1524000 h 9944100"/>
              <a:gd name="connsiteX17" fmla="*/ 3294515 w 4656590"/>
              <a:gd name="connsiteY17" fmla="*/ 1619250 h 9944100"/>
              <a:gd name="connsiteX18" fmla="*/ 3242128 w 4656590"/>
              <a:gd name="connsiteY18" fmla="*/ 1666875 h 9944100"/>
              <a:gd name="connsiteX19" fmla="*/ 3261178 w 4656590"/>
              <a:gd name="connsiteY19" fmla="*/ 1719263 h 9944100"/>
              <a:gd name="connsiteX20" fmla="*/ 3342140 w 4656590"/>
              <a:gd name="connsiteY20" fmla="*/ 1795463 h 9944100"/>
              <a:gd name="connsiteX21" fmla="*/ 3427865 w 4656590"/>
              <a:gd name="connsiteY21" fmla="*/ 1795463 h 9944100"/>
              <a:gd name="connsiteX22" fmla="*/ 3556453 w 4656590"/>
              <a:gd name="connsiteY22" fmla="*/ 1857376 h 9944100"/>
              <a:gd name="connsiteX23" fmla="*/ 3675515 w 4656590"/>
              <a:gd name="connsiteY23" fmla="*/ 2019300 h 9944100"/>
              <a:gd name="connsiteX24" fmla="*/ 3618365 w 4656590"/>
              <a:gd name="connsiteY24" fmla="*/ 2114551 h 9944100"/>
              <a:gd name="connsiteX25" fmla="*/ 3565978 w 4656590"/>
              <a:gd name="connsiteY25" fmla="*/ 2100262 h 9944100"/>
              <a:gd name="connsiteX26" fmla="*/ 3446915 w 4656590"/>
              <a:gd name="connsiteY26" fmla="*/ 2233613 h 9944100"/>
              <a:gd name="connsiteX27" fmla="*/ 3437390 w 4656590"/>
              <a:gd name="connsiteY27" fmla="*/ 2481262 h 9944100"/>
              <a:gd name="connsiteX28" fmla="*/ 3551690 w 4656590"/>
              <a:gd name="connsiteY28" fmla="*/ 2619375 h 9944100"/>
              <a:gd name="connsiteX29" fmla="*/ 3646940 w 4656590"/>
              <a:gd name="connsiteY29" fmla="*/ 2652713 h 9944100"/>
              <a:gd name="connsiteX30" fmla="*/ 3718378 w 4656590"/>
              <a:gd name="connsiteY30" fmla="*/ 2790826 h 9944100"/>
              <a:gd name="connsiteX31" fmla="*/ 3785053 w 4656590"/>
              <a:gd name="connsiteY31" fmla="*/ 2847976 h 9944100"/>
              <a:gd name="connsiteX32" fmla="*/ 3823153 w 4656590"/>
              <a:gd name="connsiteY32" fmla="*/ 2947988 h 9944100"/>
              <a:gd name="connsiteX33" fmla="*/ 3989840 w 4656590"/>
              <a:gd name="connsiteY33" fmla="*/ 2943226 h 9944100"/>
              <a:gd name="connsiteX34" fmla="*/ 4080328 w 4656590"/>
              <a:gd name="connsiteY34" fmla="*/ 3109912 h 9944100"/>
              <a:gd name="connsiteX35" fmla="*/ 4075565 w 4656590"/>
              <a:gd name="connsiteY35" fmla="*/ 3248025 h 9944100"/>
              <a:gd name="connsiteX36" fmla="*/ 4108903 w 4656590"/>
              <a:gd name="connsiteY36" fmla="*/ 3314700 h 9944100"/>
              <a:gd name="connsiteX37" fmla="*/ 4094615 w 4656590"/>
              <a:gd name="connsiteY37" fmla="*/ 3367087 h 9944100"/>
              <a:gd name="connsiteX38" fmla="*/ 4027940 w 4656590"/>
              <a:gd name="connsiteY38" fmla="*/ 3371850 h 9944100"/>
              <a:gd name="connsiteX39" fmla="*/ 3992617 w 4656590"/>
              <a:gd name="connsiteY39" fmla="*/ 3499896 h 9944100"/>
              <a:gd name="connsiteX40" fmla="*/ 4075565 w 4656590"/>
              <a:gd name="connsiteY40" fmla="*/ 3605212 h 9944100"/>
              <a:gd name="connsiteX41" fmla="*/ 4099378 w 4656590"/>
              <a:gd name="connsiteY41" fmla="*/ 3724275 h 9944100"/>
              <a:gd name="connsiteX42" fmla="*/ 4147003 w 4656590"/>
              <a:gd name="connsiteY42" fmla="*/ 3738562 h 9944100"/>
              <a:gd name="connsiteX43" fmla="*/ 4180340 w 4656590"/>
              <a:gd name="connsiteY43" fmla="*/ 3862387 h 9944100"/>
              <a:gd name="connsiteX44" fmla="*/ 4170815 w 4656590"/>
              <a:gd name="connsiteY44" fmla="*/ 4010025 h 9944100"/>
              <a:gd name="connsiteX45" fmla="*/ 4204153 w 4656590"/>
              <a:gd name="connsiteY45" fmla="*/ 4043362 h 9944100"/>
              <a:gd name="connsiteX46" fmla="*/ 4194628 w 4656590"/>
              <a:gd name="connsiteY46" fmla="*/ 4114800 h 9944100"/>
              <a:gd name="connsiteX47" fmla="*/ 4237490 w 4656590"/>
              <a:gd name="connsiteY47" fmla="*/ 4114800 h 9944100"/>
              <a:gd name="connsiteX48" fmla="*/ 4261303 w 4656590"/>
              <a:gd name="connsiteY48" fmla="*/ 4195762 h 9944100"/>
              <a:gd name="connsiteX49" fmla="*/ 4227965 w 4656590"/>
              <a:gd name="connsiteY49" fmla="*/ 4229100 h 9944100"/>
              <a:gd name="connsiteX50" fmla="*/ 4242253 w 4656590"/>
              <a:gd name="connsiteY50" fmla="*/ 4352925 h 9944100"/>
              <a:gd name="connsiteX51" fmla="*/ 4227965 w 4656590"/>
              <a:gd name="connsiteY51" fmla="*/ 4395787 h 9944100"/>
              <a:gd name="connsiteX52" fmla="*/ 4327978 w 4656590"/>
              <a:gd name="connsiteY52" fmla="*/ 4491037 h 9944100"/>
              <a:gd name="connsiteX53" fmla="*/ 4266065 w 4656590"/>
              <a:gd name="connsiteY53" fmla="*/ 4538662 h 9944100"/>
              <a:gd name="connsiteX54" fmla="*/ 4266065 w 4656590"/>
              <a:gd name="connsiteY54" fmla="*/ 4595812 h 9944100"/>
              <a:gd name="connsiteX55" fmla="*/ 4308928 w 4656590"/>
              <a:gd name="connsiteY55" fmla="*/ 4648200 h 9944100"/>
              <a:gd name="connsiteX56" fmla="*/ 4251778 w 4656590"/>
              <a:gd name="connsiteY56" fmla="*/ 4681537 h 9944100"/>
              <a:gd name="connsiteX57" fmla="*/ 4227965 w 4656590"/>
              <a:gd name="connsiteY57" fmla="*/ 4748212 h 9944100"/>
              <a:gd name="connsiteX58" fmla="*/ 4161290 w 4656590"/>
              <a:gd name="connsiteY58" fmla="*/ 4748212 h 9944100"/>
              <a:gd name="connsiteX59" fmla="*/ 4151765 w 4656590"/>
              <a:gd name="connsiteY59" fmla="*/ 4795837 h 9944100"/>
              <a:gd name="connsiteX60" fmla="*/ 4227965 w 4656590"/>
              <a:gd name="connsiteY60" fmla="*/ 4800600 h 9944100"/>
              <a:gd name="connsiteX61" fmla="*/ 4227965 w 4656590"/>
              <a:gd name="connsiteY61" fmla="*/ 4881562 h 9944100"/>
              <a:gd name="connsiteX62" fmla="*/ 4166053 w 4656590"/>
              <a:gd name="connsiteY62" fmla="*/ 4948237 h 9944100"/>
              <a:gd name="connsiteX63" fmla="*/ 4151765 w 4656590"/>
              <a:gd name="connsiteY63" fmla="*/ 5053012 h 9944100"/>
              <a:gd name="connsiteX64" fmla="*/ 4223203 w 4656590"/>
              <a:gd name="connsiteY64" fmla="*/ 5053012 h 9944100"/>
              <a:gd name="connsiteX65" fmla="*/ 4227965 w 4656590"/>
              <a:gd name="connsiteY65" fmla="*/ 5110162 h 9944100"/>
              <a:gd name="connsiteX66" fmla="*/ 4161290 w 4656590"/>
              <a:gd name="connsiteY66" fmla="*/ 5191125 h 9944100"/>
              <a:gd name="connsiteX67" fmla="*/ 4166053 w 4656590"/>
              <a:gd name="connsiteY67" fmla="*/ 5272087 h 9944100"/>
              <a:gd name="connsiteX68" fmla="*/ 4213678 w 4656590"/>
              <a:gd name="connsiteY68" fmla="*/ 5281612 h 9944100"/>
              <a:gd name="connsiteX69" fmla="*/ 4218440 w 4656590"/>
              <a:gd name="connsiteY69" fmla="*/ 5362575 h 9944100"/>
              <a:gd name="connsiteX70" fmla="*/ 4137478 w 4656590"/>
              <a:gd name="connsiteY70" fmla="*/ 5343525 h 9944100"/>
              <a:gd name="connsiteX71" fmla="*/ 4151765 w 4656590"/>
              <a:gd name="connsiteY71" fmla="*/ 5457825 h 9944100"/>
              <a:gd name="connsiteX72" fmla="*/ 4118428 w 4656590"/>
              <a:gd name="connsiteY72" fmla="*/ 5505450 h 9944100"/>
              <a:gd name="connsiteX73" fmla="*/ 4123190 w 4656590"/>
              <a:gd name="connsiteY73" fmla="*/ 5572125 h 9944100"/>
              <a:gd name="connsiteX74" fmla="*/ 4018415 w 4656590"/>
              <a:gd name="connsiteY74" fmla="*/ 5648325 h 9944100"/>
              <a:gd name="connsiteX75" fmla="*/ 3995384 w 4656590"/>
              <a:gd name="connsiteY75" fmla="*/ 5638601 h 9944100"/>
              <a:gd name="connsiteX76" fmla="*/ 4051753 w 4656590"/>
              <a:gd name="connsiteY76" fmla="*/ 5738812 h 9944100"/>
              <a:gd name="connsiteX77" fmla="*/ 4094615 w 4656590"/>
              <a:gd name="connsiteY77" fmla="*/ 5743575 h 9944100"/>
              <a:gd name="connsiteX78" fmla="*/ 4180340 w 4656590"/>
              <a:gd name="connsiteY78" fmla="*/ 5553075 h 9944100"/>
              <a:gd name="connsiteX79" fmla="*/ 4194628 w 4656590"/>
              <a:gd name="connsiteY79" fmla="*/ 5553075 h 9944100"/>
              <a:gd name="connsiteX80" fmla="*/ 4394653 w 4656590"/>
              <a:gd name="connsiteY80" fmla="*/ 5272087 h 9944100"/>
              <a:gd name="connsiteX81" fmla="*/ 4437515 w 4656590"/>
              <a:gd name="connsiteY81" fmla="*/ 5319712 h 9944100"/>
              <a:gd name="connsiteX82" fmla="*/ 4418465 w 4656590"/>
              <a:gd name="connsiteY82" fmla="*/ 5462587 h 9944100"/>
              <a:gd name="connsiteX83" fmla="*/ 4451803 w 4656590"/>
              <a:gd name="connsiteY83" fmla="*/ 5667375 h 9944100"/>
              <a:gd name="connsiteX84" fmla="*/ 4413703 w 4656590"/>
              <a:gd name="connsiteY84" fmla="*/ 5791200 h 9944100"/>
              <a:gd name="connsiteX85" fmla="*/ 4594678 w 4656590"/>
              <a:gd name="connsiteY85" fmla="*/ 5800725 h 9944100"/>
              <a:gd name="connsiteX86" fmla="*/ 4618490 w 4656590"/>
              <a:gd name="connsiteY86" fmla="*/ 5848350 h 9944100"/>
              <a:gd name="connsiteX87" fmla="*/ 4647065 w 4656590"/>
              <a:gd name="connsiteY87" fmla="*/ 5867400 h 9944100"/>
              <a:gd name="connsiteX88" fmla="*/ 4656590 w 4656590"/>
              <a:gd name="connsiteY88" fmla="*/ 5891212 h 9944100"/>
              <a:gd name="connsiteX89" fmla="*/ 4651828 w 4656590"/>
              <a:gd name="connsiteY89" fmla="*/ 6034087 h 9944100"/>
              <a:gd name="connsiteX90" fmla="*/ 4575628 w 4656590"/>
              <a:gd name="connsiteY90" fmla="*/ 6072187 h 9944100"/>
              <a:gd name="connsiteX91" fmla="*/ 4575628 w 4656590"/>
              <a:gd name="connsiteY91" fmla="*/ 6115050 h 9944100"/>
              <a:gd name="connsiteX92" fmla="*/ 4480378 w 4656590"/>
              <a:gd name="connsiteY92" fmla="*/ 6110287 h 9944100"/>
              <a:gd name="connsiteX93" fmla="*/ 4437515 w 4656590"/>
              <a:gd name="connsiteY93" fmla="*/ 6224587 h 9944100"/>
              <a:gd name="connsiteX94" fmla="*/ 4375603 w 4656590"/>
              <a:gd name="connsiteY94" fmla="*/ 6267450 h 9944100"/>
              <a:gd name="connsiteX95" fmla="*/ 4361315 w 4656590"/>
              <a:gd name="connsiteY95" fmla="*/ 6410325 h 9944100"/>
              <a:gd name="connsiteX96" fmla="*/ 4232728 w 4656590"/>
              <a:gd name="connsiteY96" fmla="*/ 6396037 h 9944100"/>
              <a:gd name="connsiteX97" fmla="*/ 4104140 w 4656590"/>
              <a:gd name="connsiteY97" fmla="*/ 6424612 h 9944100"/>
              <a:gd name="connsiteX98" fmla="*/ 4070803 w 4656590"/>
              <a:gd name="connsiteY98" fmla="*/ 6510337 h 9944100"/>
              <a:gd name="connsiteX99" fmla="*/ 4113665 w 4656590"/>
              <a:gd name="connsiteY99" fmla="*/ 6662737 h 9944100"/>
              <a:gd name="connsiteX100" fmla="*/ 4194628 w 4656590"/>
              <a:gd name="connsiteY100" fmla="*/ 6700837 h 9944100"/>
              <a:gd name="connsiteX101" fmla="*/ 4261303 w 4656590"/>
              <a:gd name="connsiteY101" fmla="*/ 6619875 h 9944100"/>
              <a:gd name="connsiteX102" fmla="*/ 4308928 w 4656590"/>
              <a:gd name="connsiteY102" fmla="*/ 6643687 h 9944100"/>
              <a:gd name="connsiteX103" fmla="*/ 4337503 w 4656590"/>
              <a:gd name="connsiteY103" fmla="*/ 6491287 h 9944100"/>
              <a:gd name="connsiteX104" fmla="*/ 4375603 w 4656590"/>
              <a:gd name="connsiteY104" fmla="*/ 6491287 h 9944100"/>
              <a:gd name="connsiteX105" fmla="*/ 4442278 w 4656590"/>
              <a:gd name="connsiteY105" fmla="*/ 6419850 h 9944100"/>
              <a:gd name="connsiteX106" fmla="*/ 4547053 w 4656590"/>
              <a:gd name="connsiteY106" fmla="*/ 6415087 h 9944100"/>
              <a:gd name="connsiteX107" fmla="*/ 4604203 w 4656590"/>
              <a:gd name="connsiteY107" fmla="*/ 6496050 h 9944100"/>
              <a:gd name="connsiteX108" fmla="*/ 4537528 w 4656590"/>
              <a:gd name="connsiteY108" fmla="*/ 6572250 h 9944100"/>
              <a:gd name="connsiteX109" fmla="*/ 4547053 w 4656590"/>
              <a:gd name="connsiteY109" fmla="*/ 6619875 h 9944100"/>
              <a:gd name="connsiteX110" fmla="*/ 4499428 w 4656590"/>
              <a:gd name="connsiteY110" fmla="*/ 6638925 h 9944100"/>
              <a:gd name="connsiteX111" fmla="*/ 4489903 w 4656590"/>
              <a:gd name="connsiteY111" fmla="*/ 6686550 h 9944100"/>
              <a:gd name="connsiteX112" fmla="*/ 4532765 w 4656590"/>
              <a:gd name="connsiteY112" fmla="*/ 6753225 h 9944100"/>
              <a:gd name="connsiteX113" fmla="*/ 4480378 w 4656590"/>
              <a:gd name="connsiteY113" fmla="*/ 6838950 h 9944100"/>
              <a:gd name="connsiteX114" fmla="*/ 4380365 w 4656590"/>
              <a:gd name="connsiteY114" fmla="*/ 6791325 h 9944100"/>
              <a:gd name="connsiteX115" fmla="*/ 4347028 w 4656590"/>
              <a:gd name="connsiteY115" fmla="*/ 6791325 h 9944100"/>
              <a:gd name="connsiteX116" fmla="*/ 4327978 w 4656590"/>
              <a:gd name="connsiteY116" fmla="*/ 6886575 h 9944100"/>
              <a:gd name="connsiteX117" fmla="*/ 4227965 w 4656590"/>
              <a:gd name="connsiteY117" fmla="*/ 6886575 h 9944100"/>
              <a:gd name="connsiteX118" fmla="*/ 4218440 w 4656590"/>
              <a:gd name="connsiteY118" fmla="*/ 6838950 h 9944100"/>
              <a:gd name="connsiteX119" fmla="*/ 4175578 w 4656590"/>
              <a:gd name="connsiteY119" fmla="*/ 6796087 h 9944100"/>
              <a:gd name="connsiteX120" fmla="*/ 3989840 w 4656590"/>
              <a:gd name="connsiteY120" fmla="*/ 7029450 h 9944100"/>
              <a:gd name="connsiteX121" fmla="*/ 4032703 w 4656590"/>
              <a:gd name="connsiteY121" fmla="*/ 7129462 h 9944100"/>
              <a:gd name="connsiteX122" fmla="*/ 4113665 w 4656590"/>
              <a:gd name="connsiteY122" fmla="*/ 7100887 h 9944100"/>
              <a:gd name="connsiteX123" fmla="*/ 4161290 w 4656590"/>
              <a:gd name="connsiteY123" fmla="*/ 7119937 h 9944100"/>
              <a:gd name="connsiteX124" fmla="*/ 4123190 w 4656590"/>
              <a:gd name="connsiteY124" fmla="*/ 7172325 h 9944100"/>
              <a:gd name="connsiteX125" fmla="*/ 4127953 w 4656590"/>
              <a:gd name="connsiteY125" fmla="*/ 7229475 h 9944100"/>
              <a:gd name="connsiteX126" fmla="*/ 4004128 w 4656590"/>
              <a:gd name="connsiteY126" fmla="*/ 7291387 h 9944100"/>
              <a:gd name="connsiteX127" fmla="*/ 3899353 w 4656590"/>
              <a:gd name="connsiteY127" fmla="*/ 7229475 h 9944100"/>
              <a:gd name="connsiteX128" fmla="*/ 3866015 w 4656590"/>
              <a:gd name="connsiteY128" fmla="*/ 7239000 h 9944100"/>
              <a:gd name="connsiteX129" fmla="*/ 3880303 w 4656590"/>
              <a:gd name="connsiteY129" fmla="*/ 7305675 h 9944100"/>
              <a:gd name="connsiteX130" fmla="*/ 3775528 w 4656590"/>
              <a:gd name="connsiteY130" fmla="*/ 7372350 h 9944100"/>
              <a:gd name="connsiteX131" fmla="*/ 3804103 w 4656590"/>
              <a:gd name="connsiteY131" fmla="*/ 7439025 h 9944100"/>
              <a:gd name="connsiteX132" fmla="*/ 3927928 w 4656590"/>
              <a:gd name="connsiteY132" fmla="*/ 7419975 h 9944100"/>
              <a:gd name="connsiteX133" fmla="*/ 4018415 w 4656590"/>
              <a:gd name="connsiteY133" fmla="*/ 7410450 h 9944100"/>
              <a:gd name="connsiteX134" fmla="*/ 4075565 w 4656590"/>
              <a:gd name="connsiteY134" fmla="*/ 7343775 h 9944100"/>
              <a:gd name="connsiteX135" fmla="*/ 4104140 w 4656590"/>
              <a:gd name="connsiteY135" fmla="*/ 7353300 h 9944100"/>
              <a:gd name="connsiteX136" fmla="*/ 4147003 w 4656590"/>
              <a:gd name="connsiteY136" fmla="*/ 7353300 h 9944100"/>
              <a:gd name="connsiteX137" fmla="*/ 4218440 w 4656590"/>
              <a:gd name="connsiteY137" fmla="*/ 7286625 h 9944100"/>
              <a:gd name="connsiteX138" fmla="*/ 4280353 w 4656590"/>
              <a:gd name="connsiteY138" fmla="*/ 7286625 h 9944100"/>
              <a:gd name="connsiteX139" fmla="*/ 4180340 w 4656590"/>
              <a:gd name="connsiteY139" fmla="*/ 7410450 h 9944100"/>
              <a:gd name="connsiteX140" fmla="*/ 4161290 w 4656590"/>
              <a:gd name="connsiteY140" fmla="*/ 7524750 h 9944100"/>
              <a:gd name="connsiteX141" fmla="*/ 4070803 w 4656590"/>
              <a:gd name="connsiteY141" fmla="*/ 7505700 h 9944100"/>
              <a:gd name="connsiteX142" fmla="*/ 4018415 w 4656590"/>
              <a:gd name="connsiteY142" fmla="*/ 7505700 h 9944100"/>
              <a:gd name="connsiteX143" fmla="*/ 4008890 w 4656590"/>
              <a:gd name="connsiteY143" fmla="*/ 7534275 h 9944100"/>
              <a:gd name="connsiteX144" fmla="*/ 3913640 w 4656590"/>
              <a:gd name="connsiteY144" fmla="*/ 7543800 h 9944100"/>
              <a:gd name="connsiteX145" fmla="*/ 3856490 w 4656590"/>
              <a:gd name="connsiteY145" fmla="*/ 7572375 h 9944100"/>
              <a:gd name="connsiteX146" fmla="*/ 3804103 w 4656590"/>
              <a:gd name="connsiteY146" fmla="*/ 7558087 h 9944100"/>
              <a:gd name="connsiteX147" fmla="*/ 3755022 w 4656590"/>
              <a:gd name="connsiteY147" fmla="*/ 7585695 h 9944100"/>
              <a:gd name="connsiteX148" fmla="*/ 3851728 w 4656590"/>
              <a:gd name="connsiteY148" fmla="*/ 7639050 h 9944100"/>
              <a:gd name="connsiteX149" fmla="*/ 3846965 w 4656590"/>
              <a:gd name="connsiteY149" fmla="*/ 7681912 h 9944100"/>
              <a:gd name="connsiteX150" fmla="*/ 3942215 w 4656590"/>
              <a:gd name="connsiteY150" fmla="*/ 7705725 h 9944100"/>
              <a:gd name="connsiteX151" fmla="*/ 3942215 w 4656590"/>
              <a:gd name="connsiteY151" fmla="*/ 7767637 h 9944100"/>
              <a:gd name="connsiteX152" fmla="*/ 3885065 w 4656590"/>
              <a:gd name="connsiteY152" fmla="*/ 7810500 h 9944100"/>
              <a:gd name="connsiteX153" fmla="*/ 3756478 w 4656590"/>
              <a:gd name="connsiteY153" fmla="*/ 7800975 h 9944100"/>
              <a:gd name="connsiteX154" fmla="*/ 3718378 w 4656590"/>
              <a:gd name="connsiteY154" fmla="*/ 7834312 h 9944100"/>
              <a:gd name="connsiteX155" fmla="*/ 3808865 w 4656590"/>
              <a:gd name="connsiteY155" fmla="*/ 7891462 h 9944100"/>
              <a:gd name="connsiteX156" fmla="*/ 3808865 w 4656590"/>
              <a:gd name="connsiteY156" fmla="*/ 7948612 h 9944100"/>
              <a:gd name="connsiteX157" fmla="*/ 3856490 w 4656590"/>
              <a:gd name="connsiteY157" fmla="*/ 7953375 h 9944100"/>
              <a:gd name="connsiteX158" fmla="*/ 3856490 w 4656590"/>
              <a:gd name="connsiteY158" fmla="*/ 7996237 h 9944100"/>
              <a:gd name="connsiteX159" fmla="*/ 3927928 w 4656590"/>
              <a:gd name="connsiteY159" fmla="*/ 7996237 h 9944100"/>
              <a:gd name="connsiteX160" fmla="*/ 3942215 w 4656590"/>
              <a:gd name="connsiteY160" fmla="*/ 7948612 h 9944100"/>
              <a:gd name="connsiteX161" fmla="*/ 4151765 w 4656590"/>
              <a:gd name="connsiteY161" fmla="*/ 7924800 h 9944100"/>
              <a:gd name="connsiteX162" fmla="*/ 4132715 w 4656590"/>
              <a:gd name="connsiteY162" fmla="*/ 7972425 h 9944100"/>
              <a:gd name="connsiteX163" fmla="*/ 4032703 w 4656590"/>
              <a:gd name="connsiteY163" fmla="*/ 7981950 h 9944100"/>
              <a:gd name="connsiteX164" fmla="*/ 4032703 w 4656590"/>
              <a:gd name="connsiteY164" fmla="*/ 8039100 h 9944100"/>
              <a:gd name="connsiteX165" fmla="*/ 4075565 w 4656590"/>
              <a:gd name="connsiteY165" fmla="*/ 8134350 h 9944100"/>
              <a:gd name="connsiteX166" fmla="*/ 4018415 w 4656590"/>
              <a:gd name="connsiteY166" fmla="*/ 8158162 h 9944100"/>
              <a:gd name="connsiteX167" fmla="*/ 3961265 w 4656590"/>
              <a:gd name="connsiteY167" fmla="*/ 8115300 h 9944100"/>
              <a:gd name="connsiteX168" fmla="*/ 3899353 w 4656590"/>
              <a:gd name="connsiteY168" fmla="*/ 8134350 h 9944100"/>
              <a:gd name="connsiteX169" fmla="*/ 3818390 w 4656590"/>
              <a:gd name="connsiteY169" fmla="*/ 8210550 h 9944100"/>
              <a:gd name="connsiteX170" fmla="*/ 3751715 w 4656590"/>
              <a:gd name="connsiteY170" fmla="*/ 8196262 h 9944100"/>
              <a:gd name="connsiteX171" fmla="*/ 3761240 w 4656590"/>
              <a:gd name="connsiteY171" fmla="*/ 8272462 h 9944100"/>
              <a:gd name="connsiteX172" fmla="*/ 3627890 w 4656590"/>
              <a:gd name="connsiteY172" fmla="*/ 8210550 h 9944100"/>
              <a:gd name="connsiteX173" fmla="*/ 3656465 w 4656590"/>
              <a:gd name="connsiteY173" fmla="*/ 8272462 h 9944100"/>
              <a:gd name="connsiteX174" fmla="*/ 3637415 w 4656590"/>
              <a:gd name="connsiteY174" fmla="*/ 8329612 h 9944100"/>
              <a:gd name="connsiteX175" fmla="*/ 3699328 w 4656590"/>
              <a:gd name="connsiteY175" fmla="*/ 8343900 h 9944100"/>
              <a:gd name="connsiteX176" fmla="*/ 3713615 w 4656590"/>
              <a:gd name="connsiteY176" fmla="*/ 8377237 h 9944100"/>
              <a:gd name="connsiteX177" fmla="*/ 3894590 w 4656590"/>
              <a:gd name="connsiteY177" fmla="*/ 8353425 h 9944100"/>
              <a:gd name="connsiteX178" fmla="*/ 3908878 w 4656590"/>
              <a:gd name="connsiteY178" fmla="*/ 8410575 h 9944100"/>
              <a:gd name="connsiteX179" fmla="*/ 3751715 w 4656590"/>
              <a:gd name="connsiteY179" fmla="*/ 8558212 h 9944100"/>
              <a:gd name="connsiteX180" fmla="*/ 3546928 w 4656590"/>
              <a:gd name="connsiteY180" fmla="*/ 8553450 h 9944100"/>
              <a:gd name="connsiteX181" fmla="*/ 3470728 w 4656590"/>
              <a:gd name="connsiteY181" fmla="*/ 8615362 h 9944100"/>
              <a:gd name="connsiteX182" fmla="*/ 3527878 w 4656590"/>
              <a:gd name="connsiteY182" fmla="*/ 8686800 h 9944100"/>
              <a:gd name="connsiteX183" fmla="*/ 3651703 w 4656590"/>
              <a:gd name="connsiteY183" fmla="*/ 8739187 h 9944100"/>
              <a:gd name="connsiteX184" fmla="*/ 3642178 w 4656590"/>
              <a:gd name="connsiteY184" fmla="*/ 8805862 h 9944100"/>
              <a:gd name="connsiteX185" fmla="*/ 3699328 w 4656590"/>
              <a:gd name="connsiteY185" fmla="*/ 8820150 h 9944100"/>
              <a:gd name="connsiteX186" fmla="*/ 3832678 w 4656590"/>
              <a:gd name="connsiteY186" fmla="*/ 8796337 h 9944100"/>
              <a:gd name="connsiteX187" fmla="*/ 3875540 w 4656590"/>
              <a:gd name="connsiteY187" fmla="*/ 8896350 h 9944100"/>
              <a:gd name="connsiteX188" fmla="*/ 3737428 w 4656590"/>
              <a:gd name="connsiteY188" fmla="*/ 8943975 h 9944100"/>
              <a:gd name="connsiteX189" fmla="*/ 3737428 w 4656590"/>
              <a:gd name="connsiteY189" fmla="*/ 8996362 h 9944100"/>
              <a:gd name="connsiteX190" fmla="*/ 3689803 w 4656590"/>
              <a:gd name="connsiteY190" fmla="*/ 9015412 h 9944100"/>
              <a:gd name="connsiteX191" fmla="*/ 3670753 w 4656590"/>
              <a:gd name="connsiteY191" fmla="*/ 8953500 h 9944100"/>
              <a:gd name="connsiteX192" fmla="*/ 3575503 w 4656590"/>
              <a:gd name="connsiteY192" fmla="*/ 8924925 h 9944100"/>
              <a:gd name="connsiteX193" fmla="*/ 3570740 w 4656590"/>
              <a:gd name="connsiteY193" fmla="*/ 8872537 h 9944100"/>
              <a:gd name="connsiteX194" fmla="*/ 3437390 w 4656590"/>
              <a:gd name="connsiteY194" fmla="*/ 8872537 h 9944100"/>
              <a:gd name="connsiteX195" fmla="*/ 3365953 w 4656590"/>
              <a:gd name="connsiteY195" fmla="*/ 8801100 h 9944100"/>
              <a:gd name="connsiteX196" fmla="*/ 3351665 w 4656590"/>
              <a:gd name="connsiteY196" fmla="*/ 8896350 h 9944100"/>
              <a:gd name="connsiteX197" fmla="*/ 3375478 w 4656590"/>
              <a:gd name="connsiteY197" fmla="*/ 8920162 h 9944100"/>
              <a:gd name="connsiteX198" fmla="*/ 3351665 w 4656590"/>
              <a:gd name="connsiteY198" fmla="*/ 8986837 h 9944100"/>
              <a:gd name="connsiteX199" fmla="*/ 3427865 w 4656590"/>
              <a:gd name="connsiteY199" fmla="*/ 9034462 h 9944100"/>
              <a:gd name="connsiteX200" fmla="*/ 3461203 w 4656590"/>
              <a:gd name="connsiteY200" fmla="*/ 9105900 h 9944100"/>
              <a:gd name="connsiteX201" fmla="*/ 3627890 w 4656590"/>
              <a:gd name="connsiteY201" fmla="*/ 9120187 h 9944100"/>
              <a:gd name="connsiteX202" fmla="*/ 3704090 w 4656590"/>
              <a:gd name="connsiteY202" fmla="*/ 9153525 h 9944100"/>
              <a:gd name="connsiteX203" fmla="*/ 3485015 w 4656590"/>
              <a:gd name="connsiteY203" fmla="*/ 9201150 h 9944100"/>
              <a:gd name="connsiteX204" fmla="*/ 3365953 w 4656590"/>
              <a:gd name="connsiteY204" fmla="*/ 9224962 h 9944100"/>
              <a:gd name="connsiteX205" fmla="*/ 3380240 w 4656590"/>
              <a:gd name="connsiteY205" fmla="*/ 9267825 h 9944100"/>
              <a:gd name="connsiteX206" fmla="*/ 3518353 w 4656590"/>
              <a:gd name="connsiteY206" fmla="*/ 9324975 h 9944100"/>
              <a:gd name="connsiteX207" fmla="*/ 3542165 w 4656590"/>
              <a:gd name="connsiteY207" fmla="*/ 9386887 h 9944100"/>
              <a:gd name="connsiteX208" fmla="*/ 3389765 w 4656590"/>
              <a:gd name="connsiteY208" fmla="*/ 9391650 h 9944100"/>
              <a:gd name="connsiteX209" fmla="*/ 3275465 w 4656590"/>
              <a:gd name="connsiteY209" fmla="*/ 9372600 h 9944100"/>
              <a:gd name="connsiteX210" fmla="*/ 3251653 w 4656590"/>
              <a:gd name="connsiteY210" fmla="*/ 9305925 h 9944100"/>
              <a:gd name="connsiteX211" fmla="*/ 3213553 w 4656590"/>
              <a:gd name="connsiteY211" fmla="*/ 9372600 h 9944100"/>
              <a:gd name="connsiteX212" fmla="*/ 3156403 w 4656590"/>
              <a:gd name="connsiteY212" fmla="*/ 9372600 h 9944100"/>
              <a:gd name="connsiteX213" fmla="*/ 3127828 w 4656590"/>
              <a:gd name="connsiteY213" fmla="*/ 9339262 h 9944100"/>
              <a:gd name="connsiteX214" fmla="*/ 3094490 w 4656590"/>
              <a:gd name="connsiteY214" fmla="*/ 9444037 h 9944100"/>
              <a:gd name="connsiteX215" fmla="*/ 3027815 w 4656590"/>
              <a:gd name="connsiteY215" fmla="*/ 9444037 h 9944100"/>
              <a:gd name="connsiteX216" fmla="*/ 3018290 w 4656590"/>
              <a:gd name="connsiteY216" fmla="*/ 9420225 h 9944100"/>
              <a:gd name="connsiteX217" fmla="*/ 2946853 w 4656590"/>
              <a:gd name="connsiteY217" fmla="*/ 9405937 h 9944100"/>
              <a:gd name="connsiteX218" fmla="*/ 2965903 w 4656590"/>
              <a:gd name="connsiteY218" fmla="*/ 9339262 h 9944100"/>
              <a:gd name="connsiteX219" fmla="*/ 2937328 w 4656590"/>
              <a:gd name="connsiteY219" fmla="*/ 9310687 h 9944100"/>
              <a:gd name="connsiteX220" fmla="*/ 2980190 w 4656590"/>
              <a:gd name="connsiteY220" fmla="*/ 9234487 h 9944100"/>
              <a:gd name="connsiteX221" fmla="*/ 2946853 w 4656590"/>
              <a:gd name="connsiteY221" fmla="*/ 9196387 h 9944100"/>
              <a:gd name="connsiteX222" fmla="*/ 2975428 w 4656590"/>
              <a:gd name="connsiteY222" fmla="*/ 9158287 h 9944100"/>
              <a:gd name="connsiteX223" fmla="*/ 2918278 w 4656590"/>
              <a:gd name="connsiteY223" fmla="*/ 9105900 h 9944100"/>
              <a:gd name="connsiteX224" fmla="*/ 2880178 w 4656590"/>
              <a:gd name="connsiteY224" fmla="*/ 9167812 h 9944100"/>
              <a:gd name="connsiteX225" fmla="*/ 2903990 w 4656590"/>
              <a:gd name="connsiteY225" fmla="*/ 9329737 h 9944100"/>
              <a:gd name="connsiteX226" fmla="*/ 2837315 w 4656590"/>
              <a:gd name="connsiteY226" fmla="*/ 9410700 h 9944100"/>
              <a:gd name="connsiteX227" fmla="*/ 2946853 w 4656590"/>
              <a:gd name="connsiteY227" fmla="*/ 9477375 h 9944100"/>
              <a:gd name="connsiteX228" fmla="*/ 3004003 w 4656590"/>
              <a:gd name="connsiteY228" fmla="*/ 9596437 h 9944100"/>
              <a:gd name="connsiteX229" fmla="*/ 2984953 w 4656590"/>
              <a:gd name="connsiteY229" fmla="*/ 9682162 h 9944100"/>
              <a:gd name="connsiteX230" fmla="*/ 2894465 w 4656590"/>
              <a:gd name="connsiteY230" fmla="*/ 9591675 h 9944100"/>
              <a:gd name="connsiteX231" fmla="*/ 2851603 w 4656590"/>
              <a:gd name="connsiteY231" fmla="*/ 9582150 h 9944100"/>
              <a:gd name="connsiteX232" fmla="*/ 2851603 w 4656590"/>
              <a:gd name="connsiteY232" fmla="*/ 9682162 h 9944100"/>
              <a:gd name="connsiteX233" fmla="*/ 2775403 w 4656590"/>
              <a:gd name="connsiteY233" fmla="*/ 9753600 h 9944100"/>
              <a:gd name="connsiteX234" fmla="*/ 2794453 w 4656590"/>
              <a:gd name="connsiteY234" fmla="*/ 9810750 h 9944100"/>
              <a:gd name="connsiteX235" fmla="*/ 2870653 w 4656590"/>
              <a:gd name="connsiteY235" fmla="*/ 9791700 h 9944100"/>
              <a:gd name="connsiteX236" fmla="*/ 2927803 w 4656590"/>
              <a:gd name="connsiteY236" fmla="*/ 9858375 h 9944100"/>
              <a:gd name="connsiteX237" fmla="*/ 2932565 w 4656590"/>
              <a:gd name="connsiteY237" fmla="*/ 9901237 h 9944100"/>
              <a:gd name="connsiteX238" fmla="*/ 2827790 w 4656590"/>
              <a:gd name="connsiteY238" fmla="*/ 9915525 h 9944100"/>
              <a:gd name="connsiteX239" fmla="*/ 2808740 w 4656590"/>
              <a:gd name="connsiteY239" fmla="*/ 9944100 h 9944100"/>
              <a:gd name="connsiteX240" fmla="*/ 2756353 w 4656590"/>
              <a:gd name="connsiteY240" fmla="*/ 9925050 h 9944100"/>
              <a:gd name="connsiteX241" fmla="*/ 2703965 w 4656590"/>
              <a:gd name="connsiteY241" fmla="*/ 9782175 h 9944100"/>
              <a:gd name="connsiteX242" fmla="*/ 2613478 w 4656590"/>
              <a:gd name="connsiteY242" fmla="*/ 9734550 h 9944100"/>
              <a:gd name="connsiteX243" fmla="*/ 2608715 w 4656590"/>
              <a:gd name="connsiteY243" fmla="*/ 9648825 h 9944100"/>
              <a:gd name="connsiteX244" fmla="*/ 2670628 w 4656590"/>
              <a:gd name="connsiteY244" fmla="*/ 9620250 h 9944100"/>
              <a:gd name="connsiteX245" fmla="*/ 2684915 w 4656590"/>
              <a:gd name="connsiteY245" fmla="*/ 9586912 h 9944100"/>
              <a:gd name="connsiteX246" fmla="*/ 2589665 w 4656590"/>
              <a:gd name="connsiteY246" fmla="*/ 9534525 h 9944100"/>
              <a:gd name="connsiteX247" fmla="*/ 2475365 w 4656590"/>
              <a:gd name="connsiteY247" fmla="*/ 9525000 h 9944100"/>
              <a:gd name="connsiteX248" fmla="*/ 2394403 w 4656590"/>
              <a:gd name="connsiteY248" fmla="*/ 9582150 h 9944100"/>
              <a:gd name="connsiteX249" fmla="*/ 2422978 w 4656590"/>
              <a:gd name="connsiteY249" fmla="*/ 9615487 h 9944100"/>
              <a:gd name="connsiteX250" fmla="*/ 2408690 w 4656590"/>
              <a:gd name="connsiteY250" fmla="*/ 9677400 h 9944100"/>
              <a:gd name="connsiteX251" fmla="*/ 2446790 w 4656590"/>
              <a:gd name="connsiteY251" fmla="*/ 9791700 h 9944100"/>
              <a:gd name="connsiteX252" fmla="*/ 2189615 w 4656590"/>
              <a:gd name="connsiteY252" fmla="*/ 9448800 h 9944100"/>
              <a:gd name="connsiteX253" fmla="*/ 2132465 w 4656590"/>
              <a:gd name="connsiteY253" fmla="*/ 8929687 h 9944100"/>
              <a:gd name="connsiteX254" fmla="*/ 3299185 w 4656590"/>
              <a:gd name="connsiteY254" fmla="*/ 7079177 h 9944100"/>
              <a:gd name="connsiteX255" fmla="*/ 3113540 w 4656590"/>
              <a:gd name="connsiteY255" fmla="*/ 6853237 h 9944100"/>
              <a:gd name="connsiteX256" fmla="*/ 3523115 w 4656590"/>
              <a:gd name="connsiteY256" fmla="*/ 5348287 h 9944100"/>
              <a:gd name="connsiteX257" fmla="*/ 0 w 4656590"/>
              <a:gd name="connsiteY257" fmla="*/ 3296782 h 9944100"/>
              <a:gd name="connsiteX258" fmla="*/ 2694440 w 4656590"/>
              <a:gd name="connsiteY258" fmla="*/ 0 h 9944100"/>
              <a:gd name="connsiteX0" fmla="*/ 2694440 w 4656590"/>
              <a:gd name="connsiteY0" fmla="*/ 0 h 9944100"/>
              <a:gd name="connsiteX1" fmla="*/ 2799215 w 4656590"/>
              <a:gd name="connsiteY1" fmla="*/ 176212 h 9944100"/>
              <a:gd name="connsiteX2" fmla="*/ 2837315 w 4656590"/>
              <a:gd name="connsiteY2" fmla="*/ 176212 h 9944100"/>
              <a:gd name="connsiteX3" fmla="*/ 2875415 w 4656590"/>
              <a:gd name="connsiteY3" fmla="*/ 266700 h 9944100"/>
              <a:gd name="connsiteX4" fmla="*/ 2875415 w 4656590"/>
              <a:gd name="connsiteY4" fmla="*/ 357187 h 9944100"/>
              <a:gd name="connsiteX5" fmla="*/ 3056390 w 4656590"/>
              <a:gd name="connsiteY5" fmla="*/ 538162 h 9944100"/>
              <a:gd name="connsiteX6" fmla="*/ 3056390 w 4656590"/>
              <a:gd name="connsiteY6" fmla="*/ 623887 h 9944100"/>
              <a:gd name="connsiteX7" fmla="*/ 3151640 w 4656590"/>
              <a:gd name="connsiteY7" fmla="*/ 704850 h 9944100"/>
              <a:gd name="connsiteX8" fmla="*/ 3146878 w 4656590"/>
              <a:gd name="connsiteY8" fmla="*/ 842962 h 9944100"/>
              <a:gd name="connsiteX9" fmla="*/ 3208790 w 4656590"/>
              <a:gd name="connsiteY9" fmla="*/ 895350 h 9944100"/>
              <a:gd name="connsiteX10" fmla="*/ 3280228 w 4656590"/>
              <a:gd name="connsiteY10" fmla="*/ 1062038 h 9944100"/>
              <a:gd name="connsiteX11" fmla="*/ 3337378 w 4656590"/>
              <a:gd name="connsiteY11" fmla="*/ 1114426 h 9944100"/>
              <a:gd name="connsiteX12" fmla="*/ 3351665 w 4656590"/>
              <a:gd name="connsiteY12" fmla="*/ 1204912 h 9944100"/>
              <a:gd name="connsiteX13" fmla="*/ 3385003 w 4656590"/>
              <a:gd name="connsiteY13" fmla="*/ 1243012 h 9944100"/>
              <a:gd name="connsiteX14" fmla="*/ 3461203 w 4656590"/>
              <a:gd name="connsiteY14" fmla="*/ 1443037 h 9944100"/>
              <a:gd name="connsiteX15" fmla="*/ 3461203 w 4656590"/>
              <a:gd name="connsiteY15" fmla="*/ 1547812 h 9944100"/>
              <a:gd name="connsiteX16" fmla="*/ 3380240 w 4656590"/>
              <a:gd name="connsiteY16" fmla="*/ 1524000 h 9944100"/>
              <a:gd name="connsiteX17" fmla="*/ 3294515 w 4656590"/>
              <a:gd name="connsiteY17" fmla="*/ 1619250 h 9944100"/>
              <a:gd name="connsiteX18" fmla="*/ 3242128 w 4656590"/>
              <a:gd name="connsiteY18" fmla="*/ 1666875 h 9944100"/>
              <a:gd name="connsiteX19" fmla="*/ 3261178 w 4656590"/>
              <a:gd name="connsiteY19" fmla="*/ 1719263 h 9944100"/>
              <a:gd name="connsiteX20" fmla="*/ 3342140 w 4656590"/>
              <a:gd name="connsiteY20" fmla="*/ 1795463 h 9944100"/>
              <a:gd name="connsiteX21" fmla="*/ 3427865 w 4656590"/>
              <a:gd name="connsiteY21" fmla="*/ 1795463 h 9944100"/>
              <a:gd name="connsiteX22" fmla="*/ 3556453 w 4656590"/>
              <a:gd name="connsiteY22" fmla="*/ 1857376 h 9944100"/>
              <a:gd name="connsiteX23" fmla="*/ 3675515 w 4656590"/>
              <a:gd name="connsiteY23" fmla="*/ 2019300 h 9944100"/>
              <a:gd name="connsiteX24" fmla="*/ 3618365 w 4656590"/>
              <a:gd name="connsiteY24" fmla="*/ 2114551 h 9944100"/>
              <a:gd name="connsiteX25" fmla="*/ 3565978 w 4656590"/>
              <a:gd name="connsiteY25" fmla="*/ 2100262 h 9944100"/>
              <a:gd name="connsiteX26" fmla="*/ 3446915 w 4656590"/>
              <a:gd name="connsiteY26" fmla="*/ 2233613 h 9944100"/>
              <a:gd name="connsiteX27" fmla="*/ 3437390 w 4656590"/>
              <a:gd name="connsiteY27" fmla="*/ 2481262 h 9944100"/>
              <a:gd name="connsiteX28" fmla="*/ 3551690 w 4656590"/>
              <a:gd name="connsiteY28" fmla="*/ 2619375 h 9944100"/>
              <a:gd name="connsiteX29" fmla="*/ 3646940 w 4656590"/>
              <a:gd name="connsiteY29" fmla="*/ 2652713 h 9944100"/>
              <a:gd name="connsiteX30" fmla="*/ 3718378 w 4656590"/>
              <a:gd name="connsiteY30" fmla="*/ 2790826 h 9944100"/>
              <a:gd name="connsiteX31" fmla="*/ 3785053 w 4656590"/>
              <a:gd name="connsiteY31" fmla="*/ 2847976 h 9944100"/>
              <a:gd name="connsiteX32" fmla="*/ 3823153 w 4656590"/>
              <a:gd name="connsiteY32" fmla="*/ 2947988 h 9944100"/>
              <a:gd name="connsiteX33" fmla="*/ 3989840 w 4656590"/>
              <a:gd name="connsiteY33" fmla="*/ 2943226 h 9944100"/>
              <a:gd name="connsiteX34" fmla="*/ 4080328 w 4656590"/>
              <a:gd name="connsiteY34" fmla="*/ 3109912 h 9944100"/>
              <a:gd name="connsiteX35" fmla="*/ 4075565 w 4656590"/>
              <a:gd name="connsiteY35" fmla="*/ 3248025 h 9944100"/>
              <a:gd name="connsiteX36" fmla="*/ 4108903 w 4656590"/>
              <a:gd name="connsiteY36" fmla="*/ 3314700 h 9944100"/>
              <a:gd name="connsiteX37" fmla="*/ 4094615 w 4656590"/>
              <a:gd name="connsiteY37" fmla="*/ 3367087 h 9944100"/>
              <a:gd name="connsiteX38" fmla="*/ 4027940 w 4656590"/>
              <a:gd name="connsiteY38" fmla="*/ 3371850 h 9944100"/>
              <a:gd name="connsiteX39" fmla="*/ 3992617 w 4656590"/>
              <a:gd name="connsiteY39" fmla="*/ 3499896 h 9944100"/>
              <a:gd name="connsiteX40" fmla="*/ 4075565 w 4656590"/>
              <a:gd name="connsiteY40" fmla="*/ 3605212 h 9944100"/>
              <a:gd name="connsiteX41" fmla="*/ 4099378 w 4656590"/>
              <a:gd name="connsiteY41" fmla="*/ 3724275 h 9944100"/>
              <a:gd name="connsiteX42" fmla="*/ 4147003 w 4656590"/>
              <a:gd name="connsiteY42" fmla="*/ 3738562 h 9944100"/>
              <a:gd name="connsiteX43" fmla="*/ 4180340 w 4656590"/>
              <a:gd name="connsiteY43" fmla="*/ 3862387 h 9944100"/>
              <a:gd name="connsiteX44" fmla="*/ 4170815 w 4656590"/>
              <a:gd name="connsiteY44" fmla="*/ 4010025 h 9944100"/>
              <a:gd name="connsiteX45" fmla="*/ 4204153 w 4656590"/>
              <a:gd name="connsiteY45" fmla="*/ 4043362 h 9944100"/>
              <a:gd name="connsiteX46" fmla="*/ 4194628 w 4656590"/>
              <a:gd name="connsiteY46" fmla="*/ 4114800 h 9944100"/>
              <a:gd name="connsiteX47" fmla="*/ 4237490 w 4656590"/>
              <a:gd name="connsiteY47" fmla="*/ 4114800 h 9944100"/>
              <a:gd name="connsiteX48" fmla="*/ 4261303 w 4656590"/>
              <a:gd name="connsiteY48" fmla="*/ 4195762 h 9944100"/>
              <a:gd name="connsiteX49" fmla="*/ 4227965 w 4656590"/>
              <a:gd name="connsiteY49" fmla="*/ 4229100 h 9944100"/>
              <a:gd name="connsiteX50" fmla="*/ 4242253 w 4656590"/>
              <a:gd name="connsiteY50" fmla="*/ 4352925 h 9944100"/>
              <a:gd name="connsiteX51" fmla="*/ 4227965 w 4656590"/>
              <a:gd name="connsiteY51" fmla="*/ 4395787 h 9944100"/>
              <a:gd name="connsiteX52" fmla="*/ 4327978 w 4656590"/>
              <a:gd name="connsiteY52" fmla="*/ 4491037 h 9944100"/>
              <a:gd name="connsiteX53" fmla="*/ 4266065 w 4656590"/>
              <a:gd name="connsiteY53" fmla="*/ 4538662 h 9944100"/>
              <a:gd name="connsiteX54" fmla="*/ 4266065 w 4656590"/>
              <a:gd name="connsiteY54" fmla="*/ 4595812 h 9944100"/>
              <a:gd name="connsiteX55" fmla="*/ 4308928 w 4656590"/>
              <a:gd name="connsiteY55" fmla="*/ 4648200 h 9944100"/>
              <a:gd name="connsiteX56" fmla="*/ 4251778 w 4656590"/>
              <a:gd name="connsiteY56" fmla="*/ 4681537 h 9944100"/>
              <a:gd name="connsiteX57" fmla="*/ 4227965 w 4656590"/>
              <a:gd name="connsiteY57" fmla="*/ 4748212 h 9944100"/>
              <a:gd name="connsiteX58" fmla="*/ 4161290 w 4656590"/>
              <a:gd name="connsiteY58" fmla="*/ 4748212 h 9944100"/>
              <a:gd name="connsiteX59" fmla="*/ 4151765 w 4656590"/>
              <a:gd name="connsiteY59" fmla="*/ 4795837 h 9944100"/>
              <a:gd name="connsiteX60" fmla="*/ 4227965 w 4656590"/>
              <a:gd name="connsiteY60" fmla="*/ 4800600 h 9944100"/>
              <a:gd name="connsiteX61" fmla="*/ 4227965 w 4656590"/>
              <a:gd name="connsiteY61" fmla="*/ 4881562 h 9944100"/>
              <a:gd name="connsiteX62" fmla="*/ 4166053 w 4656590"/>
              <a:gd name="connsiteY62" fmla="*/ 4948237 h 9944100"/>
              <a:gd name="connsiteX63" fmla="*/ 4151765 w 4656590"/>
              <a:gd name="connsiteY63" fmla="*/ 5053012 h 9944100"/>
              <a:gd name="connsiteX64" fmla="*/ 4223203 w 4656590"/>
              <a:gd name="connsiteY64" fmla="*/ 5053012 h 9944100"/>
              <a:gd name="connsiteX65" fmla="*/ 4227965 w 4656590"/>
              <a:gd name="connsiteY65" fmla="*/ 5110162 h 9944100"/>
              <a:gd name="connsiteX66" fmla="*/ 4161290 w 4656590"/>
              <a:gd name="connsiteY66" fmla="*/ 5191125 h 9944100"/>
              <a:gd name="connsiteX67" fmla="*/ 4166053 w 4656590"/>
              <a:gd name="connsiteY67" fmla="*/ 5272087 h 9944100"/>
              <a:gd name="connsiteX68" fmla="*/ 4213678 w 4656590"/>
              <a:gd name="connsiteY68" fmla="*/ 5281612 h 9944100"/>
              <a:gd name="connsiteX69" fmla="*/ 4218440 w 4656590"/>
              <a:gd name="connsiteY69" fmla="*/ 5362575 h 9944100"/>
              <a:gd name="connsiteX70" fmla="*/ 4137478 w 4656590"/>
              <a:gd name="connsiteY70" fmla="*/ 5343525 h 9944100"/>
              <a:gd name="connsiteX71" fmla="*/ 4151765 w 4656590"/>
              <a:gd name="connsiteY71" fmla="*/ 5457825 h 9944100"/>
              <a:gd name="connsiteX72" fmla="*/ 4118428 w 4656590"/>
              <a:gd name="connsiteY72" fmla="*/ 5505450 h 9944100"/>
              <a:gd name="connsiteX73" fmla="*/ 4123190 w 4656590"/>
              <a:gd name="connsiteY73" fmla="*/ 5572125 h 9944100"/>
              <a:gd name="connsiteX74" fmla="*/ 4018415 w 4656590"/>
              <a:gd name="connsiteY74" fmla="*/ 5648325 h 9944100"/>
              <a:gd name="connsiteX75" fmla="*/ 3995384 w 4656590"/>
              <a:gd name="connsiteY75" fmla="*/ 5638601 h 9944100"/>
              <a:gd name="connsiteX76" fmla="*/ 4051753 w 4656590"/>
              <a:gd name="connsiteY76" fmla="*/ 5738812 h 9944100"/>
              <a:gd name="connsiteX77" fmla="*/ 4094615 w 4656590"/>
              <a:gd name="connsiteY77" fmla="*/ 5743575 h 9944100"/>
              <a:gd name="connsiteX78" fmla="*/ 4180340 w 4656590"/>
              <a:gd name="connsiteY78" fmla="*/ 5553075 h 9944100"/>
              <a:gd name="connsiteX79" fmla="*/ 4194628 w 4656590"/>
              <a:gd name="connsiteY79" fmla="*/ 5553075 h 9944100"/>
              <a:gd name="connsiteX80" fmla="*/ 4394653 w 4656590"/>
              <a:gd name="connsiteY80" fmla="*/ 5272087 h 9944100"/>
              <a:gd name="connsiteX81" fmla="*/ 4437515 w 4656590"/>
              <a:gd name="connsiteY81" fmla="*/ 5319712 h 9944100"/>
              <a:gd name="connsiteX82" fmla="*/ 4418465 w 4656590"/>
              <a:gd name="connsiteY82" fmla="*/ 5462587 h 9944100"/>
              <a:gd name="connsiteX83" fmla="*/ 4451803 w 4656590"/>
              <a:gd name="connsiteY83" fmla="*/ 5667375 h 9944100"/>
              <a:gd name="connsiteX84" fmla="*/ 4413703 w 4656590"/>
              <a:gd name="connsiteY84" fmla="*/ 5791200 h 9944100"/>
              <a:gd name="connsiteX85" fmla="*/ 4594678 w 4656590"/>
              <a:gd name="connsiteY85" fmla="*/ 5800725 h 9944100"/>
              <a:gd name="connsiteX86" fmla="*/ 4618490 w 4656590"/>
              <a:gd name="connsiteY86" fmla="*/ 5848350 h 9944100"/>
              <a:gd name="connsiteX87" fmla="*/ 4647065 w 4656590"/>
              <a:gd name="connsiteY87" fmla="*/ 5867400 h 9944100"/>
              <a:gd name="connsiteX88" fmla="*/ 4656590 w 4656590"/>
              <a:gd name="connsiteY88" fmla="*/ 5891212 h 9944100"/>
              <a:gd name="connsiteX89" fmla="*/ 4651828 w 4656590"/>
              <a:gd name="connsiteY89" fmla="*/ 6034087 h 9944100"/>
              <a:gd name="connsiteX90" fmla="*/ 4575628 w 4656590"/>
              <a:gd name="connsiteY90" fmla="*/ 6072187 h 9944100"/>
              <a:gd name="connsiteX91" fmla="*/ 4575628 w 4656590"/>
              <a:gd name="connsiteY91" fmla="*/ 6115050 h 9944100"/>
              <a:gd name="connsiteX92" fmla="*/ 4480378 w 4656590"/>
              <a:gd name="connsiteY92" fmla="*/ 6110287 h 9944100"/>
              <a:gd name="connsiteX93" fmla="*/ 4437515 w 4656590"/>
              <a:gd name="connsiteY93" fmla="*/ 6224587 h 9944100"/>
              <a:gd name="connsiteX94" fmla="*/ 4375603 w 4656590"/>
              <a:gd name="connsiteY94" fmla="*/ 6267450 h 9944100"/>
              <a:gd name="connsiteX95" fmla="*/ 4361315 w 4656590"/>
              <a:gd name="connsiteY95" fmla="*/ 6410325 h 9944100"/>
              <a:gd name="connsiteX96" fmla="*/ 4232728 w 4656590"/>
              <a:gd name="connsiteY96" fmla="*/ 6396037 h 9944100"/>
              <a:gd name="connsiteX97" fmla="*/ 4104140 w 4656590"/>
              <a:gd name="connsiteY97" fmla="*/ 6424612 h 9944100"/>
              <a:gd name="connsiteX98" fmla="*/ 4070803 w 4656590"/>
              <a:gd name="connsiteY98" fmla="*/ 6510337 h 9944100"/>
              <a:gd name="connsiteX99" fmla="*/ 4113665 w 4656590"/>
              <a:gd name="connsiteY99" fmla="*/ 6662737 h 9944100"/>
              <a:gd name="connsiteX100" fmla="*/ 4194628 w 4656590"/>
              <a:gd name="connsiteY100" fmla="*/ 6700837 h 9944100"/>
              <a:gd name="connsiteX101" fmla="*/ 4261303 w 4656590"/>
              <a:gd name="connsiteY101" fmla="*/ 6619875 h 9944100"/>
              <a:gd name="connsiteX102" fmla="*/ 4308928 w 4656590"/>
              <a:gd name="connsiteY102" fmla="*/ 6643687 h 9944100"/>
              <a:gd name="connsiteX103" fmla="*/ 4337503 w 4656590"/>
              <a:gd name="connsiteY103" fmla="*/ 6491287 h 9944100"/>
              <a:gd name="connsiteX104" fmla="*/ 4375603 w 4656590"/>
              <a:gd name="connsiteY104" fmla="*/ 6491287 h 9944100"/>
              <a:gd name="connsiteX105" fmla="*/ 4442278 w 4656590"/>
              <a:gd name="connsiteY105" fmla="*/ 6419850 h 9944100"/>
              <a:gd name="connsiteX106" fmla="*/ 4547053 w 4656590"/>
              <a:gd name="connsiteY106" fmla="*/ 6415087 h 9944100"/>
              <a:gd name="connsiteX107" fmla="*/ 4604203 w 4656590"/>
              <a:gd name="connsiteY107" fmla="*/ 6496050 h 9944100"/>
              <a:gd name="connsiteX108" fmla="*/ 4537528 w 4656590"/>
              <a:gd name="connsiteY108" fmla="*/ 6572250 h 9944100"/>
              <a:gd name="connsiteX109" fmla="*/ 4547053 w 4656590"/>
              <a:gd name="connsiteY109" fmla="*/ 6619875 h 9944100"/>
              <a:gd name="connsiteX110" fmla="*/ 4499428 w 4656590"/>
              <a:gd name="connsiteY110" fmla="*/ 6638925 h 9944100"/>
              <a:gd name="connsiteX111" fmla="*/ 4489903 w 4656590"/>
              <a:gd name="connsiteY111" fmla="*/ 6686550 h 9944100"/>
              <a:gd name="connsiteX112" fmla="*/ 4532765 w 4656590"/>
              <a:gd name="connsiteY112" fmla="*/ 6753225 h 9944100"/>
              <a:gd name="connsiteX113" fmla="*/ 4480378 w 4656590"/>
              <a:gd name="connsiteY113" fmla="*/ 6838950 h 9944100"/>
              <a:gd name="connsiteX114" fmla="*/ 4380365 w 4656590"/>
              <a:gd name="connsiteY114" fmla="*/ 6791325 h 9944100"/>
              <a:gd name="connsiteX115" fmla="*/ 4347028 w 4656590"/>
              <a:gd name="connsiteY115" fmla="*/ 6791325 h 9944100"/>
              <a:gd name="connsiteX116" fmla="*/ 4327978 w 4656590"/>
              <a:gd name="connsiteY116" fmla="*/ 6886575 h 9944100"/>
              <a:gd name="connsiteX117" fmla="*/ 4227965 w 4656590"/>
              <a:gd name="connsiteY117" fmla="*/ 6886575 h 9944100"/>
              <a:gd name="connsiteX118" fmla="*/ 4218440 w 4656590"/>
              <a:gd name="connsiteY118" fmla="*/ 6838950 h 9944100"/>
              <a:gd name="connsiteX119" fmla="*/ 4175578 w 4656590"/>
              <a:gd name="connsiteY119" fmla="*/ 6796087 h 9944100"/>
              <a:gd name="connsiteX120" fmla="*/ 3989840 w 4656590"/>
              <a:gd name="connsiteY120" fmla="*/ 7029450 h 9944100"/>
              <a:gd name="connsiteX121" fmla="*/ 4032703 w 4656590"/>
              <a:gd name="connsiteY121" fmla="*/ 7129462 h 9944100"/>
              <a:gd name="connsiteX122" fmla="*/ 4113665 w 4656590"/>
              <a:gd name="connsiteY122" fmla="*/ 7100887 h 9944100"/>
              <a:gd name="connsiteX123" fmla="*/ 4161290 w 4656590"/>
              <a:gd name="connsiteY123" fmla="*/ 7119937 h 9944100"/>
              <a:gd name="connsiteX124" fmla="*/ 4123190 w 4656590"/>
              <a:gd name="connsiteY124" fmla="*/ 7172325 h 9944100"/>
              <a:gd name="connsiteX125" fmla="*/ 4127953 w 4656590"/>
              <a:gd name="connsiteY125" fmla="*/ 7229475 h 9944100"/>
              <a:gd name="connsiteX126" fmla="*/ 4004128 w 4656590"/>
              <a:gd name="connsiteY126" fmla="*/ 7291387 h 9944100"/>
              <a:gd name="connsiteX127" fmla="*/ 3899353 w 4656590"/>
              <a:gd name="connsiteY127" fmla="*/ 7229475 h 9944100"/>
              <a:gd name="connsiteX128" fmla="*/ 3866015 w 4656590"/>
              <a:gd name="connsiteY128" fmla="*/ 7239000 h 9944100"/>
              <a:gd name="connsiteX129" fmla="*/ 3880303 w 4656590"/>
              <a:gd name="connsiteY129" fmla="*/ 7305675 h 9944100"/>
              <a:gd name="connsiteX130" fmla="*/ 3775528 w 4656590"/>
              <a:gd name="connsiteY130" fmla="*/ 7372350 h 9944100"/>
              <a:gd name="connsiteX131" fmla="*/ 3804103 w 4656590"/>
              <a:gd name="connsiteY131" fmla="*/ 7439025 h 9944100"/>
              <a:gd name="connsiteX132" fmla="*/ 3927928 w 4656590"/>
              <a:gd name="connsiteY132" fmla="*/ 7419975 h 9944100"/>
              <a:gd name="connsiteX133" fmla="*/ 4018415 w 4656590"/>
              <a:gd name="connsiteY133" fmla="*/ 7410450 h 9944100"/>
              <a:gd name="connsiteX134" fmla="*/ 4075565 w 4656590"/>
              <a:gd name="connsiteY134" fmla="*/ 7343775 h 9944100"/>
              <a:gd name="connsiteX135" fmla="*/ 4104140 w 4656590"/>
              <a:gd name="connsiteY135" fmla="*/ 7353300 h 9944100"/>
              <a:gd name="connsiteX136" fmla="*/ 4147003 w 4656590"/>
              <a:gd name="connsiteY136" fmla="*/ 7353300 h 9944100"/>
              <a:gd name="connsiteX137" fmla="*/ 4218440 w 4656590"/>
              <a:gd name="connsiteY137" fmla="*/ 7286625 h 9944100"/>
              <a:gd name="connsiteX138" fmla="*/ 4280353 w 4656590"/>
              <a:gd name="connsiteY138" fmla="*/ 7286625 h 9944100"/>
              <a:gd name="connsiteX139" fmla="*/ 4180340 w 4656590"/>
              <a:gd name="connsiteY139" fmla="*/ 7410450 h 9944100"/>
              <a:gd name="connsiteX140" fmla="*/ 4161290 w 4656590"/>
              <a:gd name="connsiteY140" fmla="*/ 7524750 h 9944100"/>
              <a:gd name="connsiteX141" fmla="*/ 4070803 w 4656590"/>
              <a:gd name="connsiteY141" fmla="*/ 7505700 h 9944100"/>
              <a:gd name="connsiteX142" fmla="*/ 4018415 w 4656590"/>
              <a:gd name="connsiteY142" fmla="*/ 7505700 h 9944100"/>
              <a:gd name="connsiteX143" fmla="*/ 4008890 w 4656590"/>
              <a:gd name="connsiteY143" fmla="*/ 7534275 h 9944100"/>
              <a:gd name="connsiteX144" fmla="*/ 3913640 w 4656590"/>
              <a:gd name="connsiteY144" fmla="*/ 7543800 h 9944100"/>
              <a:gd name="connsiteX145" fmla="*/ 3856490 w 4656590"/>
              <a:gd name="connsiteY145" fmla="*/ 7572375 h 9944100"/>
              <a:gd name="connsiteX146" fmla="*/ 3804103 w 4656590"/>
              <a:gd name="connsiteY146" fmla="*/ 7558087 h 9944100"/>
              <a:gd name="connsiteX147" fmla="*/ 3755022 w 4656590"/>
              <a:gd name="connsiteY147" fmla="*/ 7585695 h 9944100"/>
              <a:gd name="connsiteX148" fmla="*/ 3851728 w 4656590"/>
              <a:gd name="connsiteY148" fmla="*/ 7639050 h 9944100"/>
              <a:gd name="connsiteX149" fmla="*/ 3846965 w 4656590"/>
              <a:gd name="connsiteY149" fmla="*/ 7681912 h 9944100"/>
              <a:gd name="connsiteX150" fmla="*/ 3942215 w 4656590"/>
              <a:gd name="connsiteY150" fmla="*/ 7705725 h 9944100"/>
              <a:gd name="connsiteX151" fmla="*/ 3942215 w 4656590"/>
              <a:gd name="connsiteY151" fmla="*/ 7767637 h 9944100"/>
              <a:gd name="connsiteX152" fmla="*/ 3885065 w 4656590"/>
              <a:gd name="connsiteY152" fmla="*/ 7810500 h 9944100"/>
              <a:gd name="connsiteX153" fmla="*/ 3756478 w 4656590"/>
              <a:gd name="connsiteY153" fmla="*/ 7800975 h 9944100"/>
              <a:gd name="connsiteX154" fmla="*/ 3718378 w 4656590"/>
              <a:gd name="connsiteY154" fmla="*/ 7834312 h 9944100"/>
              <a:gd name="connsiteX155" fmla="*/ 3808865 w 4656590"/>
              <a:gd name="connsiteY155" fmla="*/ 7891462 h 9944100"/>
              <a:gd name="connsiteX156" fmla="*/ 3808865 w 4656590"/>
              <a:gd name="connsiteY156" fmla="*/ 7948612 h 9944100"/>
              <a:gd name="connsiteX157" fmla="*/ 3856490 w 4656590"/>
              <a:gd name="connsiteY157" fmla="*/ 7953375 h 9944100"/>
              <a:gd name="connsiteX158" fmla="*/ 3856490 w 4656590"/>
              <a:gd name="connsiteY158" fmla="*/ 7996237 h 9944100"/>
              <a:gd name="connsiteX159" fmla="*/ 3927928 w 4656590"/>
              <a:gd name="connsiteY159" fmla="*/ 7996237 h 9944100"/>
              <a:gd name="connsiteX160" fmla="*/ 3942215 w 4656590"/>
              <a:gd name="connsiteY160" fmla="*/ 7948612 h 9944100"/>
              <a:gd name="connsiteX161" fmla="*/ 4151765 w 4656590"/>
              <a:gd name="connsiteY161" fmla="*/ 7924800 h 9944100"/>
              <a:gd name="connsiteX162" fmla="*/ 4132715 w 4656590"/>
              <a:gd name="connsiteY162" fmla="*/ 7972425 h 9944100"/>
              <a:gd name="connsiteX163" fmla="*/ 4032703 w 4656590"/>
              <a:gd name="connsiteY163" fmla="*/ 7981950 h 9944100"/>
              <a:gd name="connsiteX164" fmla="*/ 4032703 w 4656590"/>
              <a:gd name="connsiteY164" fmla="*/ 8039100 h 9944100"/>
              <a:gd name="connsiteX165" fmla="*/ 4075565 w 4656590"/>
              <a:gd name="connsiteY165" fmla="*/ 8134350 h 9944100"/>
              <a:gd name="connsiteX166" fmla="*/ 4018415 w 4656590"/>
              <a:gd name="connsiteY166" fmla="*/ 8158162 h 9944100"/>
              <a:gd name="connsiteX167" fmla="*/ 3961265 w 4656590"/>
              <a:gd name="connsiteY167" fmla="*/ 8115300 h 9944100"/>
              <a:gd name="connsiteX168" fmla="*/ 3899353 w 4656590"/>
              <a:gd name="connsiteY168" fmla="*/ 8134350 h 9944100"/>
              <a:gd name="connsiteX169" fmla="*/ 3818390 w 4656590"/>
              <a:gd name="connsiteY169" fmla="*/ 8210550 h 9944100"/>
              <a:gd name="connsiteX170" fmla="*/ 3751715 w 4656590"/>
              <a:gd name="connsiteY170" fmla="*/ 8196262 h 9944100"/>
              <a:gd name="connsiteX171" fmla="*/ 3761240 w 4656590"/>
              <a:gd name="connsiteY171" fmla="*/ 8272462 h 9944100"/>
              <a:gd name="connsiteX172" fmla="*/ 3627890 w 4656590"/>
              <a:gd name="connsiteY172" fmla="*/ 8210550 h 9944100"/>
              <a:gd name="connsiteX173" fmla="*/ 3656465 w 4656590"/>
              <a:gd name="connsiteY173" fmla="*/ 8272462 h 9944100"/>
              <a:gd name="connsiteX174" fmla="*/ 3637415 w 4656590"/>
              <a:gd name="connsiteY174" fmla="*/ 8329612 h 9944100"/>
              <a:gd name="connsiteX175" fmla="*/ 3699328 w 4656590"/>
              <a:gd name="connsiteY175" fmla="*/ 8343900 h 9944100"/>
              <a:gd name="connsiteX176" fmla="*/ 3713615 w 4656590"/>
              <a:gd name="connsiteY176" fmla="*/ 8377237 h 9944100"/>
              <a:gd name="connsiteX177" fmla="*/ 3894590 w 4656590"/>
              <a:gd name="connsiteY177" fmla="*/ 8353425 h 9944100"/>
              <a:gd name="connsiteX178" fmla="*/ 3908878 w 4656590"/>
              <a:gd name="connsiteY178" fmla="*/ 8410575 h 9944100"/>
              <a:gd name="connsiteX179" fmla="*/ 3751715 w 4656590"/>
              <a:gd name="connsiteY179" fmla="*/ 8558212 h 9944100"/>
              <a:gd name="connsiteX180" fmla="*/ 3546928 w 4656590"/>
              <a:gd name="connsiteY180" fmla="*/ 8553450 h 9944100"/>
              <a:gd name="connsiteX181" fmla="*/ 3470728 w 4656590"/>
              <a:gd name="connsiteY181" fmla="*/ 8615362 h 9944100"/>
              <a:gd name="connsiteX182" fmla="*/ 3527878 w 4656590"/>
              <a:gd name="connsiteY182" fmla="*/ 8686800 h 9944100"/>
              <a:gd name="connsiteX183" fmla="*/ 3651703 w 4656590"/>
              <a:gd name="connsiteY183" fmla="*/ 8739187 h 9944100"/>
              <a:gd name="connsiteX184" fmla="*/ 3642178 w 4656590"/>
              <a:gd name="connsiteY184" fmla="*/ 8805862 h 9944100"/>
              <a:gd name="connsiteX185" fmla="*/ 3699328 w 4656590"/>
              <a:gd name="connsiteY185" fmla="*/ 8820150 h 9944100"/>
              <a:gd name="connsiteX186" fmla="*/ 3832678 w 4656590"/>
              <a:gd name="connsiteY186" fmla="*/ 8796337 h 9944100"/>
              <a:gd name="connsiteX187" fmla="*/ 3875540 w 4656590"/>
              <a:gd name="connsiteY187" fmla="*/ 8896350 h 9944100"/>
              <a:gd name="connsiteX188" fmla="*/ 3737428 w 4656590"/>
              <a:gd name="connsiteY188" fmla="*/ 8943975 h 9944100"/>
              <a:gd name="connsiteX189" fmla="*/ 3737428 w 4656590"/>
              <a:gd name="connsiteY189" fmla="*/ 8996362 h 9944100"/>
              <a:gd name="connsiteX190" fmla="*/ 3689803 w 4656590"/>
              <a:gd name="connsiteY190" fmla="*/ 9015412 h 9944100"/>
              <a:gd name="connsiteX191" fmla="*/ 3670753 w 4656590"/>
              <a:gd name="connsiteY191" fmla="*/ 8953500 h 9944100"/>
              <a:gd name="connsiteX192" fmla="*/ 3575503 w 4656590"/>
              <a:gd name="connsiteY192" fmla="*/ 8924925 h 9944100"/>
              <a:gd name="connsiteX193" fmla="*/ 3570740 w 4656590"/>
              <a:gd name="connsiteY193" fmla="*/ 8872537 h 9944100"/>
              <a:gd name="connsiteX194" fmla="*/ 3437390 w 4656590"/>
              <a:gd name="connsiteY194" fmla="*/ 8872537 h 9944100"/>
              <a:gd name="connsiteX195" fmla="*/ 3365953 w 4656590"/>
              <a:gd name="connsiteY195" fmla="*/ 8801100 h 9944100"/>
              <a:gd name="connsiteX196" fmla="*/ 3351665 w 4656590"/>
              <a:gd name="connsiteY196" fmla="*/ 8896350 h 9944100"/>
              <a:gd name="connsiteX197" fmla="*/ 3375478 w 4656590"/>
              <a:gd name="connsiteY197" fmla="*/ 8920162 h 9944100"/>
              <a:gd name="connsiteX198" fmla="*/ 3351665 w 4656590"/>
              <a:gd name="connsiteY198" fmla="*/ 8986837 h 9944100"/>
              <a:gd name="connsiteX199" fmla="*/ 3427865 w 4656590"/>
              <a:gd name="connsiteY199" fmla="*/ 9034462 h 9944100"/>
              <a:gd name="connsiteX200" fmla="*/ 3461203 w 4656590"/>
              <a:gd name="connsiteY200" fmla="*/ 9105900 h 9944100"/>
              <a:gd name="connsiteX201" fmla="*/ 3627890 w 4656590"/>
              <a:gd name="connsiteY201" fmla="*/ 9120187 h 9944100"/>
              <a:gd name="connsiteX202" fmla="*/ 3704090 w 4656590"/>
              <a:gd name="connsiteY202" fmla="*/ 9153525 h 9944100"/>
              <a:gd name="connsiteX203" fmla="*/ 3485015 w 4656590"/>
              <a:gd name="connsiteY203" fmla="*/ 9201150 h 9944100"/>
              <a:gd name="connsiteX204" fmla="*/ 3365953 w 4656590"/>
              <a:gd name="connsiteY204" fmla="*/ 9224962 h 9944100"/>
              <a:gd name="connsiteX205" fmla="*/ 3380240 w 4656590"/>
              <a:gd name="connsiteY205" fmla="*/ 9267825 h 9944100"/>
              <a:gd name="connsiteX206" fmla="*/ 3518353 w 4656590"/>
              <a:gd name="connsiteY206" fmla="*/ 9324975 h 9944100"/>
              <a:gd name="connsiteX207" fmla="*/ 3542165 w 4656590"/>
              <a:gd name="connsiteY207" fmla="*/ 9386887 h 9944100"/>
              <a:gd name="connsiteX208" fmla="*/ 3389765 w 4656590"/>
              <a:gd name="connsiteY208" fmla="*/ 9391650 h 9944100"/>
              <a:gd name="connsiteX209" fmla="*/ 3275465 w 4656590"/>
              <a:gd name="connsiteY209" fmla="*/ 9372600 h 9944100"/>
              <a:gd name="connsiteX210" fmla="*/ 3251653 w 4656590"/>
              <a:gd name="connsiteY210" fmla="*/ 9305925 h 9944100"/>
              <a:gd name="connsiteX211" fmla="*/ 3213553 w 4656590"/>
              <a:gd name="connsiteY211" fmla="*/ 9372600 h 9944100"/>
              <a:gd name="connsiteX212" fmla="*/ 3156403 w 4656590"/>
              <a:gd name="connsiteY212" fmla="*/ 9372600 h 9944100"/>
              <a:gd name="connsiteX213" fmla="*/ 3127828 w 4656590"/>
              <a:gd name="connsiteY213" fmla="*/ 9339262 h 9944100"/>
              <a:gd name="connsiteX214" fmla="*/ 3094490 w 4656590"/>
              <a:gd name="connsiteY214" fmla="*/ 9444037 h 9944100"/>
              <a:gd name="connsiteX215" fmla="*/ 3027815 w 4656590"/>
              <a:gd name="connsiteY215" fmla="*/ 9444037 h 9944100"/>
              <a:gd name="connsiteX216" fmla="*/ 3018290 w 4656590"/>
              <a:gd name="connsiteY216" fmla="*/ 9420225 h 9944100"/>
              <a:gd name="connsiteX217" fmla="*/ 2946853 w 4656590"/>
              <a:gd name="connsiteY217" fmla="*/ 9405937 h 9944100"/>
              <a:gd name="connsiteX218" fmla="*/ 2965903 w 4656590"/>
              <a:gd name="connsiteY218" fmla="*/ 9339262 h 9944100"/>
              <a:gd name="connsiteX219" fmla="*/ 2937328 w 4656590"/>
              <a:gd name="connsiteY219" fmla="*/ 9310687 h 9944100"/>
              <a:gd name="connsiteX220" fmla="*/ 2980190 w 4656590"/>
              <a:gd name="connsiteY220" fmla="*/ 9234487 h 9944100"/>
              <a:gd name="connsiteX221" fmla="*/ 2946853 w 4656590"/>
              <a:gd name="connsiteY221" fmla="*/ 9196387 h 9944100"/>
              <a:gd name="connsiteX222" fmla="*/ 2975428 w 4656590"/>
              <a:gd name="connsiteY222" fmla="*/ 9158287 h 9944100"/>
              <a:gd name="connsiteX223" fmla="*/ 2918278 w 4656590"/>
              <a:gd name="connsiteY223" fmla="*/ 9105900 h 9944100"/>
              <a:gd name="connsiteX224" fmla="*/ 2880178 w 4656590"/>
              <a:gd name="connsiteY224" fmla="*/ 9167812 h 9944100"/>
              <a:gd name="connsiteX225" fmla="*/ 2903990 w 4656590"/>
              <a:gd name="connsiteY225" fmla="*/ 9329737 h 9944100"/>
              <a:gd name="connsiteX226" fmla="*/ 2837315 w 4656590"/>
              <a:gd name="connsiteY226" fmla="*/ 9410700 h 9944100"/>
              <a:gd name="connsiteX227" fmla="*/ 2946853 w 4656590"/>
              <a:gd name="connsiteY227" fmla="*/ 9477375 h 9944100"/>
              <a:gd name="connsiteX228" fmla="*/ 3004003 w 4656590"/>
              <a:gd name="connsiteY228" fmla="*/ 9596437 h 9944100"/>
              <a:gd name="connsiteX229" fmla="*/ 2984953 w 4656590"/>
              <a:gd name="connsiteY229" fmla="*/ 9682162 h 9944100"/>
              <a:gd name="connsiteX230" fmla="*/ 2894465 w 4656590"/>
              <a:gd name="connsiteY230" fmla="*/ 9591675 h 9944100"/>
              <a:gd name="connsiteX231" fmla="*/ 2851603 w 4656590"/>
              <a:gd name="connsiteY231" fmla="*/ 9582150 h 9944100"/>
              <a:gd name="connsiteX232" fmla="*/ 2851603 w 4656590"/>
              <a:gd name="connsiteY232" fmla="*/ 9682162 h 9944100"/>
              <a:gd name="connsiteX233" fmla="*/ 2775403 w 4656590"/>
              <a:gd name="connsiteY233" fmla="*/ 9753600 h 9944100"/>
              <a:gd name="connsiteX234" fmla="*/ 2794453 w 4656590"/>
              <a:gd name="connsiteY234" fmla="*/ 9810750 h 9944100"/>
              <a:gd name="connsiteX235" fmla="*/ 2870653 w 4656590"/>
              <a:gd name="connsiteY235" fmla="*/ 9791700 h 9944100"/>
              <a:gd name="connsiteX236" fmla="*/ 2927803 w 4656590"/>
              <a:gd name="connsiteY236" fmla="*/ 9858375 h 9944100"/>
              <a:gd name="connsiteX237" fmla="*/ 2932565 w 4656590"/>
              <a:gd name="connsiteY237" fmla="*/ 9901237 h 9944100"/>
              <a:gd name="connsiteX238" fmla="*/ 2827790 w 4656590"/>
              <a:gd name="connsiteY238" fmla="*/ 9915525 h 9944100"/>
              <a:gd name="connsiteX239" fmla="*/ 2808740 w 4656590"/>
              <a:gd name="connsiteY239" fmla="*/ 9944100 h 9944100"/>
              <a:gd name="connsiteX240" fmla="*/ 2756353 w 4656590"/>
              <a:gd name="connsiteY240" fmla="*/ 9925050 h 9944100"/>
              <a:gd name="connsiteX241" fmla="*/ 2703965 w 4656590"/>
              <a:gd name="connsiteY241" fmla="*/ 9782175 h 9944100"/>
              <a:gd name="connsiteX242" fmla="*/ 2613478 w 4656590"/>
              <a:gd name="connsiteY242" fmla="*/ 9734550 h 9944100"/>
              <a:gd name="connsiteX243" fmla="*/ 2608715 w 4656590"/>
              <a:gd name="connsiteY243" fmla="*/ 9648825 h 9944100"/>
              <a:gd name="connsiteX244" fmla="*/ 2670628 w 4656590"/>
              <a:gd name="connsiteY244" fmla="*/ 9620250 h 9944100"/>
              <a:gd name="connsiteX245" fmla="*/ 2684915 w 4656590"/>
              <a:gd name="connsiteY245" fmla="*/ 9586912 h 9944100"/>
              <a:gd name="connsiteX246" fmla="*/ 2589665 w 4656590"/>
              <a:gd name="connsiteY246" fmla="*/ 9534525 h 9944100"/>
              <a:gd name="connsiteX247" fmla="*/ 2475365 w 4656590"/>
              <a:gd name="connsiteY247" fmla="*/ 9525000 h 9944100"/>
              <a:gd name="connsiteX248" fmla="*/ 2394403 w 4656590"/>
              <a:gd name="connsiteY248" fmla="*/ 9582150 h 9944100"/>
              <a:gd name="connsiteX249" fmla="*/ 2422978 w 4656590"/>
              <a:gd name="connsiteY249" fmla="*/ 9615487 h 9944100"/>
              <a:gd name="connsiteX250" fmla="*/ 2408690 w 4656590"/>
              <a:gd name="connsiteY250" fmla="*/ 9677400 h 9944100"/>
              <a:gd name="connsiteX251" fmla="*/ 2446790 w 4656590"/>
              <a:gd name="connsiteY251" fmla="*/ 9791700 h 9944100"/>
              <a:gd name="connsiteX252" fmla="*/ 2189615 w 4656590"/>
              <a:gd name="connsiteY252" fmla="*/ 9448800 h 9944100"/>
              <a:gd name="connsiteX253" fmla="*/ 2132465 w 4656590"/>
              <a:gd name="connsiteY253" fmla="*/ 8929687 h 9944100"/>
              <a:gd name="connsiteX254" fmla="*/ 3299185 w 4656590"/>
              <a:gd name="connsiteY254" fmla="*/ 7079177 h 9944100"/>
              <a:gd name="connsiteX255" fmla="*/ 3113540 w 4656590"/>
              <a:gd name="connsiteY255" fmla="*/ 6853237 h 9944100"/>
              <a:gd name="connsiteX256" fmla="*/ 0 w 4656590"/>
              <a:gd name="connsiteY256" fmla="*/ 3296782 h 9944100"/>
              <a:gd name="connsiteX257" fmla="*/ 2694440 w 4656590"/>
              <a:gd name="connsiteY257" fmla="*/ 0 h 9944100"/>
              <a:gd name="connsiteX0" fmla="*/ 2694440 w 4656590"/>
              <a:gd name="connsiteY0" fmla="*/ 0 h 9944100"/>
              <a:gd name="connsiteX1" fmla="*/ 2799215 w 4656590"/>
              <a:gd name="connsiteY1" fmla="*/ 176212 h 9944100"/>
              <a:gd name="connsiteX2" fmla="*/ 2837315 w 4656590"/>
              <a:gd name="connsiteY2" fmla="*/ 176212 h 9944100"/>
              <a:gd name="connsiteX3" fmla="*/ 2875415 w 4656590"/>
              <a:gd name="connsiteY3" fmla="*/ 266700 h 9944100"/>
              <a:gd name="connsiteX4" fmla="*/ 2875415 w 4656590"/>
              <a:gd name="connsiteY4" fmla="*/ 357187 h 9944100"/>
              <a:gd name="connsiteX5" fmla="*/ 3056390 w 4656590"/>
              <a:gd name="connsiteY5" fmla="*/ 538162 h 9944100"/>
              <a:gd name="connsiteX6" fmla="*/ 3056390 w 4656590"/>
              <a:gd name="connsiteY6" fmla="*/ 623887 h 9944100"/>
              <a:gd name="connsiteX7" fmla="*/ 3151640 w 4656590"/>
              <a:gd name="connsiteY7" fmla="*/ 704850 h 9944100"/>
              <a:gd name="connsiteX8" fmla="*/ 3146878 w 4656590"/>
              <a:gd name="connsiteY8" fmla="*/ 842962 h 9944100"/>
              <a:gd name="connsiteX9" fmla="*/ 3208790 w 4656590"/>
              <a:gd name="connsiteY9" fmla="*/ 895350 h 9944100"/>
              <a:gd name="connsiteX10" fmla="*/ 3280228 w 4656590"/>
              <a:gd name="connsiteY10" fmla="*/ 1062038 h 9944100"/>
              <a:gd name="connsiteX11" fmla="*/ 3337378 w 4656590"/>
              <a:gd name="connsiteY11" fmla="*/ 1114426 h 9944100"/>
              <a:gd name="connsiteX12" fmla="*/ 3351665 w 4656590"/>
              <a:gd name="connsiteY12" fmla="*/ 1204912 h 9944100"/>
              <a:gd name="connsiteX13" fmla="*/ 3385003 w 4656590"/>
              <a:gd name="connsiteY13" fmla="*/ 1243012 h 9944100"/>
              <a:gd name="connsiteX14" fmla="*/ 3461203 w 4656590"/>
              <a:gd name="connsiteY14" fmla="*/ 1443037 h 9944100"/>
              <a:gd name="connsiteX15" fmla="*/ 3461203 w 4656590"/>
              <a:gd name="connsiteY15" fmla="*/ 1547812 h 9944100"/>
              <a:gd name="connsiteX16" fmla="*/ 3380240 w 4656590"/>
              <a:gd name="connsiteY16" fmla="*/ 1524000 h 9944100"/>
              <a:gd name="connsiteX17" fmla="*/ 3294515 w 4656590"/>
              <a:gd name="connsiteY17" fmla="*/ 1619250 h 9944100"/>
              <a:gd name="connsiteX18" fmla="*/ 3242128 w 4656590"/>
              <a:gd name="connsiteY18" fmla="*/ 1666875 h 9944100"/>
              <a:gd name="connsiteX19" fmla="*/ 3261178 w 4656590"/>
              <a:gd name="connsiteY19" fmla="*/ 1719263 h 9944100"/>
              <a:gd name="connsiteX20" fmla="*/ 3342140 w 4656590"/>
              <a:gd name="connsiteY20" fmla="*/ 1795463 h 9944100"/>
              <a:gd name="connsiteX21" fmla="*/ 3427865 w 4656590"/>
              <a:gd name="connsiteY21" fmla="*/ 1795463 h 9944100"/>
              <a:gd name="connsiteX22" fmla="*/ 3556453 w 4656590"/>
              <a:gd name="connsiteY22" fmla="*/ 1857376 h 9944100"/>
              <a:gd name="connsiteX23" fmla="*/ 3675515 w 4656590"/>
              <a:gd name="connsiteY23" fmla="*/ 2019300 h 9944100"/>
              <a:gd name="connsiteX24" fmla="*/ 3618365 w 4656590"/>
              <a:gd name="connsiteY24" fmla="*/ 2114551 h 9944100"/>
              <a:gd name="connsiteX25" fmla="*/ 3565978 w 4656590"/>
              <a:gd name="connsiteY25" fmla="*/ 2100262 h 9944100"/>
              <a:gd name="connsiteX26" fmla="*/ 3446915 w 4656590"/>
              <a:gd name="connsiteY26" fmla="*/ 2233613 h 9944100"/>
              <a:gd name="connsiteX27" fmla="*/ 3437390 w 4656590"/>
              <a:gd name="connsiteY27" fmla="*/ 2481262 h 9944100"/>
              <a:gd name="connsiteX28" fmla="*/ 3551690 w 4656590"/>
              <a:gd name="connsiteY28" fmla="*/ 2619375 h 9944100"/>
              <a:gd name="connsiteX29" fmla="*/ 3646940 w 4656590"/>
              <a:gd name="connsiteY29" fmla="*/ 2652713 h 9944100"/>
              <a:gd name="connsiteX30" fmla="*/ 3718378 w 4656590"/>
              <a:gd name="connsiteY30" fmla="*/ 2790826 h 9944100"/>
              <a:gd name="connsiteX31" fmla="*/ 3785053 w 4656590"/>
              <a:gd name="connsiteY31" fmla="*/ 2847976 h 9944100"/>
              <a:gd name="connsiteX32" fmla="*/ 3823153 w 4656590"/>
              <a:gd name="connsiteY32" fmla="*/ 2947988 h 9944100"/>
              <a:gd name="connsiteX33" fmla="*/ 3989840 w 4656590"/>
              <a:gd name="connsiteY33" fmla="*/ 2943226 h 9944100"/>
              <a:gd name="connsiteX34" fmla="*/ 4080328 w 4656590"/>
              <a:gd name="connsiteY34" fmla="*/ 3109912 h 9944100"/>
              <a:gd name="connsiteX35" fmla="*/ 4075565 w 4656590"/>
              <a:gd name="connsiteY35" fmla="*/ 3248025 h 9944100"/>
              <a:gd name="connsiteX36" fmla="*/ 4108903 w 4656590"/>
              <a:gd name="connsiteY36" fmla="*/ 3314700 h 9944100"/>
              <a:gd name="connsiteX37" fmla="*/ 4094615 w 4656590"/>
              <a:gd name="connsiteY37" fmla="*/ 3367087 h 9944100"/>
              <a:gd name="connsiteX38" fmla="*/ 4027940 w 4656590"/>
              <a:gd name="connsiteY38" fmla="*/ 3371850 h 9944100"/>
              <a:gd name="connsiteX39" fmla="*/ 3992617 w 4656590"/>
              <a:gd name="connsiteY39" fmla="*/ 3499896 h 9944100"/>
              <a:gd name="connsiteX40" fmla="*/ 4075565 w 4656590"/>
              <a:gd name="connsiteY40" fmla="*/ 3605212 h 9944100"/>
              <a:gd name="connsiteX41" fmla="*/ 4099378 w 4656590"/>
              <a:gd name="connsiteY41" fmla="*/ 3724275 h 9944100"/>
              <a:gd name="connsiteX42" fmla="*/ 4147003 w 4656590"/>
              <a:gd name="connsiteY42" fmla="*/ 3738562 h 9944100"/>
              <a:gd name="connsiteX43" fmla="*/ 4180340 w 4656590"/>
              <a:gd name="connsiteY43" fmla="*/ 3862387 h 9944100"/>
              <a:gd name="connsiteX44" fmla="*/ 4170815 w 4656590"/>
              <a:gd name="connsiteY44" fmla="*/ 4010025 h 9944100"/>
              <a:gd name="connsiteX45" fmla="*/ 4204153 w 4656590"/>
              <a:gd name="connsiteY45" fmla="*/ 4043362 h 9944100"/>
              <a:gd name="connsiteX46" fmla="*/ 4194628 w 4656590"/>
              <a:gd name="connsiteY46" fmla="*/ 4114800 h 9944100"/>
              <a:gd name="connsiteX47" fmla="*/ 4237490 w 4656590"/>
              <a:gd name="connsiteY47" fmla="*/ 4114800 h 9944100"/>
              <a:gd name="connsiteX48" fmla="*/ 4261303 w 4656590"/>
              <a:gd name="connsiteY48" fmla="*/ 4195762 h 9944100"/>
              <a:gd name="connsiteX49" fmla="*/ 4227965 w 4656590"/>
              <a:gd name="connsiteY49" fmla="*/ 4229100 h 9944100"/>
              <a:gd name="connsiteX50" fmla="*/ 4242253 w 4656590"/>
              <a:gd name="connsiteY50" fmla="*/ 4352925 h 9944100"/>
              <a:gd name="connsiteX51" fmla="*/ 4227965 w 4656590"/>
              <a:gd name="connsiteY51" fmla="*/ 4395787 h 9944100"/>
              <a:gd name="connsiteX52" fmla="*/ 4327978 w 4656590"/>
              <a:gd name="connsiteY52" fmla="*/ 4491037 h 9944100"/>
              <a:gd name="connsiteX53" fmla="*/ 4266065 w 4656590"/>
              <a:gd name="connsiteY53" fmla="*/ 4538662 h 9944100"/>
              <a:gd name="connsiteX54" fmla="*/ 4266065 w 4656590"/>
              <a:gd name="connsiteY54" fmla="*/ 4595812 h 9944100"/>
              <a:gd name="connsiteX55" fmla="*/ 4308928 w 4656590"/>
              <a:gd name="connsiteY55" fmla="*/ 4648200 h 9944100"/>
              <a:gd name="connsiteX56" fmla="*/ 4251778 w 4656590"/>
              <a:gd name="connsiteY56" fmla="*/ 4681537 h 9944100"/>
              <a:gd name="connsiteX57" fmla="*/ 4227965 w 4656590"/>
              <a:gd name="connsiteY57" fmla="*/ 4748212 h 9944100"/>
              <a:gd name="connsiteX58" fmla="*/ 4161290 w 4656590"/>
              <a:gd name="connsiteY58" fmla="*/ 4748212 h 9944100"/>
              <a:gd name="connsiteX59" fmla="*/ 4151765 w 4656590"/>
              <a:gd name="connsiteY59" fmla="*/ 4795837 h 9944100"/>
              <a:gd name="connsiteX60" fmla="*/ 4227965 w 4656590"/>
              <a:gd name="connsiteY60" fmla="*/ 4800600 h 9944100"/>
              <a:gd name="connsiteX61" fmla="*/ 4227965 w 4656590"/>
              <a:gd name="connsiteY61" fmla="*/ 4881562 h 9944100"/>
              <a:gd name="connsiteX62" fmla="*/ 4166053 w 4656590"/>
              <a:gd name="connsiteY62" fmla="*/ 4948237 h 9944100"/>
              <a:gd name="connsiteX63" fmla="*/ 4151765 w 4656590"/>
              <a:gd name="connsiteY63" fmla="*/ 5053012 h 9944100"/>
              <a:gd name="connsiteX64" fmla="*/ 4223203 w 4656590"/>
              <a:gd name="connsiteY64" fmla="*/ 5053012 h 9944100"/>
              <a:gd name="connsiteX65" fmla="*/ 4227965 w 4656590"/>
              <a:gd name="connsiteY65" fmla="*/ 5110162 h 9944100"/>
              <a:gd name="connsiteX66" fmla="*/ 4161290 w 4656590"/>
              <a:gd name="connsiteY66" fmla="*/ 5191125 h 9944100"/>
              <a:gd name="connsiteX67" fmla="*/ 4166053 w 4656590"/>
              <a:gd name="connsiteY67" fmla="*/ 5272087 h 9944100"/>
              <a:gd name="connsiteX68" fmla="*/ 4213678 w 4656590"/>
              <a:gd name="connsiteY68" fmla="*/ 5281612 h 9944100"/>
              <a:gd name="connsiteX69" fmla="*/ 4218440 w 4656590"/>
              <a:gd name="connsiteY69" fmla="*/ 5362575 h 9944100"/>
              <a:gd name="connsiteX70" fmla="*/ 4137478 w 4656590"/>
              <a:gd name="connsiteY70" fmla="*/ 5343525 h 9944100"/>
              <a:gd name="connsiteX71" fmla="*/ 4151765 w 4656590"/>
              <a:gd name="connsiteY71" fmla="*/ 5457825 h 9944100"/>
              <a:gd name="connsiteX72" fmla="*/ 4118428 w 4656590"/>
              <a:gd name="connsiteY72" fmla="*/ 5505450 h 9944100"/>
              <a:gd name="connsiteX73" fmla="*/ 4123190 w 4656590"/>
              <a:gd name="connsiteY73" fmla="*/ 5572125 h 9944100"/>
              <a:gd name="connsiteX74" fmla="*/ 4018415 w 4656590"/>
              <a:gd name="connsiteY74" fmla="*/ 5648325 h 9944100"/>
              <a:gd name="connsiteX75" fmla="*/ 3995384 w 4656590"/>
              <a:gd name="connsiteY75" fmla="*/ 5638601 h 9944100"/>
              <a:gd name="connsiteX76" fmla="*/ 4051753 w 4656590"/>
              <a:gd name="connsiteY76" fmla="*/ 5738812 h 9944100"/>
              <a:gd name="connsiteX77" fmla="*/ 4094615 w 4656590"/>
              <a:gd name="connsiteY77" fmla="*/ 5743575 h 9944100"/>
              <a:gd name="connsiteX78" fmla="*/ 4180340 w 4656590"/>
              <a:gd name="connsiteY78" fmla="*/ 5553075 h 9944100"/>
              <a:gd name="connsiteX79" fmla="*/ 4194628 w 4656590"/>
              <a:gd name="connsiteY79" fmla="*/ 5553075 h 9944100"/>
              <a:gd name="connsiteX80" fmla="*/ 4394653 w 4656590"/>
              <a:gd name="connsiteY80" fmla="*/ 5272087 h 9944100"/>
              <a:gd name="connsiteX81" fmla="*/ 4437515 w 4656590"/>
              <a:gd name="connsiteY81" fmla="*/ 5319712 h 9944100"/>
              <a:gd name="connsiteX82" fmla="*/ 4418465 w 4656590"/>
              <a:gd name="connsiteY82" fmla="*/ 5462587 h 9944100"/>
              <a:gd name="connsiteX83" fmla="*/ 4451803 w 4656590"/>
              <a:gd name="connsiteY83" fmla="*/ 5667375 h 9944100"/>
              <a:gd name="connsiteX84" fmla="*/ 4413703 w 4656590"/>
              <a:gd name="connsiteY84" fmla="*/ 5791200 h 9944100"/>
              <a:gd name="connsiteX85" fmla="*/ 4594678 w 4656590"/>
              <a:gd name="connsiteY85" fmla="*/ 5800725 h 9944100"/>
              <a:gd name="connsiteX86" fmla="*/ 4618490 w 4656590"/>
              <a:gd name="connsiteY86" fmla="*/ 5848350 h 9944100"/>
              <a:gd name="connsiteX87" fmla="*/ 4647065 w 4656590"/>
              <a:gd name="connsiteY87" fmla="*/ 5867400 h 9944100"/>
              <a:gd name="connsiteX88" fmla="*/ 4656590 w 4656590"/>
              <a:gd name="connsiteY88" fmla="*/ 5891212 h 9944100"/>
              <a:gd name="connsiteX89" fmla="*/ 4651828 w 4656590"/>
              <a:gd name="connsiteY89" fmla="*/ 6034087 h 9944100"/>
              <a:gd name="connsiteX90" fmla="*/ 4575628 w 4656590"/>
              <a:gd name="connsiteY90" fmla="*/ 6072187 h 9944100"/>
              <a:gd name="connsiteX91" fmla="*/ 4575628 w 4656590"/>
              <a:gd name="connsiteY91" fmla="*/ 6115050 h 9944100"/>
              <a:gd name="connsiteX92" fmla="*/ 4480378 w 4656590"/>
              <a:gd name="connsiteY92" fmla="*/ 6110287 h 9944100"/>
              <a:gd name="connsiteX93" fmla="*/ 4437515 w 4656590"/>
              <a:gd name="connsiteY93" fmla="*/ 6224587 h 9944100"/>
              <a:gd name="connsiteX94" fmla="*/ 4375603 w 4656590"/>
              <a:gd name="connsiteY94" fmla="*/ 6267450 h 9944100"/>
              <a:gd name="connsiteX95" fmla="*/ 4361315 w 4656590"/>
              <a:gd name="connsiteY95" fmla="*/ 6410325 h 9944100"/>
              <a:gd name="connsiteX96" fmla="*/ 4232728 w 4656590"/>
              <a:gd name="connsiteY96" fmla="*/ 6396037 h 9944100"/>
              <a:gd name="connsiteX97" fmla="*/ 4104140 w 4656590"/>
              <a:gd name="connsiteY97" fmla="*/ 6424612 h 9944100"/>
              <a:gd name="connsiteX98" fmla="*/ 4070803 w 4656590"/>
              <a:gd name="connsiteY98" fmla="*/ 6510337 h 9944100"/>
              <a:gd name="connsiteX99" fmla="*/ 4113665 w 4656590"/>
              <a:gd name="connsiteY99" fmla="*/ 6662737 h 9944100"/>
              <a:gd name="connsiteX100" fmla="*/ 4194628 w 4656590"/>
              <a:gd name="connsiteY100" fmla="*/ 6700837 h 9944100"/>
              <a:gd name="connsiteX101" fmla="*/ 4261303 w 4656590"/>
              <a:gd name="connsiteY101" fmla="*/ 6619875 h 9944100"/>
              <a:gd name="connsiteX102" fmla="*/ 4308928 w 4656590"/>
              <a:gd name="connsiteY102" fmla="*/ 6643687 h 9944100"/>
              <a:gd name="connsiteX103" fmla="*/ 4337503 w 4656590"/>
              <a:gd name="connsiteY103" fmla="*/ 6491287 h 9944100"/>
              <a:gd name="connsiteX104" fmla="*/ 4375603 w 4656590"/>
              <a:gd name="connsiteY104" fmla="*/ 6491287 h 9944100"/>
              <a:gd name="connsiteX105" fmla="*/ 4442278 w 4656590"/>
              <a:gd name="connsiteY105" fmla="*/ 6419850 h 9944100"/>
              <a:gd name="connsiteX106" fmla="*/ 4547053 w 4656590"/>
              <a:gd name="connsiteY106" fmla="*/ 6415087 h 9944100"/>
              <a:gd name="connsiteX107" fmla="*/ 4604203 w 4656590"/>
              <a:gd name="connsiteY107" fmla="*/ 6496050 h 9944100"/>
              <a:gd name="connsiteX108" fmla="*/ 4537528 w 4656590"/>
              <a:gd name="connsiteY108" fmla="*/ 6572250 h 9944100"/>
              <a:gd name="connsiteX109" fmla="*/ 4547053 w 4656590"/>
              <a:gd name="connsiteY109" fmla="*/ 6619875 h 9944100"/>
              <a:gd name="connsiteX110" fmla="*/ 4499428 w 4656590"/>
              <a:gd name="connsiteY110" fmla="*/ 6638925 h 9944100"/>
              <a:gd name="connsiteX111" fmla="*/ 4489903 w 4656590"/>
              <a:gd name="connsiteY111" fmla="*/ 6686550 h 9944100"/>
              <a:gd name="connsiteX112" fmla="*/ 4532765 w 4656590"/>
              <a:gd name="connsiteY112" fmla="*/ 6753225 h 9944100"/>
              <a:gd name="connsiteX113" fmla="*/ 4480378 w 4656590"/>
              <a:gd name="connsiteY113" fmla="*/ 6838950 h 9944100"/>
              <a:gd name="connsiteX114" fmla="*/ 4380365 w 4656590"/>
              <a:gd name="connsiteY114" fmla="*/ 6791325 h 9944100"/>
              <a:gd name="connsiteX115" fmla="*/ 4347028 w 4656590"/>
              <a:gd name="connsiteY115" fmla="*/ 6791325 h 9944100"/>
              <a:gd name="connsiteX116" fmla="*/ 4327978 w 4656590"/>
              <a:gd name="connsiteY116" fmla="*/ 6886575 h 9944100"/>
              <a:gd name="connsiteX117" fmla="*/ 4227965 w 4656590"/>
              <a:gd name="connsiteY117" fmla="*/ 6886575 h 9944100"/>
              <a:gd name="connsiteX118" fmla="*/ 4218440 w 4656590"/>
              <a:gd name="connsiteY118" fmla="*/ 6838950 h 9944100"/>
              <a:gd name="connsiteX119" fmla="*/ 4175578 w 4656590"/>
              <a:gd name="connsiteY119" fmla="*/ 6796087 h 9944100"/>
              <a:gd name="connsiteX120" fmla="*/ 3989840 w 4656590"/>
              <a:gd name="connsiteY120" fmla="*/ 7029450 h 9944100"/>
              <a:gd name="connsiteX121" fmla="*/ 4032703 w 4656590"/>
              <a:gd name="connsiteY121" fmla="*/ 7129462 h 9944100"/>
              <a:gd name="connsiteX122" fmla="*/ 4113665 w 4656590"/>
              <a:gd name="connsiteY122" fmla="*/ 7100887 h 9944100"/>
              <a:gd name="connsiteX123" fmla="*/ 4161290 w 4656590"/>
              <a:gd name="connsiteY123" fmla="*/ 7119937 h 9944100"/>
              <a:gd name="connsiteX124" fmla="*/ 4123190 w 4656590"/>
              <a:gd name="connsiteY124" fmla="*/ 7172325 h 9944100"/>
              <a:gd name="connsiteX125" fmla="*/ 4127953 w 4656590"/>
              <a:gd name="connsiteY125" fmla="*/ 7229475 h 9944100"/>
              <a:gd name="connsiteX126" fmla="*/ 4004128 w 4656590"/>
              <a:gd name="connsiteY126" fmla="*/ 7291387 h 9944100"/>
              <a:gd name="connsiteX127" fmla="*/ 3899353 w 4656590"/>
              <a:gd name="connsiteY127" fmla="*/ 7229475 h 9944100"/>
              <a:gd name="connsiteX128" fmla="*/ 3866015 w 4656590"/>
              <a:gd name="connsiteY128" fmla="*/ 7239000 h 9944100"/>
              <a:gd name="connsiteX129" fmla="*/ 3880303 w 4656590"/>
              <a:gd name="connsiteY129" fmla="*/ 7305675 h 9944100"/>
              <a:gd name="connsiteX130" fmla="*/ 3775528 w 4656590"/>
              <a:gd name="connsiteY130" fmla="*/ 7372350 h 9944100"/>
              <a:gd name="connsiteX131" fmla="*/ 3804103 w 4656590"/>
              <a:gd name="connsiteY131" fmla="*/ 7439025 h 9944100"/>
              <a:gd name="connsiteX132" fmla="*/ 3927928 w 4656590"/>
              <a:gd name="connsiteY132" fmla="*/ 7419975 h 9944100"/>
              <a:gd name="connsiteX133" fmla="*/ 4018415 w 4656590"/>
              <a:gd name="connsiteY133" fmla="*/ 7410450 h 9944100"/>
              <a:gd name="connsiteX134" fmla="*/ 4075565 w 4656590"/>
              <a:gd name="connsiteY134" fmla="*/ 7343775 h 9944100"/>
              <a:gd name="connsiteX135" fmla="*/ 4104140 w 4656590"/>
              <a:gd name="connsiteY135" fmla="*/ 7353300 h 9944100"/>
              <a:gd name="connsiteX136" fmla="*/ 4147003 w 4656590"/>
              <a:gd name="connsiteY136" fmla="*/ 7353300 h 9944100"/>
              <a:gd name="connsiteX137" fmla="*/ 4218440 w 4656590"/>
              <a:gd name="connsiteY137" fmla="*/ 7286625 h 9944100"/>
              <a:gd name="connsiteX138" fmla="*/ 4280353 w 4656590"/>
              <a:gd name="connsiteY138" fmla="*/ 7286625 h 9944100"/>
              <a:gd name="connsiteX139" fmla="*/ 4180340 w 4656590"/>
              <a:gd name="connsiteY139" fmla="*/ 7410450 h 9944100"/>
              <a:gd name="connsiteX140" fmla="*/ 4161290 w 4656590"/>
              <a:gd name="connsiteY140" fmla="*/ 7524750 h 9944100"/>
              <a:gd name="connsiteX141" fmla="*/ 4070803 w 4656590"/>
              <a:gd name="connsiteY141" fmla="*/ 7505700 h 9944100"/>
              <a:gd name="connsiteX142" fmla="*/ 4018415 w 4656590"/>
              <a:gd name="connsiteY142" fmla="*/ 7505700 h 9944100"/>
              <a:gd name="connsiteX143" fmla="*/ 4008890 w 4656590"/>
              <a:gd name="connsiteY143" fmla="*/ 7534275 h 9944100"/>
              <a:gd name="connsiteX144" fmla="*/ 3913640 w 4656590"/>
              <a:gd name="connsiteY144" fmla="*/ 7543800 h 9944100"/>
              <a:gd name="connsiteX145" fmla="*/ 3856490 w 4656590"/>
              <a:gd name="connsiteY145" fmla="*/ 7572375 h 9944100"/>
              <a:gd name="connsiteX146" fmla="*/ 3804103 w 4656590"/>
              <a:gd name="connsiteY146" fmla="*/ 7558087 h 9944100"/>
              <a:gd name="connsiteX147" fmla="*/ 3755022 w 4656590"/>
              <a:gd name="connsiteY147" fmla="*/ 7585695 h 9944100"/>
              <a:gd name="connsiteX148" fmla="*/ 3851728 w 4656590"/>
              <a:gd name="connsiteY148" fmla="*/ 7639050 h 9944100"/>
              <a:gd name="connsiteX149" fmla="*/ 3846965 w 4656590"/>
              <a:gd name="connsiteY149" fmla="*/ 7681912 h 9944100"/>
              <a:gd name="connsiteX150" fmla="*/ 3942215 w 4656590"/>
              <a:gd name="connsiteY150" fmla="*/ 7705725 h 9944100"/>
              <a:gd name="connsiteX151" fmla="*/ 3942215 w 4656590"/>
              <a:gd name="connsiteY151" fmla="*/ 7767637 h 9944100"/>
              <a:gd name="connsiteX152" fmla="*/ 3885065 w 4656590"/>
              <a:gd name="connsiteY152" fmla="*/ 7810500 h 9944100"/>
              <a:gd name="connsiteX153" fmla="*/ 3756478 w 4656590"/>
              <a:gd name="connsiteY153" fmla="*/ 7800975 h 9944100"/>
              <a:gd name="connsiteX154" fmla="*/ 3718378 w 4656590"/>
              <a:gd name="connsiteY154" fmla="*/ 7834312 h 9944100"/>
              <a:gd name="connsiteX155" fmla="*/ 3808865 w 4656590"/>
              <a:gd name="connsiteY155" fmla="*/ 7891462 h 9944100"/>
              <a:gd name="connsiteX156" fmla="*/ 3808865 w 4656590"/>
              <a:gd name="connsiteY156" fmla="*/ 7948612 h 9944100"/>
              <a:gd name="connsiteX157" fmla="*/ 3856490 w 4656590"/>
              <a:gd name="connsiteY157" fmla="*/ 7953375 h 9944100"/>
              <a:gd name="connsiteX158" fmla="*/ 3856490 w 4656590"/>
              <a:gd name="connsiteY158" fmla="*/ 7996237 h 9944100"/>
              <a:gd name="connsiteX159" fmla="*/ 3927928 w 4656590"/>
              <a:gd name="connsiteY159" fmla="*/ 7996237 h 9944100"/>
              <a:gd name="connsiteX160" fmla="*/ 3942215 w 4656590"/>
              <a:gd name="connsiteY160" fmla="*/ 7948612 h 9944100"/>
              <a:gd name="connsiteX161" fmla="*/ 4151765 w 4656590"/>
              <a:gd name="connsiteY161" fmla="*/ 7924800 h 9944100"/>
              <a:gd name="connsiteX162" fmla="*/ 4132715 w 4656590"/>
              <a:gd name="connsiteY162" fmla="*/ 7972425 h 9944100"/>
              <a:gd name="connsiteX163" fmla="*/ 4032703 w 4656590"/>
              <a:gd name="connsiteY163" fmla="*/ 7981950 h 9944100"/>
              <a:gd name="connsiteX164" fmla="*/ 4032703 w 4656590"/>
              <a:gd name="connsiteY164" fmla="*/ 8039100 h 9944100"/>
              <a:gd name="connsiteX165" fmla="*/ 4075565 w 4656590"/>
              <a:gd name="connsiteY165" fmla="*/ 8134350 h 9944100"/>
              <a:gd name="connsiteX166" fmla="*/ 4018415 w 4656590"/>
              <a:gd name="connsiteY166" fmla="*/ 8158162 h 9944100"/>
              <a:gd name="connsiteX167" fmla="*/ 3961265 w 4656590"/>
              <a:gd name="connsiteY167" fmla="*/ 8115300 h 9944100"/>
              <a:gd name="connsiteX168" fmla="*/ 3899353 w 4656590"/>
              <a:gd name="connsiteY168" fmla="*/ 8134350 h 9944100"/>
              <a:gd name="connsiteX169" fmla="*/ 3818390 w 4656590"/>
              <a:gd name="connsiteY169" fmla="*/ 8210550 h 9944100"/>
              <a:gd name="connsiteX170" fmla="*/ 3751715 w 4656590"/>
              <a:gd name="connsiteY170" fmla="*/ 8196262 h 9944100"/>
              <a:gd name="connsiteX171" fmla="*/ 3761240 w 4656590"/>
              <a:gd name="connsiteY171" fmla="*/ 8272462 h 9944100"/>
              <a:gd name="connsiteX172" fmla="*/ 3627890 w 4656590"/>
              <a:gd name="connsiteY172" fmla="*/ 8210550 h 9944100"/>
              <a:gd name="connsiteX173" fmla="*/ 3656465 w 4656590"/>
              <a:gd name="connsiteY173" fmla="*/ 8272462 h 9944100"/>
              <a:gd name="connsiteX174" fmla="*/ 3637415 w 4656590"/>
              <a:gd name="connsiteY174" fmla="*/ 8329612 h 9944100"/>
              <a:gd name="connsiteX175" fmla="*/ 3699328 w 4656590"/>
              <a:gd name="connsiteY175" fmla="*/ 8343900 h 9944100"/>
              <a:gd name="connsiteX176" fmla="*/ 3713615 w 4656590"/>
              <a:gd name="connsiteY176" fmla="*/ 8377237 h 9944100"/>
              <a:gd name="connsiteX177" fmla="*/ 3894590 w 4656590"/>
              <a:gd name="connsiteY177" fmla="*/ 8353425 h 9944100"/>
              <a:gd name="connsiteX178" fmla="*/ 3908878 w 4656590"/>
              <a:gd name="connsiteY178" fmla="*/ 8410575 h 9944100"/>
              <a:gd name="connsiteX179" fmla="*/ 3751715 w 4656590"/>
              <a:gd name="connsiteY179" fmla="*/ 8558212 h 9944100"/>
              <a:gd name="connsiteX180" fmla="*/ 3546928 w 4656590"/>
              <a:gd name="connsiteY180" fmla="*/ 8553450 h 9944100"/>
              <a:gd name="connsiteX181" fmla="*/ 3470728 w 4656590"/>
              <a:gd name="connsiteY181" fmla="*/ 8615362 h 9944100"/>
              <a:gd name="connsiteX182" fmla="*/ 3527878 w 4656590"/>
              <a:gd name="connsiteY182" fmla="*/ 8686800 h 9944100"/>
              <a:gd name="connsiteX183" fmla="*/ 3651703 w 4656590"/>
              <a:gd name="connsiteY183" fmla="*/ 8739187 h 9944100"/>
              <a:gd name="connsiteX184" fmla="*/ 3642178 w 4656590"/>
              <a:gd name="connsiteY184" fmla="*/ 8805862 h 9944100"/>
              <a:gd name="connsiteX185" fmla="*/ 3699328 w 4656590"/>
              <a:gd name="connsiteY185" fmla="*/ 8820150 h 9944100"/>
              <a:gd name="connsiteX186" fmla="*/ 3832678 w 4656590"/>
              <a:gd name="connsiteY186" fmla="*/ 8796337 h 9944100"/>
              <a:gd name="connsiteX187" fmla="*/ 3875540 w 4656590"/>
              <a:gd name="connsiteY187" fmla="*/ 8896350 h 9944100"/>
              <a:gd name="connsiteX188" fmla="*/ 3737428 w 4656590"/>
              <a:gd name="connsiteY188" fmla="*/ 8943975 h 9944100"/>
              <a:gd name="connsiteX189" fmla="*/ 3737428 w 4656590"/>
              <a:gd name="connsiteY189" fmla="*/ 8996362 h 9944100"/>
              <a:gd name="connsiteX190" fmla="*/ 3689803 w 4656590"/>
              <a:gd name="connsiteY190" fmla="*/ 9015412 h 9944100"/>
              <a:gd name="connsiteX191" fmla="*/ 3670753 w 4656590"/>
              <a:gd name="connsiteY191" fmla="*/ 8953500 h 9944100"/>
              <a:gd name="connsiteX192" fmla="*/ 3575503 w 4656590"/>
              <a:gd name="connsiteY192" fmla="*/ 8924925 h 9944100"/>
              <a:gd name="connsiteX193" fmla="*/ 3570740 w 4656590"/>
              <a:gd name="connsiteY193" fmla="*/ 8872537 h 9944100"/>
              <a:gd name="connsiteX194" fmla="*/ 3437390 w 4656590"/>
              <a:gd name="connsiteY194" fmla="*/ 8872537 h 9944100"/>
              <a:gd name="connsiteX195" fmla="*/ 3365953 w 4656590"/>
              <a:gd name="connsiteY195" fmla="*/ 8801100 h 9944100"/>
              <a:gd name="connsiteX196" fmla="*/ 3351665 w 4656590"/>
              <a:gd name="connsiteY196" fmla="*/ 8896350 h 9944100"/>
              <a:gd name="connsiteX197" fmla="*/ 3375478 w 4656590"/>
              <a:gd name="connsiteY197" fmla="*/ 8920162 h 9944100"/>
              <a:gd name="connsiteX198" fmla="*/ 3351665 w 4656590"/>
              <a:gd name="connsiteY198" fmla="*/ 8986837 h 9944100"/>
              <a:gd name="connsiteX199" fmla="*/ 3427865 w 4656590"/>
              <a:gd name="connsiteY199" fmla="*/ 9034462 h 9944100"/>
              <a:gd name="connsiteX200" fmla="*/ 3461203 w 4656590"/>
              <a:gd name="connsiteY200" fmla="*/ 9105900 h 9944100"/>
              <a:gd name="connsiteX201" fmla="*/ 3627890 w 4656590"/>
              <a:gd name="connsiteY201" fmla="*/ 9120187 h 9944100"/>
              <a:gd name="connsiteX202" fmla="*/ 3704090 w 4656590"/>
              <a:gd name="connsiteY202" fmla="*/ 9153525 h 9944100"/>
              <a:gd name="connsiteX203" fmla="*/ 3485015 w 4656590"/>
              <a:gd name="connsiteY203" fmla="*/ 9201150 h 9944100"/>
              <a:gd name="connsiteX204" fmla="*/ 3365953 w 4656590"/>
              <a:gd name="connsiteY204" fmla="*/ 9224962 h 9944100"/>
              <a:gd name="connsiteX205" fmla="*/ 3380240 w 4656590"/>
              <a:gd name="connsiteY205" fmla="*/ 9267825 h 9944100"/>
              <a:gd name="connsiteX206" fmla="*/ 3518353 w 4656590"/>
              <a:gd name="connsiteY206" fmla="*/ 9324975 h 9944100"/>
              <a:gd name="connsiteX207" fmla="*/ 3542165 w 4656590"/>
              <a:gd name="connsiteY207" fmla="*/ 9386887 h 9944100"/>
              <a:gd name="connsiteX208" fmla="*/ 3389765 w 4656590"/>
              <a:gd name="connsiteY208" fmla="*/ 9391650 h 9944100"/>
              <a:gd name="connsiteX209" fmla="*/ 3275465 w 4656590"/>
              <a:gd name="connsiteY209" fmla="*/ 9372600 h 9944100"/>
              <a:gd name="connsiteX210" fmla="*/ 3251653 w 4656590"/>
              <a:gd name="connsiteY210" fmla="*/ 9305925 h 9944100"/>
              <a:gd name="connsiteX211" fmla="*/ 3213553 w 4656590"/>
              <a:gd name="connsiteY211" fmla="*/ 9372600 h 9944100"/>
              <a:gd name="connsiteX212" fmla="*/ 3156403 w 4656590"/>
              <a:gd name="connsiteY212" fmla="*/ 9372600 h 9944100"/>
              <a:gd name="connsiteX213" fmla="*/ 3127828 w 4656590"/>
              <a:gd name="connsiteY213" fmla="*/ 9339262 h 9944100"/>
              <a:gd name="connsiteX214" fmla="*/ 3094490 w 4656590"/>
              <a:gd name="connsiteY214" fmla="*/ 9444037 h 9944100"/>
              <a:gd name="connsiteX215" fmla="*/ 3027815 w 4656590"/>
              <a:gd name="connsiteY215" fmla="*/ 9444037 h 9944100"/>
              <a:gd name="connsiteX216" fmla="*/ 3018290 w 4656590"/>
              <a:gd name="connsiteY216" fmla="*/ 9420225 h 9944100"/>
              <a:gd name="connsiteX217" fmla="*/ 2946853 w 4656590"/>
              <a:gd name="connsiteY217" fmla="*/ 9405937 h 9944100"/>
              <a:gd name="connsiteX218" fmla="*/ 2965903 w 4656590"/>
              <a:gd name="connsiteY218" fmla="*/ 9339262 h 9944100"/>
              <a:gd name="connsiteX219" fmla="*/ 2937328 w 4656590"/>
              <a:gd name="connsiteY219" fmla="*/ 9310687 h 9944100"/>
              <a:gd name="connsiteX220" fmla="*/ 2980190 w 4656590"/>
              <a:gd name="connsiteY220" fmla="*/ 9234487 h 9944100"/>
              <a:gd name="connsiteX221" fmla="*/ 2946853 w 4656590"/>
              <a:gd name="connsiteY221" fmla="*/ 9196387 h 9944100"/>
              <a:gd name="connsiteX222" fmla="*/ 2975428 w 4656590"/>
              <a:gd name="connsiteY222" fmla="*/ 9158287 h 9944100"/>
              <a:gd name="connsiteX223" fmla="*/ 2918278 w 4656590"/>
              <a:gd name="connsiteY223" fmla="*/ 9105900 h 9944100"/>
              <a:gd name="connsiteX224" fmla="*/ 2880178 w 4656590"/>
              <a:gd name="connsiteY224" fmla="*/ 9167812 h 9944100"/>
              <a:gd name="connsiteX225" fmla="*/ 2903990 w 4656590"/>
              <a:gd name="connsiteY225" fmla="*/ 9329737 h 9944100"/>
              <a:gd name="connsiteX226" fmla="*/ 2837315 w 4656590"/>
              <a:gd name="connsiteY226" fmla="*/ 9410700 h 9944100"/>
              <a:gd name="connsiteX227" fmla="*/ 2946853 w 4656590"/>
              <a:gd name="connsiteY227" fmla="*/ 9477375 h 9944100"/>
              <a:gd name="connsiteX228" fmla="*/ 3004003 w 4656590"/>
              <a:gd name="connsiteY228" fmla="*/ 9596437 h 9944100"/>
              <a:gd name="connsiteX229" fmla="*/ 2984953 w 4656590"/>
              <a:gd name="connsiteY229" fmla="*/ 9682162 h 9944100"/>
              <a:gd name="connsiteX230" fmla="*/ 2894465 w 4656590"/>
              <a:gd name="connsiteY230" fmla="*/ 9591675 h 9944100"/>
              <a:gd name="connsiteX231" fmla="*/ 2851603 w 4656590"/>
              <a:gd name="connsiteY231" fmla="*/ 9582150 h 9944100"/>
              <a:gd name="connsiteX232" fmla="*/ 2851603 w 4656590"/>
              <a:gd name="connsiteY232" fmla="*/ 9682162 h 9944100"/>
              <a:gd name="connsiteX233" fmla="*/ 2775403 w 4656590"/>
              <a:gd name="connsiteY233" fmla="*/ 9753600 h 9944100"/>
              <a:gd name="connsiteX234" fmla="*/ 2794453 w 4656590"/>
              <a:gd name="connsiteY234" fmla="*/ 9810750 h 9944100"/>
              <a:gd name="connsiteX235" fmla="*/ 2870653 w 4656590"/>
              <a:gd name="connsiteY235" fmla="*/ 9791700 h 9944100"/>
              <a:gd name="connsiteX236" fmla="*/ 2927803 w 4656590"/>
              <a:gd name="connsiteY236" fmla="*/ 9858375 h 9944100"/>
              <a:gd name="connsiteX237" fmla="*/ 2932565 w 4656590"/>
              <a:gd name="connsiteY237" fmla="*/ 9901237 h 9944100"/>
              <a:gd name="connsiteX238" fmla="*/ 2827790 w 4656590"/>
              <a:gd name="connsiteY238" fmla="*/ 9915525 h 9944100"/>
              <a:gd name="connsiteX239" fmla="*/ 2808740 w 4656590"/>
              <a:gd name="connsiteY239" fmla="*/ 9944100 h 9944100"/>
              <a:gd name="connsiteX240" fmla="*/ 2756353 w 4656590"/>
              <a:gd name="connsiteY240" fmla="*/ 9925050 h 9944100"/>
              <a:gd name="connsiteX241" fmla="*/ 2703965 w 4656590"/>
              <a:gd name="connsiteY241" fmla="*/ 9782175 h 9944100"/>
              <a:gd name="connsiteX242" fmla="*/ 2613478 w 4656590"/>
              <a:gd name="connsiteY242" fmla="*/ 9734550 h 9944100"/>
              <a:gd name="connsiteX243" fmla="*/ 2608715 w 4656590"/>
              <a:gd name="connsiteY243" fmla="*/ 9648825 h 9944100"/>
              <a:gd name="connsiteX244" fmla="*/ 2670628 w 4656590"/>
              <a:gd name="connsiteY244" fmla="*/ 9620250 h 9944100"/>
              <a:gd name="connsiteX245" fmla="*/ 2684915 w 4656590"/>
              <a:gd name="connsiteY245" fmla="*/ 9586912 h 9944100"/>
              <a:gd name="connsiteX246" fmla="*/ 2589665 w 4656590"/>
              <a:gd name="connsiteY246" fmla="*/ 9534525 h 9944100"/>
              <a:gd name="connsiteX247" fmla="*/ 2475365 w 4656590"/>
              <a:gd name="connsiteY247" fmla="*/ 9525000 h 9944100"/>
              <a:gd name="connsiteX248" fmla="*/ 2394403 w 4656590"/>
              <a:gd name="connsiteY248" fmla="*/ 9582150 h 9944100"/>
              <a:gd name="connsiteX249" fmla="*/ 2422978 w 4656590"/>
              <a:gd name="connsiteY249" fmla="*/ 9615487 h 9944100"/>
              <a:gd name="connsiteX250" fmla="*/ 2408690 w 4656590"/>
              <a:gd name="connsiteY250" fmla="*/ 9677400 h 9944100"/>
              <a:gd name="connsiteX251" fmla="*/ 2446790 w 4656590"/>
              <a:gd name="connsiteY251" fmla="*/ 9791700 h 9944100"/>
              <a:gd name="connsiteX252" fmla="*/ 2189615 w 4656590"/>
              <a:gd name="connsiteY252" fmla="*/ 9448800 h 9944100"/>
              <a:gd name="connsiteX253" fmla="*/ 2132465 w 4656590"/>
              <a:gd name="connsiteY253" fmla="*/ 8929687 h 9944100"/>
              <a:gd name="connsiteX254" fmla="*/ 3299185 w 4656590"/>
              <a:gd name="connsiteY254" fmla="*/ 7079177 h 9944100"/>
              <a:gd name="connsiteX255" fmla="*/ 0 w 4656590"/>
              <a:gd name="connsiteY255" fmla="*/ 3296782 h 9944100"/>
              <a:gd name="connsiteX256" fmla="*/ 2694440 w 4656590"/>
              <a:gd name="connsiteY256" fmla="*/ 0 h 9944100"/>
              <a:gd name="connsiteX0" fmla="*/ 2694440 w 4656590"/>
              <a:gd name="connsiteY0" fmla="*/ 0 h 9944100"/>
              <a:gd name="connsiteX1" fmla="*/ 2799215 w 4656590"/>
              <a:gd name="connsiteY1" fmla="*/ 176212 h 9944100"/>
              <a:gd name="connsiteX2" fmla="*/ 2837315 w 4656590"/>
              <a:gd name="connsiteY2" fmla="*/ 176212 h 9944100"/>
              <a:gd name="connsiteX3" fmla="*/ 2875415 w 4656590"/>
              <a:gd name="connsiteY3" fmla="*/ 266700 h 9944100"/>
              <a:gd name="connsiteX4" fmla="*/ 2875415 w 4656590"/>
              <a:gd name="connsiteY4" fmla="*/ 357187 h 9944100"/>
              <a:gd name="connsiteX5" fmla="*/ 3056390 w 4656590"/>
              <a:gd name="connsiteY5" fmla="*/ 538162 h 9944100"/>
              <a:gd name="connsiteX6" fmla="*/ 3056390 w 4656590"/>
              <a:gd name="connsiteY6" fmla="*/ 623887 h 9944100"/>
              <a:gd name="connsiteX7" fmla="*/ 3151640 w 4656590"/>
              <a:gd name="connsiteY7" fmla="*/ 704850 h 9944100"/>
              <a:gd name="connsiteX8" fmla="*/ 3146878 w 4656590"/>
              <a:gd name="connsiteY8" fmla="*/ 842962 h 9944100"/>
              <a:gd name="connsiteX9" fmla="*/ 3208790 w 4656590"/>
              <a:gd name="connsiteY9" fmla="*/ 895350 h 9944100"/>
              <a:gd name="connsiteX10" fmla="*/ 3280228 w 4656590"/>
              <a:gd name="connsiteY10" fmla="*/ 1062038 h 9944100"/>
              <a:gd name="connsiteX11" fmla="*/ 3337378 w 4656590"/>
              <a:gd name="connsiteY11" fmla="*/ 1114426 h 9944100"/>
              <a:gd name="connsiteX12" fmla="*/ 3351665 w 4656590"/>
              <a:gd name="connsiteY12" fmla="*/ 1204912 h 9944100"/>
              <a:gd name="connsiteX13" fmla="*/ 3385003 w 4656590"/>
              <a:gd name="connsiteY13" fmla="*/ 1243012 h 9944100"/>
              <a:gd name="connsiteX14" fmla="*/ 3461203 w 4656590"/>
              <a:gd name="connsiteY14" fmla="*/ 1443037 h 9944100"/>
              <a:gd name="connsiteX15" fmla="*/ 3461203 w 4656590"/>
              <a:gd name="connsiteY15" fmla="*/ 1547812 h 9944100"/>
              <a:gd name="connsiteX16" fmla="*/ 3380240 w 4656590"/>
              <a:gd name="connsiteY16" fmla="*/ 1524000 h 9944100"/>
              <a:gd name="connsiteX17" fmla="*/ 3294515 w 4656590"/>
              <a:gd name="connsiteY17" fmla="*/ 1619250 h 9944100"/>
              <a:gd name="connsiteX18" fmla="*/ 3242128 w 4656590"/>
              <a:gd name="connsiteY18" fmla="*/ 1666875 h 9944100"/>
              <a:gd name="connsiteX19" fmla="*/ 3261178 w 4656590"/>
              <a:gd name="connsiteY19" fmla="*/ 1719263 h 9944100"/>
              <a:gd name="connsiteX20" fmla="*/ 3342140 w 4656590"/>
              <a:gd name="connsiteY20" fmla="*/ 1795463 h 9944100"/>
              <a:gd name="connsiteX21" fmla="*/ 3427865 w 4656590"/>
              <a:gd name="connsiteY21" fmla="*/ 1795463 h 9944100"/>
              <a:gd name="connsiteX22" fmla="*/ 3556453 w 4656590"/>
              <a:gd name="connsiteY22" fmla="*/ 1857376 h 9944100"/>
              <a:gd name="connsiteX23" fmla="*/ 3675515 w 4656590"/>
              <a:gd name="connsiteY23" fmla="*/ 2019300 h 9944100"/>
              <a:gd name="connsiteX24" fmla="*/ 3618365 w 4656590"/>
              <a:gd name="connsiteY24" fmla="*/ 2114551 h 9944100"/>
              <a:gd name="connsiteX25" fmla="*/ 3565978 w 4656590"/>
              <a:gd name="connsiteY25" fmla="*/ 2100262 h 9944100"/>
              <a:gd name="connsiteX26" fmla="*/ 3446915 w 4656590"/>
              <a:gd name="connsiteY26" fmla="*/ 2233613 h 9944100"/>
              <a:gd name="connsiteX27" fmla="*/ 3437390 w 4656590"/>
              <a:gd name="connsiteY27" fmla="*/ 2481262 h 9944100"/>
              <a:gd name="connsiteX28" fmla="*/ 3551690 w 4656590"/>
              <a:gd name="connsiteY28" fmla="*/ 2619375 h 9944100"/>
              <a:gd name="connsiteX29" fmla="*/ 3646940 w 4656590"/>
              <a:gd name="connsiteY29" fmla="*/ 2652713 h 9944100"/>
              <a:gd name="connsiteX30" fmla="*/ 3718378 w 4656590"/>
              <a:gd name="connsiteY30" fmla="*/ 2790826 h 9944100"/>
              <a:gd name="connsiteX31" fmla="*/ 3785053 w 4656590"/>
              <a:gd name="connsiteY31" fmla="*/ 2847976 h 9944100"/>
              <a:gd name="connsiteX32" fmla="*/ 3823153 w 4656590"/>
              <a:gd name="connsiteY32" fmla="*/ 2947988 h 9944100"/>
              <a:gd name="connsiteX33" fmla="*/ 3989840 w 4656590"/>
              <a:gd name="connsiteY33" fmla="*/ 2943226 h 9944100"/>
              <a:gd name="connsiteX34" fmla="*/ 4080328 w 4656590"/>
              <a:gd name="connsiteY34" fmla="*/ 3109912 h 9944100"/>
              <a:gd name="connsiteX35" fmla="*/ 4075565 w 4656590"/>
              <a:gd name="connsiteY35" fmla="*/ 3248025 h 9944100"/>
              <a:gd name="connsiteX36" fmla="*/ 4108903 w 4656590"/>
              <a:gd name="connsiteY36" fmla="*/ 3314700 h 9944100"/>
              <a:gd name="connsiteX37" fmla="*/ 4094615 w 4656590"/>
              <a:gd name="connsiteY37" fmla="*/ 3367087 h 9944100"/>
              <a:gd name="connsiteX38" fmla="*/ 4027940 w 4656590"/>
              <a:gd name="connsiteY38" fmla="*/ 3371850 h 9944100"/>
              <a:gd name="connsiteX39" fmla="*/ 3992617 w 4656590"/>
              <a:gd name="connsiteY39" fmla="*/ 3499896 h 9944100"/>
              <a:gd name="connsiteX40" fmla="*/ 4075565 w 4656590"/>
              <a:gd name="connsiteY40" fmla="*/ 3605212 h 9944100"/>
              <a:gd name="connsiteX41" fmla="*/ 4099378 w 4656590"/>
              <a:gd name="connsiteY41" fmla="*/ 3724275 h 9944100"/>
              <a:gd name="connsiteX42" fmla="*/ 4147003 w 4656590"/>
              <a:gd name="connsiteY42" fmla="*/ 3738562 h 9944100"/>
              <a:gd name="connsiteX43" fmla="*/ 4180340 w 4656590"/>
              <a:gd name="connsiteY43" fmla="*/ 3862387 h 9944100"/>
              <a:gd name="connsiteX44" fmla="*/ 4170815 w 4656590"/>
              <a:gd name="connsiteY44" fmla="*/ 4010025 h 9944100"/>
              <a:gd name="connsiteX45" fmla="*/ 4204153 w 4656590"/>
              <a:gd name="connsiteY45" fmla="*/ 4043362 h 9944100"/>
              <a:gd name="connsiteX46" fmla="*/ 4194628 w 4656590"/>
              <a:gd name="connsiteY46" fmla="*/ 4114800 h 9944100"/>
              <a:gd name="connsiteX47" fmla="*/ 4237490 w 4656590"/>
              <a:gd name="connsiteY47" fmla="*/ 4114800 h 9944100"/>
              <a:gd name="connsiteX48" fmla="*/ 4261303 w 4656590"/>
              <a:gd name="connsiteY48" fmla="*/ 4195762 h 9944100"/>
              <a:gd name="connsiteX49" fmla="*/ 4227965 w 4656590"/>
              <a:gd name="connsiteY49" fmla="*/ 4229100 h 9944100"/>
              <a:gd name="connsiteX50" fmla="*/ 4242253 w 4656590"/>
              <a:gd name="connsiteY50" fmla="*/ 4352925 h 9944100"/>
              <a:gd name="connsiteX51" fmla="*/ 4227965 w 4656590"/>
              <a:gd name="connsiteY51" fmla="*/ 4395787 h 9944100"/>
              <a:gd name="connsiteX52" fmla="*/ 4327978 w 4656590"/>
              <a:gd name="connsiteY52" fmla="*/ 4491037 h 9944100"/>
              <a:gd name="connsiteX53" fmla="*/ 4266065 w 4656590"/>
              <a:gd name="connsiteY53" fmla="*/ 4538662 h 9944100"/>
              <a:gd name="connsiteX54" fmla="*/ 4266065 w 4656590"/>
              <a:gd name="connsiteY54" fmla="*/ 4595812 h 9944100"/>
              <a:gd name="connsiteX55" fmla="*/ 4308928 w 4656590"/>
              <a:gd name="connsiteY55" fmla="*/ 4648200 h 9944100"/>
              <a:gd name="connsiteX56" fmla="*/ 4251778 w 4656590"/>
              <a:gd name="connsiteY56" fmla="*/ 4681537 h 9944100"/>
              <a:gd name="connsiteX57" fmla="*/ 4227965 w 4656590"/>
              <a:gd name="connsiteY57" fmla="*/ 4748212 h 9944100"/>
              <a:gd name="connsiteX58" fmla="*/ 4161290 w 4656590"/>
              <a:gd name="connsiteY58" fmla="*/ 4748212 h 9944100"/>
              <a:gd name="connsiteX59" fmla="*/ 4151765 w 4656590"/>
              <a:gd name="connsiteY59" fmla="*/ 4795837 h 9944100"/>
              <a:gd name="connsiteX60" fmla="*/ 4227965 w 4656590"/>
              <a:gd name="connsiteY60" fmla="*/ 4800600 h 9944100"/>
              <a:gd name="connsiteX61" fmla="*/ 4227965 w 4656590"/>
              <a:gd name="connsiteY61" fmla="*/ 4881562 h 9944100"/>
              <a:gd name="connsiteX62" fmla="*/ 4166053 w 4656590"/>
              <a:gd name="connsiteY62" fmla="*/ 4948237 h 9944100"/>
              <a:gd name="connsiteX63" fmla="*/ 4151765 w 4656590"/>
              <a:gd name="connsiteY63" fmla="*/ 5053012 h 9944100"/>
              <a:gd name="connsiteX64" fmla="*/ 4223203 w 4656590"/>
              <a:gd name="connsiteY64" fmla="*/ 5053012 h 9944100"/>
              <a:gd name="connsiteX65" fmla="*/ 4227965 w 4656590"/>
              <a:gd name="connsiteY65" fmla="*/ 5110162 h 9944100"/>
              <a:gd name="connsiteX66" fmla="*/ 4161290 w 4656590"/>
              <a:gd name="connsiteY66" fmla="*/ 5191125 h 9944100"/>
              <a:gd name="connsiteX67" fmla="*/ 4166053 w 4656590"/>
              <a:gd name="connsiteY67" fmla="*/ 5272087 h 9944100"/>
              <a:gd name="connsiteX68" fmla="*/ 4213678 w 4656590"/>
              <a:gd name="connsiteY68" fmla="*/ 5281612 h 9944100"/>
              <a:gd name="connsiteX69" fmla="*/ 4218440 w 4656590"/>
              <a:gd name="connsiteY69" fmla="*/ 5362575 h 9944100"/>
              <a:gd name="connsiteX70" fmla="*/ 4137478 w 4656590"/>
              <a:gd name="connsiteY70" fmla="*/ 5343525 h 9944100"/>
              <a:gd name="connsiteX71" fmla="*/ 4151765 w 4656590"/>
              <a:gd name="connsiteY71" fmla="*/ 5457825 h 9944100"/>
              <a:gd name="connsiteX72" fmla="*/ 4118428 w 4656590"/>
              <a:gd name="connsiteY72" fmla="*/ 5505450 h 9944100"/>
              <a:gd name="connsiteX73" fmla="*/ 4123190 w 4656590"/>
              <a:gd name="connsiteY73" fmla="*/ 5572125 h 9944100"/>
              <a:gd name="connsiteX74" fmla="*/ 4018415 w 4656590"/>
              <a:gd name="connsiteY74" fmla="*/ 5648325 h 9944100"/>
              <a:gd name="connsiteX75" fmla="*/ 3995384 w 4656590"/>
              <a:gd name="connsiteY75" fmla="*/ 5638601 h 9944100"/>
              <a:gd name="connsiteX76" fmla="*/ 4051753 w 4656590"/>
              <a:gd name="connsiteY76" fmla="*/ 5738812 h 9944100"/>
              <a:gd name="connsiteX77" fmla="*/ 4094615 w 4656590"/>
              <a:gd name="connsiteY77" fmla="*/ 5743575 h 9944100"/>
              <a:gd name="connsiteX78" fmla="*/ 4180340 w 4656590"/>
              <a:gd name="connsiteY78" fmla="*/ 5553075 h 9944100"/>
              <a:gd name="connsiteX79" fmla="*/ 4194628 w 4656590"/>
              <a:gd name="connsiteY79" fmla="*/ 5553075 h 9944100"/>
              <a:gd name="connsiteX80" fmla="*/ 4394653 w 4656590"/>
              <a:gd name="connsiteY80" fmla="*/ 5272087 h 9944100"/>
              <a:gd name="connsiteX81" fmla="*/ 4437515 w 4656590"/>
              <a:gd name="connsiteY81" fmla="*/ 5319712 h 9944100"/>
              <a:gd name="connsiteX82" fmla="*/ 4418465 w 4656590"/>
              <a:gd name="connsiteY82" fmla="*/ 5462587 h 9944100"/>
              <a:gd name="connsiteX83" fmla="*/ 4451803 w 4656590"/>
              <a:gd name="connsiteY83" fmla="*/ 5667375 h 9944100"/>
              <a:gd name="connsiteX84" fmla="*/ 4413703 w 4656590"/>
              <a:gd name="connsiteY84" fmla="*/ 5791200 h 9944100"/>
              <a:gd name="connsiteX85" fmla="*/ 4594678 w 4656590"/>
              <a:gd name="connsiteY85" fmla="*/ 5800725 h 9944100"/>
              <a:gd name="connsiteX86" fmla="*/ 4618490 w 4656590"/>
              <a:gd name="connsiteY86" fmla="*/ 5848350 h 9944100"/>
              <a:gd name="connsiteX87" fmla="*/ 4647065 w 4656590"/>
              <a:gd name="connsiteY87" fmla="*/ 5867400 h 9944100"/>
              <a:gd name="connsiteX88" fmla="*/ 4656590 w 4656590"/>
              <a:gd name="connsiteY88" fmla="*/ 5891212 h 9944100"/>
              <a:gd name="connsiteX89" fmla="*/ 4651828 w 4656590"/>
              <a:gd name="connsiteY89" fmla="*/ 6034087 h 9944100"/>
              <a:gd name="connsiteX90" fmla="*/ 4575628 w 4656590"/>
              <a:gd name="connsiteY90" fmla="*/ 6072187 h 9944100"/>
              <a:gd name="connsiteX91" fmla="*/ 4575628 w 4656590"/>
              <a:gd name="connsiteY91" fmla="*/ 6115050 h 9944100"/>
              <a:gd name="connsiteX92" fmla="*/ 4480378 w 4656590"/>
              <a:gd name="connsiteY92" fmla="*/ 6110287 h 9944100"/>
              <a:gd name="connsiteX93" fmla="*/ 4437515 w 4656590"/>
              <a:gd name="connsiteY93" fmla="*/ 6224587 h 9944100"/>
              <a:gd name="connsiteX94" fmla="*/ 4375603 w 4656590"/>
              <a:gd name="connsiteY94" fmla="*/ 6267450 h 9944100"/>
              <a:gd name="connsiteX95" fmla="*/ 4361315 w 4656590"/>
              <a:gd name="connsiteY95" fmla="*/ 6410325 h 9944100"/>
              <a:gd name="connsiteX96" fmla="*/ 4232728 w 4656590"/>
              <a:gd name="connsiteY96" fmla="*/ 6396037 h 9944100"/>
              <a:gd name="connsiteX97" fmla="*/ 4104140 w 4656590"/>
              <a:gd name="connsiteY97" fmla="*/ 6424612 h 9944100"/>
              <a:gd name="connsiteX98" fmla="*/ 4070803 w 4656590"/>
              <a:gd name="connsiteY98" fmla="*/ 6510337 h 9944100"/>
              <a:gd name="connsiteX99" fmla="*/ 4113665 w 4656590"/>
              <a:gd name="connsiteY99" fmla="*/ 6662737 h 9944100"/>
              <a:gd name="connsiteX100" fmla="*/ 4194628 w 4656590"/>
              <a:gd name="connsiteY100" fmla="*/ 6700837 h 9944100"/>
              <a:gd name="connsiteX101" fmla="*/ 4261303 w 4656590"/>
              <a:gd name="connsiteY101" fmla="*/ 6619875 h 9944100"/>
              <a:gd name="connsiteX102" fmla="*/ 4308928 w 4656590"/>
              <a:gd name="connsiteY102" fmla="*/ 6643687 h 9944100"/>
              <a:gd name="connsiteX103" fmla="*/ 4337503 w 4656590"/>
              <a:gd name="connsiteY103" fmla="*/ 6491287 h 9944100"/>
              <a:gd name="connsiteX104" fmla="*/ 4375603 w 4656590"/>
              <a:gd name="connsiteY104" fmla="*/ 6491287 h 9944100"/>
              <a:gd name="connsiteX105" fmla="*/ 4442278 w 4656590"/>
              <a:gd name="connsiteY105" fmla="*/ 6419850 h 9944100"/>
              <a:gd name="connsiteX106" fmla="*/ 4547053 w 4656590"/>
              <a:gd name="connsiteY106" fmla="*/ 6415087 h 9944100"/>
              <a:gd name="connsiteX107" fmla="*/ 4604203 w 4656590"/>
              <a:gd name="connsiteY107" fmla="*/ 6496050 h 9944100"/>
              <a:gd name="connsiteX108" fmla="*/ 4537528 w 4656590"/>
              <a:gd name="connsiteY108" fmla="*/ 6572250 h 9944100"/>
              <a:gd name="connsiteX109" fmla="*/ 4547053 w 4656590"/>
              <a:gd name="connsiteY109" fmla="*/ 6619875 h 9944100"/>
              <a:gd name="connsiteX110" fmla="*/ 4499428 w 4656590"/>
              <a:gd name="connsiteY110" fmla="*/ 6638925 h 9944100"/>
              <a:gd name="connsiteX111" fmla="*/ 4489903 w 4656590"/>
              <a:gd name="connsiteY111" fmla="*/ 6686550 h 9944100"/>
              <a:gd name="connsiteX112" fmla="*/ 4532765 w 4656590"/>
              <a:gd name="connsiteY112" fmla="*/ 6753225 h 9944100"/>
              <a:gd name="connsiteX113" fmla="*/ 4480378 w 4656590"/>
              <a:gd name="connsiteY113" fmla="*/ 6838950 h 9944100"/>
              <a:gd name="connsiteX114" fmla="*/ 4380365 w 4656590"/>
              <a:gd name="connsiteY114" fmla="*/ 6791325 h 9944100"/>
              <a:gd name="connsiteX115" fmla="*/ 4347028 w 4656590"/>
              <a:gd name="connsiteY115" fmla="*/ 6791325 h 9944100"/>
              <a:gd name="connsiteX116" fmla="*/ 4327978 w 4656590"/>
              <a:gd name="connsiteY116" fmla="*/ 6886575 h 9944100"/>
              <a:gd name="connsiteX117" fmla="*/ 4227965 w 4656590"/>
              <a:gd name="connsiteY117" fmla="*/ 6886575 h 9944100"/>
              <a:gd name="connsiteX118" fmla="*/ 4218440 w 4656590"/>
              <a:gd name="connsiteY118" fmla="*/ 6838950 h 9944100"/>
              <a:gd name="connsiteX119" fmla="*/ 4175578 w 4656590"/>
              <a:gd name="connsiteY119" fmla="*/ 6796087 h 9944100"/>
              <a:gd name="connsiteX120" fmla="*/ 3989840 w 4656590"/>
              <a:gd name="connsiteY120" fmla="*/ 7029450 h 9944100"/>
              <a:gd name="connsiteX121" fmla="*/ 4032703 w 4656590"/>
              <a:gd name="connsiteY121" fmla="*/ 7129462 h 9944100"/>
              <a:gd name="connsiteX122" fmla="*/ 4113665 w 4656590"/>
              <a:gd name="connsiteY122" fmla="*/ 7100887 h 9944100"/>
              <a:gd name="connsiteX123" fmla="*/ 4161290 w 4656590"/>
              <a:gd name="connsiteY123" fmla="*/ 7119937 h 9944100"/>
              <a:gd name="connsiteX124" fmla="*/ 4123190 w 4656590"/>
              <a:gd name="connsiteY124" fmla="*/ 7172325 h 9944100"/>
              <a:gd name="connsiteX125" fmla="*/ 4127953 w 4656590"/>
              <a:gd name="connsiteY125" fmla="*/ 7229475 h 9944100"/>
              <a:gd name="connsiteX126" fmla="*/ 4004128 w 4656590"/>
              <a:gd name="connsiteY126" fmla="*/ 7291387 h 9944100"/>
              <a:gd name="connsiteX127" fmla="*/ 3899353 w 4656590"/>
              <a:gd name="connsiteY127" fmla="*/ 7229475 h 9944100"/>
              <a:gd name="connsiteX128" fmla="*/ 3866015 w 4656590"/>
              <a:gd name="connsiteY128" fmla="*/ 7239000 h 9944100"/>
              <a:gd name="connsiteX129" fmla="*/ 3880303 w 4656590"/>
              <a:gd name="connsiteY129" fmla="*/ 7305675 h 9944100"/>
              <a:gd name="connsiteX130" fmla="*/ 3775528 w 4656590"/>
              <a:gd name="connsiteY130" fmla="*/ 7372350 h 9944100"/>
              <a:gd name="connsiteX131" fmla="*/ 3804103 w 4656590"/>
              <a:gd name="connsiteY131" fmla="*/ 7439025 h 9944100"/>
              <a:gd name="connsiteX132" fmla="*/ 3927928 w 4656590"/>
              <a:gd name="connsiteY132" fmla="*/ 7419975 h 9944100"/>
              <a:gd name="connsiteX133" fmla="*/ 4018415 w 4656590"/>
              <a:gd name="connsiteY133" fmla="*/ 7410450 h 9944100"/>
              <a:gd name="connsiteX134" fmla="*/ 4075565 w 4656590"/>
              <a:gd name="connsiteY134" fmla="*/ 7343775 h 9944100"/>
              <a:gd name="connsiteX135" fmla="*/ 4104140 w 4656590"/>
              <a:gd name="connsiteY135" fmla="*/ 7353300 h 9944100"/>
              <a:gd name="connsiteX136" fmla="*/ 4147003 w 4656590"/>
              <a:gd name="connsiteY136" fmla="*/ 7353300 h 9944100"/>
              <a:gd name="connsiteX137" fmla="*/ 4218440 w 4656590"/>
              <a:gd name="connsiteY137" fmla="*/ 7286625 h 9944100"/>
              <a:gd name="connsiteX138" fmla="*/ 4280353 w 4656590"/>
              <a:gd name="connsiteY138" fmla="*/ 7286625 h 9944100"/>
              <a:gd name="connsiteX139" fmla="*/ 4180340 w 4656590"/>
              <a:gd name="connsiteY139" fmla="*/ 7410450 h 9944100"/>
              <a:gd name="connsiteX140" fmla="*/ 4161290 w 4656590"/>
              <a:gd name="connsiteY140" fmla="*/ 7524750 h 9944100"/>
              <a:gd name="connsiteX141" fmla="*/ 4070803 w 4656590"/>
              <a:gd name="connsiteY141" fmla="*/ 7505700 h 9944100"/>
              <a:gd name="connsiteX142" fmla="*/ 4018415 w 4656590"/>
              <a:gd name="connsiteY142" fmla="*/ 7505700 h 9944100"/>
              <a:gd name="connsiteX143" fmla="*/ 4008890 w 4656590"/>
              <a:gd name="connsiteY143" fmla="*/ 7534275 h 9944100"/>
              <a:gd name="connsiteX144" fmla="*/ 3913640 w 4656590"/>
              <a:gd name="connsiteY144" fmla="*/ 7543800 h 9944100"/>
              <a:gd name="connsiteX145" fmla="*/ 3856490 w 4656590"/>
              <a:gd name="connsiteY145" fmla="*/ 7572375 h 9944100"/>
              <a:gd name="connsiteX146" fmla="*/ 3804103 w 4656590"/>
              <a:gd name="connsiteY146" fmla="*/ 7558087 h 9944100"/>
              <a:gd name="connsiteX147" fmla="*/ 3755022 w 4656590"/>
              <a:gd name="connsiteY147" fmla="*/ 7585695 h 9944100"/>
              <a:gd name="connsiteX148" fmla="*/ 3851728 w 4656590"/>
              <a:gd name="connsiteY148" fmla="*/ 7639050 h 9944100"/>
              <a:gd name="connsiteX149" fmla="*/ 3846965 w 4656590"/>
              <a:gd name="connsiteY149" fmla="*/ 7681912 h 9944100"/>
              <a:gd name="connsiteX150" fmla="*/ 3942215 w 4656590"/>
              <a:gd name="connsiteY150" fmla="*/ 7705725 h 9944100"/>
              <a:gd name="connsiteX151" fmla="*/ 3942215 w 4656590"/>
              <a:gd name="connsiteY151" fmla="*/ 7767637 h 9944100"/>
              <a:gd name="connsiteX152" fmla="*/ 3885065 w 4656590"/>
              <a:gd name="connsiteY152" fmla="*/ 7810500 h 9944100"/>
              <a:gd name="connsiteX153" fmla="*/ 3756478 w 4656590"/>
              <a:gd name="connsiteY153" fmla="*/ 7800975 h 9944100"/>
              <a:gd name="connsiteX154" fmla="*/ 3718378 w 4656590"/>
              <a:gd name="connsiteY154" fmla="*/ 7834312 h 9944100"/>
              <a:gd name="connsiteX155" fmla="*/ 3808865 w 4656590"/>
              <a:gd name="connsiteY155" fmla="*/ 7891462 h 9944100"/>
              <a:gd name="connsiteX156" fmla="*/ 3808865 w 4656590"/>
              <a:gd name="connsiteY156" fmla="*/ 7948612 h 9944100"/>
              <a:gd name="connsiteX157" fmla="*/ 3856490 w 4656590"/>
              <a:gd name="connsiteY157" fmla="*/ 7953375 h 9944100"/>
              <a:gd name="connsiteX158" fmla="*/ 3856490 w 4656590"/>
              <a:gd name="connsiteY158" fmla="*/ 7996237 h 9944100"/>
              <a:gd name="connsiteX159" fmla="*/ 3927928 w 4656590"/>
              <a:gd name="connsiteY159" fmla="*/ 7996237 h 9944100"/>
              <a:gd name="connsiteX160" fmla="*/ 3942215 w 4656590"/>
              <a:gd name="connsiteY160" fmla="*/ 7948612 h 9944100"/>
              <a:gd name="connsiteX161" fmla="*/ 4151765 w 4656590"/>
              <a:gd name="connsiteY161" fmla="*/ 7924800 h 9944100"/>
              <a:gd name="connsiteX162" fmla="*/ 4132715 w 4656590"/>
              <a:gd name="connsiteY162" fmla="*/ 7972425 h 9944100"/>
              <a:gd name="connsiteX163" fmla="*/ 4032703 w 4656590"/>
              <a:gd name="connsiteY163" fmla="*/ 7981950 h 9944100"/>
              <a:gd name="connsiteX164" fmla="*/ 4032703 w 4656590"/>
              <a:gd name="connsiteY164" fmla="*/ 8039100 h 9944100"/>
              <a:gd name="connsiteX165" fmla="*/ 4075565 w 4656590"/>
              <a:gd name="connsiteY165" fmla="*/ 8134350 h 9944100"/>
              <a:gd name="connsiteX166" fmla="*/ 4018415 w 4656590"/>
              <a:gd name="connsiteY166" fmla="*/ 8158162 h 9944100"/>
              <a:gd name="connsiteX167" fmla="*/ 3961265 w 4656590"/>
              <a:gd name="connsiteY167" fmla="*/ 8115300 h 9944100"/>
              <a:gd name="connsiteX168" fmla="*/ 3899353 w 4656590"/>
              <a:gd name="connsiteY168" fmla="*/ 8134350 h 9944100"/>
              <a:gd name="connsiteX169" fmla="*/ 3818390 w 4656590"/>
              <a:gd name="connsiteY169" fmla="*/ 8210550 h 9944100"/>
              <a:gd name="connsiteX170" fmla="*/ 3751715 w 4656590"/>
              <a:gd name="connsiteY170" fmla="*/ 8196262 h 9944100"/>
              <a:gd name="connsiteX171" fmla="*/ 3761240 w 4656590"/>
              <a:gd name="connsiteY171" fmla="*/ 8272462 h 9944100"/>
              <a:gd name="connsiteX172" fmla="*/ 3627890 w 4656590"/>
              <a:gd name="connsiteY172" fmla="*/ 8210550 h 9944100"/>
              <a:gd name="connsiteX173" fmla="*/ 3656465 w 4656590"/>
              <a:gd name="connsiteY173" fmla="*/ 8272462 h 9944100"/>
              <a:gd name="connsiteX174" fmla="*/ 3637415 w 4656590"/>
              <a:gd name="connsiteY174" fmla="*/ 8329612 h 9944100"/>
              <a:gd name="connsiteX175" fmla="*/ 3699328 w 4656590"/>
              <a:gd name="connsiteY175" fmla="*/ 8343900 h 9944100"/>
              <a:gd name="connsiteX176" fmla="*/ 3713615 w 4656590"/>
              <a:gd name="connsiteY176" fmla="*/ 8377237 h 9944100"/>
              <a:gd name="connsiteX177" fmla="*/ 3894590 w 4656590"/>
              <a:gd name="connsiteY177" fmla="*/ 8353425 h 9944100"/>
              <a:gd name="connsiteX178" fmla="*/ 3908878 w 4656590"/>
              <a:gd name="connsiteY178" fmla="*/ 8410575 h 9944100"/>
              <a:gd name="connsiteX179" fmla="*/ 3751715 w 4656590"/>
              <a:gd name="connsiteY179" fmla="*/ 8558212 h 9944100"/>
              <a:gd name="connsiteX180" fmla="*/ 3546928 w 4656590"/>
              <a:gd name="connsiteY180" fmla="*/ 8553450 h 9944100"/>
              <a:gd name="connsiteX181" fmla="*/ 3470728 w 4656590"/>
              <a:gd name="connsiteY181" fmla="*/ 8615362 h 9944100"/>
              <a:gd name="connsiteX182" fmla="*/ 3527878 w 4656590"/>
              <a:gd name="connsiteY182" fmla="*/ 8686800 h 9944100"/>
              <a:gd name="connsiteX183" fmla="*/ 3651703 w 4656590"/>
              <a:gd name="connsiteY183" fmla="*/ 8739187 h 9944100"/>
              <a:gd name="connsiteX184" fmla="*/ 3642178 w 4656590"/>
              <a:gd name="connsiteY184" fmla="*/ 8805862 h 9944100"/>
              <a:gd name="connsiteX185" fmla="*/ 3699328 w 4656590"/>
              <a:gd name="connsiteY185" fmla="*/ 8820150 h 9944100"/>
              <a:gd name="connsiteX186" fmla="*/ 3832678 w 4656590"/>
              <a:gd name="connsiteY186" fmla="*/ 8796337 h 9944100"/>
              <a:gd name="connsiteX187" fmla="*/ 3875540 w 4656590"/>
              <a:gd name="connsiteY187" fmla="*/ 8896350 h 9944100"/>
              <a:gd name="connsiteX188" fmla="*/ 3737428 w 4656590"/>
              <a:gd name="connsiteY188" fmla="*/ 8943975 h 9944100"/>
              <a:gd name="connsiteX189" fmla="*/ 3737428 w 4656590"/>
              <a:gd name="connsiteY189" fmla="*/ 8996362 h 9944100"/>
              <a:gd name="connsiteX190" fmla="*/ 3689803 w 4656590"/>
              <a:gd name="connsiteY190" fmla="*/ 9015412 h 9944100"/>
              <a:gd name="connsiteX191" fmla="*/ 3670753 w 4656590"/>
              <a:gd name="connsiteY191" fmla="*/ 8953500 h 9944100"/>
              <a:gd name="connsiteX192" fmla="*/ 3575503 w 4656590"/>
              <a:gd name="connsiteY192" fmla="*/ 8924925 h 9944100"/>
              <a:gd name="connsiteX193" fmla="*/ 3570740 w 4656590"/>
              <a:gd name="connsiteY193" fmla="*/ 8872537 h 9944100"/>
              <a:gd name="connsiteX194" fmla="*/ 3437390 w 4656590"/>
              <a:gd name="connsiteY194" fmla="*/ 8872537 h 9944100"/>
              <a:gd name="connsiteX195" fmla="*/ 3365953 w 4656590"/>
              <a:gd name="connsiteY195" fmla="*/ 8801100 h 9944100"/>
              <a:gd name="connsiteX196" fmla="*/ 3351665 w 4656590"/>
              <a:gd name="connsiteY196" fmla="*/ 8896350 h 9944100"/>
              <a:gd name="connsiteX197" fmla="*/ 3375478 w 4656590"/>
              <a:gd name="connsiteY197" fmla="*/ 8920162 h 9944100"/>
              <a:gd name="connsiteX198" fmla="*/ 3351665 w 4656590"/>
              <a:gd name="connsiteY198" fmla="*/ 8986837 h 9944100"/>
              <a:gd name="connsiteX199" fmla="*/ 3427865 w 4656590"/>
              <a:gd name="connsiteY199" fmla="*/ 9034462 h 9944100"/>
              <a:gd name="connsiteX200" fmla="*/ 3461203 w 4656590"/>
              <a:gd name="connsiteY200" fmla="*/ 9105900 h 9944100"/>
              <a:gd name="connsiteX201" fmla="*/ 3627890 w 4656590"/>
              <a:gd name="connsiteY201" fmla="*/ 9120187 h 9944100"/>
              <a:gd name="connsiteX202" fmla="*/ 3704090 w 4656590"/>
              <a:gd name="connsiteY202" fmla="*/ 9153525 h 9944100"/>
              <a:gd name="connsiteX203" fmla="*/ 3485015 w 4656590"/>
              <a:gd name="connsiteY203" fmla="*/ 9201150 h 9944100"/>
              <a:gd name="connsiteX204" fmla="*/ 3365953 w 4656590"/>
              <a:gd name="connsiteY204" fmla="*/ 9224962 h 9944100"/>
              <a:gd name="connsiteX205" fmla="*/ 3380240 w 4656590"/>
              <a:gd name="connsiteY205" fmla="*/ 9267825 h 9944100"/>
              <a:gd name="connsiteX206" fmla="*/ 3518353 w 4656590"/>
              <a:gd name="connsiteY206" fmla="*/ 9324975 h 9944100"/>
              <a:gd name="connsiteX207" fmla="*/ 3542165 w 4656590"/>
              <a:gd name="connsiteY207" fmla="*/ 9386887 h 9944100"/>
              <a:gd name="connsiteX208" fmla="*/ 3389765 w 4656590"/>
              <a:gd name="connsiteY208" fmla="*/ 9391650 h 9944100"/>
              <a:gd name="connsiteX209" fmla="*/ 3275465 w 4656590"/>
              <a:gd name="connsiteY209" fmla="*/ 9372600 h 9944100"/>
              <a:gd name="connsiteX210" fmla="*/ 3251653 w 4656590"/>
              <a:gd name="connsiteY210" fmla="*/ 9305925 h 9944100"/>
              <a:gd name="connsiteX211" fmla="*/ 3213553 w 4656590"/>
              <a:gd name="connsiteY211" fmla="*/ 9372600 h 9944100"/>
              <a:gd name="connsiteX212" fmla="*/ 3156403 w 4656590"/>
              <a:gd name="connsiteY212" fmla="*/ 9372600 h 9944100"/>
              <a:gd name="connsiteX213" fmla="*/ 3127828 w 4656590"/>
              <a:gd name="connsiteY213" fmla="*/ 9339262 h 9944100"/>
              <a:gd name="connsiteX214" fmla="*/ 3094490 w 4656590"/>
              <a:gd name="connsiteY214" fmla="*/ 9444037 h 9944100"/>
              <a:gd name="connsiteX215" fmla="*/ 3027815 w 4656590"/>
              <a:gd name="connsiteY215" fmla="*/ 9444037 h 9944100"/>
              <a:gd name="connsiteX216" fmla="*/ 3018290 w 4656590"/>
              <a:gd name="connsiteY216" fmla="*/ 9420225 h 9944100"/>
              <a:gd name="connsiteX217" fmla="*/ 2946853 w 4656590"/>
              <a:gd name="connsiteY217" fmla="*/ 9405937 h 9944100"/>
              <a:gd name="connsiteX218" fmla="*/ 2965903 w 4656590"/>
              <a:gd name="connsiteY218" fmla="*/ 9339262 h 9944100"/>
              <a:gd name="connsiteX219" fmla="*/ 2937328 w 4656590"/>
              <a:gd name="connsiteY219" fmla="*/ 9310687 h 9944100"/>
              <a:gd name="connsiteX220" fmla="*/ 2980190 w 4656590"/>
              <a:gd name="connsiteY220" fmla="*/ 9234487 h 9944100"/>
              <a:gd name="connsiteX221" fmla="*/ 2946853 w 4656590"/>
              <a:gd name="connsiteY221" fmla="*/ 9196387 h 9944100"/>
              <a:gd name="connsiteX222" fmla="*/ 2975428 w 4656590"/>
              <a:gd name="connsiteY222" fmla="*/ 9158287 h 9944100"/>
              <a:gd name="connsiteX223" fmla="*/ 2918278 w 4656590"/>
              <a:gd name="connsiteY223" fmla="*/ 9105900 h 9944100"/>
              <a:gd name="connsiteX224" fmla="*/ 2880178 w 4656590"/>
              <a:gd name="connsiteY224" fmla="*/ 9167812 h 9944100"/>
              <a:gd name="connsiteX225" fmla="*/ 2903990 w 4656590"/>
              <a:gd name="connsiteY225" fmla="*/ 9329737 h 9944100"/>
              <a:gd name="connsiteX226" fmla="*/ 2837315 w 4656590"/>
              <a:gd name="connsiteY226" fmla="*/ 9410700 h 9944100"/>
              <a:gd name="connsiteX227" fmla="*/ 2946853 w 4656590"/>
              <a:gd name="connsiteY227" fmla="*/ 9477375 h 9944100"/>
              <a:gd name="connsiteX228" fmla="*/ 3004003 w 4656590"/>
              <a:gd name="connsiteY228" fmla="*/ 9596437 h 9944100"/>
              <a:gd name="connsiteX229" fmla="*/ 2984953 w 4656590"/>
              <a:gd name="connsiteY229" fmla="*/ 9682162 h 9944100"/>
              <a:gd name="connsiteX230" fmla="*/ 2894465 w 4656590"/>
              <a:gd name="connsiteY230" fmla="*/ 9591675 h 9944100"/>
              <a:gd name="connsiteX231" fmla="*/ 2851603 w 4656590"/>
              <a:gd name="connsiteY231" fmla="*/ 9582150 h 9944100"/>
              <a:gd name="connsiteX232" fmla="*/ 2851603 w 4656590"/>
              <a:gd name="connsiteY232" fmla="*/ 9682162 h 9944100"/>
              <a:gd name="connsiteX233" fmla="*/ 2775403 w 4656590"/>
              <a:gd name="connsiteY233" fmla="*/ 9753600 h 9944100"/>
              <a:gd name="connsiteX234" fmla="*/ 2794453 w 4656590"/>
              <a:gd name="connsiteY234" fmla="*/ 9810750 h 9944100"/>
              <a:gd name="connsiteX235" fmla="*/ 2870653 w 4656590"/>
              <a:gd name="connsiteY235" fmla="*/ 9791700 h 9944100"/>
              <a:gd name="connsiteX236" fmla="*/ 2927803 w 4656590"/>
              <a:gd name="connsiteY236" fmla="*/ 9858375 h 9944100"/>
              <a:gd name="connsiteX237" fmla="*/ 2932565 w 4656590"/>
              <a:gd name="connsiteY237" fmla="*/ 9901237 h 9944100"/>
              <a:gd name="connsiteX238" fmla="*/ 2827790 w 4656590"/>
              <a:gd name="connsiteY238" fmla="*/ 9915525 h 9944100"/>
              <a:gd name="connsiteX239" fmla="*/ 2808740 w 4656590"/>
              <a:gd name="connsiteY239" fmla="*/ 9944100 h 9944100"/>
              <a:gd name="connsiteX240" fmla="*/ 2756353 w 4656590"/>
              <a:gd name="connsiteY240" fmla="*/ 9925050 h 9944100"/>
              <a:gd name="connsiteX241" fmla="*/ 2703965 w 4656590"/>
              <a:gd name="connsiteY241" fmla="*/ 9782175 h 9944100"/>
              <a:gd name="connsiteX242" fmla="*/ 2613478 w 4656590"/>
              <a:gd name="connsiteY242" fmla="*/ 9734550 h 9944100"/>
              <a:gd name="connsiteX243" fmla="*/ 2608715 w 4656590"/>
              <a:gd name="connsiteY243" fmla="*/ 9648825 h 9944100"/>
              <a:gd name="connsiteX244" fmla="*/ 2670628 w 4656590"/>
              <a:gd name="connsiteY244" fmla="*/ 9620250 h 9944100"/>
              <a:gd name="connsiteX245" fmla="*/ 2684915 w 4656590"/>
              <a:gd name="connsiteY245" fmla="*/ 9586912 h 9944100"/>
              <a:gd name="connsiteX246" fmla="*/ 2589665 w 4656590"/>
              <a:gd name="connsiteY246" fmla="*/ 9534525 h 9944100"/>
              <a:gd name="connsiteX247" fmla="*/ 2475365 w 4656590"/>
              <a:gd name="connsiteY247" fmla="*/ 9525000 h 9944100"/>
              <a:gd name="connsiteX248" fmla="*/ 2394403 w 4656590"/>
              <a:gd name="connsiteY248" fmla="*/ 9582150 h 9944100"/>
              <a:gd name="connsiteX249" fmla="*/ 2422978 w 4656590"/>
              <a:gd name="connsiteY249" fmla="*/ 9615487 h 9944100"/>
              <a:gd name="connsiteX250" fmla="*/ 2408690 w 4656590"/>
              <a:gd name="connsiteY250" fmla="*/ 9677400 h 9944100"/>
              <a:gd name="connsiteX251" fmla="*/ 2446790 w 4656590"/>
              <a:gd name="connsiteY251" fmla="*/ 9791700 h 9944100"/>
              <a:gd name="connsiteX252" fmla="*/ 2189615 w 4656590"/>
              <a:gd name="connsiteY252" fmla="*/ 9448800 h 9944100"/>
              <a:gd name="connsiteX253" fmla="*/ 2132465 w 4656590"/>
              <a:gd name="connsiteY253" fmla="*/ 8929687 h 9944100"/>
              <a:gd name="connsiteX254" fmla="*/ 0 w 4656590"/>
              <a:gd name="connsiteY254" fmla="*/ 3296782 h 9944100"/>
              <a:gd name="connsiteX255" fmla="*/ 2694440 w 4656590"/>
              <a:gd name="connsiteY255" fmla="*/ 0 h 9944100"/>
              <a:gd name="connsiteX0" fmla="*/ 2694440 w 4656590"/>
              <a:gd name="connsiteY0" fmla="*/ 0 h 9944100"/>
              <a:gd name="connsiteX1" fmla="*/ 2799215 w 4656590"/>
              <a:gd name="connsiteY1" fmla="*/ 176212 h 9944100"/>
              <a:gd name="connsiteX2" fmla="*/ 2837315 w 4656590"/>
              <a:gd name="connsiteY2" fmla="*/ 176212 h 9944100"/>
              <a:gd name="connsiteX3" fmla="*/ 2875415 w 4656590"/>
              <a:gd name="connsiteY3" fmla="*/ 266700 h 9944100"/>
              <a:gd name="connsiteX4" fmla="*/ 2875415 w 4656590"/>
              <a:gd name="connsiteY4" fmla="*/ 357187 h 9944100"/>
              <a:gd name="connsiteX5" fmla="*/ 3056390 w 4656590"/>
              <a:gd name="connsiteY5" fmla="*/ 538162 h 9944100"/>
              <a:gd name="connsiteX6" fmla="*/ 3056390 w 4656590"/>
              <a:gd name="connsiteY6" fmla="*/ 623887 h 9944100"/>
              <a:gd name="connsiteX7" fmla="*/ 3151640 w 4656590"/>
              <a:gd name="connsiteY7" fmla="*/ 704850 h 9944100"/>
              <a:gd name="connsiteX8" fmla="*/ 3146878 w 4656590"/>
              <a:gd name="connsiteY8" fmla="*/ 842962 h 9944100"/>
              <a:gd name="connsiteX9" fmla="*/ 3208790 w 4656590"/>
              <a:gd name="connsiteY9" fmla="*/ 895350 h 9944100"/>
              <a:gd name="connsiteX10" fmla="*/ 3280228 w 4656590"/>
              <a:gd name="connsiteY10" fmla="*/ 1062038 h 9944100"/>
              <a:gd name="connsiteX11" fmla="*/ 3337378 w 4656590"/>
              <a:gd name="connsiteY11" fmla="*/ 1114426 h 9944100"/>
              <a:gd name="connsiteX12" fmla="*/ 3351665 w 4656590"/>
              <a:gd name="connsiteY12" fmla="*/ 1204912 h 9944100"/>
              <a:gd name="connsiteX13" fmla="*/ 3385003 w 4656590"/>
              <a:gd name="connsiteY13" fmla="*/ 1243012 h 9944100"/>
              <a:gd name="connsiteX14" fmla="*/ 3461203 w 4656590"/>
              <a:gd name="connsiteY14" fmla="*/ 1443037 h 9944100"/>
              <a:gd name="connsiteX15" fmla="*/ 3461203 w 4656590"/>
              <a:gd name="connsiteY15" fmla="*/ 1547812 h 9944100"/>
              <a:gd name="connsiteX16" fmla="*/ 3380240 w 4656590"/>
              <a:gd name="connsiteY16" fmla="*/ 1524000 h 9944100"/>
              <a:gd name="connsiteX17" fmla="*/ 3294515 w 4656590"/>
              <a:gd name="connsiteY17" fmla="*/ 1619250 h 9944100"/>
              <a:gd name="connsiteX18" fmla="*/ 3242128 w 4656590"/>
              <a:gd name="connsiteY18" fmla="*/ 1666875 h 9944100"/>
              <a:gd name="connsiteX19" fmla="*/ 3261178 w 4656590"/>
              <a:gd name="connsiteY19" fmla="*/ 1719263 h 9944100"/>
              <a:gd name="connsiteX20" fmla="*/ 3342140 w 4656590"/>
              <a:gd name="connsiteY20" fmla="*/ 1795463 h 9944100"/>
              <a:gd name="connsiteX21" fmla="*/ 3427865 w 4656590"/>
              <a:gd name="connsiteY21" fmla="*/ 1795463 h 9944100"/>
              <a:gd name="connsiteX22" fmla="*/ 3556453 w 4656590"/>
              <a:gd name="connsiteY22" fmla="*/ 1857376 h 9944100"/>
              <a:gd name="connsiteX23" fmla="*/ 3675515 w 4656590"/>
              <a:gd name="connsiteY23" fmla="*/ 2019300 h 9944100"/>
              <a:gd name="connsiteX24" fmla="*/ 3618365 w 4656590"/>
              <a:gd name="connsiteY24" fmla="*/ 2114551 h 9944100"/>
              <a:gd name="connsiteX25" fmla="*/ 3565978 w 4656590"/>
              <a:gd name="connsiteY25" fmla="*/ 2100262 h 9944100"/>
              <a:gd name="connsiteX26" fmla="*/ 3446915 w 4656590"/>
              <a:gd name="connsiteY26" fmla="*/ 2233613 h 9944100"/>
              <a:gd name="connsiteX27" fmla="*/ 3437390 w 4656590"/>
              <a:gd name="connsiteY27" fmla="*/ 2481262 h 9944100"/>
              <a:gd name="connsiteX28" fmla="*/ 3551690 w 4656590"/>
              <a:gd name="connsiteY28" fmla="*/ 2619375 h 9944100"/>
              <a:gd name="connsiteX29" fmla="*/ 3646940 w 4656590"/>
              <a:gd name="connsiteY29" fmla="*/ 2652713 h 9944100"/>
              <a:gd name="connsiteX30" fmla="*/ 3718378 w 4656590"/>
              <a:gd name="connsiteY30" fmla="*/ 2790826 h 9944100"/>
              <a:gd name="connsiteX31" fmla="*/ 3785053 w 4656590"/>
              <a:gd name="connsiteY31" fmla="*/ 2847976 h 9944100"/>
              <a:gd name="connsiteX32" fmla="*/ 3823153 w 4656590"/>
              <a:gd name="connsiteY32" fmla="*/ 2947988 h 9944100"/>
              <a:gd name="connsiteX33" fmla="*/ 3989840 w 4656590"/>
              <a:gd name="connsiteY33" fmla="*/ 2943226 h 9944100"/>
              <a:gd name="connsiteX34" fmla="*/ 4080328 w 4656590"/>
              <a:gd name="connsiteY34" fmla="*/ 3109912 h 9944100"/>
              <a:gd name="connsiteX35" fmla="*/ 4075565 w 4656590"/>
              <a:gd name="connsiteY35" fmla="*/ 3248025 h 9944100"/>
              <a:gd name="connsiteX36" fmla="*/ 4108903 w 4656590"/>
              <a:gd name="connsiteY36" fmla="*/ 3314700 h 9944100"/>
              <a:gd name="connsiteX37" fmla="*/ 4094615 w 4656590"/>
              <a:gd name="connsiteY37" fmla="*/ 3367087 h 9944100"/>
              <a:gd name="connsiteX38" fmla="*/ 4027940 w 4656590"/>
              <a:gd name="connsiteY38" fmla="*/ 3371850 h 9944100"/>
              <a:gd name="connsiteX39" fmla="*/ 3992617 w 4656590"/>
              <a:gd name="connsiteY39" fmla="*/ 3499896 h 9944100"/>
              <a:gd name="connsiteX40" fmla="*/ 4075565 w 4656590"/>
              <a:gd name="connsiteY40" fmla="*/ 3605212 h 9944100"/>
              <a:gd name="connsiteX41" fmla="*/ 4099378 w 4656590"/>
              <a:gd name="connsiteY41" fmla="*/ 3724275 h 9944100"/>
              <a:gd name="connsiteX42" fmla="*/ 4147003 w 4656590"/>
              <a:gd name="connsiteY42" fmla="*/ 3738562 h 9944100"/>
              <a:gd name="connsiteX43" fmla="*/ 4180340 w 4656590"/>
              <a:gd name="connsiteY43" fmla="*/ 3862387 h 9944100"/>
              <a:gd name="connsiteX44" fmla="*/ 4170815 w 4656590"/>
              <a:gd name="connsiteY44" fmla="*/ 4010025 h 9944100"/>
              <a:gd name="connsiteX45" fmla="*/ 4204153 w 4656590"/>
              <a:gd name="connsiteY45" fmla="*/ 4043362 h 9944100"/>
              <a:gd name="connsiteX46" fmla="*/ 4194628 w 4656590"/>
              <a:gd name="connsiteY46" fmla="*/ 4114800 h 9944100"/>
              <a:gd name="connsiteX47" fmla="*/ 4237490 w 4656590"/>
              <a:gd name="connsiteY47" fmla="*/ 4114800 h 9944100"/>
              <a:gd name="connsiteX48" fmla="*/ 4261303 w 4656590"/>
              <a:gd name="connsiteY48" fmla="*/ 4195762 h 9944100"/>
              <a:gd name="connsiteX49" fmla="*/ 4227965 w 4656590"/>
              <a:gd name="connsiteY49" fmla="*/ 4229100 h 9944100"/>
              <a:gd name="connsiteX50" fmla="*/ 4242253 w 4656590"/>
              <a:gd name="connsiteY50" fmla="*/ 4352925 h 9944100"/>
              <a:gd name="connsiteX51" fmla="*/ 4227965 w 4656590"/>
              <a:gd name="connsiteY51" fmla="*/ 4395787 h 9944100"/>
              <a:gd name="connsiteX52" fmla="*/ 4327978 w 4656590"/>
              <a:gd name="connsiteY52" fmla="*/ 4491037 h 9944100"/>
              <a:gd name="connsiteX53" fmla="*/ 4266065 w 4656590"/>
              <a:gd name="connsiteY53" fmla="*/ 4538662 h 9944100"/>
              <a:gd name="connsiteX54" fmla="*/ 4266065 w 4656590"/>
              <a:gd name="connsiteY54" fmla="*/ 4595812 h 9944100"/>
              <a:gd name="connsiteX55" fmla="*/ 4308928 w 4656590"/>
              <a:gd name="connsiteY55" fmla="*/ 4648200 h 9944100"/>
              <a:gd name="connsiteX56" fmla="*/ 4251778 w 4656590"/>
              <a:gd name="connsiteY56" fmla="*/ 4681537 h 9944100"/>
              <a:gd name="connsiteX57" fmla="*/ 4227965 w 4656590"/>
              <a:gd name="connsiteY57" fmla="*/ 4748212 h 9944100"/>
              <a:gd name="connsiteX58" fmla="*/ 4161290 w 4656590"/>
              <a:gd name="connsiteY58" fmla="*/ 4748212 h 9944100"/>
              <a:gd name="connsiteX59" fmla="*/ 4151765 w 4656590"/>
              <a:gd name="connsiteY59" fmla="*/ 4795837 h 9944100"/>
              <a:gd name="connsiteX60" fmla="*/ 4227965 w 4656590"/>
              <a:gd name="connsiteY60" fmla="*/ 4800600 h 9944100"/>
              <a:gd name="connsiteX61" fmla="*/ 4227965 w 4656590"/>
              <a:gd name="connsiteY61" fmla="*/ 4881562 h 9944100"/>
              <a:gd name="connsiteX62" fmla="*/ 4166053 w 4656590"/>
              <a:gd name="connsiteY62" fmla="*/ 4948237 h 9944100"/>
              <a:gd name="connsiteX63" fmla="*/ 4151765 w 4656590"/>
              <a:gd name="connsiteY63" fmla="*/ 5053012 h 9944100"/>
              <a:gd name="connsiteX64" fmla="*/ 4223203 w 4656590"/>
              <a:gd name="connsiteY64" fmla="*/ 5053012 h 9944100"/>
              <a:gd name="connsiteX65" fmla="*/ 4227965 w 4656590"/>
              <a:gd name="connsiteY65" fmla="*/ 5110162 h 9944100"/>
              <a:gd name="connsiteX66" fmla="*/ 4161290 w 4656590"/>
              <a:gd name="connsiteY66" fmla="*/ 5191125 h 9944100"/>
              <a:gd name="connsiteX67" fmla="*/ 4166053 w 4656590"/>
              <a:gd name="connsiteY67" fmla="*/ 5272087 h 9944100"/>
              <a:gd name="connsiteX68" fmla="*/ 4213678 w 4656590"/>
              <a:gd name="connsiteY68" fmla="*/ 5281612 h 9944100"/>
              <a:gd name="connsiteX69" fmla="*/ 4218440 w 4656590"/>
              <a:gd name="connsiteY69" fmla="*/ 5362575 h 9944100"/>
              <a:gd name="connsiteX70" fmla="*/ 4137478 w 4656590"/>
              <a:gd name="connsiteY70" fmla="*/ 5343525 h 9944100"/>
              <a:gd name="connsiteX71" fmla="*/ 4151765 w 4656590"/>
              <a:gd name="connsiteY71" fmla="*/ 5457825 h 9944100"/>
              <a:gd name="connsiteX72" fmla="*/ 4118428 w 4656590"/>
              <a:gd name="connsiteY72" fmla="*/ 5505450 h 9944100"/>
              <a:gd name="connsiteX73" fmla="*/ 4123190 w 4656590"/>
              <a:gd name="connsiteY73" fmla="*/ 5572125 h 9944100"/>
              <a:gd name="connsiteX74" fmla="*/ 4018415 w 4656590"/>
              <a:gd name="connsiteY74" fmla="*/ 5648325 h 9944100"/>
              <a:gd name="connsiteX75" fmla="*/ 3995384 w 4656590"/>
              <a:gd name="connsiteY75" fmla="*/ 5638601 h 9944100"/>
              <a:gd name="connsiteX76" fmla="*/ 4051753 w 4656590"/>
              <a:gd name="connsiteY76" fmla="*/ 5738812 h 9944100"/>
              <a:gd name="connsiteX77" fmla="*/ 4094615 w 4656590"/>
              <a:gd name="connsiteY77" fmla="*/ 5743575 h 9944100"/>
              <a:gd name="connsiteX78" fmla="*/ 4180340 w 4656590"/>
              <a:gd name="connsiteY78" fmla="*/ 5553075 h 9944100"/>
              <a:gd name="connsiteX79" fmla="*/ 4194628 w 4656590"/>
              <a:gd name="connsiteY79" fmla="*/ 5553075 h 9944100"/>
              <a:gd name="connsiteX80" fmla="*/ 4394653 w 4656590"/>
              <a:gd name="connsiteY80" fmla="*/ 5272087 h 9944100"/>
              <a:gd name="connsiteX81" fmla="*/ 4437515 w 4656590"/>
              <a:gd name="connsiteY81" fmla="*/ 5319712 h 9944100"/>
              <a:gd name="connsiteX82" fmla="*/ 4418465 w 4656590"/>
              <a:gd name="connsiteY82" fmla="*/ 5462587 h 9944100"/>
              <a:gd name="connsiteX83" fmla="*/ 4451803 w 4656590"/>
              <a:gd name="connsiteY83" fmla="*/ 5667375 h 9944100"/>
              <a:gd name="connsiteX84" fmla="*/ 4413703 w 4656590"/>
              <a:gd name="connsiteY84" fmla="*/ 5791200 h 9944100"/>
              <a:gd name="connsiteX85" fmla="*/ 4594678 w 4656590"/>
              <a:gd name="connsiteY85" fmla="*/ 5800725 h 9944100"/>
              <a:gd name="connsiteX86" fmla="*/ 4618490 w 4656590"/>
              <a:gd name="connsiteY86" fmla="*/ 5848350 h 9944100"/>
              <a:gd name="connsiteX87" fmla="*/ 4647065 w 4656590"/>
              <a:gd name="connsiteY87" fmla="*/ 5867400 h 9944100"/>
              <a:gd name="connsiteX88" fmla="*/ 4656590 w 4656590"/>
              <a:gd name="connsiteY88" fmla="*/ 5891212 h 9944100"/>
              <a:gd name="connsiteX89" fmla="*/ 4651828 w 4656590"/>
              <a:gd name="connsiteY89" fmla="*/ 6034087 h 9944100"/>
              <a:gd name="connsiteX90" fmla="*/ 4575628 w 4656590"/>
              <a:gd name="connsiteY90" fmla="*/ 6072187 h 9944100"/>
              <a:gd name="connsiteX91" fmla="*/ 4575628 w 4656590"/>
              <a:gd name="connsiteY91" fmla="*/ 6115050 h 9944100"/>
              <a:gd name="connsiteX92" fmla="*/ 4480378 w 4656590"/>
              <a:gd name="connsiteY92" fmla="*/ 6110287 h 9944100"/>
              <a:gd name="connsiteX93" fmla="*/ 4437515 w 4656590"/>
              <a:gd name="connsiteY93" fmla="*/ 6224587 h 9944100"/>
              <a:gd name="connsiteX94" fmla="*/ 4375603 w 4656590"/>
              <a:gd name="connsiteY94" fmla="*/ 6267450 h 9944100"/>
              <a:gd name="connsiteX95" fmla="*/ 4361315 w 4656590"/>
              <a:gd name="connsiteY95" fmla="*/ 6410325 h 9944100"/>
              <a:gd name="connsiteX96" fmla="*/ 4232728 w 4656590"/>
              <a:gd name="connsiteY96" fmla="*/ 6396037 h 9944100"/>
              <a:gd name="connsiteX97" fmla="*/ 4104140 w 4656590"/>
              <a:gd name="connsiteY97" fmla="*/ 6424612 h 9944100"/>
              <a:gd name="connsiteX98" fmla="*/ 4070803 w 4656590"/>
              <a:gd name="connsiteY98" fmla="*/ 6510337 h 9944100"/>
              <a:gd name="connsiteX99" fmla="*/ 4113665 w 4656590"/>
              <a:gd name="connsiteY99" fmla="*/ 6662737 h 9944100"/>
              <a:gd name="connsiteX100" fmla="*/ 4194628 w 4656590"/>
              <a:gd name="connsiteY100" fmla="*/ 6700837 h 9944100"/>
              <a:gd name="connsiteX101" fmla="*/ 4261303 w 4656590"/>
              <a:gd name="connsiteY101" fmla="*/ 6619875 h 9944100"/>
              <a:gd name="connsiteX102" fmla="*/ 4308928 w 4656590"/>
              <a:gd name="connsiteY102" fmla="*/ 6643687 h 9944100"/>
              <a:gd name="connsiteX103" fmla="*/ 4337503 w 4656590"/>
              <a:gd name="connsiteY103" fmla="*/ 6491287 h 9944100"/>
              <a:gd name="connsiteX104" fmla="*/ 4375603 w 4656590"/>
              <a:gd name="connsiteY104" fmla="*/ 6491287 h 9944100"/>
              <a:gd name="connsiteX105" fmla="*/ 4442278 w 4656590"/>
              <a:gd name="connsiteY105" fmla="*/ 6419850 h 9944100"/>
              <a:gd name="connsiteX106" fmla="*/ 4547053 w 4656590"/>
              <a:gd name="connsiteY106" fmla="*/ 6415087 h 9944100"/>
              <a:gd name="connsiteX107" fmla="*/ 4604203 w 4656590"/>
              <a:gd name="connsiteY107" fmla="*/ 6496050 h 9944100"/>
              <a:gd name="connsiteX108" fmla="*/ 4537528 w 4656590"/>
              <a:gd name="connsiteY108" fmla="*/ 6572250 h 9944100"/>
              <a:gd name="connsiteX109" fmla="*/ 4547053 w 4656590"/>
              <a:gd name="connsiteY109" fmla="*/ 6619875 h 9944100"/>
              <a:gd name="connsiteX110" fmla="*/ 4499428 w 4656590"/>
              <a:gd name="connsiteY110" fmla="*/ 6638925 h 9944100"/>
              <a:gd name="connsiteX111" fmla="*/ 4489903 w 4656590"/>
              <a:gd name="connsiteY111" fmla="*/ 6686550 h 9944100"/>
              <a:gd name="connsiteX112" fmla="*/ 4532765 w 4656590"/>
              <a:gd name="connsiteY112" fmla="*/ 6753225 h 9944100"/>
              <a:gd name="connsiteX113" fmla="*/ 4480378 w 4656590"/>
              <a:gd name="connsiteY113" fmla="*/ 6838950 h 9944100"/>
              <a:gd name="connsiteX114" fmla="*/ 4380365 w 4656590"/>
              <a:gd name="connsiteY114" fmla="*/ 6791325 h 9944100"/>
              <a:gd name="connsiteX115" fmla="*/ 4347028 w 4656590"/>
              <a:gd name="connsiteY115" fmla="*/ 6791325 h 9944100"/>
              <a:gd name="connsiteX116" fmla="*/ 4327978 w 4656590"/>
              <a:gd name="connsiteY116" fmla="*/ 6886575 h 9944100"/>
              <a:gd name="connsiteX117" fmla="*/ 4227965 w 4656590"/>
              <a:gd name="connsiteY117" fmla="*/ 6886575 h 9944100"/>
              <a:gd name="connsiteX118" fmla="*/ 4218440 w 4656590"/>
              <a:gd name="connsiteY118" fmla="*/ 6838950 h 9944100"/>
              <a:gd name="connsiteX119" fmla="*/ 4175578 w 4656590"/>
              <a:gd name="connsiteY119" fmla="*/ 6796087 h 9944100"/>
              <a:gd name="connsiteX120" fmla="*/ 3989840 w 4656590"/>
              <a:gd name="connsiteY120" fmla="*/ 7029450 h 9944100"/>
              <a:gd name="connsiteX121" fmla="*/ 4032703 w 4656590"/>
              <a:gd name="connsiteY121" fmla="*/ 7129462 h 9944100"/>
              <a:gd name="connsiteX122" fmla="*/ 4113665 w 4656590"/>
              <a:gd name="connsiteY122" fmla="*/ 7100887 h 9944100"/>
              <a:gd name="connsiteX123" fmla="*/ 4161290 w 4656590"/>
              <a:gd name="connsiteY123" fmla="*/ 7119937 h 9944100"/>
              <a:gd name="connsiteX124" fmla="*/ 4123190 w 4656590"/>
              <a:gd name="connsiteY124" fmla="*/ 7172325 h 9944100"/>
              <a:gd name="connsiteX125" fmla="*/ 4127953 w 4656590"/>
              <a:gd name="connsiteY125" fmla="*/ 7229475 h 9944100"/>
              <a:gd name="connsiteX126" fmla="*/ 4004128 w 4656590"/>
              <a:gd name="connsiteY126" fmla="*/ 7291387 h 9944100"/>
              <a:gd name="connsiteX127" fmla="*/ 3899353 w 4656590"/>
              <a:gd name="connsiteY127" fmla="*/ 7229475 h 9944100"/>
              <a:gd name="connsiteX128" fmla="*/ 3866015 w 4656590"/>
              <a:gd name="connsiteY128" fmla="*/ 7239000 h 9944100"/>
              <a:gd name="connsiteX129" fmla="*/ 3880303 w 4656590"/>
              <a:gd name="connsiteY129" fmla="*/ 7305675 h 9944100"/>
              <a:gd name="connsiteX130" fmla="*/ 3775528 w 4656590"/>
              <a:gd name="connsiteY130" fmla="*/ 7372350 h 9944100"/>
              <a:gd name="connsiteX131" fmla="*/ 3804103 w 4656590"/>
              <a:gd name="connsiteY131" fmla="*/ 7439025 h 9944100"/>
              <a:gd name="connsiteX132" fmla="*/ 3927928 w 4656590"/>
              <a:gd name="connsiteY132" fmla="*/ 7419975 h 9944100"/>
              <a:gd name="connsiteX133" fmla="*/ 4018415 w 4656590"/>
              <a:gd name="connsiteY133" fmla="*/ 7410450 h 9944100"/>
              <a:gd name="connsiteX134" fmla="*/ 4075565 w 4656590"/>
              <a:gd name="connsiteY134" fmla="*/ 7343775 h 9944100"/>
              <a:gd name="connsiteX135" fmla="*/ 4104140 w 4656590"/>
              <a:gd name="connsiteY135" fmla="*/ 7353300 h 9944100"/>
              <a:gd name="connsiteX136" fmla="*/ 4147003 w 4656590"/>
              <a:gd name="connsiteY136" fmla="*/ 7353300 h 9944100"/>
              <a:gd name="connsiteX137" fmla="*/ 4218440 w 4656590"/>
              <a:gd name="connsiteY137" fmla="*/ 7286625 h 9944100"/>
              <a:gd name="connsiteX138" fmla="*/ 4280353 w 4656590"/>
              <a:gd name="connsiteY138" fmla="*/ 7286625 h 9944100"/>
              <a:gd name="connsiteX139" fmla="*/ 4180340 w 4656590"/>
              <a:gd name="connsiteY139" fmla="*/ 7410450 h 9944100"/>
              <a:gd name="connsiteX140" fmla="*/ 4161290 w 4656590"/>
              <a:gd name="connsiteY140" fmla="*/ 7524750 h 9944100"/>
              <a:gd name="connsiteX141" fmla="*/ 4070803 w 4656590"/>
              <a:gd name="connsiteY141" fmla="*/ 7505700 h 9944100"/>
              <a:gd name="connsiteX142" fmla="*/ 4018415 w 4656590"/>
              <a:gd name="connsiteY142" fmla="*/ 7505700 h 9944100"/>
              <a:gd name="connsiteX143" fmla="*/ 4008890 w 4656590"/>
              <a:gd name="connsiteY143" fmla="*/ 7534275 h 9944100"/>
              <a:gd name="connsiteX144" fmla="*/ 3913640 w 4656590"/>
              <a:gd name="connsiteY144" fmla="*/ 7543800 h 9944100"/>
              <a:gd name="connsiteX145" fmla="*/ 3856490 w 4656590"/>
              <a:gd name="connsiteY145" fmla="*/ 7572375 h 9944100"/>
              <a:gd name="connsiteX146" fmla="*/ 3804103 w 4656590"/>
              <a:gd name="connsiteY146" fmla="*/ 7558087 h 9944100"/>
              <a:gd name="connsiteX147" fmla="*/ 3755022 w 4656590"/>
              <a:gd name="connsiteY147" fmla="*/ 7585695 h 9944100"/>
              <a:gd name="connsiteX148" fmla="*/ 3851728 w 4656590"/>
              <a:gd name="connsiteY148" fmla="*/ 7639050 h 9944100"/>
              <a:gd name="connsiteX149" fmla="*/ 3846965 w 4656590"/>
              <a:gd name="connsiteY149" fmla="*/ 7681912 h 9944100"/>
              <a:gd name="connsiteX150" fmla="*/ 3942215 w 4656590"/>
              <a:gd name="connsiteY150" fmla="*/ 7705725 h 9944100"/>
              <a:gd name="connsiteX151" fmla="*/ 3942215 w 4656590"/>
              <a:gd name="connsiteY151" fmla="*/ 7767637 h 9944100"/>
              <a:gd name="connsiteX152" fmla="*/ 3885065 w 4656590"/>
              <a:gd name="connsiteY152" fmla="*/ 7810500 h 9944100"/>
              <a:gd name="connsiteX153" fmla="*/ 3756478 w 4656590"/>
              <a:gd name="connsiteY153" fmla="*/ 7800975 h 9944100"/>
              <a:gd name="connsiteX154" fmla="*/ 3718378 w 4656590"/>
              <a:gd name="connsiteY154" fmla="*/ 7834312 h 9944100"/>
              <a:gd name="connsiteX155" fmla="*/ 3808865 w 4656590"/>
              <a:gd name="connsiteY155" fmla="*/ 7891462 h 9944100"/>
              <a:gd name="connsiteX156" fmla="*/ 3808865 w 4656590"/>
              <a:gd name="connsiteY156" fmla="*/ 7948612 h 9944100"/>
              <a:gd name="connsiteX157" fmla="*/ 3856490 w 4656590"/>
              <a:gd name="connsiteY157" fmla="*/ 7953375 h 9944100"/>
              <a:gd name="connsiteX158" fmla="*/ 3856490 w 4656590"/>
              <a:gd name="connsiteY158" fmla="*/ 7996237 h 9944100"/>
              <a:gd name="connsiteX159" fmla="*/ 3927928 w 4656590"/>
              <a:gd name="connsiteY159" fmla="*/ 7996237 h 9944100"/>
              <a:gd name="connsiteX160" fmla="*/ 3942215 w 4656590"/>
              <a:gd name="connsiteY160" fmla="*/ 7948612 h 9944100"/>
              <a:gd name="connsiteX161" fmla="*/ 4151765 w 4656590"/>
              <a:gd name="connsiteY161" fmla="*/ 7924800 h 9944100"/>
              <a:gd name="connsiteX162" fmla="*/ 4132715 w 4656590"/>
              <a:gd name="connsiteY162" fmla="*/ 7972425 h 9944100"/>
              <a:gd name="connsiteX163" fmla="*/ 4032703 w 4656590"/>
              <a:gd name="connsiteY163" fmla="*/ 7981950 h 9944100"/>
              <a:gd name="connsiteX164" fmla="*/ 4032703 w 4656590"/>
              <a:gd name="connsiteY164" fmla="*/ 8039100 h 9944100"/>
              <a:gd name="connsiteX165" fmla="*/ 4075565 w 4656590"/>
              <a:gd name="connsiteY165" fmla="*/ 8134350 h 9944100"/>
              <a:gd name="connsiteX166" fmla="*/ 4018415 w 4656590"/>
              <a:gd name="connsiteY166" fmla="*/ 8158162 h 9944100"/>
              <a:gd name="connsiteX167" fmla="*/ 3961265 w 4656590"/>
              <a:gd name="connsiteY167" fmla="*/ 8115300 h 9944100"/>
              <a:gd name="connsiteX168" fmla="*/ 3899353 w 4656590"/>
              <a:gd name="connsiteY168" fmla="*/ 8134350 h 9944100"/>
              <a:gd name="connsiteX169" fmla="*/ 3818390 w 4656590"/>
              <a:gd name="connsiteY169" fmla="*/ 8210550 h 9944100"/>
              <a:gd name="connsiteX170" fmla="*/ 3751715 w 4656590"/>
              <a:gd name="connsiteY170" fmla="*/ 8196262 h 9944100"/>
              <a:gd name="connsiteX171" fmla="*/ 3761240 w 4656590"/>
              <a:gd name="connsiteY171" fmla="*/ 8272462 h 9944100"/>
              <a:gd name="connsiteX172" fmla="*/ 3627890 w 4656590"/>
              <a:gd name="connsiteY172" fmla="*/ 8210550 h 9944100"/>
              <a:gd name="connsiteX173" fmla="*/ 3656465 w 4656590"/>
              <a:gd name="connsiteY173" fmla="*/ 8272462 h 9944100"/>
              <a:gd name="connsiteX174" fmla="*/ 3637415 w 4656590"/>
              <a:gd name="connsiteY174" fmla="*/ 8329612 h 9944100"/>
              <a:gd name="connsiteX175" fmla="*/ 3699328 w 4656590"/>
              <a:gd name="connsiteY175" fmla="*/ 8343900 h 9944100"/>
              <a:gd name="connsiteX176" fmla="*/ 3713615 w 4656590"/>
              <a:gd name="connsiteY176" fmla="*/ 8377237 h 9944100"/>
              <a:gd name="connsiteX177" fmla="*/ 3894590 w 4656590"/>
              <a:gd name="connsiteY177" fmla="*/ 8353425 h 9944100"/>
              <a:gd name="connsiteX178" fmla="*/ 3908878 w 4656590"/>
              <a:gd name="connsiteY178" fmla="*/ 8410575 h 9944100"/>
              <a:gd name="connsiteX179" fmla="*/ 3751715 w 4656590"/>
              <a:gd name="connsiteY179" fmla="*/ 8558212 h 9944100"/>
              <a:gd name="connsiteX180" fmla="*/ 3546928 w 4656590"/>
              <a:gd name="connsiteY180" fmla="*/ 8553450 h 9944100"/>
              <a:gd name="connsiteX181" fmla="*/ 3470728 w 4656590"/>
              <a:gd name="connsiteY181" fmla="*/ 8615362 h 9944100"/>
              <a:gd name="connsiteX182" fmla="*/ 3527878 w 4656590"/>
              <a:gd name="connsiteY182" fmla="*/ 8686800 h 9944100"/>
              <a:gd name="connsiteX183" fmla="*/ 3651703 w 4656590"/>
              <a:gd name="connsiteY183" fmla="*/ 8739187 h 9944100"/>
              <a:gd name="connsiteX184" fmla="*/ 3642178 w 4656590"/>
              <a:gd name="connsiteY184" fmla="*/ 8805862 h 9944100"/>
              <a:gd name="connsiteX185" fmla="*/ 3699328 w 4656590"/>
              <a:gd name="connsiteY185" fmla="*/ 8820150 h 9944100"/>
              <a:gd name="connsiteX186" fmla="*/ 3832678 w 4656590"/>
              <a:gd name="connsiteY186" fmla="*/ 8796337 h 9944100"/>
              <a:gd name="connsiteX187" fmla="*/ 3875540 w 4656590"/>
              <a:gd name="connsiteY187" fmla="*/ 8896350 h 9944100"/>
              <a:gd name="connsiteX188" fmla="*/ 3737428 w 4656590"/>
              <a:gd name="connsiteY188" fmla="*/ 8943975 h 9944100"/>
              <a:gd name="connsiteX189" fmla="*/ 3737428 w 4656590"/>
              <a:gd name="connsiteY189" fmla="*/ 8996362 h 9944100"/>
              <a:gd name="connsiteX190" fmla="*/ 3689803 w 4656590"/>
              <a:gd name="connsiteY190" fmla="*/ 9015412 h 9944100"/>
              <a:gd name="connsiteX191" fmla="*/ 3670753 w 4656590"/>
              <a:gd name="connsiteY191" fmla="*/ 8953500 h 9944100"/>
              <a:gd name="connsiteX192" fmla="*/ 3575503 w 4656590"/>
              <a:gd name="connsiteY192" fmla="*/ 8924925 h 9944100"/>
              <a:gd name="connsiteX193" fmla="*/ 3570740 w 4656590"/>
              <a:gd name="connsiteY193" fmla="*/ 8872537 h 9944100"/>
              <a:gd name="connsiteX194" fmla="*/ 3437390 w 4656590"/>
              <a:gd name="connsiteY194" fmla="*/ 8872537 h 9944100"/>
              <a:gd name="connsiteX195" fmla="*/ 3365953 w 4656590"/>
              <a:gd name="connsiteY195" fmla="*/ 8801100 h 9944100"/>
              <a:gd name="connsiteX196" fmla="*/ 3351665 w 4656590"/>
              <a:gd name="connsiteY196" fmla="*/ 8896350 h 9944100"/>
              <a:gd name="connsiteX197" fmla="*/ 3375478 w 4656590"/>
              <a:gd name="connsiteY197" fmla="*/ 8920162 h 9944100"/>
              <a:gd name="connsiteX198" fmla="*/ 3351665 w 4656590"/>
              <a:gd name="connsiteY198" fmla="*/ 8986837 h 9944100"/>
              <a:gd name="connsiteX199" fmla="*/ 3427865 w 4656590"/>
              <a:gd name="connsiteY199" fmla="*/ 9034462 h 9944100"/>
              <a:gd name="connsiteX200" fmla="*/ 3461203 w 4656590"/>
              <a:gd name="connsiteY200" fmla="*/ 9105900 h 9944100"/>
              <a:gd name="connsiteX201" fmla="*/ 3627890 w 4656590"/>
              <a:gd name="connsiteY201" fmla="*/ 9120187 h 9944100"/>
              <a:gd name="connsiteX202" fmla="*/ 3704090 w 4656590"/>
              <a:gd name="connsiteY202" fmla="*/ 9153525 h 9944100"/>
              <a:gd name="connsiteX203" fmla="*/ 3485015 w 4656590"/>
              <a:gd name="connsiteY203" fmla="*/ 9201150 h 9944100"/>
              <a:gd name="connsiteX204" fmla="*/ 3365953 w 4656590"/>
              <a:gd name="connsiteY204" fmla="*/ 9224962 h 9944100"/>
              <a:gd name="connsiteX205" fmla="*/ 3380240 w 4656590"/>
              <a:gd name="connsiteY205" fmla="*/ 9267825 h 9944100"/>
              <a:gd name="connsiteX206" fmla="*/ 3518353 w 4656590"/>
              <a:gd name="connsiteY206" fmla="*/ 9324975 h 9944100"/>
              <a:gd name="connsiteX207" fmla="*/ 3542165 w 4656590"/>
              <a:gd name="connsiteY207" fmla="*/ 9386887 h 9944100"/>
              <a:gd name="connsiteX208" fmla="*/ 3389765 w 4656590"/>
              <a:gd name="connsiteY208" fmla="*/ 9391650 h 9944100"/>
              <a:gd name="connsiteX209" fmla="*/ 3275465 w 4656590"/>
              <a:gd name="connsiteY209" fmla="*/ 9372600 h 9944100"/>
              <a:gd name="connsiteX210" fmla="*/ 3251653 w 4656590"/>
              <a:gd name="connsiteY210" fmla="*/ 9305925 h 9944100"/>
              <a:gd name="connsiteX211" fmla="*/ 3213553 w 4656590"/>
              <a:gd name="connsiteY211" fmla="*/ 9372600 h 9944100"/>
              <a:gd name="connsiteX212" fmla="*/ 3156403 w 4656590"/>
              <a:gd name="connsiteY212" fmla="*/ 9372600 h 9944100"/>
              <a:gd name="connsiteX213" fmla="*/ 3127828 w 4656590"/>
              <a:gd name="connsiteY213" fmla="*/ 9339262 h 9944100"/>
              <a:gd name="connsiteX214" fmla="*/ 3094490 w 4656590"/>
              <a:gd name="connsiteY214" fmla="*/ 9444037 h 9944100"/>
              <a:gd name="connsiteX215" fmla="*/ 3027815 w 4656590"/>
              <a:gd name="connsiteY215" fmla="*/ 9444037 h 9944100"/>
              <a:gd name="connsiteX216" fmla="*/ 3018290 w 4656590"/>
              <a:gd name="connsiteY216" fmla="*/ 9420225 h 9944100"/>
              <a:gd name="connsiteX217" fmla="*/ 2946853 w 4656590"/>
              <a:gd name="connsiteY217" fmla="*/ 9405937 h 9944100"/>
              <a:gd name="connsiteX218" fmla="*/ 2965903 w 4656590"/>
              <a:gd name="connsiteY218" fmla="*/ 9339262 h 9944100"/>
              <a:gd name="connsiteX219" fmla="*/ 2937328 w 4656590"/>
              <a:gd name="connsiteY219" fmla="*/ 9310687 h 9944100"/>
              <a:gd name="connsiteX220" fmla="*/ 2980190 w 4656590"/>
              <a:gd name="connsiteY220" fmla="*/ 9234487 h 9944100"/>
              <a:gd name="connsiteX221" fmla="*/ 2946853 w 4656590"/>
              <a:gd name="connsiteY221" fmla="*/ 9196387 h 9944100"/>
              <a:gd name="connsiteX222" fmla="*/ 2975428 w 4656590"/>
              <a:gd name="connsiteY222" fmla="*/ 9158287 h 9944100"/>
              <a:gd name="connsiteX223" fmla="*/ 2918278 w 4656590"/>
              <a:gd name="connsiteY223" fmla="*/ 9105900 h 9944100"/>
              <a:gd name="connsiteX224" fmla="*/ 2880178 w 4656590"/>
              <a:gd name="connsiteY224" fmla="*/ 9167812 h 9944100"/>
              <a:gd name="connsiteX225" fmla="*/ 2903990 w 4656590"/>
              <a:gd name="connsiteY225" fmla="*/ 9329737 h 9944100"/>
              <a:gd name="connsiteX226" fmla="*/ 2837315 w 4656590"/>
              <a:gd name="connsiteY226" fmla="*/ 9410700 h 9944100"/>
              <a:gd name="connsiteX227" fmla="*/ 2946853 w 4656590"/>
              <a:gd name="connsiteY227" fmla="*/ 9477375 h 9944100"/>
              <a:gd name="connsiteX228" fmla="*/ 3004003 w 4656590"/>
              <a:gd name="connsiteY228" fmla="*/ 9596437 h 9944100"/>
              <a:gd name="connsiteX229" fmla="*/ 2984953 w 4656590"/>
              <a:gd name="connsiteY229" fmla="*/ 9682162 h 9944100"/>
              <a:gd name="connsiteX230" fmla="*/ 2894465 w 4656590"/>
              <a:gd name="connsiteY230" fmla="*/ 9591675 h 9944100"/>
              <a:gd name="connsiteX231" fmla="*/ 2851603 w 4656590"/>
              <a:gd name="connsiteY231" fmla="*/ 9582150 h 9944100"/>
              <a:gd name="connsiteX232" fmla="*/ 2851603 w 4656590"/>
              <a:gd name="connsiteY232" fmla="*/ 9682162 h 9944100"/>
              <a:gd name="connsiteX233" fmla="*/ 2775403 w 4656590"/>
              <a:gd name="connsiteY233" fmla="*/ 9753600 h 9944100"/>
              <a:gd name="connsiteX234" fmla="*/ 2794453 w 4656590"/>
              <a:gd name="connsiteY234" fmla="*/ 9810750 h 9944100"/>
              <a:gd name="connsiteX235" fmla="*/ 2870653 w 4656590"/>
              <a:gd name="connsiteY235" fmla="*/ 9791700 h 9944100"/>
              <a:gd name="connsiteX236" fmla="*/ 2927803 w 4656590"/>
              <a:gd name="connsiteY236" fmla="*/ 9858375 h 9944100"/>
              <a:gd name="connsiteX237" fmla="*/ 2932565 w 4656590"/>
              <a:gd name="connsiteY237" fmla="*/ 9901237 h 9944100"/>
              <a:gd name="connsiteX238" fmla="*/ 2827790 w 4656590"/>
              <a:gd name="connsiteY238" fmla="*/ 9915525 h 9944100"/>
              <a:gd name="connsiteX239" fmla="*/ 2808740 w 4656590"/>
              <a:gd name="connsiteY239" fmla="*/ 9944100 h 9944100"/>
              <a:gd name="connsiteX240" fmla="*/ 2756353 w 4656590"/>
              <a:gd name="connsiteY240" fmla="*/ 9925050 h 9944100"/>
              <a:gd name="connsiteX241" fmla="*/ 2703965 w 4656590"/>
              <a:gd name="connsiteY241" fmla="*/ 9782175 h 9944100"/>
              <a:gd name="connsiteX242" fmla="*/ 2613478 w 4656590"/>
              <a:gd name="connsiteY242" fmla="*/ 9734550 h 9944100"/>
              <a:gd name="connsiteX243" fmla="*/ 2608715 w 4656590"/>
              <a:gd name="connsiteY243" fmla="*/ 9648825 h 9944100"/>
              <a:gd name="connsiteX244" fmla="*/ 2670628 w 4656590"/>
              <a:gd name="connsiteY244" fmla="*/ 9620250 h 9944100"/>
              <a:gd name="connsiteX245" fmla="*/ 2684915 w 4656590"/>
              <a:gd name="connsiteY245" fmla="*/ 9586912 h 9944100"/>
              <a:gd name="connsiteX246" fmla="*/ 2589665 w 4656590"/>
              <a:gd name="connsiteY246" fmla="*/ 9534525 h 9944100"/>
              <a:gd name="connsiteX247" fmla="*/ 2475365 w 4656590"/>
              <a:gd name="connsiteY247" fmla="*/ 9525000 h 9944100"/>
              <a:gd name="connsiteX248" fmla="*/ 2394403 w 4656590"/>
              <a:gd name="connsiteY248" fmla="*/ 9582150 h 9944100"/>
              <a:gd name="connsiteX249" fmla="*/ 2422978 w 4656590"/>
              <a:gd name="connsiteY249" fmla="*/ 9615487 h 9944100"/>
              <a:gd name="connsiteX250" fmla="*/ 2408690 w 4656590"/>
              <a:gd name="connsiteY250" fmla="*/ 9677400 h 9944100"/>
              <a:gd name="connsiteX251" fmla="*/ 2446790 w 4656590"/>
              <a:gd name="connsiteY251" fmla="*/ 9791700 h 9944100"/>
              <a:gd name="connsiteX252" fmla="*/ 2189615 w 4656590"/>
              <a:gd name="connsiteY252" fmla="*/ 9448800 h 9944100"/>
              <a:gd name="connsiteX253" fmla="*/ 0 w 4656590"/>
              <a:gd name="connsiteY253" fmla="*/ 3296782 h 9944100"/>
              <a:gd name="connsiteX254" fmla="*/ 2694440 w 4656590"/>
              <a:gd name="connsiteY254" fmla="*/ 0 h 9944100"/>
              <a:gd name="connsiteX0" fmla="*/ 2694440 w 4656590"/>
              <a:gd name="connsiteY0" fmla="*/ 0 h 9944100"/>
              <a:gd name="connsiteX1" fmla="*/ 2799215 w 4656590"/>
              <a:gd name="connsiteY1" fmla="*/ 176212 h 9944100"/>
              <a:gd name="connsiteX2" fmla="*/ 2837315 w 4656590"/>
              <a:gd name="connsiteY2" fmla="*/ 176212 h 9944100"/>
              <a:gd name="connsiteX3" fmla="*/ 2875415 w 4656590"/>
              <a:gd name="connsiteY3" fmla="*/ 266700 h 9944100"/>
              <a:gd name="connsiteX4" fmla="*/ 2875415 w 4656590"/>
              <a:gd name="connsiteY4" fmla="*/ 357187 h 9944100"/>
              <a:gd name="connsiteX5" fmla="*/ 3056390 w 4656590"/>
              <a:gd name="connsiteY5" fmla="*/ 538162 h 9944100"/>
              <a:gd name="connsiteX6" fmla="*/ 3056390 w 4656590"/>
              <a:gd name="connsiteY6" fmla="*/ 623887 h 9944100"/>
              <a:gd name="connsiteX7" fmla="*/ 3151640 w 4656590"/>
              <a:gd name="connsiteY7" fmla="*/ 704850 h 9944100"/>
              <a:gd name="connsiteX8" fmla="*/ 3146878 w 4656590"/>
              <a:gd name="connsiteY8" fmla="*/ 842962 h 9944100"/>
              <a:gd name="connsiteX9" fmla="*/ 3208790 w 4656590"/>
              <a:gd name="connsiteY9" fmla="*/ 895350 h 9944100"/>
              <a:gd name="connsiteX10" fmla="*/ 3280228 w 4656590"/>
              <a:gd name="connsiteY10" fmla="*/ 1062038 h 9944100"/>
              <a:gd name="connsiteX11" fmla="*/ 3337378 w 4656590"/>
              <a:gd name="connsiteY11" fmla="*/ 1114426 h 9944100"/>
              <a:gd name="connsiteX12" fmla="*/ 3351665 w 4656590"/>
              <a:gd name="connsiteY12" fmla="*/ 1204912 h 9944100"/>
              <a:gd name="connsiteX13" fmla="*/ 3385003 w 4656590"/>
              <a:gd name="connsiteY13" fmla="*/ 1243012 h 9944100"/>
              <a:gd name="connsiteX14" fmla="*/ 3461203 w 4656590"/>
              <a:gd name="connsiteY14" fmla="*/ 1443037 h 9944100"/>
              <a:gd name="connsiteX15" fmla="*/ 3461203 w 4656590"/>
              <a:gd name="connsiteY15" fmla="*/ 1547812 h 9944100"/>
              <a:gd name="connsiteX16" fmla="*/ 3380240 w 4656590"/>
              <a:gd name="connsiteY16" fmla="*/ 1524000 h 9944100"/>
              <a:gd name="connsiteX17" fmla="*/ 3294515 w 4656590"/>
              <a:gd name="connsiteY17" fmla="*/ 1619250 h 9944100"/>
              <a:gd name="connsiteX18" fmla="*/ 3242128 w 4656590"/>
              <a:gd name="connsiteY18" fmla="*/ 1666875 h 9944100"/>
              <a:gd name="connsiteX19" fmla="*/ 3261178 w 4656590"/>
              <a:gd name="connsiteY19" fmla="*/ 1719263 h 9944100"/>
              <a:gd name="connsiteX20" fmla="*/ 3342140 w 4656590"/>
              <a:gd name="connsiteY20" fmla="*/ 1795463 h 9944100"/>
              <a:gd name="connsiteX21" fmla="*/ 3427865 w 4656590"/>
              <a:gd name="connsiteY21" fmla="*/ 1795463 h 9944100"/>
              <a:gd name="connsiteX22" fmla="*/ 3556453 w 4656590"/>
              <a:gd name="connsiteY22" fmla="*/ 1857376 h 9944100"/>
              <a:gd name="connsiteX23" fmla="*/ 3675515 w 4656590"/>
              <a:gd name="connsiteY23" fmla="*/ 2019300 h 9944100"/>
              <a:gd name="connsiteX24" fmla="*/ 3618365 w 4656590"/>
              <a:gd name="connsiteY24" fmla="*/ 2114551 h 9944100"/>
              <a:gd name="connsiteX25" fmla="*/ 3565978 w 4656590"/>
              <a:gd name="connsiteY25" fmla="*/ 2100262 h 9944100"/>
              <a:gd name="connsiteX26" fmla="*/ 3446915 w 4656590"/>
              <a:gd name="connsiteY26" fmla="*/ 2233613 h 9944100"/>
              <a:gd name="connsiteX27" fmla="*/ 3437390 w 4656590"/>
              <a:gd name="connsiteY27" fmla="*/ 2481262 h 9944100"/>
              <a:gd name="connsiteX28" fmla="*/ 3551690 w 4656590"/>
              <a:gd name="connsiteY28" fmla="*/ 2619375 h 9944100"/>
              <a:gd name="connsiteX29" fmla="*/ 3646940 w 4656590"/>
              <a:gd name="connsiteY29" fmla="*/ 2652713 h 9944100"/>
              <a:gd name="connsiteX30" fmla="*/ 3718378 w 4656590"/>
              <a:gd name="connsiteY30" fmla="*/ 2790826 h 9944100"/>
              <a:gd name="connsiteX31" fmla="*/ 3785053 w 4656590"/>
              <a:gd name="connsiteY31" fmla="*/ 2847976 h 9944100"/>
              <a:gd name="connsiteX32" fmla="*/ 3823153 w 4656590"/>
              <a:gd name="connsiteY32" fmla="*/ 2947988 h 9944100"/>
              <a:gd name="connsiteX33" fmla="*/ 3989840 w 4656590"/>
              <a:gd name="connsiteY33" fmla="*/ 2943226 h 9944100"/>
              <a:gd name="connsiteX34" fmla="*/ 4080328 w 4656590"/>
              <a:gd name="connsiteY34" fmla="*/ 3109912 h 9944100"/>
              <a:gd name="connsiteX35" fmla="*/ 4075565 w 4656590"/>
              <a:gd name="connsiteY35" fmla="*/ 3248025 h 9944100"/>
              <a:gd name="connsiteX36" fmla="*/ 4108903 w 4656590"/>
              <a:gd name="connsiteY36" fmla="*/ 3314700 h 9944100"/>
              <a:gd name="connsiteX37" fmla="*/ 4094615 w 4656590"/>
              <a:gd name="connsiteY37" fmla="*/ 3367087 h 9944100"/>
              <a:gd name="connsiteX38" fmla="*/ 4027940 w 4656590"/>
              <a:gd name="connsiteY38" fmla="*/ 3371850 h 9944100"/>
              <a:gd name="connsiteX39" fmla="*/ 3992617 w 4656590"/>
              <a:gd name="connsiteY39" fmla="*/ 3499896 h 9944100"/>
              <a:gd name="connsiteX40" fmla="*/ 4075565 w 4656590"/>
              <a:gd name="connsiteY40" fmla="*/ 3605212 h 9944100"/>
              <a:gd name="connsiteX41" fmla="*/ 4099378 w 4656590"/>
              <a:gd name="connsiteY41" fmla="*/ 3724275 h 9944100"/>
              <a:gd name="connsiteX42" fmla="*/ 4147003 w 4656590"/>
              <a:gd name="connsiteY42" fmla="*/ 3738562 h 9944100"/>
              <a:gd name="connsiteX43" fmla="*/ 4180340 w 4656590"/>
              <a:gd name="connsiteY43" fmla="*/ 3862387 h 9944100"/>
              <a:gd name="connsiteX44" fmla="*/ 4170815 w 4656590"/>
              <a:gd name="connsiteY44" fmla="*/ 4010025 h 9944100"/>
              <a:gd name="connsiteX45" fmla="*/ 4204153 w 4656590"/>
              <a:gd name="connsiteY45" fmla="*/ 4043362 h 9944100"/>
              <a:gd name="connsiteX46" fmla="*/ 4194628 w 4656590"/>
              <a:gd name="connsiteY46" fmla="*/ 4114800 h 9944100"/>
              <a:gd name="connsiteX47" fmla="*/ 4237490 w 4656590"/>
              <a:gd name="connsiteY47" fmla="*/ 4114800 h 9944100"/>
              <a:gd name="connsiteX48" fmla="*/ 4261303 w 4656590"/>
              <a:gd name="connsiteY48" fmla="*/ 4195762 h 9944100"/>
              <a:gd name="connsiteX49" fmla="*/ 4227965 w 4656590"/>
              <a:gd name="connsiteY49" fmla="*/ 4229100 h 9944100"/>
              <a:gd name="connsiteX50" fmla="*/ 4242253 w 4656590"/>
              <a:gd name="connsiteY50" fmla="*/ 4352925 h 9944100"/>
              <a:gd name="connsiteX51" fmla="*/ 4227965 w 4656590"/>
              <a:gd name="connsiteY51" fmla="*/ 4395787 h 9944100"/>
              <a:gd name="connsiteX52" fmla="*/ 4327978 w 4656590"/>
              <a:gd name="connsiteY52" fmla="*/ 4491037 h 9944100"/>
              <a:gd name="connsiteX53" fmla="*/ 4266065 w 4656590"/>
              <a:gd name="connsiteY53" fmla="*/ 4538662 h 9944100"/>
              <a:gd name="connsiteX54" fmla="*/ 4266065 w 4656590"/>
              <a:gd name="connsiteY54" fmla="*/ 4595812 h 9944100"/>
              <a:gd name="connsiteX55" fmla="*/ 4308928 w 4656590"/>
              <a:gd name="connsiteY55" fmla="*/ 4648200 h 9944100"/>
              <a:gd name="connsiteX56" fmla="*/ 4251778 w 4656590"/>
              <a:gd name="connsiteY56" fmla="*/ 4681537 h 9944100"/>
              <a:gd name="connsiteX57" fmla="*/ 4227965 w 4656590"/>
              <a:gd name="connsiteY57" fmla="*/ 4748212 h 9944100"/>
              <a:gd name="connsiteX58" fmla="*/ 4161290 w 4656590"/>
              <a:gd name="connsiteY58" fmla="*/ 4748212 h 9944100"/>
              <a:gd name="connsiteX59" fmla="*/ 4151765 w 4656590"/>
              <a:gd name="connsiteY59" fmla="*/ 4795837 h 9944100"/>
              <a:gd name="connsiteX60" fmla="*/ 4227965 w 4656590"/>
              <a:gd name="connsiteY60" fmla="*/ 4800600 h 9944100"/>
              <a:gd name="connsiteX61" fmla="*/ 4227965 w 4656590"/>
              <a:gd name="connsiteY61" fmla="*/ 4881562 h 9944100"/>
              <a:gd name="connsiteX62" fmla="*/ 4166053 w 4656590"/>
              <a:gd name="connsiteY62" fmla="*/ 4948237 h 9944100"/>
              <a:gd name="connsiteX63" fmla="*/ 4151765 w 4656590"/>
              <a:gd name="connsiteY63" fmla="*/ 5053012 h 9944100"/>
              <a:gd name="connsiteX64" fmla="*/ 4223203 w 4656590"/>
              <a:gd name="connsiteY64" fmla="*/ 5053012 h 9944100"/>
              <a:gd name="connsiteX65" fmla="*/ 4227965 w 4656590"/>
              <a:gd name="connsiteY65" fmla="*/ 5110162 h 9944100"/>
              <a:gd name="connsiteX66" fmla="*/ 4161290 w 4656590"/>
              <a:gd name="connsiteY66" fmla="*/ 5191125 h 9944100"/>
              <a:gd name="connsiteX67" fmla="*/ 4166053 w 4656590"/>
              <a:gd name="connsiteY67" fmla="*/ 5272087 h 9944100"/>
              <a:gd name="connsiteX68" fmla="*/ 4213678 w 4656590"/>
              <a:gd name="connsiteY68" fmla="*/ 5281612 h 9944100"/>
              <a:gd name="connsiteX69" fmla="*/ 4218440 w 4656590"/>
              <a:gd name="connsiteY69" fmla="*/ 5362575 h 9944100"/>
              <a:gd name="connsiteX70" fmla="*/ 4137478 w 4656590"/>
              <a:gd name="connsiteY70" fmla="*/ 5343525 h 9944100"/>
              <a:gd name="connsiteX71" fmla="*/ 4151765 w 4656590"/>
              <a:gd name="connsiteY71" fmla="*/ 5457825 h 9944100"/>
              <a:gd name="connsiteX72" fmla="*/ 4118428 w 4656590"/>
              <a:gd name="connsiteY72" fmla="*/ 5505450 h 9944100"/>
              <a:gd name="connsiteX73" fmla="*/ 4123190 w 4656590"/>
              <a:gd name="connsiteY73" fmla="*/ 5572125 h 9944100"/>
              <a:gd name="connsiteX74" fmla="*/ 4018415 w 4656590"/>
              <a:gd name="connsiteY74" fmla="*/ 5648325 h 9944100"/>
              <a:gd name="connsiteX75" fmla="*/ 3995384 w 4656590"/>
              <a:gd name="connsiteY75" fmla="*/ 5638601 h 9944100"/>
              <a:gd name="connsiteX76" fmla="*/ 4051753 w 4656590"/>
              <a:gd name="connsiteY76" fmla="*/ 5738812 h 9944100"/>
              <a:gd name="connsiteX77" fmla="*/ 4094615 w 4656590"/>
              <a:gd name="connsiteY77" fmla="*/ 5743575 h 9944100"/>
              <a:gd name="connsiteX78" fmla="*/ 4180340 w 4656590"/>
              <a:gd name="connsiteY78" fmla="*/ 5553075 h 9944100"/>
              <a:gd name="connsiteX79" fmla="*/ 4194628 w 4656590"/>
              <a:gd name="connsiteY79" fmla="*/ 5553075 h 9944100"/>
              <a:gd name="connsiteX80" fmla="*/ 4394653 w 4656590"/>
              <a:gd name="connsiteY80" fmla="*/ 5272087 h 9944100"/>
              <a:gd name="connsiteX81" fmla="*/ 4437515 w 4656590"/>
              <a:gd name="connsiteY81" fmla="*/ 5319712 h 9944100"/>
              <a:gd name="connsiteX82" fmla="*/ 4418465 w 4656590"/>
              <a:gd name="connsiteY82" fmla="*/ 5462587 h 9944100"/>
              <a:gd name="connsiteX83" fmla="*/ 4451803 w 4656590"/>
              <a:gd name="connsiteY83" fmla="*/ 5667375 h 9944100"/>
              <a:gd name="connsiteX84" fmla="*/ 4413703 w 4656590"/>
              <a:gd name="connsiteY84" fmla="*/ 5791200 h 9944100"/>
              <a:gd name="connsiteX85" fmla="*/ 4594678 w 4656590"/>
              <a:gd name="connsiteY85" fmla="*/ 5800725 h 9944100"/>
              <a:gd name="connsiteX86" fmla="*/ 4618490 w 4656590"/>
              <a:gd name="connsiteY86" fmla="*/ 5848350 h 9944100"/>
              <a:gd name="connsiteX87" fmla="*/ 4647065 w 4656590"/>
              <a:gd name="connsiteY87" fmla="*/ 5867400 h 9944100"/>
              <a:gd name="connsiteX88" fmla="*/ 4656590 w 4656590"/>
              <a:gd name="connsiteY88" fmla="*/ 5891212 h 9944100"/>
              <a:gd name="connsiteX89" fmla="*/ 4651828 w 4656590"/>
              <a:gd name="connsiteY89" fmla="*/ 6034087 h 9944100"/>
              <a:gd name="connsiteX90" fmla="*/ 4575628 w 4656590"/>
              <a:gd name="connsiteY90" fmla="*/ 6072187 h 9944100"/>
              <a:gd name="connsiteX91" fmla="*/ 4575628 w 4656590"/>
              <a:gd name="connsiteY91" fmla="*/ 6115050 h 9944100"/>
              <a:gd name="connsiteX92" fmla="*/ 4480378 w 4656590"/>
              <a:gd name="connsiteY92" fmla="*/ 6110287 h 9944100"/>
              <a:gd name="connsiteX93" fmla="*/ 4437515 w 4656590"/>
              <a:gd name="connsiteY93" fmla="*/ 6224587 h 9944100"/>
              <a:gd name="connsiteX94" fmla="*/ 4375603 w 4656590"/>
              <a:gd name="connsiteY94" fmla="*/ 6267450 h 9944100"/>
              <a:gd name="connsiteX95" fmla="*/ 4361315 w 4656590"/>
              <a:gd name="connsiteY95" fmla="*/ 6410325 h 9944100"/>
              <a:gd name="connsiteX96" fmla="*/ 4232728 w 4656590"/>
              <a:gd name="connsiteY96" fmla="*/ 6396037 h 9944100"/>
              <a:gd name="connsiteX97" fmla="*/ 4104140 w 4656590"/>
              <a:gd name="connsiteY97" fmla="*/ 6424612 h 9944100"/>
              <a:gd name="connsiteX98" fmla="*/ 4070803 w 4656590"/>
              <a:gd name="connsiteY98" fmla="*/ 6510337 h 9944100"/>
              <a:gd name="connsiteX99" fmla="*/ 4113665 w 4656590"/>
              <a:gd name="connsiteY99" fmla="*/ 6662737 h 9944100"/>
              <a:gd name="connsiteX100" fmla="*/ 4194628 w 4656590"/>
              <a:gd name="connsiteY100" fmla="*/ 6700837 h 9944100"/>
              <a:gd name="connsiteX101" fmla="*/ 4261303 w 4656590"/>
              <a:gd name="connsiteY101" fmla="*/ 6619875 h 9944100"/>
              <a:gd name="connsiteX102" fmla="*/ 4308928 w 4656590"/>
              <a:gd name="connsiteY102" fmla="*/ 6643687 h 9944100"/>
              <a:gd name="connsiteX103" fmla="*/ 4337503 w 4656590"/>
              <a:gd name="connsiteY103" fmla="*/ 6491287 h 9944100"/>
              <a:gd name="connsiteX104" fmla="*/ 4375603 w 4656590"/>
              <a:gd name="connsiteY104" fmla="*/ 6491287 h 9944100"/>
              <a:gd name="connsiteX105" fmla="*/ 4442278 w 4656590"/>
              <a:gd name="connsiteY105" fmla="*/ 6419850 h 9944100"/>
              <a:gd name="connsiteX106" fmla="*/ 4547053 w 4656590"/>
              <a:gd name="connsiteY106" fmla="*/ 6415087 h 9944100"/>
              <a:gd name="connsiteX107" fmla="*/ 4604203 w 4656590"/>
              <a:gd name="connsiteY107" fmla="*/ 6496050 h 9944100"/>
              <a:gd name="connsiteX108" fmla="*/ 4537528 w 4656590"/>
              <a:gd name="connsiteY108" fmla="*/ 6572250 h 9944100"/>
              <a:gd name="connsiteX109" fmla="*/ 4547053 w 4656590"/>
              <a:gd name="connsiteY109" fmla="*/ 6619875 h 9944100"/>
              <a:gd name="connsiteX110" fmla="*/ 4499428 w 4656590"/>
              <a:gd name="connsiteY110" fmla="*/ 6638925 h 9944100"/>
              <a:gd name="connsiteX111" fmla="*/ 4489903 w 4656590"/>
              <a:gd name="connsiteY111" fmla="*/ 6686550 h 9944100"/>
              <a:gd name="connsiteX112" fmla="*/ 4532765 w 4656590"/>
              <a:gd name="connsiteY112" fmla="*/ 6753225 h 9944100"/>
              <a:gd name="connsiteX113" fmla="*/ 4480378 w 4656590"/>
              <a:gd name="connsiteY113" fmla="*/ 6838950 h 9944100"/>
              <a:gd name="connsiteX114" fmla="*/ 4380365 w 4656590"/>
              <a:gd name="connsiteY114" fmla="*/ 6791325 h 9944100"/>
              <a:gd name="connsiteX115" fmla="*/ 4347028 w 4656590"/>
              <a:gd name="connsiteY115" fmla="*/ 6791325 h 9944100"/>
              <a:gd name="connsiteX116" fmla="*/ 4327978 w 4656590"/>
              <a:gd name="connsiteY116" fmla="*/ 6886575 h 9944100"/>
              <a:gd name="connsiteX117" fmla="*/ 4227965 w 4656590"/>
              <a:gd name="connsiteY117" fmla="*/ 6886575 h 9944100"/>
              <a:gd name="connsiteX118" fmla="*/ 4218440 w 4656590"/>
              <a:gd name="connsiteY118" fmla="*/ 6838950 h 9944100"/>
              <a:gd name="connsiteX119" fmla="*/ 4175578 w 4656590"/>
              <a:gd name="connsiteY119" fmla="*/ 6796087 h 9944100"/>
              <a:gd name="connsiteX120" fmla="*/ 3989840 w 4656590"/>
              <a:gd name="connsiteY120" fmla="*/ 7029450 h 9944100"/>
              <a:gd name="connsiteX121" fmla="*/ 4032703 w 4656590"/>
              <a:gd name="connsiteY121" fmla="*/ 7129462 h 9944100"/>
              <a:gd name="connsiteX122" fmla="*/ 4113665 w 4656590"/>
              <a:gd name="connsiteY122" fmla="*/ 7100887 h 9944100"/>
              <a:gd name="connsiteX123" fmla="*/ 4161290 w 4656590"/>
              <a:gd name="connsiteY123" fmla="*/ 7119937 h 9944100"/>
              <a:gd name="connsiteX124" fmla="*/ 4123190 w 4656590"/>
              <a:gd name="connsiteY124" fmla="*/ 7172325 h 9944100"/>
              <a:gd name="connsiteX125" fmla="*/ 4127953 w 4656590"/>
              <a:gd name="connsiteY125" fmla="*/ 7229475 h 9944100"/>
              <a:gd name="connsiteX126" fmla="*/ 4004128 w 4656590"/>
              <a:gd name="connsiteY126" fmla="*/ 7291387 h 9944100"/>
              <a:gd name="connsiteX127" fmla="*/ 3899353 w 4656590"/>
              <a:gd name="connsiteY127" fmla="*/ 7229475 h 9944100"/>
              <a:gd name="connsiteX128" fmla="*/ 3866015 w 4656590"/>
              <a:gd name="connsiteY128" fmla="*/ 7239000 h 9944100"/>
              <a:gd name="connsiteX129" fmla="*/ 3880303 w 4656590"/>
              <a:gd name="connsiteY129" fmla="*/ 7305675 h 9944100"/>
              <a:gd name="connsiteX130" fmla="*/ 3775528 w 4656590"/>
              <a:gd name="connsiteY130" fmla="*/ 7372350 h 9944100"/>
              <a:gd name="connsiteX131" fmla="*/ 3804103 w 4656590"/>
              <a:gd name="connsiteY131" fmla="*/ 7439025 h 9944100"/>
              <a:gd name="connsiteX132" fmla="*/ 3927928 w 4656590"/>
              <a:gd name="connsiteY132" fmla="*/ 7419975 h 9944100"/>
              <a:gd name="connsiteX133" fmla="*/ 4018415 w 4656590"/>
              <a:gd name="connsiteY133" fmla="*/ 7410450 h 9944100"/>
              <a:gd name="connsiteX134" fmla="*/ 4075565 w 4656590"/>
              <a:gd name="connsiteY134" fmla="*/ 7343775 h 9944100"/>
              <a:gd name="connsiteX135" fmla="*/ 4104140 w 4656590"/>
              <a:gd name="connsiteY135" fmla="*/ 7353300 h 9944100"/>
              <a:gd name="connsiteX136" fmla="*/ 4147003 w 4656590"/>
              <a:gd name="connsiteY136" fmla="*/ 7353300 h 9944100"/>
              <a:gd name="connsiteX137" fmla="*/ 4218440 w 4656590"/>
              <a:gd name="connsiteY137" fmla="*/ 7286625 h 9944100"/>
              <a:gd name="connsiteX138" fmla="*/ 4280353 w 4656590"/>
              <a:gd name="connsiteY138" fmla="*/ 7286625 h 9944100"/>
              <a:gd name="connsiteX139" fmla="*/ 4180340 w 4656590"/>
              <a:gd name="connsiteY139" fmla="*/ 7410450 h 9944100"/>
              <a:gd name="connsiteX140" fmla="*/ 4161290 w 4656590"/>
              <a:gd name="connsiteY140" fmla="*/ 7524750 h 9944100"/>
              <a:gd name="connsiteX141" fmla="*/ 4070803 w 4656590"/>
              <a:gd name="connsiteY141" fmla="*/ 7505700 h 9944100"/>
              <a:gd name="connsiteX142" fmla="*/ 4018415 w 4656590"/>
              <a:gd name="connsiteY142" fmla="*/ 7505700 h 9944100"/>
              <a:gd name="connsiteX143" fmla="*/ 4008890 w 4656590"/>
              <a:gd name="connsiteY143" fmla="*/ 7534275 h 9944100"/>
              <a:gd name="connsiteX144" fmla="*/ 3913640 w 4656590"/>
              <a:gd name="connsiteY144" fmla="*/ 7543800 h 9944100"/>
              <a:gd name="connsiteX145" fmla="*/ 3856490 w 4656590"/>
              <a:gd name="connsiteY145" fmla="*/ 7572375 h 9944100"/>
              <a:gd name="connsiteX146" fmla="*/ 3804103 w 4656590"/>
              <a:gd name="connsiteY146" fmla="*/ 7558087 h 9944100"/>
              <a:gd name="connsiteX147" fmla="*/ 3755022 w 4656590"/>
              <a:gd name="connsiteY147" fmla="*/ 7585695 h 9944100"/>
              <a:gd name="connsiteX148" fmla="*/ 3851728 w 4656590"/>
              <a:gd name="connsiteY148" fmla="*/ 7639050 h 9944100"/>
              <a:gd name="connsiteX149" fmla="*/ 3846965 w 4656590"/>
              <a:gd name="connsiteY149" fmla="*/ 7681912 h 9944100"/>
              <a:gd name="connsiteX150" fmla="*/ 3942215 w 4656590"/>
              <a:gd name="connsiteY150" fmla="*/ 7705725 h 9944100"/>
              <a:gd name="connsiteX151" fmla="*/ 3942215 w 4656590"/>
              <a:gd name="connsiteY151" fmla="*/ 7767637 h 9944100"/>
              <a:gd name="connsiteX152" fmla="*/ 3885065 w 4656590"/>
              <a:gd name="connsiteY152" fmla="*/ 7810500 h 9944100"/>
              <a:gd name="connsiteX153" fmla="*/ 3756478 w 4656590"/>
              <a:gd name="connsiteY153" fmla="*/ 7800975 h 9944100"/>
              <a:gd name="connsiteX154" fmla="*/ 3718378 w 4656590"/>
              <a:gd name="connsiteY154" fmla="*/ 7834312 h 9944100"/>
              <a:gd name="connsiteX155" fmla="*/ 3808865 w 4656590"/>
              <a:gd name="connsiteY155" fmla="*/ 7891462 h 9944100"/>
              <a:gd name="connsiteX156" fmla="*/ 3808865 w 4656590"/>
              <a:gd name="connsiteY156" fmla="*/ 7948612 h 9944100"/>
              <a:gd name="connsiteX157" fmla="*/ 3856490 w 4656590"/>
              <a:gd name="connsiteY157" fmla="*/ 7953375 h 9944100"/>
              <a:gd name="connsiteX158" fmla="*/ 3856490 w 4656590"/>
              <a:gd name="connsiteY158" fmla="*/ 7996237 h 9944100"/>
              <a:gd name="connsiteX159" fmla="*/ 3927928 w 4656590"/>
              <a:gd name="connsiteY159" fmla="*/ 7996237 h 9944100"/>
              <a:gd name="connsiteX160" fmla="*/ 3942215 w 4656590"/>
              <a:gd name="connsiteY160" fmla="*/ 7948612 h 9944100"/>
              <a:gd name="connsiteX161" fmla="*/ 4151765 w 4656590"/>
              <a:gd name="connsiteY161" fmla="*/ 7924800 h 9944100"/>
              <a:gd name="connsiteX162" fmla="*/ 4132715 w 4656590"/>
              <a:gd name="connsiteY162" fmla="*/ 7972425 h 9944100"/>
              <a:gd name="connsiteX163" fmla="*/ 4032703 w 4656590"/>
              <a:gd name="connsiteY163" fmla="*/ 7981950 h 9944100"/>
              <a:gd name="connsiteX164" fmla="*/ 4032703 w 4656590"/>
              <a:gd name="connsiteY164" fmla="*/ 8039100 h 9944100"/>
              <a:gd name="connsiteX165" fmla="*/ 4075565 w 4656590"/>
              <a:gd name="connsiteY165" fmla="*/ 8134350 h 9944100"/>
              <a:gd name="connsiteX166" fmla="*/ 4018415 w 4656590"/>
              <a:gd name="connsiteY166" fmla="*/ 8158162 h 9944100"/>
              <a:gd name="connsiteX167" fmla="*/ 3961265 w 4656590"/>
              <a:gd name="connsiteY167" fmla="*/ 8115300 h 9944100"/>
              <a:gd name="connsiteX168" fmla="*/ 3899353 w 4656590"/>
              <a:gd name="connsiteY168" fmla="*/ 8134350 h 9944100"/>
              <a:gd name="connsiteX169" fmla="*/ 3818390 w 4656590"/>
              <a:gd name="connsiteY169" fmla="*/ 8210550 h 9944100"/>
              <a:gd name="connsiteX170" fmla="*/ 3751715 w 4656590"/>
              <a:gd name="connsiteY170" fmla="*/ 8196262 h 9944100"/>
              <a:gd name="connsiteX171" fmla="*/ 3761240 w 4656590"/>
              <a:gd name="connsiteY171" fmla="*/ 8272462 h 9944100"/>
              <a:gd name="connsiteX172" fmla="*/ 3627890 w 4656590"/>
              <a:gd name="connsiteY172" fmla="*/ 8210550 h 9944100"/>
              <a:gd name="connsiteX173" fmla="*/ 3656465 w 4656590"/>
              <a:gd name="connsiteY173" fmla="*/ 8272462 h 9944100"/>
              <a:gd name="connsiteX174" fmla="*/ 3637415 w 4656590"/>
              <a:gd name="connsiteY174" fmla="*/ 8329612 h 9944100"/>
              <a:gd name="connsiteX175" fmla="*/ 3699328 w 4656590"/>
              <a:gd name="connsiteY175" fmla="*/ 8343900 h 9944100"/>
              <a:gd name="connsiteX176" fmla="*/ 3713615 w 4656590"/>
              <a:gd name="connsiteY176" fmla="*/ 8377237 h 9944100"/>
              <a:gd name="connsiteX177" fmla="*/ 3894590 w 4656590"/>
              <a:gd name="connsiteY177" fmla="*/ 8353425 h 9944100"/>
              <a:gd name="connsiteX178" fmla="*/ 3908878 w 4656590"/>
              <a:gd name="connsiteY178" fmla="*/ 8410575 h 9944100"/>
              <a:gd name="connsiteX179" fmla="*/ 3751715 w 4656590"/>
              <a:gd name="connsiteY179" fmla="*/ 8558212 h 9944100"/>
              <a:gd name="connsiteX180" fmla="*/ 3546928 w 4656590"/>
              <a:gd name="connsiteY180" fmla="*/ 8553450 h 9944100"/>
              <a:gd name="connsiteX181" fmla="*/ 3470728 w 4656590"/>
              <a:gd name="connsiteY181" fmla="*/ 8615362 h 9944100"/>
              <a:gd name="connsiteX182" fmla="*/ 3527878 w 4656590"/>
              <a:gd name="connsiteY182" fmla="*/ 8686800 h 9944100"/>
              <a:gd name="connsiteX183" fmla="*/ 3651703 w 4656590"/>
              <a:gd name="connsiteY183" fmla="*/ 8739187 h 9944100"/>
              <a:gd name="connsiteX184" fmla="*/ 3642178 w 4656590"/>
              <a:gd name="connsiteY184" fmla="*/ 8805862 h 9944100"/>
              <a:gd name="connsiteX185" fmla="*/ 3699328 w 4656590"/>
              <a:gd name="connsiteY185" fmla="*/ 8820150 h 9944100"/>
              <a:gd name="connsiteX186" fmla="*/ 3832678 w 4656590"/>
              <a:gd name="connsiteY186" fmla="*/ 8796337 h 9944100"/>
              <a:gd name="connsiteX187" fmla="*/ 3875540 w 4656590"/>
              <a:gd name="connsiteY187" fmla="*/ 8896350 h 9944100"/>
              <a:gd name="connsiteX188" fmla="*/ 3737428 w 4656590"/>
              <a:gd name="connsiteY188" fmla="*/ 8943975 h 9944100"/>
              <a:gd name="connsiteX189" fmla="*/ 3737428 w 4656590"/>
              <a:gd name="connsiteY189" fmla="*/ 8996362 h 9944100"/>
              <a:gd name="connsiteX190" fmla="*/ 3689803 w 4656590"/>
              <a:gd name="connsiteY190" fmla="*/ 9015412 h 9944100"/>
              <a:gd name="connsiteX191" fmla="*/ 3670753 w 4656590"/>
              <a:gd name="connsiteY191" fmla="*/ 8953500 h 9944100"/>
              <a:gd name="connsiteX192" fmla="*/ 3575503 w 4656590"/>
              <a:gd name="connsiteY192" fmla="*/ 8924925 h 9944100"/>
              <a:gd name="connsiteX193" fmla="*/ 3570740 w 4656590"/>
              <a:gd name="connsiteY193" fmla="*/ 8872537 h 9944100"/>
              <a:gd name="connsiteX194" fmla="*/ 3437390 w 4656590"/>
              <a:gd name="connsiteY194" fmla="*/ 8872537 h 9944100"/>
              <a:gd name="connsiteX195" fmla="*/ 3365953 w 4656590"/>
              <a:gd name="connsiteY195" fmla="*/ 8801100 h 9944100"/>
              <a:gd name="connsiteX196" fmla="*/ 3351665 w 4656590"/>
              <a:gd name="connsiteY196" fmla="*/ 8896350 h 9944100"/>
              <a:gd name="connsiteX197" fmla="*/ 3375478 w 4656590"/>
              <a:gd name="connsiteY197" fmla="*/ 8920162 h 9944100"/>
              <a:gd name="connsiteX198" fmla="*/ 3351665 w 4656590"/>
              <a:gd name="connsiteY198" fmla="*/ 8986837 h 9944100"/>
              <a:gd name="connsiteX199" fmla="*/ 3427865 w 4656590"/>
              <a:gd name="connsiteY199" fmla="*/ 9034462 h 9944100"/>
              <a:gd name="connsiteX200" fmla="*/ 3461203 w 4656590"/>
              <a:gd name="connsiteY200" fmla="*/ 9105900 h 9944100"/>
              <a:gd name="connsiteX201" fmla="*/ 3627890 w 4656590"/>
              <a:gd name="connsiteY201" fmla="*/ 9120187 h 9944100"/>
              <a:gd name="connsiteX202" fmla="*/ 3704090 w 4656590"/>
              <a:gd name="connsiteY202" fmla="*/ 9153525 h 9944100"/>
              <a:gd name="connsiteX203" fmla="*/ 3485015 w 4656590"/>
              <a:gd name="connsiteY203" fmla="*/ 9201150 h 9944100"/>
              <a:gd name="connsiteX204" fmla="*/ 3365953 w 4656590"/>
              <a:gd name="connsiteY204" fmla="*/ 9224962 h 9944100"/>
              <a:gd name="connsiteX205" fmla="*/ 3380240 w 4656590"/>
              <a:gd name="connsiteY205" fmla="*/ 9267825 h 9944100"/>
              <a:gd name="connsiteX206" fmla="*/ 3518353 w 4656590"/>
              <a:gd name="connsiteY206" fmla="*/ 9324975 h 9944100"/>
              <a:gd name="connsiteX207" fmla="*/ 3542165 w 4656590"/>
              <a:gd name="connsiteY207" fmla="*/ 9386887 h 9944100"/>
              <a:gd name="connsiteX208" fmla="*/ 3389765 w 4656590"/>
              <a:gd name="connsiteY208" fmla="*/ 9391650 h 9944100"/>
              <a:gd name="connsiteX209" fmla="*/ 3275465 w 4656590"/>
              <a:gd name="connsiteY209" fmla="*/ 9372600 h 9944100"/>
              <a:gd name="connsiteX210" fmla="*/ 3251653 w 4656590"/>
              <a:gd name="connsiteY210" fmla="*/ 9305925 h 9944100"/>
              <a:gd name="connsiteX211" fmla="*/ 3213553 w 4656590"/>
              <a:gd name="connsiteY211" fmla="*/ 9372600 h 9944100"/>
              <a:gd name="connsiteX212" fmla="*/ 3156403 w 4656590"/>
              <a:gd name="connsiteY212" fmla="*/ 9372600 h 9944100"/>
              <a:gd name="connsiteX213" fmla="*/ 3127828 w 4656590"/>
              <a:gd name="connsiteY213" fmla="*/ 9339262 h 9944100"/>
              <a:gd name="connsiteX214" fmla="*/ 3094490 w 4656590"/>
              <a:gd name="connsiteY214" fmla="*/ 9444037 h 9944100"/>
              <a:gd name="connsiteX215" fmla="*/ 3027815 w 4656590"/>
              <a:gd name="connsiteY215" fmla="*/ 9444037 h 9944100"/>
              <a:gd name="connsiteX216" fmla="*/ 3018290 w 4656590"/>
              <a:gd name="connsiteY216" fmla="*/ 9420225 h 9944100"/>
              <a:gd name="connsiteX217" fmla="*/ 2946853 w 4656590"/>
              <a:gd name="connsiteY217" fmla="*/ 9405937 h 9944100"/>
              <a:gd name="connsiteX218" fmla="*/ 2965903 w 4656590"/>
              <a:gd name="connsiteY218" fmla="*/ 9339262 h 9944100"/>
              <a:gd name="connsiteX219" fmla="*/ 2937328 w 4656590"/>
              <a:gd name="connsiteY219" fmla="*/ 9310687 h 9944100"/>
              <a:gd name="connsiteX220" fmla="*/ 2980190 w 4656590"/>
              <a:gd name="connsiteY220" fmla="*/ 9234487 h 9944100"/>
              <a:gd name="connsiteX221" fmla="*/ 2946853 w 4656590"/>
              <a:gd name="connsiteY221" fmla="*/ 9196387 h 9944100"/>
              <a:gd name="connsiteX222" fmla="*/ 2975428 w 4656590"/>
              <a:gd name="connsiteY222" fmla="*/ 9158287 h 9944100"/>
              <a:gd name="connsiteX223" fmla="*/ 2918278 w 4656590"/>
              <a:gd name="connsiteY223" fmla="*/ 9105900 h 9944100"/>
              <a:gd name="connsiteX224" fmla="*/ 2880178 w 4656590"/>
              <a:gd name="connsiteY224" fmla="*/ 9167812 h 9944100"/>
              <a:gd name="connsiteX225" fmla="*/ 2903990 w 4656590"/>
              <a:gd name="connsiteY225" fmla="*/ 9329737 h 9944100"/>
              <a:gd name="connsiteX226" fmla="*/ 2837315 w 4656590"/>
              <a:gd name="connsiteY226" fmla="*/ 9410700 h 9944100"/>
              <a:gd name="connsiteX227" fmla="*/ 2946853 w 4656590"/>
              <a:gd name="connsiteY227" fmla="*/ 9477375 h 9944100"/>
              <a:gd name="connsiteX228" fmla="*/ 3004003 w 4656590"/>
              <a:gd name="connsiteY228" fmla="*/ 9596437 h 9944100"/>
              <a:gd name="connsiteX229" fmla="*/ 2984953 w 4656590"/>
              <a:gd name="connsiteY229" fmla="*/ 9682162 h 9944100"/>
              <a:gd name="connsiteX230" fmla="*/ 2894465 w 4656590"/>
              <a:gd name="connsiteY230" fmla="*/ 9591675 h 9944100"/>
              <a:gd name="connsiteX231" fmla="*/ 2851603 w 4656590"/>
              <a:gd name="connsiteY231" fmla="*/ 9582150 h 9944100"/>
              <a:gd name="connsiteX232" fmla="*/ 2851603 w 4656590"/>
              <a:gd name="connsiteY232" fmla="*/ 9682162 h 9944100"/>
              <a:gd name="connsiteX233" fmla="*/ 2775403 w 4656590"/>
              <a:gd name="connsiteY233" fmla="*/ 9753600 h 9944100"/>
              <a:gd name="connsiteX234" fmla="*/ 2794453 w 4656590"/>
              <a:gd name="connsiteY234" fmla="*/ 9810750 h 9944100"/>
              <a:gd name="connsiteX235" fmla="*/ 2870653 w 4656590"/>
              <a:gd name="connsiteY235" fmla="*/ 9791700 h 9944100"/>
              <a:gd name="connsiteX236" fmla="*/ 2927803 w 4656590"/>
              <a:gd name="connsiteY236" fmla="*/ 9858375 h 9944100"/>
              <a:gd name="connsiteX237" fmla="*/ 2932565 w 4656590"/>
              <a:gd name="connsiteY237" fmla="*/ 9901237 h 9944100"/>
              <a:gd name="connsiteX238" fmla="*/ 2827790 w 4656590"/>
              <a:gd name="connsiteY238" fmla="*/ 9915525 h 9944100"/>
              <a:gd name="connsiteX239" fmla="*/ 2808740 w 4656590"/>
              <a:gd name="connsiteY239" fmla="*/ 9944100 h 9944100"/>
              <a:gd name="connsiteX240" fmla="*/ 2756353 w 4656590"/>
              <a:gd name="connsiteY240" fmla="*/ 9925050 h 9944100"/>
              <a:gd name="connsiteX241" fmla="*/ 2703965 w 4656590"/>
              <a:gd name="connsiteY241" fmla="*/ 9782175 h 9944100"/>
              <a:gd name="connsiteX242" fmla="*/ 2613478 w 4656590"/>
              <a:gd name="connsiteY242" fmla="*/ 9734550 h 9944100"/>
              <a:gd name="connsiteX243" fmla="*/ 2608715 w 4656590"/>
              <a:gd name="connsiteY243" fmla="*/ 9648825 h 9944100"/>
              <a:gd name="connsiteX244" fmla="*/ 2670628 w 4656590"/>
              <a:gd name="connsiteY244" fmla="*/ 9620250 h 9944100"/>
              <a:gd name="connsiteX245" fmla="*/ 2684915 w 4656590"/>
              <a:gd name="connsiteY245" fmla="*/ 9586912 h 9944100"/>
              <a:gd name="connsiteX246" fmla="*/ 2589665 w 4656590"/>
              <a:gd name="connsiteY246" fmla="*/ 9534525 h 9944100"/>
              <a:gd name="connsiteX247" fmla="*/ 2475365 w 4656590"/>
              <a:gd name="connsiteY247" fmla="*/ 9525000 h 9944100"/>
              <a:gd name="connsiteX248" fmla="*/ 2394403 w 4656590"/>
              <a:gd name="connsiteY248" fmla="*/ 9582150 h 9944100"/>
              <a:gd name="connsiteX249" fmla="*/ 2422978 w 4656590"/>
              <a:gd name="connsiteY249" fmla="*/ 9615487 h 9944100"/>
              <a:gd name="connsiteX250" fmla="*/ 2408690 w 4656590"/>
              <a:gd name="connsiteY250" fmla="*/ 9677400 h 9944100"/>
              <a:gd name="connsiteX251" fmla="*/ 2446790 w 4656590"/>
              <a:gd name="connsiteY251" fmla="*/ 9791700 h 9944100"/>
              <a:gd name="connsiteX252" fmla="*/ 0 w 4656590"/>
              <a:gd name="connsiteY252" fmla="*/ 3296782 h 9944100"/>
              <a:gd name="connsiteX253" fmla="*/ 2694440 w 4656590"/>
              <a:gd name="connsiteY253" fmla="*/ 0 h 9944100"/>
              <a:gd name="connsiteX0" fmla="*/ 0 w 4656590"/>
              <a:gd name="connsiteY0" fmla="*/ 3296782 h 9944100"/>
              <a:gd name="connsiteX1" fmla="*/ 2694440 w 4656590"/>
              <a:gd name="connsiteY1" fmla="*/ 0 h 9944100"/>
              <a:gd name="connsiteX2" fmla="*/ 2799215 w 4656590"/>
              <a:gd name="connsiteY2" fmla="*/ 176212 h 9944100"/>
              <a:gd name="connsiteX3" fmla="*/ 2837315 w 4656590"/>
              <a:gd name="connsiteY3" fmla="*/ 176212 h 9944100"/>
              <a:gd name="connsiteX4" fmla="*/ 2875415 w 4656590"/>
              <a:gd name="connsiteY4" fmla="*/ 266700 h 9944100"/>
              <a:gd name="connsiteX5" fmla="*/ 2875415 w 4656590"/>
              <a:gd name="connsiteY5" fmla="*/ 357187 h 9944100"/>
              <a:gd name="connsiteX6" fmla="*/ 3056390 w 4656590"/>
              <a:gd name="connsiteY6" fmla="*/ 538162 h 9944100"/>
              <a:gd name="connsiteX7" fmla="*/ 3056390 w 4656590"/>
              <a:gd name="connsiteY7" fmla="*/ 623887 h 9944100"/>
              <a:gd name="connsiteX8" fmla="*/ 3151640 w 4656590"/>
              <a:gd name="connsiteY8" fmla="*/ 704850 h 9944100"/>
              <a:gd name="connsiteX9" fmla="*/ 3146878 w 4656590"/>
              <a:gd name="connsiteY9" fmla="*/ 842962 h 9944100"/>
              <a:gd name="connsiteX10" fmla="*/ 3208790 w 4656590"/>
              <a:gd name="connsiteY10" fmla="*/ 895350 h 9944100"/>
              <a:gd name="connsiteX11" fmla="*/ 3280228 w 4656590"/>
              <a:gd name="connsiteY11" fmla="*/ 1062038 h 9944100"/>
              <a:gd name="connsiteX12" fmla="*/ 3337378 w 4656590"/>
              <a:gd name="connsiteY12" fmla="*/ 1114426 h 9944100"/>
              <a:gd name="connsiteX13" fmla="*/ 3351665 w 4656590"/>
              <a:gd name="connsiteY13" fmla="*/ 1204912 h 9944100"/>
              <a:gd name="connsiteX14" fmla="*/ 3385003 w 4656590"/>
              <a:gd name="connsiteY14" fmla="*/ 1243012 h 9944100"/>
              <a:gd name="connsiteX15" fmla="*/ 3461203 w 4656590"/>
              <a:gd name="connsiteY15" fmla="*/ 1443037 h 9944100"/>
              <a:gd name="connsiteX16" fmla="*/ 3461203 w 4656590"/>
              <a:gd name="connsiteY16" fmla="*/ 1547812 h 9944100"/>
              <a:gd name="connsiteX17" fmla="*/ 3380240 w 4656590"/>
              <a:gd name="connsiteY17" fmla="*/ 1524000 h 9944100"/>
              <a:gd name="connsiteX18" fmla="*/ 3294515 w 4656590"/>
              <a:gd name="connsiteY18" fmla="*/ 1619250 h 9944100"/>
              <a:gd name="connsiteX19" fmla="*/ 3242128 w 4656590"/>
              <a:gd name="connsiteY19" fmla="*/ 1666875 h 9944100"/>
              <a:gd name="connsiteX20" fmla="*/ 3261178 w 4656590"/>
              <a:gd name="connsiteY20" fmla="*/ 1719263 h 9944100"/>
              <a:gd name="connsiteX21" fmla="*/ 3342140 w 4656590"/>
              <a:gd name="connsiteY21" fmla="*/ 1795463 h 9944100"/>
              <a:gd name="connsiteX22" fmla="*/ 3427865 w 4656590"/>
              <a:gd name="connsiteY22" fmla="*/ 1795463 h 9944100"/>
              <a:gd name="connsiteX23" fmla="*/ 3556453 w 4656590"/>
              <a:gd name="connsiteY23" fmla="*/ 1857376 h 9944100"/>
              <a:gd name="connsiteX24" fmla="*/ 3675515 w 4656590"/>
              <a:gd name="connsiteY24" fmla="*/ 2019300 h 9944100"/>
              <a:gd name="connsiteX25" fmla="*/ 3618365 w 4656590"/>
              <a:gd name="connsiteY25" fmla="*/ 2114551 h 9944100"/>
              <a:gd name="connsiteX26" fmla="*/ 3565978 w 4656590"/>
              <a:gd name="connsiteY26" fmla="*/ 2100262 h 9944100"/>
              <a:gd name="connsiteX27" fmla="*/ 3446915 w 4656590"/>
              <a:gd name="connsiteY27" fmla="*/ 2233613 h 9944100"/>
              <a:gd name="connsiteX28" fmla="*/ 3437390 w 4656590"/>
              <a:gd name="connsiteY28" fmla="*/ 2481262 h 9944100"/>
              <a:gd name="connsiteX29" fmla="*/ 3551690 w 4656590"/>
              <a:gd name="connsiteY29" fmla="*/ 2619375 h 9944100"/>
              <a:gd name="connsiteX30" fmla="*/ 3646940 w 4656590"/>
              <a:gd name="connsiteY30" fmla="*/ 2652713 h 9944100"/>
              <a:gd name="connsiteX31" fmla="*/ 3718378 w 4656590"/>
              <a:gd name="connsiteY31" fmla="*/ 2790826 h 9944100"/>
              <a:gd name="connsiteX32" fmla="*/ 3785053 w 4656590"/>
              <a:gd name="connsiteY32" fmla="*/ 2847976 h 9944100"/>
              <a:gd name="connsiteX33" fmla="*/ 3823153 w 4656590"/>
              <a:gd name="connsiteY33" fmla="*/ 2947988 h 9944100"/>
              <a:gd name="connsiteX34" fmla="*/ 3989840 w 4656590"/>
              <a:gd name="connsiteY34" fmla="*/ 2943226 h 9944100"/>
              <a:gd name="connsiteX35" fmla="*/ 4080328 w 4656590"/>
              <a:gd name="connsiteY35" fmla="*/ 3109912 h 9944100"/>
              <a:gd name="connsiteX36" fmla="*/ 4075565 w 4656590"/>
              <a:gd name="connsiteY36" fmla="*/ 3248025 h 9944100"/>
              <a:gd name="connsiteX37" fmla="*/ 4108903 w 4656590"/>
              <a:gd name="connsiteY37" fmla="*/ 3314700 h 9944100"/>
              <a:gd name="connsiteX38" fmla="*/ 4094615 w 4656590"/>
              <a:gd name="connsiteY38" fmla="*/ 3367087 h 9944100"/>
              <a:gd name="connsiteX39" fmla="*/ 4027940 w 4656590"/>
              <a:gd name="connsiteY39" fmla="*/ 3371850 h 9944100"/>
              <a:gd name="connsiteX40" fmla="*/ 3992617 w 4656590"/>
              <a:gd name="connsiteY40" fmla="*/ 3499896 h 9944100"/>
              <a:gd name="connsiteX41" fmla="*/ 4075565 w 4656590"/>
              <a:gd name="connsiteY41" fmla="*/ 3605212 h 9944100"/>
              <a:gd name="connsiteX42" fmla="*/ 4099378 w 4656590"/>
              <a:gd name="connsiteY42" fmla="*/ 3724275 h 9944100"/>
              <a:gd name="connsiteX43" fmla="*/ 4147003 w 4656590"/>
              <a:gd name="connsiteY43" fmla="*/ 3738562 h 9944100"/>
              <a:gd name="connsiteX44" fmla="*/ 4180340 w 4656590"/>
              <a:gd name="connsiteY44" fmla="*/ 3862387 h 9944100"/>
              <a:gd name="connsiteX45" fmla="*/ 4170815 w 4656590"/>
              <a:gd name="connsiteY45" fmla="*/ 4010025 h 9944100"/>
              <a:gd name="connsiteX46" fmla="*/ 4204153 w 4656590"/>
              <a:gd name="connsiteY46" fmla="*/ 4043362 h 9944100"/>
              <a:gd name="connsiteX47" fmla="*/ 4194628 w 4656590"/>
              <a:gd name="connsiteY47" fmla="*/ 4114800 h 9944100"/>
              <a:gd name="connsiteX48" fmla="*/ 4237490 w 4656590"/>
              <a:gd name="connsiteY48" fmla="*/ 4114800 h 9944100"/>
              <a:gd name="connsiteX49" fmla="*/ 4261303 w 4656590"/>
              <a:gd name="connsiteY49" fmla="*/ 4195762 h 9944100"/>
              <a:gd name="connsiteX50" fmla="*/ 4227965 w 4656590"/>
              <a:gd name="connsiteY50" fmla="*/ 4229100 h 9944100"/>
              <a:gd name="connsiteX51" fmla="*/ 4242253 w 4656590"/>
              <a:gd name="connsiteY51" fmla="*/ 4352925 h 9944100"/>
              <a:gd name="connsiteX52" fmla="*/ 4227965 w 4656590"/>
              <a:gd name="connsiteY52" fmla="*/ 4395787 h 9944100"/>
              <a:gd name="connsiteX53" fmla="*/ 4327978 w 4656590"/>
              <a:gd name="connsiteY53" fmla="*/ 4491037 h 9944100"/>
              <a:gd name="connsiteX54" fmla="*/ 4266065 w 4656590"/>
              <a:gd name="connsiteY54" fmla="*/ 4538662 h 9944100"/>
              <a:gd name="connsiteX55" fmla="*/ 4266065 w 4656590"/>
              <a:gd name="connsiteY55" fmla="*/ 4595812 h 9944100"/>
              <a:gd name="connsiteX56" fmla="*/ 4308928 w 4656590"/>
              <a:gd name="connsiteY56" fmla="*/ 4648200 h 9944100"/>
              <a:gd name="connsiteX57" fmla="*/ 4251778 w 4656590"/>
              <a:gd name="connsiteY57" fmla="*/ 4681537 h 9944100"/>
              <a:gd name="connsiteX58" fmla="*/ 4227965 w 4656590"/>
              <a:gd name="connsiteY58" fmla="*/ 4748212 h 9944100"/>
              <a:gd name="connsiteX59" fmla="*/ 4161290 w 4656590"/>
              <a:gd name="connsiteY59" fmla="*/ 4748212 h 9944100"/>
              <a:gd name="connsiteX60" fmla="*/ 4151765 w 4656590"/>
              <a:gd name="connsiteY60" fmla="*/ 4795837 h 9944100"/>
              <a:gd name="connsiteX61" fmla="*/ 4227965 w 4656590"/>
              <a:gd name="connsiteY61" fmla="*/ 4800600 h 9944100"/>
              <a:gd name="connsiteX62" fmla="*/ 4227965 w 4656590"/>
              <a:gd name="connsiteY62" fmla="*/ 4881562 h 9944100"/>
              <a:gd name="connsiteX63" fmla="*/ 4166053 w 4656590"/>
              <a:gd name="connsiteY63" fmla="*/ 4948237 h 9944100"/>
              <a:gd name="connsiteX64" fmla="*/ 4151765 w 4656590"/>
              <a:gd name="connsiteY64" fmla="*/ 5053012 h 9944100"/>
              <a:gd name="connsiteX65" fmla="*/ 4223203 w 4656590"/>
              <a:gd name="connsiteY65" fmla="*/ 5053012 h 9944100"/>
              <a:gd name="connsiteX66" fmla="*/ 4227965 w 4656590"/>
              <a:gd name="connsiteY66" fmla="*/ 5110162 h 9944100"/>
              <a:gd name="connsiteX67" fmla="*/ 4161290 w 4656590"/>
              <a:gd name="connsiteY67" fmla="*/ 5191125 h 9944100"/>
              <a:gd name="connsiteX68" fmla="*/ 4166053 w 4656590"/>
              <a:gd name="connsiteY68" fmla="*/ 5272087 h 9944100"/>
              <a:gd name="connsiteX69" fmla="*/ 4213678 w 4656590"/>
              <a:gd name="connsiteY69" fmla="*/ 5281612 h 9944100"/>
              <a:gd name="connsiteX70" fmla="*/ 4218440 w 4656590"/>
              <a:gd name="connsiteY70" fmla="*/ 5362575 h 9944100"/>
              <a:gd name="connsiteX71" fmla="*/ 4137478 w 4656590"/>
              <a:gd name="connsiteY71" fmla="*/ 5343525 h 9944100"/>
              <a:gd name="connsiteX72" fmla="*/ 4151765 w 4656590"/>
              <a:gd name="connsiteY72" fmla="*/ 5457825 h 9944100"/>
              <a:gd name="connsiteX73" fmla="*/ 4118428 w 4656590"/>
              <a:gd name="connsiteY73" fmla="*/ 5505450 h 9944100"/>
              <a:gd name="connsiteX74" fmla="*/ 4123190 w 4656590"/>
              <a:gd name="connsiteY74" fmla="*/ 5572125 h 9944100"/>
              <a:gd name="connsiteX75" fmla="*/ 4018415 w 4656590"/>
              <a:gd name="connsiteY75" fmla="*/ 5648325 h 9944100"/>
              <a:gd name="connsiteX76" fmla="*/ 3995384 w 4656590"/>
              <a:gd name="connsiteY76" fmla="*/ 5638601 h 9944100"/>
              <a:gd name="connsiteX77" fmla="*/ 4051753 w 4656590"/>
              <a:gd name="connsiteY77" fmla="*/ 5738812 h 9944100"/>
              <a:gd name="connsiteX78" fmla="*/ 4094615 w 4656590"/>
              <a:gd name="connsiteY78" fmla="*/ 5743575 h 9944100"/>
              <a:gd name="connsiteX79" fmla="*/ 4180340 w 4656590"/>
              <a:gd name="connsiteY79" fmla="*/ 5553075 h 9944100"/>
              <a:gd name="connsiteX80" fmla="*/ 4194628 w 4656590"/>
              <a:gd name="connsiteY80" fmla="*/ 5553075 h 9944100"/>
              <a:gd name="connsiteX81" fmla="*/ 4394653 w 4656590"/>
              <a:gd name="connsiteY81" fmla="*/ 5272087 h 9944100"/>
              <a:gd name="connsiteX82" fmla="*/ 4437515 w 4656590"/>
              <a:gd name="connsiteY82" fmla="*/ 5319712 h 9944100"/>
              <a:gd name="connsiteX83" fmla="*/ 4418465 w 4656590"/>
              <a:gd name="connsiteY83" fmla="*/ 5462587 h 9944100"/>
              <a:gd name="connsiteX84" fmla="*/ 4451803 w 4656590"/>
              <a:gd name="connsiteY84" fmla="*/ 5667375 h 9944100"/>
              <a:gd name="connsiteX85" fmla="*/ 4413703 w 4656590"/>
              <a:gd name="connsiteY85" fmla="*/ 5791200 h 9944100"/>
              <a:gd name="connsiteX86" fmla="*/ 4594678 w 4656590"/>
              <a:gd name="connsiteY86" fmla="*/ 5800725 h 9944100"/>
              <a:gd name="connsiteX87" fmla="*/ 4618490 w 4656590"/>
              <a:gd name="connsiteY87" fmla="*/ 5848350 h 9944100"/>
              <a:gd name="connsiteX88" fmla="*/ 4647065 w 4656590"/>
              <a:gd name="connsiteY88" fmla="*/ 5867400 h 9944100"/>
              <a:gd name="connsiteX89" fmla="*/ 4656590 w 4656590"/>
              <a:gd name="connsiteY89" fmla="*/ 5891212 h 9944100"/>
              <a:gd name="connsiteX90" fmla="*/ 4651828 w 4656590"/>
              <a:gd name="connsiteY90" fmla="*/ 6034087 h 9944100"/>
              <a:gd name="connsiteX91" fmla="*/ 4575628 w 4656590"/>
              <a:gd name="connsiteY91" fmla="*/ 6072187 h 9944100"/>
              <a:gd name="connsiteX92" fmla="*/ 4575628 w 4656590"/>
              <a:gd name="connsiteY92" fmla="*/ 6115050 h 9944100"/>
              <a:gd name="connsiteX93" fmla="*/ 4480378 w 4656590"/>
              <a:gd name="connsiteY93" fmla="*/ 6110287 h 9944100"/>
              <a:gd name="connsiteX94" fmla="*/ 4437515 w 4656590"/>
              <a:gd name="connsiteY94" fmla="*/ 6224587 h 9944100"/>
              <a:gd name="connsiteX95" fmla="*/ 4375603 w 4656590"/>
              <a:gd name="connsiteY95" fmla="*/ 6267450 h 9944100"/>
              <a:gd name="connsiteX96" fmla="*/ 4361315 w 4656590"/>
              <a:gd name="connsiteY96" fmla="*/ 6410325 h 9944100"/>
              <a:gd name="connsiteX97" fmla="*/ 4232728 w 4656590"/>
              <a:gd name="connsiteY97" fmla="*/ 6396037 h 9944100"/>
              <a:gd name="connsiteX98" fmla="*/ 4104140 w 4656590"/>
              <a:gd name="connsiteY98" fmla="*/ 6424612 h 9944100"/>
              <a:gd name="connsiteX99" fmla="*/ 4070803 w 4656590"/>
              <a:gd name="connsiteY99" fmla="*/ 6510337 h 9944100"/>
              <a:gd name="connsiteX100" fmla="*/ 4113665 w 4656590"/>
              <a:gd name="connsiteY100" fmla="*/ 6662737 h 9944100"/>
              <a:gd name="connsiteX101" fmla="*/ 4194628 w 4656590"/>
              <a:gd name="connsiteY101" fmla="*/ 6700837 h 9944100"/>
              <a:gd name="connsiteX102" fmla="*/ 4261303 w 4656590"/>
              <a:gd name="connsiteY102" fmla="*/ 6619875 h 9944100"/>
              <a:gd name="connsiteX103" fmla="*/ 4308928 w 4656590"/>
              <a:gd name="connsiteY103" fmla="*/ 6643687 h 9944100"/>
              <a:gd name="connsiteX104" fmla="*/ 4337503 w 4656590"/>
              <a:gd name="connsiteY104" fmla="*/ 6491287 h 9944100"/>
              <a:gd name="connsiteX105" fmla="*/ 4375603 w 4656590"/>
              <a:gd name="connsiteY105" fmla="*/ 6491287 h 9944100"/>
              <a:gd name="connsiteX106" fmla="*/ 4442278 w 4656590"/>
              <a:gd name="connsiteY106" fmla="*/ 6419850 h 9944100"/>
              <a:gd name="connsiteX107" fmla="*/ 4547053 w 4656590"/>
              <a:gd name="connsiteY107" fmla="*/ 6415087 h 9944100"/>
              <a:gd name="connsiteX108" fmla="*/ 4604203 w 4656590"/>
              <a:gd name="connsiteY108" fmla="*/ 6496050 h 9944100"/>
              <a:gd name="connsiteX109" fmla="*/ 4537528 w 4656590"/>
              <a:gd name="connsiteY109" fmla="*/ 6572250 h 9944100"/>
              <a:gd name="connsiteX110" fmla="*/ 4547053 w 4656590"/>
              <a:gd name="connsiteY110" fmla="*/ 6619875 h 9944100"/>
              <a:gd name="connsiteX111" fmla="*/ 4499428 w 4656590"/>
              <a:gd name="connsiteY111" fmla="*/ 6638925 h 9944100"/>
              <a:gd name="connsiteX112" fmla="*/ 4489903 w 4656590"/>
              <a:gd name="connsiteY112" fmla="*/ 6686550 h 9944100"/>
              <a:gd name="connsiteX113" fmla="*/ 4532765 w 4656590"/>
              <a:gd name="connsiteY113" fmla="*/ 6753225 h 9944100"/>
              <a:gd name="connsiteX114" fmla="*/ 4480378 w 4656590"/>
              <a:gd name="connsiteY114" fmla="*/ 6838950 h 9944100"/>
              <a:gd name="connsiteX115" fmla="*/ 4380365 w 4656590"/>
              <a:gd name="connsiteY115" fmla="*/ 6791325 h 9944100"/>
              <a:gd name="connsiteX116" fmla="*/ 4347028 w 4656590"/>
              <a:gd name="connsiteY116" fmla="*/ 6791325 h 9944100"/>
              <a:gd name="connsiteX117" fmla="*/ 4327978 w 4656590"/>
              <a:gd name="connsiteY117" fmla="*/ 6886575 h 9944100"/>
              <a:gd name="connsiteX118" fmla="*/ 4227965 w 4656590"/>
              <a:gd name="connsiteY118" fmla="*/ 6886575 h 9944100"/>
              <a:gd name="connsiteX119" fmla="*/ 4218440 w 4656590"/>
              <a:gd name="connsiteY119" fmla="*/ 6838950 h 9944100"/>
              <a:gd name="connsiteX120" fmla="*/ 4175578 w 4656590"/>
              <a:gd name="connsiteY120" fmla="*/ 6796087 h 9944100"/>
              <a:gd name="connsiteX121" fmla="*/ 3989840 w 4656590"/>
              <a:gd name="connsiteY121" fmla="*/ 7029450 h 9944100"/>
              <a:gd name="connsiteX122" fmla="*/ 4032703 w 4656590"/>
              <a:gd name="connsiteY122" fmla="*/ 7129462 h 9944100"/>
              <a:gd name="connsiteX123" fmla="*/ 4113665 w 4656590"/>
              <a:gd name="connsiteY123" fmla="*/ 7100887 h 9944100"/>
              <a:gd name="connsiteX124" fmla="*/ 4161290 w 4656590"/>
              <a:gd name="connsiteY124" fmla="*/ 7119937 h 9944100"/>
              <a:gd name="connsiteX125" fmla="*/ 4123190 w 4656590"/>
              <a:gd name="connsiteY125" fmla="*/ 7172325 h 9944100"/>
              <a:gd name="connsiteX126" fmla="*/ 4127953 w 4656590"/>
              <a:gd name="connsiteY126" fmla="*/ 7229475 h 9944100"/>
              <a:gd name="connsiteX127" fmla="*/ 4004128 w 4656590"/>
              <a:gd name="connsiteY127" fmla="*/ 7291387 h 9944100"/>
              <a:gd name="connsiteX128" fmla="*/ 3899353 w 4656590"/>
              <a:gd name="connsiteY128" fmla="*/ 7229475 h 9944100"/>
              <a:gd name="connsiteX129" fmla="*/ 3866015 w 4656590"/>
              <a:gd name="connsiteY129" fmla="*/ 7239000 h 9944100"/>
              <a:gd name="connsiteX130" fmla="*/ 3880303 w 4656590"/>
              <a:gd name="connsiteY130" fmla="*/ 7305675 h 9944100"/>
              <a:gd name="connsiteX131" fmla="*/ 3775528 w 4656590"/>
              <a:gd name="connsiteY131" fmla="*/ 7372350 h 9944100"/>
              <a:gd name="connsiteX132" fmla="*/ 3804103 w 4656590"/>
              <a:gd name="connsiteY132" fmla="*/ 7439025 h 9944100"/>
              <a:gd name="connsiteX133" fmla="*/ 3927928 w 4656590"/>
              <a:gd name="connsiteY133" fmla="*/ 7419975 h 9944100"/>
              <a:gd name="connsiteX134" fmla="*/ 4018415 w 4656590"/>
              <a:gd name="connsiteY134" fmla="*/ 7410450 h 9944100"/>
              <a:gd name="connsiteX135" fmla="*/ 4075565 w 4656590"/>
              <a:gd name="connsiteY135" fmla="*/ 7343775 h 9944100"/>
              <a:gd name="connsiteX136" fmla="*/ 4104140 w 4656590"/>
              <a:gd name="connsiteY136" fmla="*/ 7353300 h 9944100"/>
              <a:gd name="connsiteX137" fmla="*/ 4147003 w 4656590"/>
              <a:gd name="connsiteY137" fmla="*/ 7353300 h 9944100"/>
              <a:gd name="connsiteX138" fmla="*/ 4218440 w 4656590"/>
              <a:gd name="connsiteY138" fmla="*/ 7286625 h 9944100"/>
              <a:gd name="connsiteX139" fmla="*/ 4280353 w 4656590"/>
              <a:gd name="connsiteY139" fmla="*/ 7286625 h 9944100"/>
              <a:gd name="connsiteX140" fmla="*/ 4180340 w 4656590"/>
              <a:gd name="connsiteY140" fmla="*/ 7410450 h 9944100"/>
              <a:gd name="connsiteX141" fmla="*/ 4161290 w 4656590"/>
              <a:gd name="connsiteY141" fmla="*/ 7524750 h 9944100"/>
              <a:gd name="connsiteX142" fmla="*/ 4070803 w 4656590"/>
              <a:gd name="connsiteY142" fmla="*/ 7505700 h 9944100"/>
              <a:gd name="connsiteX143" fmla="*/ 4018415 w 4656590"/>
              <a:gd name="connsiteY143" fmla="*/ 7505700 h 9944100"/>
              <a:gd name="connsiteX144" fmla="*/ 4008890 w 4656590"/>
              <a:gd name="connsiteY144" fmla="*/ 7534275 h 9944100"/>
              <a:gd name="connsiteX145" fmla="*/ 3913640 w 4656590"/>
              <a:gd name="connsiteY145" fmla="*/ 7543800 h 9944100"/>
              <a:gd name="connsiteX146" fmla="*/ 3856490 w 4656590"/>
              <a:gd name="connsiteY146" fmla="*/ 7572375 h 9944100"/>
              <a:gd name="connsiteX147" fmla="*/ 3804103 w 4656590"/>
              <a:gd name="connsiteY147" fmla="*/ 7558087 h 9944100"/>
              <a:gd name="connsiteX148" fmla="*/ 3755022 w 4656590"/>
              <a:gd name="connsiteY148" fmla="*/ 7585695 h 9944100"/>
              <a:gd name="connsiteX149" fmla="*/ 3851728 w 4656590"/>
              <a:gd name="connsiteY149" fmla="*/ 7639050 h 9944100"/>
              <a:gd name="connsiteX150" fmla="*/ 3846965 w 4656590"/>
              <a:gd name="connsiteY150" fmla="*/ 7681912 h 9944100"/>
              <a:gd name="connsiteX151" fmla="*/ 3942215 w 4656590"/>
              <a:gd name="connsiteY151" fmla="*/ 7705725 h 9944100"/>
              <a:gd name="connsiteX152" fmla="*/ 3942215 w 4656590"/>
              <a:gd name="connsiteY152" fmla="*/ 7767637 h 9944100"/>
              <a:gd name="connsiteX153" fmla="*/ 3885065 w 4656590"/>
              <a:gd name="connsiteY153" fmla="*/ 7810500 h 9944100"/>
              <a:gd name="connsiteX154" fmla="*/ 3756478 w 4656590"/>
              <a:gd name="connsiteY154" fmla="*/ 7800975 h 9944100"/>
              <a:gd name="connsiteX155" fmla="*/ 3718378 w 4656590"/>
              <a:gd name="connsiteY155" fmla="*/ 7834312 h 9944100"/>
              <a:gd name="connsiteX156" fmla="*/ 3808865 w 4656590"/>
              <a:gd name="connsiteY156" fmla="*/ 7891462 h 9944100"/>
              <a:gd name="connsiteX157" fmla="*/ 3808865 w 4656590"/>
              <a:gd name="connsiteY157" fmla="*/ 7948612 h 9944100"/>
              <a:gd name="connsiteX158" fmla="*/ 3856490 w 4656590"/>
              <a:gd name="connsiteY158" fmla="*/ 7953375 h 9944100"/>
              <a:gd name="connsiteX159" fmla="*/ 3856490 w 4656590"/>
              <a:gd name="connsiteY159" fmla="*/ 7996237 h 9944100"/>
              <a:gd name="connsiteX160" fmla="*/ 3927928 w 4656590"/>
              <a:gd name="connsiteY160" fmla="*/ 7996237 h 9944100"/>
              <a:gd name="connsiteX161" fmla="*/ 3942215 w 4656590"/>
              <a:gd name="connsiteY161" fmla="*/ 7948612 h 9944100"/>
              <a:gd name="connsiteX162" fmla="*/ 4151765 w 4656590"/>
              <a:gd name="connsiteY162" fmla="*/ 7924800 h 9944100"/>
              <a:gd name="connsiteX163" fmla="*/ 4132715 w 4656590"/>
              <a:gd name="connsiteY163" fmla="*/ 7972425 h 9944100"/>
              <a:gd name="connsiteX164" fmla="*/ 4032703 w 4656590"/>
              <a:gd name="connsiteY164" fmla="*/ 7981950 h 9944100"/>
              <a:gd name="connsiteX165" fmla="*/ 4032703 w 4656590"/>
              <a:gd name="connsiteY165" fmla="*/ 8039100 h 9944100"/>
              <a:gd name="connsiteX166" fmla="*/ 4075565 w 4656590"/>
              <a:gd name="connsiteY166" fmla="*/ 8134350 h 9944100"/>
              <a:gd name="connsiteX167" fmla="*/ 4018415 w 4656590"/>
              <a:gd name="connsiteY167" fmla="*/ 8158162 h 9944100"/>
              <a:gd name="connsiteX168" fmla="*/ 3961265 w 4656590"/>
              <a:gd name="connsiteY168" fmla="*/ 8115300 h 9944100"/>
              <a:gd name="connsiteX169" fmla="*/ 3899353 w 4656590"/>
              <a:gd name="connsiteY169" fmla="*/ 8134350 h 9944100"/>
              <a:gd name="connsiteX170" fmla="*/ 3818390 w 4656590"/>
              <a:gd name="connsiteY170" fmla="*/ 8210550 h 9944100"/>
              <a:gd name="connsiteX171" fmla="*/ 3751715 w 4656590"/>
              <a:gd name="connsiteY171" fmla="*/ 8196262 h 9944100"/>
              <a:gd name="connsiteX172" fmla="*/ 3761240 w 4656590"/>
              <a:gd name="connsiteY172" fmla="*/ 8272462 h 9944100"/>
              <a:gd name="connsiteX173" fmla="*/ 3627890 w 4656590"/>
              <a:gd name="connsiteY173" fmla="*/ 8210550 h 9944100"/>
              <a:gd name="connsiteX174" fmla="*/ 3656465 w 4656590"/>
              <a:gd name="connsiteY174" fmla="*/ 8272462 h 9944100"/>
              <a:gd name="connsiteX175" fmla="*/ 3637415 w 4656590"/>
              <a:gd name="connsiteY175" fmla="*/ 8329612 h 9944100"/>
              <a:gd name="connsiteX176" fmla="*/ 3699328 w 4656590"/>
              <a:gd name="connsiteY176" fmla="*/ 8343900 h 9944100"/>
              <a:gd name="connsiteX177" fmla="*/ 3713615 w 4656590"/>
              <a:gd name="connsiteY177" fmla="*/ 8377237 h 9944100"/>
              <a:gd name="connsiteX178" fmla="*/ 3894590 w 4656590"/>
              <a:gd name="connsiteY178" fmla="*/ 8353425 h 9944100"/>
              <a:gd name="connsiteX179" fmla="*/ 3908878 w 4656590"/>
              <a:gd name="connsiteY179" fmla="*/ 8410575 h 9944100"/>
              <a:gd name="connsiteX180" fmla="*/ 3751715 w 4656590"/>
              <a:gd name="connsiteY180" fmla="*/ 8558212 h 9944100"/>
              <a:gd name="connsiteX181" fmla="*/ 3546928 w 4656590"/>
              <a:gd name="connsiteY181" fmla="*/ 8553450 h 9944100"/>
              <a:gd name="connsiteX182" fmla="*/ 3470728 w 4656590"/>
              <a:gd name="connsiteY182" fmla="*/ 8615362 h 9944100"/>
              <a:gd name="connsiteX183" fmla="*/ 3527878 w 4656590"/>
              <a:gd name="connsiteY183" fmla="*/ 8686800 h 9944100"/>
              <a:gd name="connsiteX184" fmla="*/ 3651703 w 4656590"/>
              <a:gd name="connsiteY184" fmla="*/ 8739187 h 9944100"/>
              <a:gd name="connsiteX185" fmla="*/ 3642178 w 4656590"/>
              <a:gd name="connsiteY185" fmla="*/ 8805862 h 9944100"/>
              <a:gd name="connsiteX186" fmla="*/ 3699328 w 4656590"/>
              <a:gd name="connsiteY186" fmla="*/ 8820150 h 9944100"/>
              <a:gd name="connsiteX187" fmla="*/ 3832678 w 4656590"/>
              <a:gd name="connsiteY187" fmla="*/ 8796337 h 9944100"/>
              <a:gd name="connsiteX188" fmla="*/ 3875540 w 4656590"/>
              <a:gd name="connsiteY188" fmla="*/ 8896350 h 9944100"/>
              <a:gd name="connsiteX189" fmla="*/ 3737428 w 4656590"/>
              <a:gd name="connsiteY189" fmla="*/ 8943975 h 9944100"/>
              <a:gd name="connsiteX190" fmla="*/ 3737428 w 4656590"/>
              <a:gd name="connsiteY190" fmla="*/ 8996362 h 9944100"/>
              <a:gd name="connsiteX191" fmla="*/ 3689803 w 4656590"/>
              <a:gd name="connsiteY191" fmla="*/ 9015412 h 9944100"/>
              <a:gd name="connsiteX192" fmla="*/ 3670753 w 4656590"/>
              <a:gd name="connsiteY192" fmla="*/ 8953500 h 9944100"/>
              <a:gd name="connsiteX193" fmla="*/ 3575503 w 4656590"/>
              <a:gd name="connsiteY193" fmla="*/ 8924925 h 9944100"/>
              <a:gd name="connsiteX194" fmla="*/ 3570740 w 4656590"/>
              <a:gd name="connsiteY194" fmla="*/ 8872537 h 9944100"/>
              <a:gd name="connsiteX195" fmla="*/ 3437390 w 4656590"/>
              <a:gd name="connsiteY195" fmla="*/ 8872537 h 9944100"/>
              <a:gd name="connsiteX196" fmla="*/ 3365953 w 4656590"/>
              <a:gd name="connsiteY196" fmla="*/ 8801100 h 9944100"/>
              <a:gd name="connsiteX197" fmla="*/ 3351665 w 4656590"/>
              <a:gd name="connsiteY197" fmla="*/ 8896350 h 9944100"/>
              <a:gd name="connsiteX198" fmla="*/ 3375478 w 4656590"/>
              <a:gd name="connsiteY198" fmla="*/ 8920162 h 9944100"/>
              <a:gd name="connsiteX199" fmla="*/ 3351665 w 4656590"/>
              <a:gd name="connsiteY199" fmla="*/ 8986837 h 9944100"/>
              <a:gd name="connsiteX200" fmla="*/ 3427865 w 4656590"/>
              <a:gd name="connsiteY200" fmla="*/ 9034462 h 9944100"/>
              <a:gd name="connsiteX201" fmla="*/ 3461203 w 4656590"/>
              <a:gd name="connsiteY201" fmla="*/ 9105900 h 9944100"/>
              <a:gd name="connsiteX202" fmla="*/ 3627890 w 4656590"/>
              <a:gd name="connsiteY202" fmla="*/ 9120187 h 9944100"/>
              <a:gd name="connsiteX203" fmla="*/ 3704090 w 4656590"/>
              <a:gd name="connsiteY203" fmla="*/ 9153525 h 9944100"/>
              <a:gd name="connsiteX204" fmla="*/ 3485015 w 4656590"/>
              <a:gd name="connsiteY204" fmla="*/ 9201150 h 9944100"/>
              <a:gd name="connsiteX205" fmla="*/ 3365953 w 4656590"/>
              <a:gd name="connsiteY205" fmla="*/ 9224962 h 9944100"/>
              <a:gd name="connsiteX206" fmla="*/ 3380240 w 4656590"/>
              <a:gd name="connsiteY206" fmla="*/ 9267825 h 9944100"/>
              <a:gd name="connsiteX207" fmla="*/ 3518353 w 4656590"/>
              <a:gd name="connsiteY207" fmla="*/ 9324975 h 9944100"/>
              <a:gd name="connsiteX208" fmla="*/ 3542165 w 4656590"/>
              <a:gd name="connsiteY208" fmla="*/ 9386887 h 9944100"/>
              <a:gd name="connsiteX209" fmla="*/ 3389765 w 4656590"/>
              <a:gd name="connsiteY209" fmla="*/ 9391650 h 9944100"/>
              <a:gd name="connsiteX210" fmla="*/ 3275465 w 4656590"/>
              <a:gd name="connsiteY210" fmla="*/ 9372600 h 9944100"/>
              <a:gd name="connsiteX211" fmla="*/ 3251653 w 4656590"/>
              <a:gd name="connsiteY211" fmla="*/ 9305925 h 9944100"/>
              <a:gd name="connsiteX212" fmla="*/ 3213553 w 4656590"/>
              <a:gd name="connsiteY212" fmla="*/ 9372600 h 9944100"/>
              <a:gd name="connsiteX213" fmla="*/ 3156403 w 4656590"/>
              <a:gd name="connsiteY213" fmla="*/ 9372600 h 9944100"/>
              <a:gd name="connsiteX214" fmla="*/ 3127828 w 4656590"/>
              <a:gd name="connsiteY214" fmla="*/ 9339262 h 9944100"/>
              <a:gd name="connsiteX215" fmla="*/ 3094490 w 4656590"/>
              <a:gd name="connsiteY215" fmla="*/ 9444037 h 9944100"/>
              <a:gd name="connsiteX216" fmla="*/ 3027815 w 4656590"/>
              <a:gd name="connsiteY216" fmla="*/ 9444037 h 9944100"/>
              <a:gd name="connsiteX217" fmla="*/ 3018290 w 4656590"/>
              <a:gd name="connsiteY217" fmla="*/ 9420225 h 9944100"/>
              <a:gd name="connsiteX218" fmla="*/ 2946853 w 4656590"/>
              <a:gd name="connsiteY218" fmla="*/ 9405937 h 9944100"/>
              <a:gd name="connsiteX219" fmla="*/ 2965903 w 4656590"/>
              <a:gd name="connsiteY219" fmla="*/ 9339262 h 9944100"/>
              <a:gd name="connsiteX220" fmla="*/ 2937328 w 4656590"/>
              <a:gd name="connsiteY220" fmla="*/ 9310687 h 9944100"/>
              <a:gd name="connsiteX221" fmla="*/ 2980190 w 4656590"/>
              <a:gd name="connsiteY221" fmla="*/ 9234487 h 9944100"/>
              <a:gd name="connsiteX222" fmla="*/ 2946853 w 4656590"/>
              <a:gd name="connsiteY222" fmla="*/ 9196387 h 9944100"/>
              <a:gd name="connsiteX223" fmla="*/ 2975428 w 4656590"/>
              <a:gd name="connsiteY223" fmla="*/ 9158287 h 9944100"/>
              <a:gd name="connsiteX224" fmla="*/ 2918278 w 4656590"/>
              <a:gd name="connsiteY224" fmla="*/ 9105900 h 9944100"/>
              <a:gd name="connsiteX225" fmla="*/ 2880178 w 4656590"/>
              <a:gd name="connsiteY225" fmla="*/ 9167812 h 9944100"/>
              <a:gd name="connsiteX226" fmla="*/ 2903990 w 4656590"/>
              <a:gd name="connsiteY226" fmla="*/ 9329737 h 9944100"/>
              <a:gd name="connsiteX227" fmla="*/ 2837315 w 4656590"/>
              <a:gd name="connsiteY227" fmla="*/ 9410700 h 9944100"/>
              <a:gd name="connsiteX228" fmla="*/ 2946853 w 4656590"/>
              <a:gd name="connsiteY228" fmla="*/ 9477375 h 9944100"/>
              <a:gd name="connsiteX229" fmla="*/ 3004003 w 4656590"/>
              <a:gd name="connsiteY229" fmla="*/ 9596437 h 9944100"/>
              <a:gd name="connsiteX230" fmla="*/ 2984953 w 4656590"/>
              <a:gd name="connsiteY230" fmla="*/ 9682162 h 9944100"/>
              <a:gd name="connsiteX231" fmla="*/ 2894465 w 4656590"/>
              <a:gd name="connsiteY231" fmla="*/ 9591675 h 9944100"/>
              <a:gd name="connsiteX232" fmla="*/ 2851603 w 4656590"/>
              <a:gd name="connsiteY232" fmla="*/ 9582150 h 9944100"/>
              <a:gd name="connsiteX233" fmla="*/ 2851603 w 4656590"/>
              <a:gd name="connsiteY233" fmla="*/ 9682162 h 9944100"/>
              <a:gd name="connsiteX234" fmla="*/ 2775403 w 4656590"/>
              <a:gd name="connsiteY234" fmla="*/ 9753600 h 9944100"/>
              <a:gd name="connsiteX235" fmla="*/ 2794453 w 4656590"/>
              <a:gd name="connsiteY235" fmla="*/ 9810750 h 9944100"/>
              <a:gd name="connsiteX236" fmla="*/ 2870653 w 4656590"/>
              <a:gd name="connsiteY236" fmla="*/ 9791700 h 9944100"/>
              <a:gd name="connsiteX237" fmla="*/ 2927803 w 4656590"/>
              <a:gd name="connsiteY237" fmla="*/ 9858375 h 9944100"/>
              <a:gd name="connsiteX238" fmla="*/ 2932565 w 4656590"/>
              <a:gd name="connsiteY238" fmla="*/ 9901237 h 9944100"/>
              <a:gd name="connsiteX239" fmla="*/ 2827790 w 4656590"/>
              <a:gd name="connsiteY239" fmla="*/ 9915525 h 9944100"/>
              <a:gd name="connsiteX240" fmla="*/ 2808740 w 4656590"/>
              <a:gd name="connsiteY240" fmla="*/ 9944100 h 9944100"/>
              <a:gd name="connsiteX241" fmla="*/ 2756353 w 4656590"/>
              <a:gd name="connsiteY241" fmla="*/ 9925050 h 9944100"/>
              <a:gd name="connsiteX242" fmla="*/ 2703965 w 4656590"/>
              <a:gd name="connsiteY242" fmla="*/ 9782175 h 9944100"/>
              <a:gd name="connsiteX243" fmla="*/ 2613478 w 4656590"/>
              <a:gd name="connsiteY243" fmla="*/ 9734550 h 9944100"/>
              <a:gd name="connsiteX244" fmla="*/ 2608715 w 4656590"/>
              <a:gd name="connsiteY244" fmla="*/ 9648825 h 9944100"/>
              <a:gd name="connsiteX245" fmla="*/ 2670628 w 4656590"/>
              <a:gd name="connsiteY245" fmla="*/ 9620250 h 9944100"/>
              <a:gd name="connsiteX246" fmla="*/ 2684915 w 4656590"/>
              <a:gd name="connsiteY246" fmla="*/ 9586912 h 9944100"/>
              <a:gd name="connsiteX247" fmla="*/ 2589665 w 4656590"/>
              <a:gd name="connsiteY247" fmla="*/ 9534525 h 9944100"/>
              <a:gd name="connsiteX248" fmla="*/ 2475365 w 4656590"/>
              <a:gd name="connsiteY248" fmla="*/ 9525000 h 9944100"/>
              <a:gd name="connsiteX249" fmla="*/ 2394403 w 4656590"/>
              <a:gd name="connsiteY249" fmla="*/ 9582150 h 9944100"/>
              <a:gd name="connsiteX250" fmla="*/ 2422978 w 4656590"/>
              <a:gd name="connsiteY250" fmla="*/ 9615487 h 9944100"/>
              <a:gd name="connsiteX251" fmla="*/ 2408690 w 4656590"/>
              <a:gd name="connsiteY251" fmla="*/ 9677400 h 9944100"/>
              <a:gd name="connsiteX252" fmla="*/ 2446790 w 4656590"/>
              <a:gd name="connsiteY252" fmla="*/ 9791700 h 9944100"/>
              <a:gd name="connsiteX253" fmla="*/ 91440 w 4656590"/>
              <a:gd name="connsiteY253" fmla="*/ 3388222 h 9944100"/>
              <a:gd name="connsiteX0" fmla="*/ 0 w 4656590"/>
              <a:gd name="connsiteY0" fmla="*/ 3296782 h 9944100"/>
              <a:gd name="connsiteX1" fmla="*/ 2694440 w 4656590"/>
              <a:gd name="connsiteY1" fmla="*/ 0 h 9944100"/>
              <a:gd name="connsiteX2" fmla="*/ 2799215 w 4656590"/>
              <a:gd name="connsiteY2" fmla="*/ 176212 h 9944100"/>
              <a:gd name="connsiteX3" fmla="*/ 2837315 w 4656590"/>
              <a:gd name="connsiteY3" fmla="*/ 176212 h 9944100"/>
              <a:gd name="connsiteX4" fmla="*/ 2875415 w 4656590"/>
              <a:gd name="connsiteY4" fmla="*/ 266700 h 9944100"/>
              <a:gd name="connsiteX5" fmla="*/ 2875415 w 4656590"/>
              <a:gd name="connsiteY5" fmla="*/ 357187 h 9944100"/>
              <a:gd name="connsiteX6" fmla="*/ 3056390 w 4656590"/>
              <a:gd name="connsiteY6" fmla="*/ 538162 h 9944100"/>
              <a:gd name="connsiteX7" fmla="*/ 3056390 w 4656590"/>
              <a:gd name="connsiteY7" fmla="*/ 623887 h 9944100"/>
              <a:gd name="connsiteX8" fmla="*/ 3151640 w 4656590"/>
              <a:gd name="connsiteY8" fmla="*/ 704850 h 9944100"/>
              <a:gd name="connsiteX9" fmla="*/ 3146878 w 4656590"/>
              <a:gd name="connsiteY9" fmla="*/ 842962 h 9944100"/>
              <a:gd name="connsiteX10" fmla="*/ 3208790 w 4656590"/>
              <a:gd name="connsiteY10" fmla="*/ 895350 h 9944100"/>
              <a:gd name="connsiteX11" fmla="*/ 3280228 w 4656590"/>
              <a:gd name="connsiteY11" fmla="*/ 1062038 h 9944100"/>
              <a:gd name="connsiteX12" fmla="*/ 3337378 w 4656590"/>
              <a:gd name="connsiteY12" fmla="*/ 1114426 h 9944100"/>
              <a:gd name="connsiteX13" fmla="*/ 3351665 w 4656590"/>
              <a:gd name="connsiteY13" fmla="*/ 1204912 h 9944100"/>
              <a:gd name="connsiteX14" fmla="*/ 3385003 w 4656590"/>
              <a:gd name="connsiteY14" fmla="*/ 1243012 h 9944100"/>
              <a:gd name="connsiteX15" fmla="*/ 3461203 w 4656590"/>
              <a:gd name="connsiteY15" fmla="*/ 1443037 h 9944100"/>
              <a:gd name="connsiteX16" fmla="*/ 3461203 w 4656590"/>
              <a:gd name="connsiteY16" fmla="*/ 1547812 h 9944100"/>
              <a:gd name="connsiteX17" fmla="*/ 3380240 w 4656590"/>
              <a:gd name="connsiteY17" fmla="*/ 1524000 h 9944100"/>
              <a:gd name="connsiteX18" fmla="*/ 3294515 w 4656590"/>
              <a:gd name="connsiteY18" fmla="*/ 1619250 h 9944100"/>
              <a:gd name="connsiteX19" fmla="*/ 3242128 w 4656590"/>
              <a:gd name="connsiteY19" fmla="*/ 1666875 h 9944100"/>
              <a:gd name="connsiteX20" fmla="*/ 3261178 w 4656590"/>
              <a:gd name="connsiteY20" fmla="*/ 1719263 h 9944100"/>
              <a:gd name="connsiteX21" fmla="*/ 3342140 w 4656590"/>
              <a:gd name="connsiteY21" fmla="*/ 1795463 h 9944100"/>
              <a:gd name="connsiteX22" fmla="*/ 3427865 w 4656590"/>
              <a:gd name="connsiteY22" fmla="*/ 1795463 h 9944100"/>
              <a:gd name="connsiteX23" fmla="*/ 3556453 w 4656590"/>
              <a:gd name="connsiteY23" fmla="*/ 1857376 h 9944100"/>
              <a:gd name="connsiteX24" fmla="*/ 3675515 w 4656590"/>
              <a:gd name="connsiteY24" fmla="*/ 2019300 h 9944100"/>
              <a:gd name="connsiteX25" fmla="*/ 3618365 w 4656590"/>
              <a:gd name="connsiteY25" fmla="*/ 2114551 h 9944100"/>
              <a:gd name="connsiteX26" fmla="*/ 3565978 w 4656590"/>
              <a:gd name="connsiteY26" fmla="*/ 2100262 h 9944100"/>
              <a:gd name="connsiteX27" fmla="*/ 3446915 w 4656590"/>
              <a:gd name="connsiteY27" fmla="*/ 2233613 h 9944100"/>
              <a:gd name="connsiteX28" fmla="*/ 3437390 w 4656590"/>
              <a:gd name="connsiteY28" fmla="*/ 2481262 h 9944100"/>
              <a:gd name="connsiteX29" fmla="*/ 3551690 w 4656590"/>
              <a:gd name="connsiteY29" fmla="*/ 2619375 h 9944100"/>
              <a:gd name="connsiteX30" fmla="*/ 3646940 w 4656590"/>
              <a:gd name="connsiteY30" fmla="*/ 2652713 h 9944100"/>
              <a:gd name="connsiteX31" fmla="*/ 3718378 w 4656590"/>
              <a:gd name="connsiteY31" fmla="*/ 2790826 h 9944100"/>
              <a:gd name="connsiteX32" fmla="*/ 3785053 w 4656590"/>
              <a:gd name="connsiteY32" fmla="*/ 2847976 h 9944100"/>
              <a:gd name="connsiteX33" fmla="*/ 3823153 w 4656590"/>
              <a:gd name="connsiteY33" fmla="*/ 2947988 h 9944100"/>
              <a:gd name="connsiteX34" fmla="*/ 3989840 w 4656590"/>
              <a:gd name="connsiteY34" fmla="*/ 2943226 h 9944100"/>
              <a:gd name="connsiteX35" fmla="*/ 4080328 w 4656590"/>
              <a:gd name="connsiteY35" fmla="*/ 3109912 h 9944100"/>
              <a:gd name="connsiteX36" fmla="*/ 4075565 w 4656590"/>
              <a:gd name="connsiteY36" fmla="*/ 3248025 h 9944100"/>
              <a:gd name="connsiteX37" fmla="*/ 4108903 w 4656590"/>
              <a:gd name="connsiteY37" fmla="*/ 3314700 h 9944100"/>
              <a:gd name="connsiteX38" fmla="*/ 4094615 w 4656590"/>
              <a:gd name="connsiteY38" fmla="*/ 3367087 h 9944100"/>
              <a:gd name="connsiteX39" fmla="*/ 4027940 w 4656590"/>
              <a:gd name="connsiteY39" fmla="*/ 3371850 h 9944100"/>
              <a:gd name="connsiteX40" fmla="*/ 3992617 w 4656590"/>
              <a:gd name="connsiteY40" fmla="*/ 3499896 h 9944100"/>
              <a:gd name="connsiteX41" fmla="*/ 4075565 w 4656590"/>
              <a:gd name="connsiteY41" fmla="*/ 3605212 h 9944100"/>
              <a:gd name="connsiteX42" fmla="*/ 4099378 w 4656590"/>
              <a:gd name="connsiteY42" fmla="*/ 3724275 h 9944100"/>
              <a:gd name="connsiteX43" fmla="*/ 4147003 w 4656590"/>
              <a:gd name="connsiteY43" fmla="*/ 3738562 h 9944100"/>
              <a:gd name="connsiteX44" fmla="*/ 4180340 w 4656590"/>
              <a:gd name="connsiteY44" fmla="*/ 3862387 h 9944100"/>
              <a:gd name="connsiteX45" fmla="*/ 4170815 w 4656590"/>
              <a:gd name="connsiteY45" fmla="*/ 4010025 h 9944100"/>
              <a:gd name="connsiteX46" fmla="*/ 4204153 w 4656590"/>
              <a:gd name="connsiteY46" fmla="*/ 4043362 h 9944100"/>
              <a:gd name="connsiteX47" fmla="*/ 4194628 w 4656590"/>
              <a:gd name="connsiteY47" fmla="*/ 4114800 h 9944100"/>
              <a:gd name="connsiteX48" fmla="*/ 4237490 w 4656590"/>
              <a:gd name="connsiteY48" fmla="*/ 4114800 h 9944100"/>
              <a:gd name="connsiteX49" fmla="*/ 4261303 w 4656590"/>
              <a:gd name="connsiteY49" fmla="*/ 4195762 h 9944100"/>
              <a:gd name="connsiteX50" fmla="*/ 4227965 w 4656590"/>
              <a:gd name="connsiteY50" fmla="*/ 4229100 h 9944100"/>
              <a:gd name="connsiteX51" fmla="*/ 4242253 w 4656590"/>
              <a:gd name="connsiteY51" fmla="*/ 4352925 h 9944100"/>
              <a:gd name="connsiteX52" fmla="*/ 4227965 w 4656590"/>
              <a:gd name="connsiteY52" fmla="*/ 4395787 h 9944100"/>
              <a:gd name="connsiteX53" fmla="*/ 4327978 w 4656590"/>
              <a:gd name="connsiteY53" fmla="*/ 4491037 h 9944100"/>
              <a:gd name="connsiteX54" fmla="*/ 4266065 w 4656590"/>
              <a:gd name="connsiteY54" fmla="*/ 4538662 h 9944100"/>
              <a:gd name="connsiteX55" fmla="*/ 4266065 w 4656590"/>
              <a:gd name="connsiteY55" fmla="*/ 4595812 h 9944100"/>
              <a:gd name="connsiteX56" fmla="*/ 4308928 w 4656590"/>
              <a:gd name="connsiteY56" fmla="*/ 4648200 h 9944100"/>
              <a:gd name="connsiteX57" fmla="*/ 4251778 w 4656590"/>
              <a:gd name="connsiteY57" fmla="*/ 4681537 h 9944100"/>
              <a:gd name="connsiteX58" fmla="*/ 4227965 w 4656590"/>
              <a:gd name="connsiteY58" fmla="*/ 4748212 h 9944100"/>
              <a:gd name="connsiteX59" fmla="*/ 4161290 w 4656590"/>
              <a:gd name="connsiteY59" fmla="*/ 4748212 h 9944100"/>
              <a:gd name="connsiteX60" fmla="*/ 4151765 w 4656590"/>
              <a:gd name="connsiteY60" fmla="*/ 4795837 h 9944100"/>
              <a:gd name="connsiteX61" fmla="*/ 4227965 w 4656590"/>
              <a:gd name="connsiteY61" fmla="*/ 4800600 h 9944100"/>
              <a:gd name="connsiteX62" fmla="*/ 4227965 w 4656590"/>
              <a:gd name="connsiteY62" fmla="*/ 4881562 h 9944100"/>
              <a:gd name="connsiteX63" fmla="*/ 4166053 w 4656590"/>
              <a:gd name="connsiteY63" fmla="*/ 4948237 h 9944100"/>
              <a:gd name="connsiteX64" fmla="*/ 4151765 w 4656590"/>
              <a:gd name="connsiteY64" fmla="*/ 5053012 h 9944100"/>
              <a:gd name="connsiteX65" fmla="*/ 4223203 w 4656590"/>
              <a:gd name="connsiteY65" fmla="*/ 5053012 h 9944100"/>
              <a:gd name="connsiteX66" fmla="*/ 4227965 w 4656590"/>
              <a:gd name="connsiteY66" fmla="*/ 5110162 h 9944100"/>
              <a:gd name="connsiteX67" fmla="*/ 4161290 w 4656590"/>
              <a:gd name="connsiteY67" fmla="*/ 5191125 h 9944100"/>
              <a:gd name="connsiteX68" fmla="*/ 4166053 w 4656590"/>
              <a:gd name="connsiteY68" fmla="*/ 5272087 h 9944100"/>
              <a:gd name="connsiteX69" fmla="*/ 4213678 w 4656590"/>
              <a:gd name="connsiteY69" fmla="*/ 5281612 h 9944100"/>
              <a:gd name="connsiteX70" fmla="*/ 4218440 w 4656590"/>
              <a:gd name="connsiteY70" fmla="*/ 5362575 h 9944100"/>
              <a:gd name="connsiteX71" fmla="*/ 4137478 w 4656590"/>
              <a:gd name="connsiteY71" fmla="*/ 5343525 h 9944100"/>
              <a:gd name="connsiteX72" fmla="*/ 4151765 w 4656590"/>
              <a:gd name="connsiteY72" fmla="*/ 5457825 h 9944100"/>
              <a:gd name="connsiteX73" fmla="*/ 4118428 w 4656590"/>
              <a:gd name="connsiteY73" fmla="*/ 5505450 h 9944100"/>
              <a:gd name="connsiteX74" fmla="*/ 4123190 w 4656590"/>
              <a:gd name="connsiteY74" fmla="*/ 5572125 h 9944100"/>
              <a:gd name="connsiteX75" fmla="*/ 4018415 w 4656590"/>
              <a:gd name="connsiteY75" fmla="*/ 5648325 h 9944100"/>
              <a:gd name="connsiteX76" fmla="*/ 3995384 w 4656590"/>
              <a:gd name="connsiteY76" fmla="*/ 5638601 h 9944100"/>
              <a:gd name="connsiteX77" fmla="*/ 4051753 w 4656590"/>
              <a:gd name="connsiteY77" fmla="*/ 5738812 h 9944100"/>
              <a:gd name="connsiteX78" fmla="*/ 4094615 w 4656590"/>
              <a:gd name="connsiteY78" fmla="*/ 5743575 h 9944100"/>
              <a:gd name="connsiteX79" fmla="*/ 4180340 w 4656590"/>
              <a:gd name="connsiteY79" fmla="*/ 5553075 h 9944100"/>
              <a:gd name="connsiteX80" fmla="*/ 4194628 w 4656590"/>
              <a:gd name="connsiteY80" fmla="*/ 5553075 h 9944100"/>
              <a:gd name="connsiteX81" fmla="*/ 4394653 w 4656590"/>
              <a:gd name="connsiteY81" fmla="*/ 5272087 h 9944100"/>
              <a:gd name="connsiteX82" fmla="*/ 4437515 w 4656590"/>
              <a:gd name="connsiteY82" fmla="*/ 5319712 h 9944100"/>
              <a:gd name="connsiteX83" fmla="*/ 4418465 w 4656590"/>
              <a:gd name="connsiteY83" fmla="*/ 5462587 h 9944100"/>
              <a:gd name="connsiteX84" fmla="*/ 4451803 w 4656590"/>
              <a:gd name="connsiteY84" fmla="*/ 5667375 h 9944100"/>
              <a:gd name="connsiteX85" fmla="*/ 4413703 w 4656590"/>
              <a:gd name="connsiteY85" fmla="*/ 5791200 h 9944100"/>
              <a:gd name="connsiteX86" fmla="*/ 4594678 w 4656590"/>
              <a:gd name="connsiteY86" fmla="*/ 5800725 h 9944100"/>
              <a:gd name="connsiteX87" fmla="*/ 4618490 w 4656590"/>
              <a:gd name="connsiteY87" fmla="*/ 5848350 h 9944100"/>
              <a:gd name="connsiteX88" fmla="*/ 4647065 w 4656590"/>
              <a:gd name="connsiteY88" fmla="*/ 5867400 h 9944100"/>
              <a:gd name="connsiteX89" fmla="*/ 4656590 w 4656590"/>
              <a:gd name="connsiteY89" fmla="*/ 5891212 h 9944100"/>
              <a:gd name="connsiteX90" fmla="*/ 4651828 w 4656590"/>
              <a:gd name="connsiteY90" fmla="*/ 6034087 h 9944100"/>
              <a:gd name="connsiteX91" fmla="*/ 4575628 w 4656590"/>
              <a:gd name="connsiteY91" fmla="*/ 6072187 h 9944100"/>
              <a:gd name="connsiteX92" fmla="*/ 4575628 w 4656590"/>
              <a:gd name="connsiteY92" fmla="*/ 6115050 h 9944100"/>
              <a:gd name="connsiteX93" fmla="*/ 4480378 w 4656590"/>
              <a:gd name="connsiteY93" fmla="*/ 6110287 h 9944100"/>
              <a:gd name="connsiteX94" fmla="*/ 4437515 w 4656590"/>
              <a:gd name="connsiteY94" fmla="*/ 6224587 h 9944100"/>
              <a:gd name="connsiteX95" fmla="*/ 4375603 w 4656590"/>
              <a:gd name="connsiteY95" fmla="*/ 6267450 h 9944100"/>
              <a:gd name="connsiteX96" fmla="*/ 4361315 w 4656590"/>
              <a:gd name="connsiteY96" fmla="*/ 6410325 h 9944100"/>
              <a:gd name="connsiteX97" fmla="*/ 4232728 w 4656590"/>
              <a:gd name="connsiteY97" fmla="*/ 6396037 h 9944100"/>
              <a:gd name="connsiteX98" fmla="*/ 4104140 w 4656590"/>
              <a:gd name="connsiteY98" fmla="*/ 6424612 h 9944100"/>
              <a:gd name="connsiteX99" fmla="*/ 4070803 w 4656590"/>
              <a:gd name="connsiteY99" fmla="*/ 6510337 h 9944100"/>
              <a:gd name="connsiteX100" fmla="*/ 4113665 w 4656590"/>
              <a:gd name="connsiteY100" fmla="*/ 6662737 h 9944100"/>
              <a:gd name="connsiteX101" fmla="*/ 4194628 w 4656590"/>
              <a:gd name="connsiteY101" fmla="*/ 6700837 h 9944100"/>
              <a:gd name="connsiteX102" fmla="*/ 4261303 w 4656590"/>
              <a:gd name="connsiteY102" fmla="*/ 6619875 h 9944100"/>
              <a:gd name="connsiteX103" fmla="*/ 4308928 w 4656590"/>
              <a:gd name="connsiteY103" fmla="*/ 6643687 h 9944100"/>
              <a:gd name="connsiteX104" fmla="*/ 4337503 w 4656590"/>
              <a:gd name="connsiteY104" fmla="*/ 6491287 h 9944100"/>
              <a:gd name="connsiteX105" fmla="*/ 4375603 w 4656590"/>
              <a:gd name="connsiteY105" fmla="*/ 6491287 h 9944100"/>
              <a:gd name="connsiteX106" fmla="*/ 4442278 w 4656590"/>
              <a:gd name="connsiteY106" fmla="*/ 6419850 h 9944100"/>
              <a:gd name="connsiteX107" fmla="*/ 4547053 w 4656590"/>
              <a:gd name="connsiteY107" fmla="*/ 6415087 h 9944100"/>
              <a:gd name="connsiteX108" fmla="*/ 4604203 w 4656590"/>
              <a:gd name="connsiteY108" fmla="*/ 6496050 h 9944100"/>
              <a:gd name="connsiteX109" fmla="*/ 4537528 w 4656590"/>
              <a:gd name="connsiteY109" fmla="*/ 6572250 h 9944100"/>
              <a:gd name="connsiteX110" fmla="*/ 4547053 w 4656590"/>
              <a:gd name="connsiteY110" fmla="*/ 6619875 h 9944100"/>
              <a:gd name="connsiteX111" fmla="*/ 4499428 w 4656590"/>
              <a:gd name="connsiteY111" fmla="*/ 6638925 h 9944100"/>
              <a:gd name="connsiteX112" fmla="*/ 4489903 w 4656590"/>
              <a:gd name="connsiteY112" fmla="*/ 6686550 h 9944100"/>
              <a:gd name="connsiteX113" fmla="*/ 4532765 w 4656590"/>
              <a:gd name="connsiteY113" fmla="*/ 6753225 h 9944100"/>
              <a:gd name="connsiteX114" fmla="*/ 4480378 w 4656590"/>
              <a:gd name="connsiteY114" fmla="*/ 6838950 h 9944100"/>
              <a:gd name="connsiteX115" fmla="*/ 4380365 w 4656590"/>
              <a:gd name="connsiteY115" fmla="*/ 6791325 h 9944100"/>
              <a:gd name="connsiteX116" fmla="*/ 4347028 w 4656590"/>
              <a:gd name="connsiteY116" fmla="*/ 6791325 h 9944100"/>
              <a:gd name="connsiteX117" fmla="*/ 4327978 w 4656590"/>
              <a:gd name="connsiteY117" fmla="*/ 6886575 h 9944100"/>
              <a:gd name="connsiteX118" fmla="*/ 4227965 w 4656590"/>
              <a:gd name="connsiteY118" fmla="*/ 6886575 h 9944100"/>
              <a:gd name="connsiteX119" fmla="*/ 4218440 w 4656590"/>
              <a:gd name="connsiteY119" fmla="*/ 6838950 h 9944100"/>
              <a:gd name="connsiteX120" fmla="*/ 4175578 w 4656590"/>
              <a:gd name="connsiteY120" fmla="*/ 6796087 h 9944100"/>
              <a:gd name="connsiteX121" fmla="*/ 3989840 w 4656590"/>
              <a:gd name="connsiteY121" fmla="*/ 7029450 h 9944100"/>
              <a:gd name="connsiteX122" fmla="*/ 4032703 w 4656590"/>
              <a:gd name="connsiteY122" fmla="*/ 7129462 h 9944100"/>
              <a:gd name="connsiteX123" fmla="*/ 4113665 w 4656590"/>
              <a:gd name="connsiteY123" fmla="*/ 7100887 h 9944100"/>
              <a:gd name="connsiteX124" fmla="*/ 4161290 w 4656590"/>
              <a:gd name="connsiteY124" fmla="*/ 7119937 h 9944100"/>
              <a:gd name="connsiteX125" fmla="*/ 4123190 w 4656590"/>
              <a:gd name="connsiteY125" fmla="*/ 7172325 h 9944100"/>
              <a:gd name="connsiteX126" fmla="*/ 4127953 w 4656590"/>
              <a:gd name="connsiteY126" fmla="*/ 7229475 h 9944100"/>
              <a:gd name="connsiteX127" fmla="*/ 4004128 w 4656590"/>
              <a:gd name="connsiteY127" fmla="*/ 7291387 h 9944100"/>
              <a:gd name="connsiteX128" fmla="*/ 3899353 w 4656590"/>
              <a:gd name="connsiteY128" fmla="*/ 7229475 h 9944100"/>
              <a:gd name="connsiteX129" fmla="*/ 3866015 w 4656590"/>
              <a:gd name="connsiteY129" fmla="*/ 7239000 h 9944100"/>
              <a:gd name="connsiteX130" fmla="*/ 3880303 w 4656590"/>
              <a:gd name="connsiteY130" fmla="*/ 7305675 h 9944100"/>
              <a:gd name="connsiteX131" fmla="*/ 3775528 w 4656590"/>
              <a:gd name="connsiteY131" fmla="*/ 7372350 h 9944100"/>
              <a:gd name="connsiteX132" fmla="*/ 3804103 w 4656590"/>
              <a:gd name="connsiteY132" fmla="*/ 7439025 h 9944100"/>
              <a:gd name="connsiteX133" fmla="*/ 3927928 w 4656590"/>
              <a:gd name="connsiteY133" fmla="*/ 7419975 h 9944100"/>
              <a:gd name="connsiteX134" fmla="*/ 4018415 w 4656590"/>
              <a:gd name="connsiteY134" fmla="*/ 7410450 h 9944100"/>
              <a:gd name="connsiteX135" fmla="*/ 4075565 w 4656590"/>
              <a:gd name="connsiteY135" fmla="*/ 7343775 h 9944100"/>
              <a:gd name="connsiteX136" fmla="*/ 4104140 w 4656590"/>
              <a:gd name="connsiteY136" fmla="*/ 7353300 h 9944100"/>
              <a:gd name="connsiteX137" fmla="*/ 4147003 w 4656590"/>
              <a:gd name="connsiteY137" fmla="*/ 7353300 h 9944100"/>
              <a:gd name="connsiteX138" fmla="*/ 4218440 w 4656590"/>
              <a:gd name="connsiteY138" fmla="*/ 7286625 h 9944100"/>
              <a:gd name="connsiteX139" fmla="*/ 4280353 w 4656590"/>
              <a:gd name="connsiteY139" fmla="*/ 7286625 h 9944100"/>
              <a:gd name="connsiteX140" fmla="*/ 4180340 w 4656590"/>
              <a:gd name="connsiteY140" fmla="*/ 7410450 h 9944100"/>
              <a:gd name="connsiteX141" fmla="*/ 4161290 w 4656590"/>
              <a:gd name="connsiteY141" fmla="*/ 7524750 h 9944100"/>
              <a:gd name="connsiteX142" fmla="*/ 4070803 w 4656590"/>
              <a:gd name="connsiteY142" fmla="*/ 7505700 h 9944100"/>
              <a:gd name="connsiteX143" fmla="*/ 4018415 w 4656590"/>
              <a:gd name="connsiteY143" fmla="*/ 7505700 h 9944100"/>
              <a:gd name="connsiteX144" fmla="*/ 4008890 w 4656590"/>
              <a:gd name="connsiteY144" fmla="*/ 7534275 h 9944100"/>
              <a:gd name="connsiteX145" fmla="*/ 3913640 w 4656590"/>
              <a:gd name="connsiteY145" fmla="*/ 7543800 h 9944100"/>
              <a:gd name="connsiteX146" fmla="*/ 3856490 w 4656590"/>
              <a:gd name="connsiteY146" fmla="*/ 7572375 h 9944100"/>
              <a:gd name="connsiteX147" fmla="*/ 3804103 w 4656590"/>
              <a:gd name="connsiteY147" fmla="*/ 7558087 h 9944100"/>
              <a:gd name="connsiteX148" fmla="*/ 3755022 w 4656590"/>
              <a:gd name="connsiteY148" fmla="*/ 7585695 h 9944100"/>
              <a:gd name="connsiteX149" fmla="*/ 3851728 w 4656590"/>
              <a:gd name="connsiteY149" fmla="*/ 7639050 h 9944100"/>
              <a:gd name="connsiteX150" fmla="*/ 3846965 w 4656590"/>
              <a:gd name="connsiteY150" fmla="*/ 7681912 h 9944100"/>
              <a:gd name="connsiteX151" fmla="*/ 3942215 w 4656590"/>
              <a:gd name="connsiteY151" fmla="*/ 7705725 h 9944100"/>
              <a:gd name="connsiteX152" fmla="*/ 3942215 w 4656590"/>
              <a:gd name="connsiteY152" fmla="*/ 7767637 h 9944100"/>
              <a:gd name="connsiteX153" fmla="*/ 3885065 w 4656590"/>
              <a:gd name="connsiteY153" fmla="*/ 7810500 h 9944100"/>
              <a:gd name="connsiteX154" fmla="*/ 3756478 w 4656590"/>
              <a:gd name="connsiteY154" fmla="*/ 7800975 h 9944100"/>
              <a:gd name="connsiteX155" fmla="*/ 3718378 w 4656590"/>
              <a:gd name="connsiteY155" fmla="*/ 7834312 h 9944100"/>
              <a:gd name="connsiteX156" fmla="*/ 3808865 w 4656590"/>
              <a:gd name="connsiteY156" fmla="*/ 7891462 h 9944100"/>
              <a:gd name="connsiteX157" fmla="*/ 3808865 w 4656590"/>
              <a:gd name="connsiteY157" fmla="*/ 7948612 h 9944100"/>
              <a:gd name="connsiteX158" fmla="*/ 3856490 w 4656590"/>
              <a:gd name="connsiteY158" fmla="*/ 7953375 h 9944100"/>
              <a:gd name="connsiteX159" fmla="*/ 3856490 w 4656590"/>
              <a:gd name="connsiteY159" fmla="*/ 7996237 h 9944100"/>
              <a:gd name="connsiteX160" fmla="*/ 3927928 w 4656590"/>
              <a:gd name="connsiteY160" fmla="*/ 7996237 h 9944100"/>
              <a:gd name="connsiteX161" fmla="*/ 3942215 w 4656590"/>
              <a:gd name="connsiteY161" fmla="*/ 7948612 h 9944100"/>
              <a:gd name="connsiteX162" fmla="*/ 4151765 w 4656590"/>
              <a:gd name="connsiteY162" fmla="*/ 7924800 h 9944100"/>
              <a:gd name="connsiteX163" fmla="*/ 4132715 w 4656590"/>
              <a:gd name="connsiteY163" fmla="*/ 7972425 h 9944100"/>
              <a:gd name="connsiteX164" fmla="*/ 4032703 w 4656590"/>
              <a:gd name="connsiteY164" fmla="*/ 7981950 h 9944100"/>
              <a:gd name="connsiteX165" fmla="*/ 4032703 w 4656590"/>
              <a:gd name="connsiteY165" fmla="*/ 8039100 h 9944100"/>
              <a:gd name="connsiteX166" fmla="*/ 4075565 w 4656590"/>
              <a:gd name="connsiteY166" fmla="*/ 8134350 h 9944100"/>
              <a:gd name="connsiteX167" fmla="*/ 4018415 w 4656590"/>
              <a:gd name="connsiteY167" fmla="*/ 8158162 h 9944100"/>
              <a:gd name="connsiteX168" fmla="*/ 3961265 w 4656590"/>
              <a:gd name="connsiteY168" fmla="*/ 8115300 h 9944100"/>
              <a:gd name="connsiteX169" fmla="*/ 3899353 w 4656590"/>
              <a:gd name="connsiteY169" fmla="*/ 8134350 h 9944100"/>
              <a:gd name="connsiteX170" fmla="*/ 3818390 w 4656590"/>
              <a:gd name="connsiteY170" fmla="*/ 8210550 h 9944100"/>
              <a:gd name="connsiteX171" fmla="*/ 3751715 w 4656590"/>
              <a:gd name="connsiteY171" fmla="*/ 8196262 h 9944100"/>
              <a:gd name="connsiteX172" fmla="*/ 3761240 w 4656590"/>
              <a:gd name="connsiteY172" fmla="*/ 8272462 h 9944100"/>
              <a:gd name="connsiteX173" fmla="*/ 3627890 w 4656590"/>
              <a:gd name="connsiteY173" fmla="*/ 8210550 h 9944100"/>
              <a:gd name="connsiteX174" fmla="*/ 3656465 w 4656590"/>
              <a:gd name="connsiteY174" fmla="*/ 8272462 h 9944100"/>
              <a:gd name="connsiteX175" fmla="*/ 3637415 w 4656590"/>
              <a:gd name="connsiteY175" fmla="*/ 8329612 h 9944100"/>
              <a:gd name="connsiteX176" fmla="*/ 3699328 w 4656590"/>
              <a:gd name="connsiteY176" fmla="*/ 8343900 h 9944100"/>
              <a:gd name="connsiteX177" fmla="*/ 3713615 w 4656590"/>
              <a:gd name="connsiteY177" fmla="*/ 8377237 h 9944100"/>
              <a:gd name="connsiteX178" fmla="*/ 3894590 w 4656590"/>
              <a:gd name="connsiteY178" fmla="*/ 8353425 h 9944100"/>
              <a:gd name="connsiteX179" fmla="*/ 3908878 w 4656590"/>
              <a:gd name="connsiteY179" fmla="*/ 8410575 h 9944100"/>
              <a:gd name="connsiteX180" fmla="*/ 3751715 w 4656590"/>
              <a:gd name="connsiteY180" fmla="*/ 8558212 h 9944100"/>
              <a:gd name="connsiteX181" fmla="*/ 3546928 w 4656590"/>
              <a:gd name="connsiteY181" fmla="*/ 8553450 h 9944100"/>
              <a:gd name="connsiteX182" fmla="*/ 3470728 w 4656590"/>
              <a:gd name="connsiteY182" fmla="*/ 8615362 h 9944100"/>
              <a:gd name="connsiteX183" fmla="*/ 3527878 w 4656590"/>
              <a:gd name="connsiteY183" fmla="*/ 8686800 h 9944100"/>
              <a:gd name="connsiteX184" fmla="*/ 3651703 w 4656590"/>
              <a:gd name="connsiteY184" fmla="*/ 8739187 h 9944100"/>
              <a:gd name="connsiteX185" fmla="*/ 3642178 w 4656590"/>
              <a:gd name="connsiteY185" fmla="*/ 8805862 h 9944100"/>
              <a:gd name="connsiteX186" fmla="*/ 3699328 w 4656590"/>
              <a:gd name="connsiteY186" fmla="*/ 8820150 h 9944100"/>
              <a:gd name="connsiteX187" fmla="*/ 3832678 w 4656590"/>
              <a:gd name="connsiteY187" fmla="*/ 8796337 h 9944100"/>
              <a:gd name="connsiteX188" fmla="*/ 3875540 w 4656590"/>
              <a:gd name="connsiteY188" fmla="*/ 8896350 h 9944100"/>
              <a:gd name="connsiteX189" fmla="*/ 3737428 w 4656590"/>
              <a:gd name="connsiteY189" fmla="*/ 8943975 h 9944100"/>
              <a:gd name="connsiteX190" fmla="*/ 3737428 w 4656590"/>
              <a:gd name="connsiteY190" fmla="*/ 8996362 h 9944100"/>
              <a:gd name="connsiteX191" fmla="*/ 3689803 w 4656590"/>
              <a:gd name="connsiteY191" fmla="*/ 9015412 h 9944100"/>
              <a:gd name="connsiteX192" fmla="*/ 3670753 w 4656590"/>
              <a:gd name="connsiteY192" fmla="*/ 8953500 h 9944100"/>
              <a:gd name="connsiteX193" fmla="*/ 3575503 w 4656590"/>
              <a:gd name="connsiteY193" fmla="*/ 8924925 h 9944100"/>
              <a:gd name="connsiteX194" fmla="*/ 3570740 w 4656590"/>
              <a:gd name="connsiteY194" fmla="*/ 8872537 h 9944100"/>
              <a:gd name="connsiteX195" fmla="*/ 3437390 w 4656590"/>
              <a:gd name="connsiteY195" fmla="*/ 8872537 h 9944100"/>
              <a:gd name="connsiteX196" fmla="*/ 3365953 w 4656590"/>
              <a:gd name="connsiteY196" fmla="*/ 8801100 h 9944100"/>
              <a:gd name="connsiteX197" fmla="*/ 3351665 w 4656590"/>
              <a:gd name="connsiteY197" fmla="*/ 8896350 h 9944100"/>
              <a:gd name="connsiteX198" fmla="*/ 3375478 w 4656590"/>
              <a:gd name="connsiteY198" fmla="*/ 8920162 h 9944100"/>
              <a:gd name="connsiteX199" fmla="*/ 3351665 w 4656590"/>
              <a:gd name="connsiteY199" fmla="*/ 8986837 h 9944100"/>
              <a:gd name="connsiteX200" fmla="*/ 3427865 w 4656590"/>
              <a:gd name="connsiteY200" fmla="*/ 9034462 h 9944100"/>
              <a:gd name="connsiteX201" fmla="*/ 3461203 w 4656590"/>
              <a:gd name="connsiteY201" fmla="*/ 9105900 h 9944100"/>
              <a:gd name="connsiteX202" fmla="*/ 3627890 w 4656590"/>
              <a:gd name="connsiteY202" fmla="*/ 9120187 h 9944100"/>
              <a:gd name="connsiteX203" fmla="*/ 3704090 w 4656590"/>
              <a:gd name="connsiteY203" fmla="*/ 9153525 h 9944100"/>
              <a:gd name="connsiteX204" fmla="*/ 3485015 w 4656590"/>
              <a:gd name="connsiteY204" fmla="*/ 9201150 h 9944100"/>
              <a:gd name="connsiteX205" fmla="*/ 3365953 w 4656590"/>
              <a:gd name="connsiteY205" fmla="*/ 9224962 h 9944100"/>
              <a:gd name="connsiteX206" fmla="*/ 3380240 w 4656590"/>
              <a:gd name="connsiteY206" fmla="*/ 9267825 h 9944100"/>
              <a:gd name="connsiteX207" fmla="*/ 3518353 w 4656590"/>
              <a:gd name="connsiteY207" fmla="*/ 9324975 h 9944100"/>
              <a:gd name="connsiteX208" fmla="*/ 3542165 w 4656590"/>
              <a:gd name="connsiteY208" fmla="*/ 9386887 h 9944100"/>
              <a:gd name="connsiteX209" fmla="*/ 3389765 w 4656590"/>
              <a:gd name="connsiteY209" fmla="*/ 9391650 h 9944100"/>
              <a:gd name="connsiteX210" fmla="*/ 3275465 w 4656590"/>
              <a:gd name="connsiteY210" fmla="*/ 9372600 h 9944100"/>
              <a:gd name="connsiteX211" fmla="*/ 3251653 w 4656590"/>
              <a:gd name="connsiteY211" fmla="*/ 9305925 h 9944100"/>
              <a:gd name="connsiteX212" fmla="*/ 3213553 w 4656590"/>
              <a:gd name="connsiteY212" fmla="*/ 9372600 h 9944100"/>
              <a:gd name="connsiteX213" fmla="*/ 3156403 w 4656590"/>
              <a:gd name="connsiteY213" fmla="*/ 9372600 h 9944100"/>
              <a:gd name="connsiteX214" fmla="*/ 3127828 w 4656590"/>
              <a:gd name="connsiteY214" fmla="*/ 9339262 h 9944100"/>
              <a:gd name="connsiteX215" fmla="*/ 3094490 w 4656590"/>
              <a:gd name="connsiteY215" fmla="*/ 9444037 h 9944100"/>
              <a:gd name="connsiteX216" fmla="*/ 3027815 w 4656590"/>
              <a:gd name="connsiteY216" fmla="*/ 9444037 h 9944100"/>
              <a:gd name="connsiteX217" fmla="*/ 3018290 w 4656590"/>
              <a:gd name="connsiteY217" fmla="*/ 9420225 h 9944100"/>
              <a:gd name="connsiteX218" fmla="*/ 2946853 w 4656590"/>
              <a:gd name="connsiteY218" fmla="*/ 9405937 h 9944100"/>
              <a:gd name="connsiteX219" fmla="*/ 2965903 w 4656590"/>
              <a:gd name="connsiteY219" fmla="*/ 9339262 h 9944100"/>
              <a:gd name="connsiteX220" fmla="*/ 2937328 w 4656590"/>
              <a:gd name="connsiteY220" fmla="*/ 9310687 h 9944100"/>
              <a:gd name="connsiteX221" fmla="*/ 2980190 w 4656590"/>
              <a:gd name="connsiteY221" fmla="*/ 9234487 h 9944100"/>
              <a:gd name="connsiteX222" fmla="*/ 2946853 w 4656590"/>
              <a:gd name="connsiteY222" fmla="*/ 9196387 h 9944100"/>
              <a:gd name="connsiteX223" fmla="*/ 2975428 w 4656590"/>
              <a:gd name="connsiteY223" fmla="*/ 9158287 h 9944100"/>
              <a:gd name="connsiteX224" fmla="*/ 2918278 w 4656590"/>
              <a:gd name="connsiteY224" fmla="*/ 9105900 h 9944100"/>
              <a:gd name="connsiteX225" fmla="*/ 2880178 w 4656590"/>
              <a:gd name="connsiteY225" fmla="*/ 9167812 h 9944100"/>
              <a:gd name="connsiteX226" fmla="*/ 2903990 w 4656590"/>
              <a:gd name="connsiteY226" fmla="*/ 9329737 h 9944100"/>
              <a:gd name="connsiteX227" fmla="*/ 2837315 w 4656590"/>
              <a:gd name="connsiteY227" fmla="*/ 9410700 h 9944100"/>
              <a:gd name="connsiteX228" fmla="*/ 2946853 w 4656590"/>
              <a:gd name="connsiteY228" fmla="*/ 9477375 h 9944100"/>
              <a:gd name="connsiteX229" fmla="*/ 3004003 w 4656590"/>
              <a:gd name="connsiteY229" fmla="*/ 9596437 h 9944100"/>
              <a:gd name="connsiteX230" fmla="*/ 2984953 w 4656590"/>
              <a:gd name="connsiteY230" fmla="*/ 9682162 h 9944100"/>
              <a:gd name="connsiteX231" fmla="*/ 2894465 w 4656590"/>
              <a:gd name="connsiteY231" fmla="*/ 9591675 h 9944100"/>
              <a:gd name="connsiteX232" fmla="*/ 2851603 w 4656590"/>
              <a:gd name="connsiteY232" fmla="*/ 9582150 h 9944100"/>
              <a:gd name="connsiteX233" fmla="*/ 2851603 w 4656590"/>
              <a:gd name="connsiteY233" fmla="*/ 9682162 h 9944100"/>
              <a:gd name="connsiteX234" fmla="*/ 2775403 w 4656590"/>
              <a:gd name="connsiteY234" fmla="*/ 9753600 h 9944100"/>
              <a:gd name="connsiteX235" fmla="*/ 2794453 w 4656590"/>
              <a:gd name="connsiteY235" fmla="*/ 9810750 h 9944100"/>
              <a:gd name="connsiteX236" fmla="*/ 2870653 w 4656590"/>
              <a:gd name="connsiteY236" fmla="*/ 9791700 h 9944100"/>
              <a:gd name="connsiteX237" fmla="*/ 2927803 w 4656590"/>
              <a:gd name="connsiteY237" fmla="*/ 9858375 h 9944100"/>
              <a:gd name="connsiteX238" fmla="*/ 2932565 w 4656590"/>
              <a:gd name="connsiteY238" fmla="*/ 9901237 h 9944100"/>
              <a:gd name="connsiteX239" fmla="*/ 2827790 w 4656590"/>
              <a:gd name="connsiteY239" fmla="*/ 9915525 h 9944100"/>
              <a:gd name="connsiteX240" fmla="*/ 2808740 w 4656590"/>
              <a:gd name="connsiteY240" fmla="*/ 9944100 h 9944100"/>
              <a:gd name="connsiteX241" fmla="*/ 2756353 w 4656590"/>
              <a:gd name="connsiteY241" fmla="*/ 9925050 h 9944100"/>
              <a:gd name="connsiteX242" fmla="*/ 2703965 w 4656590"/>
              <a:gd name="connsiteY242" fmla="*/ 9782175 h 9944100"/>
              <a:gd name="connsiteX243" fmla="*/ 2613478 w 4656590"/>
              <a:gd name="connsiteY243" fmla="*/ 9734550 h 9944100"/>
              <a:gd name="connsiteX244" fmla="*/ 2608715 w 4656590"/>
              <a:gd name="connsiteY244" fmla="*/ 9648825 h 9944100"/>
              <a:gd name="connsiteX245" fmla="*/ 2670628 w 4656590"/>
              <a:gd name="connsiteY245" fmla="*/ 9620250 h 9944100"/>
              <a:gd name="connsiteX246" fmla="*/ 2684915 w 4656590"/>
              <a:gd name="connsiteY246" fmla="*/ 9586912 h 9944100"/>
              <a:gd name="connsiteX247" fmla="*/ 2589665 w 4656590"/>
              <a:gd name="connsiteY247" fmla="*/ 9534525 h 9944100"/>
              <a:gd name="connsiteX248" fmla="*/ 2475365 w 4656590"/>
              <a:gd name="connsiteY248" fmla="*/ 9525000 h 9944100"/>
              <a:gd name="connsiteX249" fmla="*/ 2394403 w 4656590"/>
              <a:gd name="connsiteY249" fmla="*/ 9582150 h 9944100"/>
              <a:gd name="connsiteX250" fmla="*/ 2422978 w 4656590"/>
              <a:gd name="connsiteY250" fmla="*/ 9615487 h 9944100"/>
              <a:gd name="connsiteX251" fmla="*/ 2408690 w 4656590"/>
              <a:gd name="connsiteY251" fmla="*/ 9677400 h 9944100"/>
              <a:gd name="connsiteX252" fmla="*/ 2446790 w 4656590"/>
              <a:gd name="connsiteY252" fmla="*/ 9791700 h 9944100"/>
              <a:gd name="connsiteX0" fmla="*/ 300037 w 2262187"/>
              <a:gd name="connsiteY0" fmla="*/ 0 h 9944100"/>
              <a:gd name="connsiteX1" fmla="*/ 404812 w 2262187"/>
              <a:gd name="connsiteY1" fmla="*/ 176212 h 9944100"/>
              <a:gd name="connsiteX2" fmla="*/ 442912 w 2262187"/>
              <a:gd name="connsiteY2" fmla="*/ 176212 h 9944100"/>
              <a:gd name="connsiteX3" fmla="*/ 481012 w 2262187"/>
              <a:gd name="connsiteY3" fmla="*/ 266700 h 9944100"/>
              <a:gd name="connsiteX4" fmla="*/ 481012 w 2262187"/>
              <a:gd name="connsiteY4" fmla="*/ 357187 h 9944100"/>
              <a:gd name="connsiteX5" fmla="*/ 661987 w 2262187"/>
              <a:gd name="connsiteY5" fmla="*/ 538162 h 9944100"/>
              <a:gd name="connsiteX6" fmla="*/ 661987 w 2262187"/>
              <a:gd name="connsiteY6" fmla="*/ 623887 h 9944100"/>
              <a:gd name="connsiteX7" fmla="*/ 757237 w 2262187"/>
              <a:gd name="connsiteY7" fmla="*/ 704850 h 9944100"/>
              <a:gd name="connsiteX8" fmla="*/ 752475 w 2262187"/>
              <a:gd name="connsiteY8" fmla="*/ 842962 h 9944100"/>
              <a:gd name="connsiteX9" fmla="*/ 814387 w 2262187"/>
              <a:gd name="connsiteY9" fmla="*/ 895350 h 9944100"/>
              <a:gd name="connsiteX10" fmla="*/ 885825 w 2262187"/>
              <a:gd name="connsiteY10" fmla="*/ 1062038 h 9944100"/>
              <a:gd name="connsiteX11" fmla="*/ 942975 w 2262187"/>
              <a:gd name="connsiteY11" fmla="*/ 1114426 h 9944100"/>
              <a:gd name="connsiteX12" fmla="*/ 957262 w 2262187"/>
              <a:gd name="connsiteY12" fmla="*/ 1204912 h 9944100"/>
              <a:gd name="connsiteX13" fmla="*/ 990600 w 2262187"/>
              <a:gd name="connsiteY13" fmla="*/ 1243012 h 9944100"/>
              <a:gd name="connsiteX14" fmla="*/ 1066800 w 2262187"/>
              <a:gd name="connsiteY14" fmla="*/ 1443037 h 9944100"/>
              <a:gd name="connsiteX15" fmla="*/ 1066800 w 2262187"/>
              <a:gd name="connsiteY15" fmla="*/ 1547812 h 9944100"/>
              <a:gd name="connsiteX16" fmla="*/ 985837 w 2262187"/>
              <a:gd name="connsiteY16" fmla="*/ 1524000 h 9944100"/>
              <a:gd name="connsiteX17" fmla="*/ 900112 w 2262187"/>
              <a:gd name="connsiteY17" fmla="*/ 1619250 h 9944100"/>
              <a:gd name="connsiteX18" fmla="*/ 847725 w 2262187"/>
              <a:gd name="connsiteY18" fmla="*/ 1666875 h 9944100"/>
              <a:gd name="connsiteX19" fmla="*/ 866775 w 2262187"/>
              <a:gd name="connsiteY19" fmla="*/ 1719263 h 9944100"/>
              <a:gd name="connsiteX20" fmla="*/ 947737 w 2262187"/>
              <a:gd name="connsiteY20" fmla="*/ 1795463 h 9944100"/>
              <a:gd name="connsiteX21" fmla="*/ 1033462 w 2262187"/>
              <a:gd name="connsiteY21" fmla="*/ 1795463 h 9944100"/>
              <a:gd name="connsiteX22" fmla="*/ 1162050 w 2262187"/>
              <a:gd name="connsiteY22" fmla="*/ 1857376 h 9944100"/>
              <a:gd name="connsiteX23" fmla="*/ 1281112 w 2262187"/>
              <a:gd name="connsiteY23" fmla="*/ 2019300 h 9944100"/>
              <a:gd name="connsiteX24" fmla="*/ 1223962 w 2262187"/>
              <a:gd name="connsiteY24" fmla="*/ 2114551 h 9944100"/>
              <a:gd name="connsiteX25" fmla="*/ 1171575 w 2262187"/>
              <a:gd name="connsiteY25" fmla="*/ 2100262 h 9944100"/>
              <a:gd name="connsiteX26" fmla="*/ 1052512 w 2262187"/>
              <a:gd name="connsiteY26" fmla="*/ 2233613 h 9944100"/>
              <a:gd name="connsiteX27" fmla="*/ 1042987 w 2262187"/>
              <a:gd name="connsiteY27" fmla="*/ 2481262 h 9944100"/>
              <a:gd name="connsiteX28" fmla="*/ 1157287 w 2262187"/>
              <a:gd name="connsiteY28" fmla="*/ 2619375 h 9944100"/>
              <a:gd name="connsiteX29" fmla="*/ 1252537 w 2262187"/>
              <a:gd name="connsiteY29" fmla="*/ 2652713 h 9944100"/>
              <a:gd name="connsiteX30" fmla="*/ 1323975 w 2262187"/>
              <a:gd name="connsiteY30" fmla="*/ 2790826 h 9944100"/>
              <a:gd name="connsiteX31" fmla="*/ 1390650 w 2262187"/>
              <a:gd name="connsiteY31" fmla="*/ 2847976 h 9944100"/>
              <a:gd name="connsiteX32" fmla="*/ 1428750 w 2262187"/>
              <a:gd name="connsiteY32" fmla="*/ 2947988 h 9944100"/>
              <a:gd name="connsiteX33" fmla="*/ 1595437 w 2262187"/>
              <a:gd name="connsiteY33" fmla="*/ 2943226 h 9944100"/>
              <a:gd name="connsiteX34" fmla="*/ 1685925 w 2262187"/>
              <a:gd name="connsiteY34" fmla="*/ 3109912 h 9944100"/>
              <a:gd name="connsiteX35" fmla="*/ 1681162 w 2262187"/>
              <a:gd name="connsiteY35" fmla="*/ 3248025 h 9944100"/>
              <a:gd name="connsiteX36" fmla="*/ 1714500 w 2262187"/>
              <a:gd name="connsiteY36" fmla="*/ 3314700 h 9944100"/>
              <a:gd name="connsiteX37" fmla="*/ 1700212 w 2262187"/>
              <a:gd name="connsiteY37" fmla="*/ 3367087 h 9944100"/>
              <a:gd name="connsiteX38" fmla="*/ 1633537 w 2262187"/>
              <a:gd name="connsiteY38" fmla="*/ 3371850 h 9944100"/>
              <a:gd name="connsiteX39" fmla="*/ 1598214 w 2262187"/>
              <a:gd name="connsiteY39" fmla="*/ 3499896 h 9944100"/>
              <a:gd name="connsiteX40" fmla="*/ 1681162 w 2262187"/>
              <a:gd name="connsiteY40" fmla="*/ 3605212 h 9944100"/>
              <a:gd name="connsiteX41" fmla="*/ 1704975 w 2262187"/>
              <a:gd name="connsiteY41" fmla="*/ 3724275 h 9944100"/>
              <a:gd name="connsiteX42" fmla="*/ 1752600 w 2262187"/>
              <a:gd name="connsiteY42" fmla="*/ 3738562 h 9944100"/>
              <a:gd name="connsiteX43" fmla="*/ 1785937 w 2262187"/>
              <a:gd name="connsiteY43" fmla="*/ 3862387 h 9944100"/>
              <a:gd name="connsiteX44" fmla="*/ 1776412 w 2262187"/>
              <a:gd name="connsiteY44" fmla="*/ 4010025 h 9944100"/>
              <a:gd name="connsiteX45" fmla="*/ 1809750 w 2262187"/>
              <a:gd name="connsiteY45" fmla="*/ 4043362 h 9944100"/>
              <a:gd name="connsiteX46" fmla="*/ 1800225 w 2262187"/>
              <a:gd name="connsiteY46" fmla="*/ 4114800 h 9944100"/>
              <a:gd name="connsiteX47" fmla="*/ 1843087 w 2262187"/>
              <a:gd name="connsiteY47" fmla="*/ 4114800 h 9944100"/>
              <a:gd name="connsiteX48" fmla="*/ 1866900 w 2262187"/>
              <a:gd name="connsiteY48" fmla="*/ 4195762 h 9944100"/>
              <a:gd name="connsiteX49" fmla="*/ 1833562 w 2262187"/>
              <a:gd name="connsiteY49" fmla="*/ 4229100 h 9944100"/>
              <a:gd name="connsiteX50" fmla="*/ 1847850 w 2262187"/>
              <a:gd name="connsiteY50" fmla="*/ 4352925 h 9944100"/>
              <a:gd name="connsiteX51" fmla="*/ 1833562 w 2262187"/>
              <a:gd name="connsiteY51" fmla="*/ 4395787 h 9944100"/>
              <a:gd name="connsiteX52" fmla="*/ 1933575 w 2262187"/>
              <a:gd name="connsiteY52" fmla="*/ 4491037 h 9944100"/>
              <a:gd name="connsiteX53" fmla="*/ 1871662 w 2262187"/>
              <a:gd name="connsiteY53" fmla="*/ 4538662 h 9944100"/>
              <a:gd name="connsiteX54" fmla="*/ 1871662 w 2262187"/>
              <a:gd name="connsiteY54" fmla="*/ 4595812 h 9944100"/>
              <a:gd name="connsiteX55" fmla="*/ 1914525 w 2262187"/>
              <a:gd name="connsiteY55" fmla="*/ 4648200 h 9944100"/>
              <a:gd name="connsiteX56" fmla="*/ 1857375 w 2262187"/>
              <a:gd name="connsiteY56" fmla="*/ 4681537 h 9944100"/>
              <a:gd name="connsiteX57" fmla="*/ 1833562 w 2262187"/>
              <a:gd name="connsiteY57" fmla="*/ 4748212 h 9944100"/>
              <a:gd name="connsiteX58" fmla="*/ 1766887 w 2262187"/>
              <a:gd name="connsiteY58" fmla="*/ 4748212 h 9944100"/>
              <a:gd name="connsiteX59" fmla="*/ 1757362 w 2262187"/>
              <a:gd name="connsiteY59" fmla="*/ 4795837 h 9944100"/>
              <a:gd name="connsiteX60" fmla="*/ 1833562 w 2262187"/>
              <a:gd name="connsiteY60" fmla="*/ 4800600 h 9944100"/>
              <a:gd name="connsiteX61" fmla="*/ 1833562 w 2262187"/>
              <a:gd name="connsiteY61" fmla="*/ 4881562 h 9944100"/>
              <a:gd name="connsiteX62" fmla="*/ 1771650 w 2262187"/>
              <a:gd name="connsiteY62" fmla="*/ 4948237 h 9944100"/>
              <a:gd name="connsiteX63" fmla="*/ 1757362 w 2262187"/>
              <a:gd name="connsiteY63" fmla="*/ 5053012 h 9944100"/>
              <a:gd name="connsiteX64" fmla="*/ 1828800 w 2262187"/>
              <a:gd name="connsiteY64" fmla="*/ 5053012 h 9944100"/>
              <a:gd name="connsiteX65" fmla="*/ 1833562 w 2262187"/>
              <a:gd name="connsiteY65" fmla="*/ 5110162 h 9944100"/>
              <a:gd name="connsiteX66" fmla="*/ 1766887 w 2262187"/>
              <a:gd name="connsiteY66" fmla="*/ 5191125 h 9944100"/>
              <a:gd name="connsiteX67" fmla="*/ 1771650 w 2262187"/>
              <a:gd name="connsiteY67" fmla="*/ 5272087 h 9944100"/>
              <a:gd name="connsiteX68" fmla="*/ 1819275 w 2262187"/>
              <a:gd name="connsiteY68" fmla="*/ 5281612 h 9944100"/>
              <a:gd name="connsiteX69" fmla="*/ 1824037 w 2262187"/>
              <a:gd name="connsiteY69" fmla="*/ 5362575 h 9944100"/>
              <a:gd name="connsiteX70" fmla="*/ 1743075 w 2262187"/>
              <a:gd name="connsiteY70" fmla="*/ 5343525 h 9944100"/>
              <a:gd name="connsiteX71" fmla="*/ 1757362 w 2262187"/>
              <a:gd name="connsiteY71" fmla="*/ 5457825 h 9944100"/>
              <a:gd name="connsiteX72" fmla="*/ 1724025 w 2262187"/>
              <a:gd name="connsiteY72" fmla="*/ 5505450 h 9944100"/>
              <a:gd name="connsiteX73" fmla="*/ 1728787 w 2262187"/>
              <a:gd name="connsiteY73" fmla="*/ 5572125 h 9944100"/>
              <a:gd name="connsiteX74" fmla="*/ 1624012 w 2262187"/>
              <a:gd name="connsiteY74" fmla="*/ 5648325 h 9944100"/>
              <a:gd name="connsiteX75" fmla="*/ 1600981 w 2262187"/>
              <a:gd name="connsiteY75" fmla="*/ 5638601 h 9944100"/>
              <a:gd name="connsiteX76" fmla="*/ 1657350 w 2262187"/>
              <a:gd name="connsiteY76" fmla="*/ 5738812 h 9944100"/>
              <a:gd name="connsiteX77" fmla="*/ 1700212 w 2262187"/>
              <a:gd name="connsiteY77" fmla="*/ 5743575 h 9944100"/>
              <a:gd name="connsiteX78" fmla="*/ 1785937 w 2262187"/>
              <a:gd name="connsiteY78" fmla="*/ 5553075 h 9944100"/>
              <a:gd name="connsiteX79" fmla="*/ 1800225 w 2262187"/>
              <a:gd name="connsiteY79" fmla="*/ 5553075 h 9944100"/>
              <a:gd name="connsiteX80" fmla="*/ 2000250 w 2262187"/>
              <a:gd name="connsiteY80" fmla="*/ 5272087 h 9944100"/>
              <a:gd name="connsiteX81" fmla="*/ 2043112 w 2262187"/>
              <a:gd name="connsiteY81" fmla="*/ 5319712 h 9944100"/>
              <a:gd name="connsiteX82" fmla="*/ 2024062 w 2262187"/>
              <a:gd name="connsiteY82" fmla="*/ 5462587 h 9944100"/>
              <a:gd name="connsiteX83" fmla="*/ 2057400 w 2262187"/>
              <a:gd name="connsiteY83" fmla="*/ 5667375 h 9944100"/>
              <a:gd name="connsiteX84" fmla="*/ 2019300 w 2262187"/>
              <a:gd name="connsiteY84" fmla="*/ 5791200 h 9944100"/>
              <a:gd name="connsiteX85" fmla="*/ 2200275 w 2262187"/>
              <a:gd name="connsiteY85" fmla="*/ 5800725 h 9944100"/>
              <a:gd name="connsiteX86" fmla="*/ 2224087 w 2262187"/>
              <a:gd name="connsiteY86" fmla="*/ 5848350 h 9944100"/>
              <a:gd name="connsiteX87" fmla="*/ 2252662 w 2262187"/>
              <a:gd name="connsiteY87" fmla="*/ 5867400 h 9944100"/>
              <a:gd name="connsiteX88" fmla="*/ 2262187 w 2262187"/>
              <a:gd name="connsiteY88" fmla="*/ 5891212 h 9944100"/>
              <a:gd name="connsiteX89" fmla="*/ 2257425 w 2262187"/>
              <a:gd name="connsiteY89" fmla="*/ 6034087 h 9944100"/>
              <a:gd name="connsiteX90" fmla="*/ 2181225 w 2262187"/>
              <a:gd name="connsiteY90" fmla="*/ 6072187 h 9944100"/>
              <a:gd name="connsiteX91" fmla="*/ 2181225 w 2262187"/>
              <a:gd name="connsiteY91" fmla="*/ 6115050 h 9944100"/>
              <a:gd name="connsiteX92" fmla="*/ 2085975 w 2262187"/>
              <a:gd name="connsiteY92" fmla="*/ 6110287 h 9944100"/>
              <a:gd name="connsiteX93" fmla="*/ 2043112 w 2262187"/>
              <a:gd name="connsiteY93" fmla="*/ 6224587 h 9944100"/>
              <a:gd name="connsiteX94" fmla="*/ 1981200 w 2262187"/>
              <a:gd name="connsiteY94" fmla="*/ 6267450 h 9944100"/>
              <a:gd name="connsiteX95" fmla="*/ 1966912 w 2262187"/>
              <a:gd name="connsiteY95" fmla="*/ 6410325 h 9944100"/>
              <a:gd name="connsiteX96" fmla="*/ 1838325 w 2262187"/>
              <a:gd name="connsiteY96" fmla="*/ 6396037 h 9944100"/>
              <a:gd name="connsiteX97" fmla="*/ 1709737 w 2262187"/>
              <a:gd name="connsiteY97" fmla="*/ 6424612 h 9944100"/>
              <a:gd name="connsiteX98" fmla="*/ 1676400 w 2262187"/>
              <a:gd name="connsiteY98" fmla="*/ 6510337 h 9944100"/>
              <a:gd name="connsiteX99" fmla="*/ 1719262 w 2262187"/>
              <a:gd name="connsiteY99" fmla="*/ 6662737 h 9944100"/>
              <a:gd name="connsiteX100" fmla="*/ 1800225 w 2262187"/>
              <a:gd name="connsiteY100" fmla="*/ 6700837 h 9944100"/>
              <a:gd name="connsiteX101" fmla="*/ 1866900 w 2262187"/>
              <a:gd name="connsiteY101" fmla="*/ 6619875 h 9944100"/>
              <a:gd name="connsiteX102" fmla="*/ 1914525 w 2262187"/>
              <a:gd name="connsiteY102" fmla="*/ 6643687 h 9944100"/>
              <a:gd name="connsiteX103" fmla="*/ 1943100 w 2262187"/>
              <a:gd name="connsiteY103" fmla="*/ 6491287 h 9944100"/>
              <a:gd name="connsiteX104" fmla="*/ 1981200 w 2262187"/>
              <a:gd name="connsiteY104" fmla="*/ 6491287 h 9944100"/>
              <a:gd name="connsiteX105" fmla="*/ 2047875 w 2262187"/>
              <a:gd name="connsiteY105" fmla="*/ 6419850 h 9944100"/>
              <a:gd name="connsiteX106" fmla="*/ 2152650 w 2262187"/>
              <a:gd name="connsiteY106" fmla="*/ 6415087 h 9944100"/>
              <a:gd name="connsiteX107" fmla="*/ 2209800 w 2262187"/>
              <a:gd name="connsiteY107" fmla="*/ 6496050 h 9944100"/>
              <a:gd name="connsiteX108" fmla="*/ 2143125 w 2262187"/>
              <a:gd name="connsiteY108" fmla="*/ 6572250 h 9944100"/>
              <a:gd name="connsiteX109" fmla="*/ 2152650 w 2262187"/>
              <a:gd name="connsiteY109" fmla="*/ 6619875 h 9944100"/>
              <a:gd name="connsiteX110" fmla="*/ 2105025 w 2262187"/>
              <a:gd name="connsiteY110" fmla="*/ 6638925 h 9944100"/>
              <a:gd name="connsiteX111" fmla="*/ 2095500 w 2262187"/>
              <a:gd name="connsiteY111" fmla="*/ 6686550 h 9944100"/>
              <a:gd name="connsiteX112" fmla="*/ 2138362 w 2262187"/>
              <a:gd name="connsiteY112" fmla="*/ 6753225 h 9944100"/>
              <a:gd name="connsiteX113" fmla="*/ 2085975 w 2262187"/>
              <a:gd name="connsiteY113" fmla="*/ 6838950 h 9944100"/>
              <a:gd name="connsiteX114" fmla="*/ 1985962 w 2262187"/>
              <a:gd name="connsiteY114" fmla="*/ 6791325 h 9944100"/>
              <a:gd name="connsiteX115" fmla="*/ 1952625 w 2262187"/>
              <a:gd name="connsiteY115" fmla="*/ 6791325 h 9944100"/>
              <a:gd name="connsiteX116" fmla="*/ 1933575 w 2262187"/>
              <a:gd name="connsiteY116" fmla="*/ 6886575 h 9944100"/>
              <a:gd name="connsiteX117" fmla="*/ 1833562 w 2262187"/>
              <a:gd name="connsiteY117" fmla="*/ 6886575 h 9944100"/>
              <a:gd name="connsiteX118" fmla="*/ 1824037 w 2262187"/>
              <a:gd name="connsiteY118" fmla="*/ 6838950 h 9944100"/>
              <a:gd name="connsiteX119" fmla="*/ 1781175 w 2262187"/>
              <a:gd name="connsiteY119" fmla="*/ 6796087 h 9944100"/>
              <a:gd name="connsiteX120" fmla="*/ 1595437 w 2262187"/>
              <a:gd name="connsiteY120" fmla="*/ 7029450 h 9944100"/>
              <a:gd name="connsiteX121" fmla="*/ 1638300 w 2262187"/>
              <a:gd name="connsiteY121" fmla="*/ 7129462 h 9944100"/>
              <a:gd name="connsiteX122" fmla="*/ 1719262 w 2262187"/>
              <a:gd name="connsiteY122" fmla="*/ 7100887 h 9944100"/>
              <a:gd name="connsiteX123" fmla="*/ 1766887 w 2262187"/>
              <a:gd name="connsiteY123" fmla="*/ 7119937 h 9944100"/>
              <a:gd name="connsiteX124" fmla="*/ 1728787 w 2262187"/>
              <a:gd name="connsiteY124" fmla="*/ 7172325 h 9944100"/>
              <a:gd name="connsiteX125" fmla="*/ 1733550 w 2262187"/>
              <a:gd name="connsiteY125" fmla="*/ 7229475 h 9944100"/>
              <a:gd name="connsiteX126" fmla="*/ 1609725 w 2262187"/>
              <a:gd name="connsiteY126" fmla="*/ 7291387 h 9944100"/>
              <a:gd name="connsiteX127" fmla="*/ 1504950 w 2262187"/>
              <a:gd name="connsiteY127" fmla="*/ 7229475 h 9944100"/>
              <a:gd name="connsiteX128" fmla="*/ 1471612 w 2262187"/>
              <a:gd name="connsiteY128" fmla="*/ 7239000 h 9944100"/>
              <a:gd name="connsiteX129" fmla="*/ 1485900 w 2262187"/>
              <a:gd name="connsiteY129" fmla="*/ 7305675 h 9944100"/>
              <a:gd name="connsiteX130" fmla="*/ 1381125 w 2262187"/>
              <a:gd name="connsiteY130" fmla="*/ 7372350 h 9944100"/>
              <a:gd name="connsiteX131" fmla="*/ 1409700 w 2262187"/>
              <a:gd name="connsiteY131" fmla="*/ 7439025 h 9944100"/>
              <a:gd name="connsiteX132" fmla="*/ 1533525 w 2262187"/>
              <a:gd name="connsiteY132" fmla="*/ 7419975 h 9944100"/>
              <a:gd name="connsiteX133" fmla="*/ 1624012 w 2262187"/>
              <a:gd name="connsiteY133" fmla="*/ 7410450 h 9944100"/>
              <a:gd name="connsiteX134" fmla="*/ 1681162 w 2262187"/>
              <a:gd name="connsiteY134" fmla="*/ 7343775 h 9944100"/>
              <a:gd name="connsiteX135" fmla="*/ 1709737 w 2262187"/>
              <a:gd name="connsiteY135" fmla="*/ 7353300 h 9944100"/>
              <a:gd name="connsiteX136" fmla="*/ 1752600 w 2262187"/>
              <a:gd name="connsiteY136" fmla="*/ 7353300 h 9944100"/>
              <a:gd name="connsiteX137" fmla="*/ 1824037 w 2262187"/>
              <a:gd name="connsiteY137" fmla="*/ 7286625 h 9944100"/>
              <a:gd name="connsiteX138" fmla="*/ 1885950 w 2262187"/>
              <a:gd name="connsiteY138" fmla="*/ 7286625 h 9944100"/>
              <a:gd name="connsiteX139" fmla="*/ 1785937 w 2262187"/>
              <a:gd name="connsiteY139" fmla="*/ 7410450 h 9944100"/>
              <a:gd name="connsiteX140" fmla="*/ 1766887 w 2262187"/>
              <a:gd name="connsiteY140" fmla="*/ 7524750 h 9944100"/>
              <a:gd name="connsiteX141" fmla="*/ 1676400 w 2262187"/>
              <a:gd name="connsiteY141" fmla="*/ 7505700 h 9944100"/>
              <a:gd name="connsiteX142" fmla="*/ 1624012 w 2262187"/>
              <a:gd name="connsiteY142" fmla="*/ 7505700 h 9944100"/>
              <a:gd name="connsiteX143" fmla="*/ 1614487 w 2262187"/>
              <a:gd name="connsiteY143" fmla="*/ 7534275 h 9944100"/>
              <a:gd name="connsiteX144" fmla="*/ 1519237 w 2262187"/>
              <a:gd name="connsiteY144" fmla="*/ 7543800 h 9944100"/>
              <a:gd name="connsiteX145" fmla="*/ 1462087 w 2262187"/>
              <a:gd name="connsiteY145" fmla="*/ 7572375 h 9944100"/>
              <a:gd name="connsiteX146" fmla="*/ 1409700 w 2262187"/>
              <a:gd name="connsiteY146" fmla="*/ 7558087 h 9944100"/>
              <a:gd name="connsiteX147" fmla="*/ 1360619 w 2262187"/>
              <a:gd name="connsiteY147" fmla="*/ 7585695 h 9944100"/>
              <a:gd name="connsiteX148" fmla="*/ 1457325 w 2262187"/>
              <a:gd name="connsiteY148" fmla="*/ 7639050 h 9944100"/>
              <a:gd name="connsiteX149" fmla="*/ 1452562 w 2262187"/>
              <a:gd name="connsiteY149" fmla="*/ 7681912 h 9944100"/>
              <a:gd name="connsiteX150" fmla="*/ 1547812 w 2262187"/>
              <a:gd name="connsiteY150" fmla="*/ 7705725 h 9944100"/>
              <a:gd name="connsiteX151" fmla="*/ 1547812 w 2262187"/>
              <a:gd name="connsiteY151" fmla="*/ 7767637 h 9944100"/>
              <a:gd name="connsiteX152" fmla="*/ 1490662 w 2262187"/>
              <a:gd name="connsiteY152" fmla="*/ 7810500 h 9944100"/>
              <a:gd name="connsiteX153" fmla="*/ 1362075 w 2262187"/>
              <a:gd name="connsiteY153" fmla="*/ 7800975 h 9944100"/>
              <a:gd name="connsiteX154" fmla="*/ 1323975 w 2262187"/>
              <a:gd name="connsiteY154" fmla="*/ 7834312 h 9944100"/>
              <a:gd name="connsiteX155" fmla="*/ 1414462 w 2262187"/>
              <a:gd name="connsiteY155" fmla="*/ 7891462 h 9944100"/>
              <a:gd name="connsiteX156" fmla="*/ 1414462 w 2262187"/>
              <a:gd name="connsiteY156" fmla="*/ 7948612 h 9944100"/>
              <a:gd name="connsiteX157" fmla="*/ 1462087 w 2262187"/>
              <a:gd name="connsiteY157" fmla="*/ 7953375 h 9944100"/>
              <a:gd name="connsiteX158" fmla="*/ 1462087 w 2262187"/>
              <a:gd name="connsiteY158" fmla="*/ 7996237 h 9944100"/>
              <a:gd name="connsiteX159" fmla="*/ 1533525 w 2262187"/>
              <a:gd name="connsiteY159" fmla="*/ 7996237 h 9944100"/>
              <a:gd name="connsiteX160" fmla="*/ 1547812 w 2262187"/>
              <a:gd name="connsiteY160" fmla="*/ 7948612 h 9944100"/>
              <a:gd name="connsiteX161" fmla="*/ 1757362 w 2262187"/>
              <a:gd name="connsiteY161" fmla="*/ 7924800 h 9944100"/>
              <a:gd name="connsiteX162" fmla="*/ 1738312 w 2262187"/>
              <a:gd name="connsiteY162" fmla="*/ 7972425 h 9944100"/>
              <a:gd name="connsiteX163" fmla="*/ 1638300 w 2262187"/>
              <a:gd name="connsiteY163" fmla="*/ 7981950 h 9944100"/>
              <a:gd name="connsiteX164" fmla="*/ 1638300 w 2262187"/>
              <a:gd name="connsiteY164" fmla="*/ 8039100 h 9944100"/>
              <a:gd name="connsiteX165" fmla="*/ 1681162 w 2262187"/>
              <a:gd name="connsiteY165" fmla="*/ 8134350 h 9944100"/>
              <a:gd name="connsiteX166" fmla="*/ 1624012 w 2262187"/>
              <a:gd name="connsiteY166" fmla="*/ 8158162 h 9944100"/>
              <a:gd name="connsiteX167" fmla="*/ 1566862 w 2262187"/>
              <a:gd name="connsiteY167" fmla="*/ 8115300 h 9944100"/>
              <a:gd name="connsiteX168" fmla="*/ 1504950 w 2262187"/>
              <a:gd name="connsiteY168" fmla="*/ 8134350 h 9944100"/>
              <a:gd name="connsiteX169" fmla="*/ 1423987 w 2262187"/>
              <a:gd name="connsiteY169" fmla="*/ 8210550 h 9944100"/>
              <a:gd name="connsiteX170" fmla="*/ 1357312 w 2262187"/>
              <a:gd name="connsiteY170" fmla="*/ 8196262 h 9944100"/>
              <a:gd name="connsiteX171" fmla="*/ 1366837 w 2262187"/>
              <a:gd name="connsiteY171" fmla="*/ 8272462 h 9944100"/>
              <a:gd name="connsiteX172" fmla="*/ 1233487 w 2262187"/>
              <a:gd name="connsiteY172" fmla="*/ 8210550 h 9944100"/>
              <a:gd name="connsiteX173" fmla="*/ 1262062 w 2262187"/>
              <a:gd name="connsiteY173" fmla="*/ 8272462 h 9944100"/>
              <a:gd name="connsiteX174" fmla="*/ 1243012 w 2262187"/>
              <a:gd name="connsiteY174" fmla="*/ 8329612 h 9944100"/>
              <a:gd name="connsiteX175" fmla="*/ 1304925 w 2262187"/>
              <a:gd name="connsiteY175" fmla="*/ 8343900 h 9944100"/>
              <a:gd name="connsiteX176" fmla="*/ 1319212 w 2262187"/>
              <a:gd name="connsiteY176" fmla="*/ 8377237 h 9944100"/>
              <a:gd name="connsiteX177" fmla="*/ 1500187 w 2262187"/>
              <a:gd name="connsiteY177" fmla="*/ 8353425 h 9944100"/>
              <a:gd name="connsiteX178" fmla="*/ 1514475 w 2262187"/>
              <a:gd name="connsiteY178" fmla="*/ 8410575 h 9944100"/>
              <a:gd name="connsiteX179" fmla="*/ 1357312 w 2262187"/>
              <a:gd name="connsiteY179" fmla="*/ 8558212 h 9944100"/>
              <a:gd name="connsiteX180" fmla="*/ 1152525 w 2262187"/>
              <a:gd name="connsiteY180" fmla="*/ 8553450 h 9944100"/>
              <a:gd name="connsiteX181" fmla="*/ 1076325 w 2262187"/>
              <a:gd name="connsiteY181" fmla="*/ 8615362 h 9944100"/>
              <a:gd name="connsiteX182" fmla="*/ 1133475 w 2262187"/>
              <a:gd name="connsiteY182" fmla="*/ 8686800 h 9944100"/>
              <a:gd name="connsiteX183" fmla="*/ 1257300 w 2262187"/>
              <a:gd name="connsiteY183" fmla="*/ 8739187 h 9944100"/>
              <a:gd name="connsiteX184" fmla="*/ 1247775 w 2262187"/>
              <a:gd name="connsiteY184" fmla="*/ 8805862 h 9944100"/>
              <a:gd name="connsiteX185" fmla="*/ 1304925 w 2262187"/>
              <a:gd name="connsiteY185" fmla="*/ 8820150 h 9944100"/>
              <a:gd name="connsiteX186" fmla="*/ 1438275 w 2262187"/>
              <a:gd name="connsiteY186" fmla="*/ 8796337 h 9944100"/>
              <a:gd name="connsiteX187" fmla="*/ 1481137 w 2262187"/>
              <a:gd name="connsiteY187" fmla="*/ 8896350 h 9944100"/>
              <a:gd name="connsiteX188" fmla="*/ 1343025 w 2262187"/>
              <a:gd name="connsiteY188" fmla="*/ 8943975 h 9944100"/>
              <a:gd name="connsiteX189" fmla="*/ 1343025 w 2262187"/>
              <a:gd name="connsiteY189" fmla="*/ 8996362 h 9944100"/>
              <a:gd name="connsiteX190" fmla="*/ 1295400 w 2262187"/>
              <a:gd name="connsiteY190" fmla="*/ 9015412 h 9944100"/>
              <a:gd name="connsiteX191" fmla="*/ 1276350 w 2262187"/>
              <a:gd name="connsiteY191" fmla="*/ 8953500 h 9944100"/>
              <a:gd name="connsiteX192" fmla="*/ 1181100 w 2262187"/>
              <a:gd name="connsiteY192" fmla="*/ 8924925 h 9944100"/>
              <a:gd name="connsiteX193" fmla="*/ 1176337 w 2262187"/>
              <a:gd name="connsiteY193" fmla="*/ 8872537 h 9944100"/>
              <a:gd name="connsiteX194" fmla="*/ 1042987 w 2262187"/>
              <a:gd name="connsiteY194" fmla="*/ 8872537 h 9944100"/>
              <a:gd name="connsiteX195" fmla="*/ 971550 w 2262187"/>
              <a:gd name="connsiteY195" fmla="*/ 8801100 h 9944100"/>
              <a:gd name="connsiteX196" fmla="*/ 957262 w 2262187"/>
              <a:gd name="connsiteY196" fmla="*/ 8896350 h 9944100"/>
              <a:gd name="connsiteX197" fmla="*/ 981075 w 2262187"/>
              <a:gd name="connsiteY197" fmla="*/ 8920162 h 9944100"/>
              <a:gd name="connsiteX198" fmla="*/ 957262 w 2262187"/>
              <a:gd name="connsiteY198" fmla="*/ 8986837 h 9944100"/>
              <a:gd name="connsiteX199" fmla="*/ 1033462 w 2262187"/>
              <a:gd name="connsiteY199" fmla="*/ 9034462 h 9944100"/>
              <a:gd name="connsiteX200" fmla="*/ 1066800 w 2262187"/>
              <a:gd name="connsiteY200" fmla="*/ 9105900 h 9944100"/>
              <a:gd name="connsiteX201" fmla="*/ 1233487 w 2262187"/>
              <a:gd name="connsiteY201" fmla="*/ 9120187 h 9944100"/>
              <a:gd name="connsiteX202" fmla="*/ 1309687 w 2262187"/>
              <a:gd name="connsiteY202" fmla="*/ 9153525 h 9944100"/>
              <a:gd name="connsiteX203" fmla="*/ 1090612 w 2262187"/>
              <a:gd name="connsiteY203" fmla="*/ 9201150 h 9944100"/>
              <a:gd name="connsiteX204" fmla="*/ 971550 w 2262187"/>
              <a:gd name="connsiteY204" fmla="*/ 9224962 h 9944100"/>
              <a:gd name="connsiteX205" fmla="*/ 985837 w 2262187"/>
              <a:gd name="connsiteY205" fmla="*/ 9267825 h 9944100"/>
              <a:gd name="connsiteX206" fmla="*/ 1123950 w 2262187"/>
              <a:gd name="connsiteY206" fmla="*/ 9324975 h 9944100"/>
              <a:gd name="connsiteX207" fmla="*/ 1147762 w 2262187"/>
              <a:gd name="connsiteY207" fmla="*/ 9386887 h 9944100"/>
              <a:gd name="connsiteX208" fmla="*/ 995362 w 2262187"/>
              <a:gd name="connsiteY208" fmla="*/ 9391650 h 9944100"/>
              <a:gd name="connsiteX209" fmla="*/ 881062 w 2262187"/>
              <a:gd name="connsiteY209" fmla="*/ 9372600 h 9944100"/>
              <a:gd name="connsiteX210" fmla="*/ 857250 w 2262187"/>
              <a:gd name="connsiteY210" fmla="*/ 9305925 h 9944100"/>
              <a:gd name="connsiteX211" fmla="*/ 819150 w 2262187"/>
              <a:gd name="connsiteY211" fmla="*/ 9372600 h 9944100"/>
              <a:gd name="connsiteX212" fmla="*/ 762000 w 2262187"/>
              <a:gd name="connsiteY212" fmla="*/ 9372600 h 9944100"/>
              <a:gd name="connsiteX213" fmla="*/ 733425 w 2262187"/>
              <a:gd name="connsiteY213" fmla="*/ 9339262 h 9944100"/>
              <a:gd name="connsiteX214" fmla="*/ 700087 w 2262187"/>
              <a:gd name="connsiteY214" fmla="*/ 9444037 h 9944100"/>
              <a:gd name="connsiteX215" fmla="*/ 633412 w 2262187"/>
              <a:gd name="connsiteY215" fmla="*/ 9444037 h 9944100"/>
              <a:gd name="connsiteX216" fmla="*/ 623887 w 2262187"/>
              <a:gd name="connsiteY216" fmla="*/ 9420225 h 9944100"/>
              <a:gd name="connsiteX217" fmla="*/ 552450 w 2262187"/>
              <a:gd name="connsiteY217" fmla="*/ 9405937 h 9944100"/>
              <a:gd name="connsiteX218" fmla="*/ 571500 w 2262187"/>
              <a:gd name="connsiteY218" fmla="*/ 9339262 h 9944100"/>
              <a:gd name="connsiteX219" fmla="*/ 542925 w 2262187"/>
              <a:gd name="connsiteY219" fmla="*/ 9310687 h 9944100"/>
              <a:gd name="connsiteX220" fmla="*/ 585787 w 2262187"/>
              <a:gd name="connsiteY220" fmla="*/ 9234487 h 9944100"/>
              <a:gd name="connsiteX221" fmla="*/ 552450 w 2262187"/>
              <a:gd name="connsiteY221" fmla="*/ 9196387 h 9944100"/>
              <a:gd name="connsiteX222" fmla="*/ 581025 w 2262187"/>
              <a:gd name="connsiteY222" fmla="*/ 9158287 h 9944100"/>
              <a:gd name="connsiteX223" fmla="*/ 523875 w 2262187"/>
              <a:gd name="connsiteY223" fmla="*/ 9105900 h 9944100"/>
              <a:gd name="connsiteX224" fmla="*/ 485775 w 2262187"/>
              <a:gd name="connsiteY224" fmla="*/ 9167812 h 9944100"/>
              <a:gd name="connsiteX225" fmla="*/ 509587 w 2262187"/>
              <a:gd name="connsiteY225" fmla="*/ 9329737 h 9944100"/>
              <a:gd name="connsiteX226" fmla="*/ 442912 w 2262187"/>
              <a:gd name="connsiteY226" fmla="*/ 9410700 h 9944100"/>
              <a:gd name="connsiteX227" fmla="*/ 552450 w 2262187"/>
              <a:gd name="connsiteY227" fmla="*/ 9477375 h 9944100"/>
              <a:gd name="connsiteX228" fmla="*/ 609600 w 2262187"/>
              <a:gd name="connsiteY228" fmla="*/ 9596437 h 9944100"/>
              <a:gd name="connsiteX229" fmla="*/ 590550 w 2262187"/>
              <a:gd name="connsiteY229" fmla="*/ 9682162 h 9944100"/>
              <a:gd name="connsiteX230" fmla="*/ 500062 w 2262187"/>
              <a:gd name="connsiteY230" fmla="*/ 9591675 h 9944100"/>
              <a:gd name="connsiteX231" fmla="*/ 457200 w 2262187"/>
              <a:gd name="connsiteY231" fmla="*/ 9582150 h 9944100"/>
              <a:gd name="connsiteX232" fmla="*/ 457200 w 2262187"/>
              <a:gd name="connsiteY232" fmla="*/ 9682162 h 9944100"/>
              <a:gd name="connsiteX233" fmla="*/ 381000 w 2262187"/>
              <a:gd name="connsiteY233" fmla="*/ 9753600 h 9944100"/>
              <a:gd name="connsiteX234" fmla="*/ 400050 w 2262187"/>
              <a:gd name="connsiteY234" fmla="*/ 9810750 h 9944100"/>
              <a:gd name="connsiteX235" fmla="*/ 476250 w 2262187"/>
              <a:gd name="connsiteY235" fmla="*/ 9791700 h 9944100"/>
              <a:gd name="connsiteX236" fmla="*/ 533400 w 2262187"/>
              <a:gd name="connsiteY236" fmla="*/ 9858375 h 9944100"/>
              <a:gd name="connsiteX237" fmla="*/ 538162 w 2262187"/>
              <a:gd name="connsiteY237" fmla="*/ 9901237 h 9944100"/>
              <a:gd name="connsiteX238" fmla="*/ 433387 w 2262187"/>
              <a:gd name="connsiteY238" fmla="*/ 9915525 h 9944100"/>
              <a:gd name="connsiteX239" fmla="*/ 414337 w 2262187"/>
              <a:gd name="connsiteY239" fmla="*/ 9944100 h 9944100"/>
              <a:gd name="connsiteX240" fmla="*/ 361950 w 2262187"/>
              <a:gd name="connsiteY240" fmla="*/ 9925050 h 9944100"/>
              <a:gd name="connsiteX241" fmla="*/ 309562 w 2262187"/>
              <a:gd name="connsiteY241" fmla="*/ 9782175 h 9944100"/>
              <a:gd name="connsiteX242" fmla="*/ 219075 w 2262187"/>
              <a:gd name="connsiteY242" fmla="*/ 9734550 h 9944100"/>
              <a:gd name="connsiteX243" fmla="*/ 214312 w 2262187"/>
              <a:gd name="connsiteY243" fmla="*/ 9648825 h 9944100"/>
              <a:gd name="connsiteX244" fmla="*/ 276225 w 2262187"/>
              <a:gd name="connsiteY244" fmla="*/ 9620250 h 9944100"/>
              <a:gd name="connsiteX245" fmla="*/ 290512 w 2262187"/>
              <a:gd name="connsiteY245" fmla="*/ 9586912 h 9944100"/>
              <a:gd name="connsiteX246" fmla="*/ 195262 w 2262187"/>
              <a:gd name="connsiteY246" fmla="*/ 9534525 h 9944100"/>
              <a:gd name="connsiteX247" fmla="*/ 80962 w 2262187"/>
              <a:gd name="connsiteY247" fmla="*/ 9525000 h 9944100"/>
              <a:gd name="connsiteX248" fmla="*/ 0 w 2262187"/>
              <a:gd name="connsiteY248" fmla="*/ 9582150 h 9944100"/>
              <a:gd name="connsiteX249" fmla="*/ 28575 w 2262187"/>
              <a:gd name="connsiteY249" fmla="*/ 9615487 h 9944100"/>
              <a:gd name="connsiteX250" fmla="*/ 14287 w 2262187"/>
              <a:gd name="connsiteY250" fmla="*/ 9677400 h 9944100"/>
              <a:gd name="connsiteX251" fmla="*/ 52387 w 2262187"/>
              <a:gd name="connsiteY251" fmla="*/ 9791700 h 9944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</a:cxnLst>
            <a:rect l="l" t="t" r="r" b="b"/>
            <a:pathLst>
              <a:path w="2262187" h="9944100">
                <a:moveTo>
                  <a:pt x="300037" y="0"/>
                </a:moveTo>
                <a:lnTo>
                  <a:pt x="404812" y="176212"/>
                </a:lnTo>
                <a:lnTo>
                  <a:pt x="442912" y="176212"/>
                </a:lnTo>
                <a:lnTo>
                  <a:pt x="481012" y="266700"/>
                </a:lnTo>
                <a:lnTo>
                  <a:pt x="481012" y="357187"/>
                </a:lnTo>
                <a:lnTo>
                  <a:pt x="661987" y="538162"/>
                </a:lnTo>
                <a:lnTo>
                  <a:pt x="661987" y="623887"/>
                </a:lnTo>
                <a:lnTo>
                  <a:pt x="757237" y="704850"/>
                </a:lnTo>
                <a:lnTo>
                  <a:pt x="752475" y="842962"/>
                </a:lnTo>
                <a:lnTo>
                  <a:pt x="814387" y="895350"/>
                </a:lnTo>
                <a:lnTo>
                  <a:pt x="885825" y="1062038"/>
                </a:lnTo>
                <a:lnTo>
                  <a:pt x="942975" y="1114426"/>
                </a:lnTo>
                <a:lnTo>
                  <a:pt x="957262" y="1204912"/>
                </a:lnTo>
                <a:lnTo>
                  <a:pt x="990600" y="1243012"/>
                </a:lnTo>
                <a:lnTo>
                  <a:pt x="1066800" y="1443037"/>
                </a:lnTo>
                <a:lnTo>
                  <a:pt x="1066800" y="1547812"/>
                </a:lnTo>
                <a:lnTo>
                  <a:pt x="985837" y="1524000"/>
                </a:lnTo>
                <a:lnTo>
                  <a:pt x="900112" y="1619250"/>
                </a:lnTo>
                <a:lnTo>
                  <a:pt x="847725" y="1666875"/>
                </a:lnTo>
                <a:lnTo>
                  <a:pt x="866775" y="1719263"/>
                </a:lnTo>
                <a:lnTo>
                  <a:pt x="947737" y="1795463"/>
                </a:lnTo>
                <a:lnTo>
                  <a:pt x="1033462" y="1795463"/>
                </a:lnTo>
                <a:lnTo>
                  <a:pt x="1162050" y="1857376"/>
                </a:lnTo>
                <a:lnTo>
                  <a:pt x="1281112" y="2019300"/>
                </a:lnTo>
                <a:lnTo>
                  <a:pt x="1223962" y="2114551"/>
                </a:lnTo>
                <a:lnTo>
                  <a:pt x="1171575" y="2100262"/>
                </a:lnTo>
                <a:lnTo>
                  <a:pt x="1052512" y="2233613"/>
                </a:lnTo>
                <a:lnTo>
                  <a:pt x="1042987" y="2481262"/>
                </a:lnTo>
                <a:lnTo>
                  <a:pt x="1157287" y="2619375"/>
                </a:lnTo>
                <a:lnTo>
                  <a:pt x="1252537" y="2652713"/>
                </a:lnTo>
                <a:lnTo>
                  <a:pt x="1323975" y="2790826"/>
                </a:lnTo>
                <a:lnTo>
                  <a:pt x="1390650" y="2847976"/>
                </a:lnTo>
                <a:lnTo>
                  <a:pt x="1428750" y="2947988"/>
                </a:lnTo>
                <a:lnTo>
                  <a:pt x="1595437" y="2943226"/>
                </a:lnTo>
                <a:lnTo>
                  <a:pt x="1685925" y="3109912"/>
                </a:lnTo>
                <a:lnTo>
                  <a:pt x="1681162" y="3248025"/>
                </a:lnTo>
                <a:lnTo>
                  <a:pt x="1714500" y="3314700"/>
                </a:lnTo>
                <a:lnTo>
                  <a:pt x="1700212" y="3367087"/>
                </a:lnTo>
                <a:lnTo>
                  <a:pt x="1633537" y="3371850"/>
                </a:lnTo>
                <a:lnTo>
                  <a:pt x="1598214" y="3499896"/>
                </a:lnTo>
                <a:lnTo>
                  <a:pt x="1681162" y="3605212"/>
                </a:lnTo>
                <a:lnTo>
                  <a:pt x="1704975" y="3724275"/>
                </a:lnTo>
                <a:lnTo>
                  <a:pt x="1752600" y="3738562"/>
                </a:lnTo>
                <a:lnTo>
                  <a:pt x="1785937" y="3862387"/>
                </a:lnTo>
                <a:lnTo>
                  <a:pt x="1776412" y="4010025"/>
                </a:lnTo>
                <a:lnTo>
                  <a:pt x="1809750" y="4043362"/>
                </a:lnTo>
                <a:lnTo>
                  <a:pt x="1800225" y="4114800"/>
                </a:lnTo>
                <a:lnTo>
                  <a:pt x="1843087" y="4114800"/>
                </a:lnTo>
                <a:lnTo>
                  <a:pt x="1866900" y="4195762"/>
                </a:lnTo>
                <a:lnTo>
                  <a:pt x="1833562" y="4229100"/>
                </a:lnTo>
                <a:lnTo>
                  <a:pt x="1847850" y="4352925"/>
                </a:lnTo>
                <a:lnTo>
                  <a:pt x="1833562" y="4395787"/>
                </a:lnTo>
                <a:lnTo>
                  <a:pt x="1933575" y="4491037"/>
                </a:lnTo>
                <a:lnTo>
                  <a:pt x="1871662" y="4538662"/>
                </a:lnTo>
                <a:lnTo>
                  <a:pt x="1871662" y="4595812"/>
                </a:lnTo>
                <a:lnTo>
                  <a:pt x="1914525" y="4648200"/>
                </a:lnTo>
                <a:lnTo>
                  <a:pt x="1857375" y="4681537"/>
                </a:lnTo>
                <a:lnTo>
                  <a:pt x="1833562" y="4748212"/>
                </a:lnTo>
                <a:lnTo>
                  <a:pt x="1766887" y="4748212"/>
                </a:lnTo>
                <a:lnTo>
                  <a:pt x="1757362" y="4795837"/>
                </a:lnTo>
                <a:lnTo>
                  <a:pt x="1833562" y="4800600"/>
                </a:lnTo>
                <a:lnTo>
                  <a:pt x="1833562" y="4881562"/>
                </a:lnTo>
                <a:lnTo>
                  <a:pt x="1771650" y="4948237"/>
                </a:lnTo>
                <a:lnTo>
                  <a:pt x="1757362" y="5053012"/>
                </a:lnTo>
                <a:lnTo>
                  <a:pt x="1828800" y="5053012"/>
                </a:lnTo>
                <a:lnTo>
                  <a:pt x="1833562" y="5110162"/>
                </a:lnTo>
                <a:lnTo>
                  <a:pt x="1766887" y="5191125"/>
                </a:lnTo>
                <a:lnTo>
                  <a:pt x="1771650" y="5272087"/>
                </a:lnTo>
                <a:lnTo>
                  <a:pt x="1819275" y="5281612"/>
                </a:lnTo>
                <a:lnTo>
                  <a:pt x="1824037" y="5362575"/>
                </a:lnTo>
                <a:lnTo>
                  <a:pt x="1743075" y="5343525"/>
                </a:lnTo>
                <a:lnTo>
                  <a:pt x="1757362" y="5457825"/>
                </a:lnTo>
                <a:lnTo>
                  <a:pt x="1724025" y="5505450"/>
                </a:lnTo>
                <a:lnTo>
                  <a:pt x="1728787" y="5572125"/>
                </a:lnTo>
                <a:lnTo>
                  <a:pt x="1624012" y="5648325"/>
                </a:lnTo>
                <a:lnTo>
                  <a:pt x="1600981" y="5638601"/>
                </a:lnTo>
                <a:lnTo>
                  <a:pt x="1657350" y="5738812"/>
                </a:lnTo>
                <a:lnTo>
                  <a:pt x="1700212" y="5743575"/>
                </a:lnTo>
                <a:lnTo>
                  <a:pt x="1785937" y="5553075"/>
                </a:lnTo>
                <a:lnTo>
                  <a:pt x="1800225" y="5553075"/>
                </a:lnTo>
                <a:lnTo>
                  <a:pt x="2000250" y="5272087"/>
                </a:lnTo>
                <a:lnTo>
                  <a:pt x="2043112" y="5319712"/>
                </a:lnTo>
                <a:lnTo>
                  <a:pt x="2024062" y="5462587"/>
                </a:lnTo>
                <a:lnTo>
                  <a:pt x="2057400" y="5667375"/>
                </a:lnTo>
                <a:lnTo>
                  <a:pt x="2019300" y="5791200"/>
                </a:lnTo>
                <a:lnTo>
                  <a:pt x="2200275" y="5800725"/>
                </a:lnTo>
                <a:lnTo>
                  <a:pt x="2224087" y="5848350"/>
                </a:lnTo>
                <a:lnTo>
                  <a:pt x="2252662" y="5867400"/>
                </a:lnTo>
                <a:lnTo>
                  <a:pt x="2262187" y="5891212"/>
                </a:lnTo>
                <a:lnTo>
                  <a:pt x="2257425" y="6034087"/>
                </a:lnTo>
                <a:lnTo>
                  <a:pt x="2181225" y="6072187"/>
                </a:lnTo>
                <a:lnTo>
                  <a:pt x="2181225" y="6115050"/>
                </a:lnTo>
                <a:lnTo>
                  <a:pt x="2085975" y="6110287"/>
                </a:lnTo>
                <a:lnTo>
                  <a:pt x="2043112" y="6224587"/>
                </a:lnTo>
                <a:lnTo>
                  <a:pt x="1981200" y="6267450"/>
                </a:lnTo>
                <a:lnTo>
                  <a:pt x="1966912" y="6410325"/>
                </a:lnTo>
                <a:lnTo>
                  <a:pt x="1838325" y="6396037"/>
                </a:lnTo>
                <a:lnTo>
                  <a:pt x="1709737" y="6424612"/>
                </a:lnTo>
                <a:lnTo>
                  <a:pt x="1676400" y="6510337"/>
                </a:lnTo>
                <a:lnTo>
                  <a:pt x="1719262" y="6662737"/>
                </a:lnTo>
                <a:lnTo>
                  <a:pt x="1800225" y="6700837"/>
                </a:lnTo>
                <a:lnTo>
                  <a:pt x="1866900" y="6619875"/>
                </a:lnTo>
                <a:lnTo>
                  <a:pt x="1914525" y="6643687"/>
                </a:lnTo>
                <a:lnTo>
                  <a:pt x="1943100" y="6491287"/>
                </a:lnTo>
                <a:lnTo>
                  <a:pt x="1981200" y="6491287"/>
                </a:lnTo>
                <a:lnTo>
                  <a:pt x="2047875" y="6419850"/>
                </a:lnTo>
                <a:lnTo>
                  <a:pt x="2152650" y="6415087"/>
                </a:lnTo>
                <a:lnTo>
                  <a:pt x="2209800" y="6496050"/>
                </a:lnTo>
                <a:lnTo>
                  <a:pt x="2143125" y="6572250"/>
                </a:lnTo>
                <a:lnTo>
                  <a:pt x="2152650" y="6619875"/>
                </a:lnTo>
                <a:lnTo>
                  <a:pt x="2105025" y="6638925"/>
                </a:lnTo>
                <a:lnTo>
                  <a:pt x="2095500" y="6686550"/>
                </a:lnTo>
                <a:lnTo>
                  <a:pt x="2138362" y="6753225"/>
                </a:lnTo>
                <a:lnTo>
                  <a:pt x="2085975" y="6838950"/>
                </a:lnTo>
                <a:lnTo>
                  <a:pt x="1985962" y="6791325"/>
                </a:lnTo>
                <a:lnTo>
                  <a:pt x="1952625" y="6791325"/>
                </a:lnTo>
                <a:lnTo>
                  <a:pt x="1933575" y="6886575"/>
                </a:lnTo>
                <a:lnTo>
                  <a:pt x="1833562" y="6886575"/>
                </a:lnTo>
                <a:lnTo>
                  <a:pt x="1824037" y="6838950"/>
                </a:lnTo>
                <a:lnTo>
                  <a:pt x="1781175" y="6796087"/>
                </a:lnTo>
                <a:lnTo>
                  <a:pt x="1595437" y="7029450"/>
                </a:lnTo>
                <a:lnTo>
                  <a:pt x="1638300" y="7129462"/>
                </a:lnTo>
                <a:lnTo>
                  <a:pt x="1719262" y="7100887"/>
                </a:lnTo>
                <a:lnTo>
                  <a:pt x="1766887" y="7119937"/>
                </a:lnTo>
                <a:lnTo>
                  <a:pt x="1728787" y="7172325"/>
                </a:lnTo>
                <a:lnTo>
                  <a:pt x="1733550" y="7229475"/>
                </a:lnTo>
                <a:lnTo>
                  <a:pt x="1609725" y="7291387"/>
                </a:lnTo>
                <a:lnTo>
                  <a:pt x="1504950" y="7229475"/>
                </a:lnTo>
                <a:lnTo>
                  <a:pt x="1471612" y="7239000"/>
                </a:lnTo>
                <a:lnTo>
                  <a:pt x="1485900" y="7305675"/>
                </a:lnTo>
                <a:lnTo>
                  <a:pt x="1381125" y="7372350"/>
                </a:lnTo>
                <a:lnTo>
                  <a:pt x="1409700" y="7439025"/>
                </a:lnTo>
                <a:lnTo>
                  <a:pt x="1533525" y="7419975"/>
                </a:lnTo>
                <a:lnTo>
                  <a:pt x="1624012" y="7410450"/>
                </a:lnTo>
                <a:lnTo>
                  <a:pt x="1681162" y="7343775"/>
                </a:lnTo>
                <a:lnTo>
                  <a:pt x="1709737" y="7353300"/>
                </a:lnTo>
                <a:lnTo>
                  <a:pt x="1752600" y="7353300"/>
                </a:lnTo>
                <a:lnTo>
                  <a:pt x="1824037" y="7286625"/>
                </a:lnTo>
                <a:lnTo>
                  <a:pt x="1885950" y="7286625"/>
                </a:lnTo>
                <a:lnTo>
                  <a:pt x="1785937" y="7410450"/>
                </a:lnTo>
                <a:lnTo>
                  <a:pt x="1766887" y="7524750"/>
                </a:lnTo>
                <a:lnTo>
                  <a:pt x="1676400" y="7505700"/>
                </a:lnTo>
                <a:lnTo>
                  <a:pt x="1624012" y="7505700"/>
                </a:lnTo>
                <a:lnTo>
                  <a:pt x="1614487" y="7534275"/>
                </a:lnTo>
                <a:lnTo>
                  <a:pt x="1519237" y="7543800"/>
                </a:lnTo>
                <a:lnTo>
                  <a:pt x="1462087" y="7572375"/>
                </a:lnTo>
                <a:lnTo>
                  <a:pt x="1409700" y="7558087"/>
                </a:lnTo>
                <a:lnTo>
                  <a:pt x="1360619" y="7585695"/>
                </a:lnTo>
                <a:lnTo>
                  <a:pt x="1457325" y="7639050"/>
                </a:lnTo>
                <a:lnTo>
                  <a:pt x="1452562" y="7681912"/>
                </a:lnTo>
                <a:lnTo>
                  <a:pt x="1547812" y="7705725"/>
                </a:lnTo>
                <a:lnTo>
                  <a:pt x="1547812" y="7767637"/>
                </a:lnTo>
                <a:lnTo>
                  <a:pt x="1490662" y="7810500"/>
                </a:lnTo>
                <a:lnTo>
                  <a:pt x="1362075" y="7800975"/>
                </a:lnTo>
                <a:lnTo>
                  <a:pt x="1323975" y="7834312"/>
                </a:lnTo>
                <a:lnTo>
                  <a:pt x="1414462" y="7891462"/>
                </a:lnTo>
                <a:lnTo>
                  <a:pt x="1414462" y="7948612"/>
                </a:lnTo>
                <a:lnTo>
                  <a:pt x="1462087" y="7953375"/>
                </a:lnTo>
                <a:lnTo>
                  <a:pt x="1462087" y="7996237"/>
                </a:lnTo>
                <a:lnTo>
                  <a:pt x="1533525" y="7996237"/>
                </a:lnTo>
                <a:lnTo>
                  <a:pt x="1547812" y="7948612"/>
                </a:lnTo>
                <a:lnTo>
                  <a:pt x="1757362" y="7924800"/>
                </a:lnTo>
                <a:lnTo>
                  <a:pt x="1738312" y="7972425"/>
                </a:lnTo>
                <a:lnTo>
                  <a:pt x="1638300" y="7981950"/>
                </a:lnTo>
                <a:lnTo>
                  <a:pt x="1638300" y="8039100"/>
                </a:lnTo>
                <a:lnTo>
                  <a:pt x="1681162" y="8134350"/>
                </a:lnTo>
                <a:lnTo>
                  <a:pt x="1624012" y="8158162"/>
                </a:lnTo>
                <a:lnTo>
                  <a:pt x="1566862" y="8115300"/>
                </a:lnTo>
                <a:lnTo>
                  <a:pt x="1504950" y="8134350"/>
                </a:lnTo>
                <a:lnTo>
                  <a:pt x="1423987" y="8210550"/>
                </a:lnTo>
                <a:lnTo>
                  <a:pt x="1357312" y="8196262"/>
                </a:lnTo>
                <a:lnTo>
                  <a:pt x="1366837" y="8272462"/>
                </a:lnTo>
                <a:lnTo>
                  <a:pt x="1233487" y="8210550"/>
                </a:lnTo>
                <a:lnTo>
                  <a:pt x="1262062" y="8272462"/>
                </a:lnTo>
                <a:lnTo>
                  <a:pt x="1243012" y="8329612"/>
                </a:lnTo>
                <a:lnTo>
                  <a:pt x="1304925" y="8343900"/>
                </a:lnTo>
                <a:lnTo>
                  <a:pt x="1319212" y="8377237"/>
                </a:lnTo>
                <a:lnTo>
                  <a:pt x="1500187" y="8353425"/>
                </a:lnTo>
                <a:lnTo>
                  <a:pt x="1514475" y="8410575"/>
                </a:lnTo>
                <a:lnTo>
                  <a:pt x="1357312" y="8558212"/>
                </a:lnTo>
                <a:lnTo>
                  <a:pt x="1152525" y="8553450"/>
                </a:lnTo>
                <a:lnTo>
                  <a:pt x="1076325" y="8615362"/>
                </a:lnTo>
                <a:lnTo>
                  <a:pt x="1133475" y="8686800"/>
                </a:lnTo>
                <a:lnTo>
                  <a:pt x="1257300" y="8739187"/>
                </a:lnTo>
                <a:lnTo>
                  <a:pt x="1247775" y="8805862"/>
                </a:lnTo>
                <a:lnTo>
                  <a:pt x="1304925" y="8820150"/>
                </a:lnTo>
                <a:lnTo>
                  <a:pt x="1438275" y="8796337"/>
                </a:lnTo>
                <a:lnTo>
                  <a:pt x="1481137" y="8896350"/>
                </a:lnTo>
                <a:lnTo>
                  <a:pt x="1343025" y="8943975"/>
                </a:lnTo>
                <a:lnTo>
                  <a:pt x="1343025" y="8996362"/>
                </a:lnTo>
                <a:lnTo>
                  <a:pt x="1295400" y="9015412"/>
                </a:lnTo>
                <a:lnTo>
                  <a:pt x="1276350" y="8953500"/>
                </a:lnTo>
                <a:lnTo>
                  <a:pt x="1181100" y="8924925"/>
                </a:lnTo>
                <a:lnTo>
                  <a:pt x="1176337" y="8872537"/>
                </a:lnTo>
                <a:lnTo>
                  <a:pt x="1042987" y="8872537"/>
                </a:lnTo>
                <a:lnTo>
                  <a:pt x="971550" y="8801100"/>
                </a:lnTo>
                <a:lnTo>
                  <a:pt x="957262" y="8896350"/>
                </a:lnTo>
                <a:lnTo>
                  <a:pt x="981075" y="8920162"/>
                </a:lnTo>
                <a:lnTo>
                  <a:pt x="957262" y="8986837"/>
                </a:lnTo>
                <a:lnTo>
                  <a:pt x="1033462" y="9034462"/>
                </a:lnTo>
                <a:lnTo>
                  <a:pt x="1066800" y="9105900"/>
                </a:lnTo>
                <a:lnTo>
                  <a:pt x="1233487" y="9120187"/>
                </a:lnTo>
                <a:lnTo>
                  <a:pt x="1309687" y="9153525"/>
                </a:lnTo>
                <a:lnTo>
                  <a:pt x="1090612" y="9201150"/>
                </a:lnTo>
                <a:lnTo>
                  <a:pt x="971550" y="9224962"/>
                </a:lnTo>
                <a:lnTo>
                  <a:pt x="985837" y="9267825"/>
                </a:lnTo>
                <a:lnTo>
                  <a:pt x="1123950" y="9324975"/>
                </a:lnTo>
                <a:lnTo>
                  <a:pt x="1147762" y="9386887"/>
                </a:lnTo>
                <a:lnTo>
                  <a:pt x="995362" y="9391650"/>
                </a:lnTo>
                <a:lnTo>
                  <a:pt x="881062" y="9372600"/>
                </a:lnTo>
                <a:lnTo>
                  <a:pt x="857250" y="9305925"/>
                </a:lnTo>
                <a:lnTo>
                  <a:pt x="819150" y="9372600"/>
                </a:lnTo>
                <a:lnTo>
                  <a:pt x="762000" y="9372600"/>
                </a:lnTo>
                <a:lnTo>
                  <a:pt x="733425" y="9339262"/>
                </a:lnTo>
                <a:lnTo>
                  <a:pt x="700087" y="9444037"/>
                </a:lnTo>
                <a:lnTo>
                  <a:pt x="633412" y="9444037"/>
                </a:lnTo>
                <a:lnTo>
                  <a:pt x="623887" y="9420225"/>
                </a:lnTo>
                <a:lnTo>
                  <a:pt x="552450" y="9405937"/>
                </a:lnTo>
                <a:lnTo>
                  <a:pt x="571500" y="9339262"/>
                </a:lnTo>
                <a:lnTo>
                  <a:pt x="542925" y="9310687"/>
                </a:lnTo>
                <a:lnTo>
                  <a:pt x="585787" y="9234487"/>
                </a:lnTo>
                <a:lnTo>
                  <a:pt x="552450" y="9196387"/>
                </a:lnTo>
                <a:lnTo>
                  <a:pt x="581025" y="9158287"/>
                </a:lnTo>
                <a:lnTo>
                  <a:pt x="523875" y="9105900"/>
                </a:lnTo>
                <a:lnTo>
                  <a:pt x="485775" y="9167812"/>
                </a:lnTo>
                <a:lnTo>
                  <a:pt x="509587" y="9329737"/>
                </a:lnTo>
                <a:lnTo>
                  <a:pt x="442912" y="9410700"/>
                </a:lnTo>
                <a:lnTo>
                  <a:pt x="552450" y="9477375"/>
                </a:lnTo>
                <a:lnTo>
                  <a:pt x="609600" y="9596437"/>
                </a:lnTo>
                <a:lnTo>
                  <a:pt x="590550" y="9682162"/>
                </a:lnTo>
                <a:lnTo>
                  <a:pt x="500062" y="9591675"/>
                </a:lnTo>
                <a:lnTo>
                  <a:pt x="457200" y="9582150"/>
                </a:lnTo>
                <a:lnTo>
                  <a:pt x="457200" y="9682162"/>
                </a:lnTo>
                <a:lnTo>
                  <a:pt x="381000" y="9753600"/>
                </a:lnTo>
                <a:lnTo>
                  <a:pt x="400050" y="9810750"/>
                </a:lnTo>
                <a:lnTo>
                  <a:pt x="476250" y="9791700"/>
                </a:lnTo>
                <a:lnTo>
                  <a:pt x="533400" y="9858375"/>
                </a:lnTo>
                <a:lnTo>
                  <a:pt x="538162" y="9901237"/>
                </a:lnTo>
                <a:lnTo>
                  <a:pt x="433387" y="9915525"/>
                </a:lnTo>
                <a:lnTo>
                  <a:pt x="414337" y="9944100"/>
                </a:lnTo>
                <a:lnTo>
                  <a:pt x="361950" y="9925050"/>
                </a:lnTo>
                <a:lnTo>
                  <a:pt x="309562" y="9782175"/>
                </a:lnTo>
                <a:lnTo>
                  <a:pt x="219075" y="9734550"/>
                </a:lnTo>
                <a:lnTo>
                  <a:pt x="214312" y="9648825"/>
                </a:lnTo>
                <a:lnTo>
                  <a:pt x="276225" y="9620250"/>
                </a:lnTo>
                <a:lnTo>
                  <a:pt x="290512" y="9586912"/>
                </a:lnTo>
                <a:lnTo>
                  <a:pt x="195262" y="9534525"/>
                </a:lnTo>
                <a:lnTo>
                  <a:pt x="80962" y="9525000"/>
                </a:lnTo>
                <a:lnTo>
                  <a:pt x="0" y="9582150"/>
                </a:lnTo>
                <a:lnTo>
                  <a:pt x="28575" y="9615487"/>
                </a:lnTo>
                <a:lnTo>
                  <a:pt x="14287" y="9677400"/>
                </a:lnTo>
                <a:lnTo>
                  <a:pt x="52387" y="9791700"/>
                </a:lnTo>
              </a:path>
            </a:pathLst>
          </a:custGeom>
          <a:noFill/>
          <a:ln w="38100" cap="rnd">
            <a:solidFill>
              <a:schemeClr val="tx1"/>
            </a:solidFill>
            <a:beve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BA5A18A-AA70-D8DF-927B-6D2F15DE1D76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05/10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363940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C5017BFD-01E4-FF2D-3A5D-884F0C47CABE}"/>
              </a:ext>
            </a:extLst>
          </p:cNvPr>
          <p:cNvSpPr/>
          <p:nvPr/>
        </p:nvSpPr>
        <p:spPr>
          <a:xfrm>
            <a:off x="3754347" y="1640114"/>
            <a:ext cx="4683306" cy="4317422"/>
          </a:xfrm>
          <a:custGeom>
            <a:avLst/>
            <a:gdLst>
              <a:gd name="connsiteX0" fmla="*/ 3360420 w 3413760"/>
              <a:gd name="connsiteY0" fmla="*/ 0 h 3177540"/>
              <a:gd name="connsiteX1" fmla="*/ 3413760 w 3413760"/>
              <a:gd name="connsiteY1" fmla="*/ 30480 h 3177540"/>
              <a:gd name="connsiteX2" fmla="*/ 3390900 w 3413760"/>
              <a:gd name="connsiteY2" fmla="*/ 137160 h 3177540"/>
              <a:gd name="connsiteX3" fmla="*/ 3360420 w 3413760"/>
              <a:gd name="connsiteY3" fmla="*/ 175260 h 3177540"/>
              <a:gd name="connsiteX4" fmla="*/ 3322320 w 3413760"/>
              <a:gd name="connsiteY4" fmla="*/ 175260 h 3177540"/>
              <a:gd name="connsiteX5" fmla="*/ 3284220 w 3413760"/>
              <a:gd name="connsiteY5" fmla="*/ 114300 h 3177540"/>
              <a:gd name="connsiteX6" fmla="*/ 3230880 w 3413760"/>
              <a:gd name="connsiteY6" fmla="*/ 114300 h 3177540"/>
              <a:gd name="connsiteX7" fmla="*/ 3162300 w 3413760"/>
              <a:gd name="connsiteY7" fmla="*/ 129540 h 3177540"/>
              <a:gd name="connsiteX8" fmla="*/ 3086100 w 3413760"/>
              <a:gd name="connsiteY8" fmla="*/ 182880 h 3177540"/>
              <a:gd name="connsiteX9" fmla="*/ 2979420 w 3413760"/>
              <a:gd name="connsiteY9" fmla="*/ 205740 h 3177540"/>
              <a:gd name="connsiteX10" fmla="*/ 2956560 w 3413760"/>
              <a:gd name="connsiteY10" fmla="*/ 182880 h 3177540"/>
              <a:gd name="connsiteX11" fmla="*/ 2849880 w 3413760"/>
              <a:gd name="connsiteY11" fmla="*/ 175260 h 3177540"/>
              <a:gd name="connsiteX12" fmla="*/ 2674620 w 3413760"/>
              <a:gd name="connsiteY12" fmla="*/ 236220 h 3177540"/>
              <a:gd name="connsiteX13" fmla="*/ 2499360 w 3413760"/>
              <a:gd name="connsiteY13" fmla="*/ 381000 h 3177540"/>
              <a:gd name="connsiteX14" fmla="*/ 2186940 w 3413760"/>
              <a:gd name="connsiteY14" fmla="*/ 723900 h 3177540"/>
              <a:gd name="connsiteX15" fmla="*/ 2042160 w 3413760"/>
              <a:gd name="connsiteY15" fmla="*/ 922020 h 3177540"/>
              <a:gd name="connsiteX16" fmla="*/ 1943100 w 3413760"/>
              <a:gd name="connsiteY16" fmla="*/ 1272540 h 3177540"/>
              <a:gd name="connsiteX17" fmla="*/ 1943100 w 3413760"/>
              <a:gd name="connsiteY17" fmla="*/ 1539240 h 3177540"/>
              <a:gd name="connsiteX18" fmla="*/ 2019300 w 3413760"/>
              <a:gd name="connsiteY18" fmla="*/ 1653540 h 3177540"/>
              <a:gd name="connsiteX19" fmla="*/ 1973580 w 3413760"/>
              <a:gd name="connsiteY19" fmla="*/ 1722120 h 3177540"/>
              <a:gd name="connsiteX20" fmla="*/ 1950720 w 3413760"/>
              <a:gd name="connsiteY20" fmla="*/ 1965960 h 3177540"/>
              <a:gd name="connsiteX21" fmla="*/ 1905000 w 3413760"/>
              <a:gd name="connsiteY21" fmla="*/ 2103120 h 3177540"/>
              <a:gd name="connsiteX22" fmla="*/ 1798320 w 3413760"/>
              <a:gd name="connsiteY22" fmla="*/ 2110740 h 3177540"/>
              <a:gd name="connsiteX23" fmla="*/ 1760220 w 3413760"/>
              <a:gd name="connsiteY23" fmla="*/ 2194560 h 3177540"/>
              <a:gd name="connsiteX24" fmla="*/ 1638300 w 3413760"/>
              <a:gd name="connsiteY24" fmla="*/ 2232660 h 3177540"/>
              <a:gd name="connsiteX25" fmla="*/ 1600200 w 3413760"/>
              <a:gd name="connsiteY25" fmla="*/ 2286000 h 3177540"/>
              <a:gd name="connsiteX26" fmla="*/ 1516380 w 3413760"/>
              <a:gd name="connsiteY26" fmla="*/ 2293620 h 3177540"/>
              <a:gd name="connsiteX27" fmla="*/ 1485900 w 3413760"/>
              <a:gd name="connsiteY27" fmla="*/ 2346960 h 3177540"/>
              <a:gd name="connsiteX28" fmla="*/ 1371600 w 3413760"/>
              <a:gd name="connsiteY28" fmla="*/ 2369820 h 3177540"/>
              <a:gd name="connsiteX29" fmla="*/ 1341120 w 3413760"/>
              <a:gd name="connsiteY29" fmla="*/ 2339340 h 3177540"/>
              <a:gd name="connsiteX30" fmla="*/ 1226820 w 3413760"/>
              <a:gd name="connsiteY30" fmla="*/ 2324100 h 3177540"/>
              <a:gd name="connsiteX31" fmla="*/ 1066800 w 3413760"/>
              <a:gd name="connsiteY31" fmla="*/ 2369820 h 3177540"/>
              <a:gd name="connsiteX32" fmla="*/ 1066800 w 3413760"/>
              <a:gd name="connsiteY32" fmla="*/ 2461260 h 3177540"/>
              <a:gd name="connsiteX33" fmla="*/ 960120 w 3413760"/>
              <a:gd name="connsiteY33" fmla="*/ 2567940 h 3177540"/>
              <a:gd name="connsiteX34" fmla="*/ 815340 w 3413760"/>
              <a:gd name="connsiteY34" fmla="*/ 2613660 h 3177540"/>
              <a:gd name="connsiteX35" fmla="*/ 662940 w 3413760"/>
              <a:gd name="connsiteY35" fmla="*/ 2788920 h 3177540"/>
              <a:gd name="connsiteX36" fmla="*/ 624840 w 3413760"/>
              <a:gd name="connsiteY36" fmla="*/ 3025140 h 3177540"/>
              <a:gd name="connsiteX37" fmla="*/ 525780 w 3413760"/>
              <a:gd name="connsiteY37" fmla="*/ 3162300 h 3177540"/>
              <a:gd name="connsiteX38" fmla="*/ 403860 w 3413760"/>
              <a:gd name="connsiteY38" fmla="*/ 3177540 h 3177540"/>
              <a:gd name="connsiteX39" fmla="*/ 198120 w 3413760"/>
              <a:gd name="connsiteY39" fmla="*/ 3124200 h 3177540"/>
              <a:gd name="connsiteX40" fmla="*/ 198120 w 3413760"/>
              <a:gd name="connsiteY40" fmla="*/ 3017520 h 3177540"/>
              <a:gd name="connsiteX41" fmla="*/ 60960 w 3413760"/>
              <a:gd name="connsiteY41" fmla="*/ 2971800 h 3177540"/>
              <a:gd name="connsiteX42" fmla="*/ 0 w 3413760"/>
              <a:gd name="connsiteY42" fmla="*/ 2926080 h 3177540"/>
              <a:gd name="connsiteX43" fmla="*/ 0 w 3413760"/>
              <a:gd name="connsiteY43" fmla="*/ 2880360 h 3177540"/>
              <a:gd name="connsiteX44" fmla="*/ 99060 w 3413760"/>
              <a:gd name="connsiteY44" fmla="*/ 2887980 h 3177540"/>
              <a:gd name="connsiteX45" fmla="*/ 175260 w 3413760"/>
              <a:gd name="connsiteY45" fmla="*/ 2865120 h 3177540"/>
              <a:gd name="connsiteX46" fmla="*/ 205740 w 3413760"/>
              <a:gd name="connsiteY46" fmla="*/ 2834640 h 3177540"/>
              <a:gd name="connsiteX47" fmla="*/ 297180 w 3413760"/>
              <a:gd name="connsiteY47" fmla="*/ 2834640 h 3177540"/>
              <a:gd name="connsiteX48" fmla="*/ 297180 w 3413760"/>
              <a:gd name="connsiteY48" fmla="*/ 2758440 h 3177540"/>
              <a:gd name="connsiteX49" fmla="*/ 205740 w 3413760"/>
              <a:gd name="connsiteY49" fmla="*/ 2659380 h 3177540"/>
              <a:gd name="connsiteX50" fmla="*/ 198120 w 3413760"/>
              <a:gd name="connsiteY50" fmla="*/ 2545080 h 3177540"/>
              <a:gd name="connsiteX51" fmla="*/ 236220 w 3413760"/>
              <a:gd name="connsiteY51" fmla="*/ 2461260 h 3177540"/>
              <a:gd name="connsiteX52" fmla="*/ 198120 w 3413760"/>
              <a:gd name="connsiteY52" fmla="*/ 2392680 h 3177540"/>
              <a:gd name="connsiteX53" fmla="*/ 213360 w 3413760"/>
              <a:gd name="connsiteY53" fmla="*/ 2316480 h 3177540"/>
              <a:gd name="connsiteX54" fmla="*/ 205740 w 3413760"/>
              <a:gd name="connsiteY54" fmla="*/ 2270760 h 3177540"/>
              <a:gd name="connsiteX55" fmla="*/ 182880 w 3413760"/>
              <a:gd name="connsiteY55" fmla="*/ 2148840 h 3177540"/>
              <a:gd name="connsiteX56" fmla="*/ 205740 w 3413760"/>
              <a:gd name="connsiteY56" fmla="*/ 2026920 h 3177540"/>
              <a:gd name="connsiteX57" fmla="*/ 335280 w 3413760"/>
              <a:gd name="connsiteY57" fmla="*/ 1965960 h 3177540"/>
              <a:gd name="connsiteX58" fmla="*/ 327660 w 3413760"/>
              <a:gd name="connsiteY58" fmla="*/ 1859280 h 3177540"/>
              <a:gd name="connsiteX59" fmla="*/ 274320 w 3413760"/>
              <a:gd name="connsiteY59" fmla="*/ 1767840 h 3177540"/>
              <a:gd name="connsiteX60" fmla="*/ 274320 w 3413760"/>
              <a:gd name="connsiteY60" fmla="*/ 1714500 h 3177540"/>
              <a:gd name="connsiteX61" fmla="*/ 160020 w 3413760"/>
              <a:gd name="connsiteY61" fmla="*/ 1638300 h 3177540"/>
              <a:gd name="connsiteX62" fmla="*/ 198120 w 3413760"/>
              <a:gd name="connsiteY62" fmla="*/ 1562100 h 3177540"/>
              <a:gd name="connsiteX63" fmla="*/ 213360 w 3413760"/>
              <a:gd name="connsiteY63" fmla="*/ 1508760 h 3177540"/>
              <a:gd name="connsiteX64" fmla="*/ 304800 w 3413760"/>
              <a:gd name="connsiteY64" fmla="*/ 1394460 h 3177540"/>
              <a:gd name="connsiteX65" fmla="*/ 430056 w 3413760"/>
              <a:gd name="connsiteY65" fmla="*/ 1397316 h 3177540"/>
              <a:gd name="connsiteX66" fmla="*/ 488856 w 3413760"/>
              <a:gd name="connsiteY66" fmla="*/ 1350708 h 3177540"/>
              <a:gd name="connsiteX67" fmla="*/ 441960 w 3413760"/>
              <a:gd name="connsiteY67" fmla="*/ 1325880 h 3177540"/>
              <a:gd name="connsiteX68" fmla="*/ 434340 w 3413760"/>
              <a:gd name="connsiteY68" fmla="*/ 1226820 h 3177540"/>
              <a:gd name="connsiteX69" fmla="*/ 472440 w 3413760"/>
              <a:gd name="connsiteY69" fmla="*/ 1158240 h 3177540"/>
              <a:gd name="connsiteX70" fmla="*/ 632460 w 3413760"/>
              <a:gd name="connsiteY70" fmla="*/ 1135380 h 3177540"/>
              <a:gd name="connsiteX71" fmla="*/ 678180 w 3413760"/>
              <a:gd name="connsiteY71" fmla="*/ 1059180 h 3177540"/>
              <a:gd name="connsiteX72" fmla="*/ 723900 w 3413760"/>
              <a:gd name="connsiteY72" fmla="*/ 1059180 h 3177540"/>
              <a:gd name="connsiteX73" fmla="*/ 838200 w 3413760"/>
              <a:gd name="connsiteY73" fmla="*/ 975360 h 3177540"/>
              <a:gd name="connsiteX74" fmla="*/ 853440 w 3413760"/>
              <a:gd name="connsiteY74" fmla="*/ 899160 h 3177540"/>
              <a:gd name="connsiteX75" fmla="*/ 891540 w 3413760"/>
              <a:gd name="connsiteY75" fmla="*/ 838200 h 3177540"/>
              <a:gd name="connsiteX76" fmla="*/ 929640 w 3413760"/>
              <a:gd name="connsiteY76" fmla="*/ 746760 h 3177540"/>
              <a:gd name="connsiteX77" fmla="*/ 1013460 w 3413760"/>
              <a:gd name="connsiteY77" fmla="*/ 746760 h 3177540"/>
              <a:gd name="connsiteX78" fmla="*/ 1021080 w 3413760"/>
              <a:gd name="connsiteY78" fmla="*/ 678180 h 3177540"/>
              <a:gd name="connsiteX79" fmla="*/ 1074420 w 3413760"/>
              <a:gd name="connsiteY79" fmla="*/ 678180 h 3177540"/>
              <a:gd name="connsiteX80" fmla="*/ 1074420 w 3413760"/>
              <a:gd name="connsiteY80" fmla="*/ 594360 h 3177540"/>
              <a:gd name="connsiteX81" fmla="*/ 944880 w 3413760"/>
              <a:gd name="connsiteY81" fmla="*/ 502920 h 3177540"/>
              <a:gd name="connsiteX82" fmla="*/ 792480 w 3413760"/>
              <a:gd name="connsiteY82" fmla="*/ 350520 h 3177540"/>
              <a:gd name="connsiteX83" fmla="*/ 693420 w 3413760"/>
              <a:gd name="connsiteY83" fmla="*/ 327660 h 3177540"/>
              <a:gd name="connsiteX84" fmla="*/ 662940 w 3413760"/>
              <a:gd name="connsiteY84" fmla="*/ 259080 h 3177540"/>
              <a:gd name="connsiteX85" fmla="*/ 533400 w 3413760"/>
              <a:gd name="connsiteY85" fmla="*/ 266700 h 3177540"/>
              <a:gd name="connsiteX86" fmla="*/ 502920 w 3413760"/>
              <a:gd name="connsiteY86" fmla="*/ 327660 h 3177540"/>
              <a:gd name="connsiteX87" fmla="*/ 563880 w 3413760"/>
              <a:gd name="connsiteY87" fmla="*/ 403860 h 3177540"/>
              <a:gd name="connsiteX88" fmla="*/ 464820 w 3413760"/>
              <a:gd name="connsiteY88" fmla="*/ 434340 h 3177540"/>
              <a:gd name="connsiteX89" fmla="*/ 434340 w 3413760"/>
              <a:gd name="connsiteY89" fmla="*/ 426720 h 3177540"/>
              <a:gd name="connsiteX90" fmla="*/ 396240 w 3413760"/>
              <a:gd name="connsiteY90" fmla="*/ 472440 h 3177540"/>
              <a:gd name="connsiteX91" fmla="*/ 335280 w 3413760"/>
              <a:gd name="connsiteY91" fmla="*/ 434340 h 3177540"/>
              <a:gd name="connsiteX92" fmla="*/ 388620 w 3413760"/>
              <a:gd name="connsiteY92" fmla="*/ 342900 h 3177540"/>
              <a:gd name="connsiteX93" fmla="*/ 388620 w 3413760"/>
              <a:gd name="connsiteY93" fmla="*/ 259080 h 3177540"/>
              <a:gd name="connsiteX94" fmla="*/ 495300 w 3413760"/>
              <a:gd name="connsiteY94" fmla="*/ 182880 h 3177540"/>
              <a:gd name="connsiteX95" fmla="*/ 441960 w 3413760"/>
              <a:gd name="connsiteY95" fmla="*/ 99060 h 3177540"/>
              <a:gd name="connsiteX96" fmla="*/ 435612 w 3413760"/>
              <a:gd name="connsiteY96" fmla="*/ 54610 h 3177540"/>
              <a:gd name="connsiteX97" fmla="*/ 3303756 w 3413760"/>
              <a:gd name="connsiteY97" fmla="*/ 54610 h 3177540"/>
              <a:gd name="connsiteX98" fmla="*/ 3303756 w 3413760"/>
              <a:gd name="connsiteY98" fmla="*/ 7620 h 3177540"/>
              <a:gd name="connsiteX99" fmla="*/ 3356608 w 3413760"/>
              <a:gd name="connsiteY99" fmla="*/ 7620 h 3177540"/>
              <a:gd name="connsiteX0" fmla="*/ 3360420 w 3413760"/>
              <a:gd name="connsiteY0" fmla="*/ 0 h 3177540"/>
              <a:gd name="connsiteX1" fmla="*/ 3413760 w 3413760"/>
              <a:gd name="connsiteY1" fmla="*/ 30480 h 3177540"/>
              <a:gd name="connsiteX2" fmla="*/ 3390900 w 3413760"/>
              <a:gd name="connsiteY2" fmla="*/ 137160 h 3177540"/>
              <a:gd name="connsiteX3" fmla="*/ 3360420 w 3413760"/>
              <a:gd name="connsiteY3" fmla="*/ 175260 h 3177540"/>
              <a:gd name="connsiteX4" fmla="*/ 3322320 w 3413760"/>
              <a:gd name="connsiteY4" fmla="*/ 175260 h 3177540"/>
              <a:gd name="connsiteX5" fmla="*/ 3284220 w 3413760"/>
              <a:gd name="connsiteY5" fmla="*/ 114300 h 3177540"/>
              <a:gd name="connsiteX6" fmla="*/ 3230880 w 3413760"/>
              <a:gd name="connsiteY6" fmla="*/ 114300 h 3177540"/>
              <a:gd name="connsiteX7" fmla="*/ 3162300 w 3413760"/>
              <a:gd name="connsiteY7" fmla="*/ 129540 h 3177540"/>
              <a:gd name="connsiteX8" fmla="*/ 3086100 w 3413760"/>
              <a:gd name="connsiteY8" fmla="*/ 182880 h 3177540"/>
              <a:gd name="connsiteX9" fmla="*/ 2979420 w 3413760"/>
              <a:gd name="connsiteY9" fmla="*/ 205740 h 3177540"/>
              <a:gd name="connsiteX10" fmla="*/ 2956560 w 3413760"/>
              <a:gd name="connsiteY10" fmla="*/ 182880 h 3177540"/>
              <a:gd name="connsiteX11" fmla="*/ 2849880 w 3413760"/>
              <a:gd name="connsiteY11" fmla="*/ 175260 h 3177540"/>
              <a:gd name="connsiteX12" fmla="*/ 2674620 w 3413760"/>
              <a:gd name="connsiteY12" fmla="*/ 236220 h 3177540"/>
              <a:gd name="connsiteX13" fmla="*/ 2499360 w 3413760"/>
              <a:gd name="connsiteY13" fmla="*/ 381000 h 3177540"/>
              <a:gd name="connsiteX14" fmla="*/ 2186940 w 3413760"/>
              <a:gd name="connsiteY14" fmla="*/ 723900 h 3177540"/>
              <a:gd name="connsiteX15" fmla="*/ 2042160 w 3413760"/>
              <a:gd name="connsiteY15" fmla="*/ 922020 h 3177540"/>
              <a:gd name="connsiteX16" fmla="*/ 1943100 w 3413760"/>
              <a:gd name="connsiteY16" fmla="*/ 1272540 h 3177540"/>
              <a:gd name="connsiteX17" fmla="*/ 1943100 w 3413760"/>
              <a:gd name="connsiteY17" fmla="*/ 1539240 h 3177540"/>
              <a:gd name="connsiteX18" fmla="*/ 2019300 w 3413760"/>
              <a:gd name="connsiteY18" fmla="*/ 1653540 h 3177540"/>
              <a:gd name="connsiteX19" fmla="*/ 1973580 w 3413760"/>
              <a:gd name="connsiteY19" fmla="*/ 1722120 h 3177540"/>
              <a:gd name="connsiteX20" fmla="*/ 1950720 w 3413760"/>
              <a:gd name="connsiteY20" fmla="*/ 1965960 h 3177540"/>
              <a:gd name="connsiteX21" fmla="*/ 1905000 w 3413760"/>
              <a:gd name="connsiteY21" fmla="*/ 2103120 h 3177540"/>
              <a:gd name="connsiteX22" fmla="*/ 1798320 w 3413760"/>
              <a:gd name="connsiteY22" fmla="*/ 2110740 h 3177540"/>
              <a:gd name="connsiteX23" fmla="*/ 1760220 w 3413760"/>
              <a:gd name="connsiteY23" fmla="*/ 2194560 h 3177540"/>
              <a:gd name="connsiteX24" fmla="*/ 1638300 w 3413760"/>
              <a:gd name="connsiteY24" fmla="*/ 2232660 h 3177540"/>
              <a:gd name="connsiteX25" fmla="*/ 1600200 w 3413760"/>
              <a:gd name="connsiteY25" fmla="*/ 2286000 h 3177540"/>
              <a:gd name="connsiteX26" fmla="*/ 1516380 w 3413760"/>
              <a:gd name="connsiteY26" fmla="*/ 2293620 h 3177540"/>
              <a:gd name="connsiteX27" fmla="*/ 1485900 w 3413760"/>
              <a:gd name="connsiteY27" fmla="*/ 2346960 h 3177540"/>
              <a:gd name="connsiteX28" fmla="*/ 1371600 w 3413760"/>
              <a:gd name="connsiteY28" fmla="*/ 2369820 h 3177540"/>
              <a:gd name="connsiteX29" fmla="*/ 1341120 w 3413760"/>
              <a:gd name="connsiteY29" fmla="*/ 2339340 h 3177540"/>
              <a:gd name="connsiteX30" fmla="*/ 1226820 w 3413760"/>
              <a:gd name="connsiteY30" fmla="*/ 2324100 h 3177540"/>
              <a:gd name="connsiteX31" fmla="*/ 1066800 w 3413760"/>
              <a:gd name="connsiteY31" fmla="*/ 2369820 h 3177540"/>
              <a:gd name="connsiteX32" fmla="*/ 1066800 w 3413760"/>
              <a:gd name="connsiteY32" fmla="*/ 2461260 h 3177540"/>
              <a:gd name="connsiteX33" fmla="*/ 960120 w 3413760"/>
              <a:gd name="connsiteY33" fmla="*/ 2567940 h 3177540"/>
              <a:gd name="connsiteX34" fmla="*/ 815340 w 3413760"/>
              <a:gd name="connsiteY34" fmla="*/ 2613660 h 3177540"/>
              <a:gd name="connsiteX35" fmla="*/ 662940 w 3413760"/>
              <a:gd name="connsiteY35" fmla="*/ 2788920 h 3177540"/>
              <a:gd name="connsiteX36" fmla="*/ 624840 w 3413760"/>
              <a:gd name="connsiteY36" fmla="*/ 3025140 h 3177540"/>
              <a:gd name="connsiteX37" fmla="*/ 525780 w 3413760"/>
              <a:gd name="connsiteY37" fmla="*/ 3162300 h 3177540"/>
              <a:gd name="connsiteX38" fmla="*/ 403860 w 3413760"/>
              <a:gd name="connsiteY38" fmla="*/ 3177540 h 3177540"/>
              <a:gd name="connsiteX39" fmla="*/ 198120 w 3413760"/>
              <a:gd name="connsiteY39" fmla="*/ 3124200 h 3177540"/>
              <a:gd name="connsiteX40" fmla="*/ 198120 w 3413760"/>
              <a:gd name="connsiteY40" fmla="*/ 3017520 h 3177540"/>
              <a:gd name="connsiteX41" fmla="*/ 60960 w 3413760"/>
              <a:gd name="connsiteY41" fmla="*/ 2971800 h 3177540"/>
              <a:gd name="connsiteX42" fmla="*/ 0 w 3413760"/>
              <a:gd name="connsiteY42" fmla="*/ 2926080 h 3177540"/>
              <a:gd name="connsiteX43" fmla="*/ 0 w 3413760"/>
              <a:gd name="connsiteY43" fmla="*/ 2880360 h 3177540"/>
              <a:gd name="connsiteX44" fmla="*/ 99060 w 3413760"/>
              <a:gd name="connsiteY44" fmla="*/ 2887980 h 3177540"/>
              <a:gd name="connsiteX45" fmla="*/ 175260 w 3413760"/>
              <a:gd name="connsiteY45" fmla="*/ 2865120 h 3177540"/>
              <a:gd name="connsiteX46" fmla="*/ 205740 w 3413760"/>
              <a:gd name="connsiteY46" fmla="*/ 2834640 h 3177540"/>
              <a:gd name="connsiteX47" fmla="*/ 297180 w 3413760"/>
              <a:gd name="connsiteY47" fmla="*/ 2834640 h 3177540"/>
              <a:gd name="connsiteX48" fmla="*/ 297180 w 3413760"/>
              <a:gd name="connsiteY48" fmla="*/ 2758440 h 3177540"/>
              <a:gd name="connsiteX49" fmla="*/ 205740 w 3413760"/>
              <a:gd name="connsiteY49" fmla="*/ 2659380 h 3177540"/>
              <a:gd name="connsiteX50" fmla="*/ 198120 w 3413760"/>
              <a:gd name="connsiteY50" fmla="*/ 2545080 h 3177540"/>
              <a:gd name="connsiteX51" fmla="*/ 236220 w 3413760"/>
              <a:gd name="connsiteY51" fmla="*/ 2461260 h 3177540"/>
              <a:gd name="connsiteX52" fmla="*/ 198120 w 3413760"/>
              <a:gd name="connsiteY52" fmla="*/ 2392680 h 3177540"/>
              <a:gd name="connsiteX53" fmla="*/ 213360 w 3413760"/>
              <a:gd name="connsiteY53" fmla="*/ 2316480 h 3177540"/>
              <a:gd name="connsiteX54" fmla="*/ 205740 w 3413760"/>
              <a:gd name="connsiteY54" fmla="*/ 2270760 h 3177540"/>
              <a:gd name="connsiteX55" fmla="*/ 182880 w 3413760"/>
              <a:gd name="connsiteY55" fmla="*/ 2148840 h 3177540"/>
              <a:gd name="connsiteX56" fmla="*/ 205740 w 3413760"/>
              <a:gd name="connsiteY56" fmla="*/ 2026920 h 3177540"/>
              <a:gd name="connsiteX57" fmla="*/ 335280 w 3413760"/>
              <a:gd name="connsiteY57" fmla="*/ 1965960 h 3177540"/>
              <a:gd name="connsiteX58" fmla="*/ 327660 w 3413760"/>
              <a:gd name="connsiteY58" fmla="*/ 1859280 h 3177540"/>
              <a:gd name="connsiteX59" fmla="*/ 274320 w 3413760"/>
              <a:gd name="connsiteY59" fmla="*/ 1767840 h 3177540"/>
              <a:gd name="connsiteX60" fmla="*/ 274320 w 3413760"/>
              <a:gd name="connsiteY60" fmla="*/ 1714500 h 3177540"/>
              <a:gd name="connsiteX61" fmla="*/ 160020 w 3413760"/>
              <a:gd name="connsiteY61" fmla="*/ 1638300 h 3177540"/>
              <a:gd name="connsiteX62" fmla="*/ 198120 w 3413760"/>
              <a:gd name="connsiteY62" fmla="*/ 1562100 h 3177540"/>
              <a:gd name="connsiteX63" fmla="*/ 213360 w 3413760"/>
              <a:gd name="connsiteY63" fmla="*/ 1508760 h 3177540"/>
              <a:gd name="connsiteX64" fmla="*/ 304800 w 3413760"/>
              <a:gd name="connsiteY64" fmla="*/ 1394460 h 3177540"/>
              <a:gd name="connsiteX65" fmla="*/ 430056 w 3413760"/>
              <a:gd name="connsiteY65" fmla="*/ 1397316 h 3177540"/>
              <a:gd name="connsiteX66" fmla="*/ 488856 w 3413760"/>
              <a:gd name="connsiteY66" fmla="*/ 1350708 h 3177540"/>
              <a:gd name="connsiteX67" fmla="*/ 441960 w 3413760"/>
              <a:gd name="connsiteY67" fmla="*/ 1325880 h 3177540"/>
              <a:gd name="connsiteX68" fmla="*/ 434340 w 3413760"/>
              <a:gd name="connsiteY68" fmla="*/ 1226820 h 3177540"/>
              <a:gd name="connsiteX69" fmla="*/ 472440 w 3413760"/>
              <a:gd name="connsiteY69" fmla="*/ 1158240 h 3177540"/>
              <a:gd name="connsiteX70" fmla="*/ 632460 w 3413760"/>
              <a:gd name="connsiteY70" fmla="*/ 1135380 h 3177540"/>
              <a:gd name="connsiteX71" fmla="*/ 678180 w 3413760"/>
              <a:gd name="connsiteY71" fmla="*/ 1059180 h 3177540"/>
              <a:gd name="connsiteX72" fmla="*/ 723900 w 3413760"/>
              <a:gd name="connsiteY72" fmla="*/ 1059180 h 3177540"/>
              <a:gd name="connsiteX73" fmla="*/ 838200 w 3413760"/>
              <a:gd name="connsiteY73" fmla="*/ 975360 h 3177540"/>
              <a:gd name="connsiteX74" fmla="*/ 853440 w 3413760"/>
              <a:gd name="connsiteY74" fmla="*/ 899160 h 3177540"/>
              <a:gd name="connsiteX75" fmla="*/ 891540 w 3413760"/>
              <a:gd name="connsiteY75" fmla="*/ 838200 h 3177540"/>
              <a:gd name="connsiteX76" fmla="*/ 929640 w 3413760"/>
              <a:gd name="connsiteY76" fmla="*/ 746760 h 3177540"/>
              <a:gd name="connsiteX77" fmla="*/ 1013460 w 3413760"/>
              <a:gd name="connsiteY77" fmla="*/ 746760 h 3177540"/>
              <a:gd name="connsiteX78" fmla="*/ 1021080 w 3413760"/>
              <a:gd name="connsiteY78" fmla="*/ 678180 h 3177540"/>
              <a:gd name="connsiteX79" fmla="*/ 1074420 w 3413760"/>
              <a:gd name="connsiteY79" fmla="*/ 678180 h 3177540"/>
              <a:gd name="connsiteX80" fmla="*/ 1074420 w 3413760"/>
              <a:gd name="connsiteY80" fmla="*/ 594360 h 3177540"/>
              <a:gd name="connsiteX81" fmla="*/ 944880 w 3413760"/>
              <a:gd name="connsiteY81" fmla="*/ 502920 h 3177540"/>
              <a:gd name="connsiteX82" fmla="*/ 792480 w 3413760"/>
              <a:gd name="connsiteY82" fmla="*/ 350520 h 3177540"/>
              <a:gd name="connsiteX83" fmla="*/ 693420 w 3413760"/>
              <a:gd name="connsiteY83" fmla="*/ 327660 h 3177540"/>
              <a:gd name="connsiteX84" fmla="*/ 662940 w 3413760"/>
              <a:gd name="connsiteY84" fmla="*/ 259080 h 3177540"/>
              <a:gd name="connsiteX85" fmla="*/ 533400 w 3413760"/>
              <a:gd name="connsiteY85" fmla="*/ 266700 h 3177540"/>
              <a:gd name="connsiteX86" fmla="*/ 502920 w 3413760"/>
              <a:gd name="connsiteY86" fmla="*/ 327660 h 3177540"/>
              <a:gd name="connsiteX87" fmla="*/ 563880 w 3413760"/>
              <a:gd name="connsiteY87" fmla="*/ 403860 h 3177540"/>
              <a:gd name="connsiteX88" fmla="*/ 464820 w 3413760"/>
              <a:gd name="connsiteY88" fmla="*/ 434340 h 3177540"/>
              <a:gd name="connsiteX89" fmla="*/ 434340 w 3413760"/>
              <a:gd name="connsiteY89" fmla="*/ 426720 h 3177540"/>
              <a:gd name="connsiteX90" fmla="*/ 396240 w 3413760"/>
              <a:gd name="connsiteY90" fmla="*/ 472440 h 3177540"/>
              <a:gd name="connsiteX91" fmla="*/ 335280 w 3413760"/>
              <a:gd name="connsiteY91" fmla="*/ 434340 h 3177540"/>
              <a:gd name="connsiteX92" fmla="*/ 388620 w 3413760"/>
              <a:gd name="connsiteY92" fmla="*/ 259080 h 3177540"/>
              <a:gd name="connsiteX93" fmla="*/ 495300 w 3413760"/>
              <a:gd name="connsiteY93" fmla="*/ 182880 h 3177540"/>
              <a:gd name="connsiteX94" fmla="*/ 441960 w 3413760"/>
              <a:gd name="connsiteY94" fmla="*/ 99060 h 3177540"/>
              <a:gd name="connsiteX95" fmla="*/ 435612 w 3413760"/>
              <a:gd name="connsiteY95" fmla="*/ 54610 h 3177540"/>
              <a:gd name="connsiteX96" fmla="*/ 3303756 w 3413760"/>
              <a:gd name="connsiteY96" fmla="*/ 54610 h 3177540"/>
              <a:gd name="connsiteX97" fmla="*/ 3303756 w 3413760"/>
              <a:gd name="connsiteY97" fmla="*/ 7620 h 3177540"/>
              <a:gd name="connsiteX98" fmla="*/ 3356608 w 3413760"/>
              <a:gd name="connsiteY98" fmla="*/ 7620 h 3177540"/>
              <a:gd name="connsiteX99" fmla="*/ 3360420 w 3413760"/>
              <a:gd name="connsiteY99" fmla="*/ 0 h 3177540"/>
              <a:gd name="connsiteX0" fmla="*/ 3360420 w 3413760"/>
              <a:gd name="connsiteY0" fmla="*/ 0 h 3177540"/>
              <a:gd name="connsiteX1" fmla="*/ 3413760 w 3413760"/>
              <a:gd name="connsiteY1" fmla="*/ 30480 h 3177540"/>
              <a:gd name="connsiteX2" fmla="*/ 3390900 w 3413760"/>
              <a:gd name="connsiteY2" fmla="*/ 137160 h 3177540"/>
              <a:gd name="connsiteX3" fmla="*/ 3360420 w 3413760"/>
              <a:gd name="connsiteY3" fmla="*/ 175260 h 3177540"/>
              <a:gd name="connsiteX4" fmla="*/ 3322320 w 3413760"/>
              <a:gd name="connsiteY4" fmla="*/ 175260 h 3177540"/>
              <a:gd name="connsiteX5" fmla="*/ 3284220 w 3413760"/>
              <a:gd name="connsiteY5" fmla="*/ 114300 h 3177540"/>
              <a:gd name="connsiteX6" fmla="*/ 3230880 w 3413760"/>
              <a:gd name="connsiteY6" fmla="*/ 114300 h 3177540"/>
              <a:gd name="connsiteX7" fmla="*/ 3162300 w 3413760"/>
              <a:gd name="connsiteY7" fmla="*/ 129540 h 3177540"/>
              <a:gd name="connsiteX8" fmla="*/ 3086100 w 3413760"/>
              <a:gd name="connsiteY8" fmla="*/ 182880 h 3177540"/>
              <a:gd name="connsiteX9" fmla="*/ 2979420 w 3413760"/>
              <a:gd name="connsiteY9" fmla="*/ 205740 h 3177540"/>
              <a:gd name="connsiteX10" fmla="*/ 2956560 w 3413760"/>
              <a:gd name="connsiteY10" fmla="*/ 182880 h 3177540"/>
              <a:gd name="connsiteX11" fmla="*/ 2849880 w 3413760"/>
              <a:gd name="connsiteY11" fmla="*/ 175260 h 3177540"/>
              <a:gd name="connsiteX12" fmla="*/ 2674620 w 3413760"/>
              <a:gd name="connsiteY12" fmla="*/ 236220 h 3177540"/>
              <a:gd name="connsiteX13" fmla="*/ 2499360 w 3413760"/>
              <a:gd name="connsiteY13" fmla="*/ 381000 h 3177540"/>
              <a:gd name="connsiteX14" fmla="*/ 2186940 w 3413760"/>
              <a:gd name="connsiteY14" fmla="*/ 723900 h 3177540"/>
              <a:gd name="connsiteX15" fmla="*/ 2042160 w 3413760"/>
              <a:gd name="connsiteY15" fmla="*/ 922020 h 3177540"/>
              <a:gd name="connsiteX16" fmla="*/ 1943100 w 3413760"/>
              <a:gd name="connsiteY16" fmla="*/ 1272540 h 3177540"/>
              <a:gd name="connsiteX17" fmla="*/ 1943100 w 3413760"/>
              <a:gd name="connsiteY17" fmla="*/ 1539240 h 3177540"/>
              <a:gd name="connsiteX18" fmla="*/ 2019300 w 3413760"/>
              <a:gd name="connsiteY18" fmla="*/ 1653540 h 3177540"/>
              <a:gd name="connsiteX19" fmla="*/ 1973580 w 3413760"/>
              <a:gd name="connsiteY19" fmla="*/ 1722120 h 3177540"/>
              <a:gd name="connsiteX20" fmla="*/ 1950720 w 3413760"/>
              <a:gd name="connsiteY20" fmla="*/ 1965960 h 3177540"/>
              <a:gd name="connsiteX21" fmla="*/ 1905000 w 3413760"/>
              <a:gd name="connsiteY21" fmla="*/ 2103120 h 3177540"/>
              <a:gd name="connsiteX22" fmla="*/ 1798320 w 3413760"/>
              <a:gd name="connsiteY22" fmla="*/ 2110740 h 3177540"/>
              <a:gd name="connsiteX23" fmla="*/ 1760220 w 3413760"/>
              <a:gd name="connsiteY23" fmla="*/ 2194560 h 3177540"/>
              <a:gd name="connsiteX24" fmla="*/ 1638300 w 3413760"/>
              <a:gd name="connsiteY24" fmla="*/ 2232660 h 3177540"/>
              <a:gd name="connsiteX25" fmla="*/ 1600200 w 3413760"/>
              <a:gd name="connsiteY25" fmla="*/ 2286000 h 3177540"/>
              <a:gd name="connsiteX26" fmla="*/ 1516380 w 3413760"/>
              <a:gd name="connsiteY26" fmla="*/ 2293620 h 3177540"/>
              <a:gd name="connsiteX27" fmla="*/ 1485900 w 3413760"/>
              <a:gd name="connsiteY27" fmla="*/ 2346960 h 3177540"/>
              <a:gd name="connsiteX28" fmla="*/ 1371600 w 3413760"/>
              <a:gd name="connsiteY28" fmla="*/ 2369820 h 3177540"/>
              <a:gd name="connsiteX29" fmla="*/ 1341120 w 3413760"/>
              <a:gd name="connsiteY29" fmla="*/ 2339340 h 3177540"/>
              <a:gd name="connsiteX30" fmla="*/ 1226820 w 3413760"/>
              <a:gd name="connsiteY30" fmla="*/ 2324100 h 3177540"/>
              <a:gd name="connsiteX31" fmla="*/ 1066800 w 3413760"/>
              <a:gd name="connsiteY31" fmla="*/ 2369820 h 3177540"/>
              <a:gd name="connsiteX32" fmla="*/ 1066800 w 3413760"/>
              <a:gd name="connsiteY32" fmla="*/ 2461260 h 3177540"/>
              <a:gd name="connsiteX33" fmla="*/ 960120 w 3413760"/>
              <a:gd name="connsiteY33" fmla="*/ 2567940 h 3177540"/>
              <a:gd name="connsiteX34" fmla="*/ 815340 w 3413760"/>
              <a:gd name="connsiteY34" fmla="*/ 2613660 h 3177540"/>
              <a:gd name="connsiteX35" fmla="*/ 662940 w 3413760"/>
              <a:gd name="connsiteY35" fmla="*/ 2788920 h 3177540"/>
              <a:gd name="connsiteX36" fmla="*/ 624840 w 3413760"/>
              <a:gd name="connsiteY36" fmla="*/ 3025140 h 3177540"/>
              <a:gd name="connsiteX37" fmla="*/ 525780 w 3413760"/>
              <a:gd name="connsiteY37" fmla="*/ 3162300 h 3177540"/>
              <a:gd name="connsiteX38" fmla="*/ 403860 w 3413760"/>
              <a:gd name="connsiteY38" fmla="*/ 3177540 h 3177540"/>
              <a:gd name="connsiteX39" fmla="*/ 198120 w 3413760"/>
              <a:gd name="connsiteY39" fmla="*/ 3124200 h 3177540"/>
              <a:gd name="connsiteX40" fmla="*/ 198120 w 3413760"/>
              <a:gd name="connsiteY40" fmla="*/ 3017520 h 3177540"/>
              <a:gd name="connsiteX41" fmla="*/ 60960 w 3413760"/>
              <a:gd name="connsiteY41" fmla="*/ 2971800 h 3177540"/>
              <a:gd name="connsiteX42" fmla="*/ 0 w 3413760"/>
              <a:gd name="connsiteY42" fmla="*/ 2926080 h 3177540"/>
              <a:gd name="connsiteX43" fmla="*/ 0 w 3413760"/>
              <a:gd name="connsiteY43" fmla="*/ 2880360 h 3177540"/>
              <a:gd name="connsiteX44" fmla="*/ 99060 w 3413760"/>
              <a:gd name="connsiteY44" fmla="*/ 2887980 h 3177540"/>
              <a:gd name="connsiteX45" fmla="*/ 175260 w 3413760"/>
              <a:gd name="connsiteY45" fmla="*/ 2865120 h 3177540"/>
              <a:gd name="connsiteX46" fmla="*/ 205740 w 3413760"/>
              <a:gd name="connsiteY46" fmla="*/ 2834640 h 3177540"/>
              <a:gd name="connsiteX47" fmla="*/ 297180 w 3413760"/>
              <a:gd name="connsiteY47" fmla="*/ 2834640 h 3177540"/>
              <a:gd name="connsiteX48" fmla="*/ 297180 w 3413760"/>
              <a:gd name="connsiteY48" fmla="*/ 2758440 h 3177540"/>
              <a:gd name="connsiteX49" fmla="*/ 205740 w 3413760"/>
              <a:gd name="connsiteY49" fmla="*/ 2659380 h 3177540"/>
              <a:gd name="connsiteX50" fmla="*/ 198120 w 3413760"/>
              <a:gd name="connsiteY50" fmla="*/ 2545080 h 3177540"/>
              <a:gd name="connsiteX51" fmla="*/ 236220 w 3413760"/>
              <a:gd name="connsiteY51" fmla="*/ 2461260 h 3177540"/>
              <a:gd name="connsiteX52" fmla="*/ 198120 w 3413760"/>
              <a:gd name="connsiteY52" fmla="*/ 2392680 h 3177540"/>
              <a:gd name="connsiteX53" fmla="*/ 213360 w 3413760"/>
              <a:gd name="connsiteY53" fmla="*/ 2316480 h 3177540"/>
              <a:gd name="connsiteX54" fmla="*/ 205740 w 3413760"/>
              <a:gd name="connsiteY54" fmla="*/ 2270760 h 3177540"/>
              <a:gd name="connsiteX55" fmla="*/ 182880 w 3413760"/>
              <a:gd name="connsiteY55" fmla="*/ 2148840 h 3177540"/>
              <a:gd name="connsiteX56" fmla="*/ 205740 w 3413760"/>
              <a:gd name="connsiteY56" fmla="*/ 2026920 h 3177540"/>
              <a:gd name="connsiteX57" fmla="*/ 335280 w 3413760"/>
              <a:gd name="connsiteY57" fmla="*/ 1965960 h 3177540"/>
              <a:gd name="connsiteX58" fmla="*/ 327660 w 3413760"/>
              <a:gd name="connsiteY58" fmla="*/ 1859280 h 3177540"/>
              <a:gd name="connsiteX59" fmla="*/ 274320 w 3413760"/>
              <a:gd name="connsiteY59" fmla="*/ 1767840 h 3177540"/>
              <a:gd name="connsiteX60" fmla="*/ 274320 w 3413760"/>
              <a:gd name="connsiteY60" fmla="*/ 1714500 h 3177540"/>
              <a:gd name="connsiteX61" fmla="*/ 160020 w 3413760"/>
              <a:gd name="connsiteY61" fmla="*/ 1638300 h 3177540"/>
              <a:gd name="connsiteX62" fmla="*/ 198120 w 3413760"/>
              <a:gd name="connsiteY62" fmla="*/ 1562100 h 3177540"/>
              <a:gd name="connsiteX63" fmla="*/ 213360 w 3413760"/>
              <a:gd name="connsiteY63" fmla="*/ 1508760 h 3177540"/>
              <a:gd name="connsiteX64" fmla="*/ 304800 w 3413760"/>
              <a:gd name="connsiteY64" fmla="*/ 1394460 h 3177540"/>
              <a:gd name="connsiteX65" fmla="*/ 430056 w 3413760"/>
              <a:gd name="connsiteY65" fmla="*/ 1397316 h 3177540"/>
              <a:gd name="connsiteX66" fmla="*/ 488856 w 3413760"/>
              <a:gd name="connsiteY66" fmla="*/ 1350708 h 3177540"/>
              <a:gd name="connsiteX67" fmla="*/ 441960 w 3413760"/>
              <a:gd name="connsiteY67" fmla="*/ 1325880 h 3177540"/>
              <a:gd name="connsiteX68" fmla="*/ 434340 w 3413760"/>
              <a:gd name="connsiteY68" fmla="*/ 1226820 h 3177540"/>
              <a:gd name="connsiteX69" fmla="*/ 472440 w 3413760"/>
              <a:gd name="connsiteY69" fmla="*/ 1158240 h 3177540"/>
              <a:gd name="connsiteX70" fmla="*/ 632460 w 3413760"/>
              <a:gd name="connsiteY70" fmla="*/ 1135380 h 3177540"/>
              <a:gd name="connsiteX71" fmla="*/ 678180 w 3413760"/>
              <a:gd name="connsiteY71" fmla="*/ 1059180 h 3177540"/>
              <a:gd name="connsiteX72" fmla="*/ 723900 w 3413760"/>
              <a:gd name="connsiteY72" fmla="*/ 1059180 h 3177540"/>
              <a:gd name="connsiteX73" fmla="*/ 838200 w 3413760"/>
              <a:gd name="connsiteY73" fmla="*/ 975360 h 3177540"/>
              <a:gd name="connsiteX74" fmla="*/ 853440 w 3413760"/>
              <a:gd name="connsiteY74" fmla="*/ 899160 h 3177540"/>
              <a:gd name="connsiteX75" fmla="*/ 891540 w 3413760"/>
              <a:gd name="connsiteY75" fmla="*/ 838200 h 3177540"/>
              <a:gd name="connsiteX76" fmla="*/ 929640 w 3413760"/>
              <a:gd name="connsiteY76" fmla="*/ 746760 h 3177540"/>
              <a:gd name="connsiteX77" fmla="*/ 1013460 w 3413760"/>
              <a:gd name="connsiteY77" fmla="*/ 746760 h 3177540"/>
              <a:gd name="connsiteX78" fmla="*/ 1021080 w 3413760"/>
              <a:gd name="connsiteY78" fmla="*/ 678180 h 3177540"/>
              <a:gd name="connsiteX79" fmla="*/ 1074420 w 3413760"/>
              <a:gd name="connsiteY79" fmla="*/ 678180 h 3177540"/>
              <a:gd name="connsiteX80" fmla="*/ 1074420 w 3413760"/>
              <a:gd name="connsiteY80" fmla="*/ 594360 h 3177540"/>
              <a:gd name="connsiteX81" fmla="*/ 944880 w 3413760"/>
              <a:gd name="connsiteY81" fmla="*/ 502920 h 3177540"/>
              <a:gd name="connsiteX82" fmla="*/ 792480 w 3413760"/>
              <a:gd name="connsiteY82" fmla="*/ 350520 h 3177540"/>
              <a:gd name="connsiteX83" fmla="*/ 693420 w 3413760"/>
              <a:gd name="connsiteY83" fmla="*/ 327660 h 3177540"/>
              <a:gd name="connsiteX84" fmla="*/ 662940 w 3413760"/>
              <a:gd name="connsiteY84" fmla="*/ 259080 h 3177540"/>
              <a:gd name="connsiteX85" fmla="*/ 533400 w 3413760"/>
              <a:gd name="connsiteY85" fmla="*/ 266700 h 3177540"/>
              <a:gd name="connsiteX86" fmla="*/ 502920 w 3413760"/>
              <a:gd name="connsiteY86" fmla="*/ 327660 h 3177540"/>
              <a:gd name="connsiteX87" fmla="*/ 563880 w 3413760"/>
              <a:gd name="connsiteY87" fmla="*/ 403860 h 3177540"/>
              <a:gd name="connsiteX88" fmla="*/ 464820 w 3413760"/>
              <a:gd name="connsiteY88" fmla="*/ 434340 h 3177540"/>
              <a:gd name="connsiteX89" fmla="*/ 434340 w 3413760"/>
              <a:gd name="connsiteY89" fmla="*/ 426720 h 3177540"/>
              <a:gd name="connsiteX90" fmla="*/ 396240 w 3413760"/>
              <a:gd name="connsiteY90" fmla="*/ 472440 h 3177540"/>
              <a:gd name="connsiteX91" fmla="*/ 335280 w 3413760"/>
              <a:gd name="connsiteY91" fmla="*/ 434340 h 3177540"/>
              <a:gd name="connsiteX92" fmla="*/ 495300 w 3413760"/>
              <a:gd name="connsiteY92" fmla="*/ 182880 h 3177540"/>
              <a:gd name="connsiteX93" fmla="*/ 441960 w 3413760"/>
              <a:gd name="connsiteY93" fmla="*/ 99060 h 3177540"/>
              <a:gd name="connsiteX94" fmla="*/ 435612 w 3413760"/>
              <a:gd name="connsiteY94" fmla="*/ 54610 h 3177540"/>
              <a:gd name="connsiteX95" fmla="*/ 3303756 w 3413760"/>
              <a:gd name="connsiteY95" fmla="*/ 54610 h 3177540"/>
              <a:gd name="connsiteX96" fmla="*/ 3303756 w 3413760"/>
              <a:gd name="connsiteY96" fmla="*/ 7620 h 3177540"/>
              <a:gd name="connsiteX97" fmla="*/ 3356608 w 3413760"/>
              <a:gd name="connsiteY97" fmla="*/ 7620 h 3177540"/>
              <a:gd name="connsiteX98" fmla="*/ 3360420 w 3413760"/>
              <a:gd name="connsiteY98" fmla="*/ 0 h 3177540"/>
              <a:gd name="connsiteX0" fmla="*/ 3360420 w 3413760"/>
              <a:gd name="connsiteY0" fmla="*/ 0 h 3177540"/>
              <a:gd name="connsiteX1" fmla="*/ 3413760 w 3413760"/>
              <a:gd name="connsiteY1" fmla="*/ 30480 h 3177540"/>
              <a:gd name="connsiteX2" fmla="*/ 3390900 w 3413760"/>
              <a:gd name="connsiteY2" fmla="*/ 137160 h 3177540"/>
              <a:gd name="connsiteX3" fmla="*/ 3360420 w 3413760"/>
              <a:gd name="connsiteY3" fmla="*/ 175260 h 3177540"/>
              <a:gd name="connsiteX4" fmla="*/ 3322320 w 3413760"/>
              <a:gd name="connsiteY4" fmla="*/ 175260 h 3177540"/>
              <a:gd name="connsiteX5" fmla="*/ 3284220 w 3413760"/>
              <a:gd name="connsiteY5" fmla="*/ 114300 h 3177540"/>
              <a:gd name="connsiteX6" fmla="*/ 3230880 w 3413760"/>
              <a:gd name="connsiteY6" fmla="*/ 114300 h 3177540"/>
              <a:gd name="connsiteX7" fmla="*/ 3162300 w 3413760"/>
              <a:gd name="connsiteY7" fmla="*/ 129540 h 3177540"/>
              <a:gd name="connsiteX8" fmla="*/ 3086100 w 3413760"/>
              <a:gd name="connsiteY8" fmla="*/ 182880 h 3177540"/>
              <a:gd name="connsiteX9" fmla="*/ 2979420 w 3413760"/>
              <a:gd name="connsiteY9" fmla="*/ 205740 h 3177540"/>
              <a:gd name="connsiteX10" fmla="*/ 2956560 w 3413760"/>
              <a:gd name="connsiteY10" fmla="*/ 182880 h 3177540"/>
              <a:gd name="connsiteX11" fmla="*/ 2849880 w 3413760"/>
              <a:gd name="connsiteY11" fmla="*/ 175260 h 3177540"/>
              <a:gd name="connsiteX12" fmla="*/ 2674620 w 3413760"/>
              <a:gd name="connsiteY12" fmla="*/ 236220 h 3177540"/>
              <a:gd name="connsiteX13" fmla="*/ 2499360 w 3413760"/>
              <a:gd name="connsiteY13" fmla="*/ 381000 h 3177540"/>
              <a:gd name="connsiteX14" fmla="*/ 2186940 w 3413760"/>
              <a:gd name="connsiteY14" fmla="*/ 723900 h 3177540"/>
              <a:gd name="connsiteX15" fmla="*/ 2042160 w 3413760"/>
              <a:gd name="connsiteY15" fmla="*/ 922020 h 3177540"/>
              <a:gd name="connsiteX16" fmla="*/ 1943100 w 3413760"/>
              <a:gd name="connsiteY16" fmla="*/ 1272540 h 3177540"/>
              <a:gd name="connsiteX17" fmla="*/ 1943100 w 3413760"/>
              <a:gd name="connsiteY17" fmla="*/ 1539240 h 3177540"/>
              <a:gd name="connsiteX18" fmla="*/ 2019300 w 3413760"/>
              <a:gd name="connsiteY18" fmla="*/ 1653540 h 3177540"/>
              <a:gd name="connsiteX19" fmla="*/ 1973580 w 3413760"/>
              <a:gd name="connsiteY19" fmla="*/ 1722120 h 3177540"/>
              <a:gd name="connsiteX20" fmla="*/ 1950720 w 3413760"/>
              <a:gd name="connsiteY20" fmla="*/ 1965960 h 3177540"/>
              <a:gd name="connsiteX21" fmla="*/ 1905000 w 3413760"/>
              <a:gd name="connsiteY21" fmla="*/ 2103120 h 3177540"/>
              <a:gd name="connsiteX22" fmla="*/ 1798320 w 3413760"/>
              <a:gd name="connsiteY22" fmla="*/ 2110740 h 3177540"/>
              <a:gd name="connsiteX23" fmla="*/ 1760220 w 3413760"/>
              <a:gd name="connsiteY23" fmla="*/ 2194560 h 3177540"/>
              <a:gd name="connsiteX24" fmla="*/ 1638300 w 3413760"/>
              <a:gd name="connsiteY24" fmla="*/ 2232660 h 3177540"/>
              <a:gd name="connsiteX25" fmla="*/ 1600200 w 3413760"/>
              <a:gd name="connsiteY25" fmla="*/ 2286000 h 3177540"/>
              <a:gd name="connsiteX26" fmla="*/ 1516380 w 3413760"/>
              <a:gd name="connsiteY26" fmla="*/ 2293620 h 3177540"/>
              <a:gd name="connsiteX27" fmla="*/ 1485900 w 3413760"/>
              <a:gd name="connsiteY27" fmla="*/ 2346960 h 3177540"/>
              <a:gd name="connsiteX28" fmla="*/ 1371600 w 3413760"/>
              <a:gd name="connsiteY28" fmla="*/ 2369820 h 3177540"/>
              <a:gd name="connsiteX29" fmla="*/ 1341120 w 3413760"/>
              <a:gd name="connsiteY29" fmla="*/ 2339340 h 3177540"/>
              <a:gd name="connsiteX30" fmla="*/ 1226820 w 3413760"/>
              <a:gd name="connsiteY30" fmla="*/ 2324100 h 3177540"/>
              <a:gd name="connsiteX31" fmla="*/ 1066800 w 3413760"/>
              <a:gd name="connsiteY31" fmla="*/ 2369820 h 3177540"/>
              <a:gd name="connsiteX32" fmla="*/ 1066800 w 3413760"/>
              <a:gd name="connsiteY32" fmla="*/ 2461260 h 3177540"/>
              <a:gd name="connsiteX33" fmla="*/ 960120 w 3413760"/>
              <a:gd name="connsiteY33" fmla="*/ 2567940 h 3177540"/>
              <a:gd name="connsiteX34" fmla="*/ 815340 w 3413760"/>
              <a:gd name="connsiteY34" fmla="*/ 2613660 h 3177540"/>
              <a:gd name="connsiteX35" fmla="*/ 662940 w 3413760"/>
              <a:gd name="connsiteY35" fmla="*/ 2788920 h 3177540"/>
              <a:gd name="connsiteX36" fmla="*/ 624840 w 3413760"/>
              <a:gd name="connsiteY36" fmla="*/ 3025140 h 3177540"/>
              <a:gd name="connsiteX37" fmla="*/ 525780 w 3413760"/>
              <a:gd name="connsiteY37" fmla="*/ 3162300 h 3177540"/>
              <a:gd name="connsiteX38" fmla="*/ 403860 w 3413760"/>
              <a:gd name="connsiteY38" fmla="*/ 3177540 h 3177540"/>
              <a:gd name="connsiteX39" fmla="*/ 198120 w 3413760"/>
              <a:gd name="connsiteY39" fmla="*/ 3124200 h 3177540"/>
              <a:gd name="connsiteX40" fmla="*/ 198120 w 3413760"/>
              <a:gd name="connsiteY40" fmla="*/ 3017520 h 3177540"/>
              <a:gd name="connsiteX41" fmla="*/ 60960 w 3413760"/>
              <a:gd name="connsiteY41" fmla="*/ 2971800 h 3177540"/>
              <a:gd name="connsiteX42" fmla="*/ 0 w 3413760"/>
              <a:gd name="connsiteY42" fmla="*/ 2926080 h 3177540"/>
              <a:gd name="connsiteX43" fmla="*/ 0 w 3413760"/>
              <a:gd name="connsiteY43" fmla="*/ 2880360 h 3177540"/>
              <a:gd name="connsiteX44" fmla="*/ 99060 w 3413760"/>
              <a:gd name="connsiteY44" fmla="*/ 2887980 h 3177540"/>
              <a:gd name="connsiteX45" fmla="*/ 175260 w 3413760"/>
              <a:gd name="connsiteY45" fmla="*/ 2865120 h 3177540"/>
              <a:gd name="connsiteX46" fmla="*/ 205740 w 3413760"/>
              <a:gd name="connsiteY46" fmla="*/ 2834640 h 3177540"/>
              <a:gd name="connsiteX47" fmla="*/ 297180 w 3413760"/>
              <a:gd name="connsiteY47" fmla="*/ 2834640 h 3177540"/>
              <a:gd name="connsiteX48" fmla="*/ 297180 w 3413760"/>
              <a:gd name="connsiteY48" fmla="*/ 2758440 h 3177540"/>
              <a:gd name="connsiteX49" fmla="*/ 205740 w 3413760"/>
              <a:gd name="connsiteY49" fmla="*/ 2659380 h 3177540"/>
              <a:gd name="connsiteX50" fmla="*/ 198120 w 3413760"/>
              <a:gd name="connsiteY50" fmla="*/ 2545080 h 3177540"/>
              <a:gd name="connsiteX51" fmla="*/ 236220 w 3413760"/>
              <a:gd name="connsiteY51" fmla="*/ 2461260 h 3177540"/>
              <a:gd name="connsiteX52" fmla="*/ 198120 w 3413760"/>
              <a:gd name="connsiteY52" fmla="*/ 2392680 h 3177540"/>
              <a:gd name="connsiteX53" fmla="*/ 213360 w 3413760"/>
              <a:gd name="connsiteY53" fmla="*/ 2316480 h 3177540"/>
              <a:gd name="connsiteX54" fmla="*/ 205740 w 3413760"/>
              <a:gd name="connsiteY54" fmla="*/ 2270760 h 3177540"/>
              <a:gd name="connsiteX55" fmla="*/ 182880 w 3413760"/>
              <a:gd name="connsiteY55" fmla="*/ 2148840 h 3177540"/>
              <a:gd name="connsiteX56" fmla="*/ 205740 w 3413760"/>
              <a:gd name="connsiteY56" fmla="*/ 2026920 h 3177540"/>
              <a:gd name="connsiteX57" fmla="*/ 335280 w 3413760"/>
              <a:gd name="connsiteY57" fmla="*/ 1965960 h 3177540"/>
              <a:gd name="connsiteX58" fmla="*/ 327660 w 3413760"/>
              <a:gd name="connsiteY58" fmla="*/ 1859280 h 3177540"/>
              <a:gd name="connsiteX59" fmla="*/ 274320 w 3413760"/>
              <a:gd name="connsiteY59" fmla="*/ 1767840 h 3177540"/>
              <a:gd name="connsiteX60" fmla="*/ 274320 w 3413760"/>
              <a:gd name="connsiteY60" fmla="*/ 1714500 h 3177540"/>
              <a:gd name="connsiteX61" fmla="*/ 160020 w 3413760"/>
              <a:gd name="connsiteY61" fmla="*/ 1638300 h 3177540"/>
              <a:gd name="connsiteX62" fmla="*/ 198120 w 3413760"/>
              <a:gd name="connsiteY62" fmla="*/ 1562100 h 3177540"/>
              <a:gd name="connsiteX63" fmla="*/ 213360 w 3413760"/>
              <a:gd name="connsiteY63" fmla="*/ 1508760 h 3177540"/>
              <a:gd name="connsiteX64" fmla="*/ 304800 w 3413760"/>
              <a:gd name="connsiteY64" fmla="*/ 1394460 h 3177540"/>
              <a:gd name="connsiteX65" fmla="*/ 430056 w 3413760"/>
              <a:gd name="connsiteY65" fmla="*/ 1397316 h 3177540"/>
              <a:gd name="connsiteX66" fmla="*/ 488856 w 3413760"/>
              <a:gd name="connsiteY66" fmla="*/ 1350708 h 3177540"/>
              <a:gd name="connsiteX67" fmla="*/ 441960 w 3413760"/>
              <a:gd name="connsiteY67" fmla="*/ 1325880 h 3177540"/>
              <a:gd name="connsiteX68" fmla="*/ 434340 w 3413760"/>
              <a:gd name="connsiteY68" fmla="*/ 1226820 h 3177540"/>
              <a:gd name="connsiteX69" fmla="*/ 472440 w 3413760"/>
              <a:gd name="connsiteY69" fmla="*/ 1158240 h 3177540"/>
              <a:gd name="connsiteX70" fmla="*/ 632460 w 3413760"/>
              <a:gd name="connsiteY70" fmla="*/ 1135380 h 3177540"/>
              <a:gd name="connsiteX71" fmla="*/ 678180 w 3413760"/>
              <a:gd name="connsiteY71" fmla="*/ 1059180 h 3177540"/>
              <a:gd name="connsiteX72" fmla="*/ 723900 w 3413760"/>
              <a:gd name="connsiteY72" fmla="*/ 1059180 h 3177540"/>
              <a:gd name="connsiteX73" fmla="*/ 838200 w 3413760"/>
              <a:gd name="connsiteY73" fmla="*/ 975360 h 3177540"/>
              <a:gd name="connsiteX74" fmla="*/ 853440 w 3413760"/>
              <a:gd name="connsiteY74" fmla="*/ 899160 h 3177540"/>
              <a:gd name="connsiteX75" fmla="*/ 891540 w 3413760"/>
              <a:gd name="connsiteY75" fmla="*/ 838200 h 3177540"/>
              <a:gd name="connsiteX76" fmla="*/ 929640 w 3413760"/>
              <a:gd name="connsiteY76" fmla="*/ 746760 h 3177540"/>
              <a:gd name="connsiteX77" fmla="*/ 1013460 w 3413760"/>
              <a:gd name="connsiteY77" fmla="*/ 746760 h 3177540"/>
              <a:gd name="connsiteX78" fmla="*/ 1021080 w 3413760"/>
              <a:gd name="connsiteY78" fmla="*/ 678180 h 3177540"/>
              <a:gd name="connsiteX79" fmla="*/ 1074420 w 3413760"/>
              <a:gd name="connsiteY79" fmla="*/ 678180 h 3177540"/>
              <a:gd name="connsiteX80" fmla="*/ 1074420 w 3413760"/>
              <a:gd name="connsiteY80" fmla="*/ 594360 h 3177540"/>
              <a:gd name="connsiteX81" fmla="*/ 944880 w 3413760"/>
              <a:gd name="connsiteY81" fmla="*/ 502920 h 3177540"/>
              <a:gd name="connsiteX82" fmla="*/ 792480 w 3413760"/>
              <a:gd name="connsiteY82" fmla="*/ 350520 h 3177540"/>
              <a:gd name="connsiteX83" fmla="*/ 693420 w 3413760"/>
              <a:gd name="connsiteY83" fmla="*/ 327660 h 3177540"/>
              <a:gd name="connsiteX84" fmla="*/ 662940 w 3413760"/>
              <a:gd name="connsiteY84" fmla="*/ 259080 h 3177540"/>
              <a:gd name="connsiteX85" fmla="*/ 533400 w 3413760"/>
              <a:gd name="connsiteY85" fmla="*/ 266700 h 3177540"/>
              <a:gd name="connsiteX86" fmla="*/ 502920 w 3413760"/>
              <a:gd name="connsiteY86" fmla="*/ 327660 h 3177540"/>
              <a:gd name="connsiteX87" fmla="*/ 563880 w 3413760"/>
              <a:gd name="connsiteY87" fmla="*/ 403860 h 3177540"/>
              <a:gd name="connsiteX88" fmla="*/ 464820 w 3413760"/>
              <a:gd name="connsiteY88" fmla="*/ 434340 h 3177540"/>
              <a:gd name="connsiteX89" fmla="*/ 434340 w 3413760"/>
              <a:gd name="connsiteY89" fmla="*/ 426720 h 3177540"/>
              <a:gd name="connsiteX90" fmla="*/ 396240 w 3413760"/>
              <a:gd name="connsiteY90" fmla="*/ 472440 h 3177540"/>
              <a:gd name="connsiteX91" fmla="*/ 335280 w 3413760"/>
              <a:gd name="connsiteY91" fmla="*/ 434340 h 3177540"/>
              <a:gd name="connsiteX92" fmla="*/ 441960 w 3413760"/>
              <a:gd name="connsiteY92" fmla="*/ 99060 h 3177540"/>
              <a:gd name="connsiteX93" fmla="*/ 435612 w 3413760"/>
              <a:gd name="connsiteY93" fmla="*/ 54610 h 3177540"/>
              <a:gd name="connsiteX94" fmla="*/ 3303756 w 3413760"/>
              <a:gd name="connsiteY94" fmla="*/ 54610 h 3177540"/>
              <a:gd name="connsiteX95" fmla="*/ 3303756 w 3413760"/>
              <a:gd name="connsiteY95" fmla="*/ 7620 h 3177540"/>
              <a:gd name="connsiteX96" fmla="*/ 3356608 w 3413760"/>
              <a:gd name="connsiteY96" fmla="*/ 7620 h 3177540"/>
              <a:gd name="connsiteX97" fmla="*/ 3360420 w 3413760"/>
              <a:gd name="connsiteY97" fmla="*/ 0 h 3177540"/>
              <a:gd name="connsiteX0" fmla="*/ 3360420 w 3413760"/>
              <a:gd name="connsiteY0" fmla="*/ 0 h 3177540"/>
              <a:gd name="connsiteX1" fmla="*/ 3413760 w 3413760"/>
              <a:gd name="connsiteY1" fmla="*/ 30480 h 3177540"/>
              <a:gd name="connsiteX2" fmla="*/ 3390900 w 3413760"/>
              <a:gd name="connsiteY2" fmla="*/ 137160 h 3177540"/>
              <a:gd name="connsiteX3" fmla="*/ 3360420 w 3413760"/>
              <a:gd name="connsiteY3" fmla="*/ 175260 h 3177540"/>
              <a:gd name="connsiteX4" fmla="*/ 3322320 w 3413760"/>
              <a:gd name="connsiteY4" fmla="*/ 175260 h 3177540"/>
              <a:gd name="connsiteX5" fmla="*/ 3284220 w 3413760"/>
              <a:gd name="connsiteY5" fmla="*/ 114300 h 3177540"/>
              <a:gd name="connsiteX6" fmla="*/ 3230880 w 3413760"/>
              <a:gd name="connsiteY6" fmla="*/ 114300 h 3177540"/>
              <a:gd name="connsiteX7" fmla="*/ 3162300 w 3413760"/>
              <a:gd name="connsiteY7" fmla="*/ 129540 h 3177540"/>
              <a:gd name="connsiteX8" fmla="*/ 3086100 w 3413760"/>
              <a:gd name="connsiteY8" fmla="*/ 182880 h 3177540"/>
              <a:gd name="connsiteX9" fmla="*/ 2979420 w 3413760"/>
              <a:gd name="connsiteY9" fmla="*/ 205740 h 3177540"/>
              <a:gd name="connsiteX10" fmla="*/ 2956560 w 3413760"/>
              <a:gd name="connsiteY10" fmla="*/ 182880 h 3177540"/>
              <a:gd name="connsiteX11" fmla="*/ 2849880 w 3413760"/>
              <a:gd name="connsiteY11" fmla="*/ 175260 h 3177540"/>
              <a:gd name="connsiteX12" fmla="*/ 2674620 w 3413760"/>
              <a:gd name="connsiteY12" fmla="*/ 236220 h 3177540"/>
              <a:gd name="connsiteX13" fmla="*/ 2499360 w 3413760"/>
              <a:gd name="connsiteY13" fmla="*/ 381000 h 3177540"/>
              <a:gd name="connsiteX14" fmla="*/ 2186940 w 3413760"/>
              <a:gd name="connsiteY14" fmla="*/ 723900 h 3177540"/>
              <a:gd name="connsiteX15" fmla="*/ 2042160 w 3413760"/>
              <a:gd name="connsiteY15" fmla="*/ 922020 h 3177540"/>
              <a:gd name="connsiteX16" fmla="*/ 1943100 w 3413760"/>
              <a:gd name="connsiteY16" fmla="*/ 1272540 h 3177540"/>
              <a:gd name="connsiteX17" fmla="*/ 1943100 w 3413760"/>
              <a:gd name="connsiteY17" fmla="*/ 1539240 h 3177540"/>
              <a:gd name="connsiteX18" fmla="*/ 2019300 w 3413760"/>
              <a:gd name="connsiteY18" fmla="*/ 1653540 h 3177540"/>
              <a:gd name="connsiteX19" fmla="*/ 1973580 w 3413760"/>
              <a:gd name="connsiteY19" fmla="*/ 1722120 h 3177540"/>
              <a:gd name="connsiteX20" fmla="*/ 1950720 w 3413760"/>
              <a:gd name="connsiteY20" fmla="*/ 1965960 h 3177540"/>
              <a:gd name="connsiteX21" fmla="*/ 1905000 w 3413760"/>
              <a:gd name="connsiteY21" fmla="*/ 2103120 h 3177540"/>
              <a:gd name="connsiteX22" fmla="*/ 1798320 w 3413760"/>
              <a:gd name="connsiteY22" fmla="*/ 2110740 h 3177540"/>
              <a:gd name="connsiteX23" fmla="*/ 1760220 w 3413760"/>
              <a:gd name="connsiteY23" fmla="*/ 2194560 h 3177540"/>
              <a:gd name="connsiteX24" fmla="*/ 1638300 w 3413760"/>
              <a:gd name="connsiteY24" fmla="*/ 2232660 h 3177540"/>
              <a:gd name="connsiteX25" fmla="*/ 1600200 w 3413760"/>
              <a:gd name="connsiteY25" fmla="*/ 2286000 h 3177540"/>
              <a:gd name="connsiteX26" fmla="*/ 1516380 w 3413760"/>
              <a:gd name="connsiteY26" fmla="*/ 2293620 h 3177540"/>
              <a:gd name="connsiteX27" fmla="*/ 1485900 w 3413760"/>
              <a:gd name="connsiteY27" fmla="*/ 2346960 h 3177540"/>
              <a:gd name="connsiteX28" fmla="*/ 1371600 w 3413760"/>
              <a:gd name="connsiteY28" fmla="*/ 2369820 h 3177540"/>
              <a:gd name="connsiteX29" fmla="*/ 1341120 w 3413760"/>
              <a:gd name="connsiteY29" fmla="*/ 2339340 h 3177540"/>
              <a:gd name="connsiteX30" fmla="*/ 1226820 w 3413760"/>
              <a:gd name="connsiteY30" fmla="*/ 2324100 h 3177540"/>
              <a:gd name="connsiteX31" fmla="*/ 1066800 w 3413760"/>
              <a:gd name="connsiteY31" fmla="*/ 2369820 h 3177540"/>
              <a:gd name="connsiteX32" fmla="*/ 1066800 w 3413760"/>
              <a:gd name="connsiteY32" fmla="*/ 2461260 h 3177540"/>
              <a:gd name="connsiteX33" fmla="*/ 960120 w 3413760"/>
              <a:gd name="connsiteY33" fmla="*/ 2567940 h 3177540"/>
              <a:gd name="connsiteX34" fmla="*/ 815340 w 3413760"/>
              <a:gd name="connsiteY34" fmla="*/ 2613660 h 3177540"/>
              <a:gd name="connsiteX35" fmla="*/ 662940 w 3413760"/>
              <a:gd name="connsiteY35" fmla="*/ 2788920 h 3177540"/>
              <a:gd name="connsiteX36" fmla="*/ 624840 w 3413760"/>
              <a:gd name="connsiteY36" fmla="*/ 3025140 h 3177540"/>
              <a:gd name="connsiteX37" fmla="*/ 525780 w 3413760"/>
              <a:gd name="connsiteY37" fmla="*/ 3162300 h 3177540"/>
              <a:gd name="connsiteX38" fmla="*/ 403860 w 3413760"/>
              <a:gd name="connsiteY38" fmla="*/ 3177540 h 3177540"/>
              <a:gd name="connsiteX39" fmla="*/ 198120 w 3413760"/>
              <a:gd name="connsiteY39" fmla="*/ 3124200 h 3177540"/>
              <a:gd name="connsiteX40" fmla="*/ 198120 w 3413760"/>
              <a:gd name="connsiteY40" fmla="*/ 3017520 h 3177540"/>
              <a:gd name="connsiteX41" fmla="*/ 60960 w 3413760"/>
              <a:gd name="connsiteY41" fmla="*/ 2971800 h 3177540"/>
              <a:gd name="connsiteX42" fmla="*/ 0 w 3413760"/>
              <a:gd name="connsiteY42" fmla="*/ 2926080 h 3177540"/>
              <a:gd name="connsiteX43" fmla="*/ 0 w 3413760"/>
              <a:gd name="connsiteY43" fmla="*/ 2880360 h 3177540"/>
              <a:gd name="connsiteX44" fmla="*/ 99060 w 3413760"/>
              <a:gd name="connsiteY44" fmla="*/ 2887980 h 3177540"/>
              <a:gd name="connsiteX45" fmla="*/ 175260 w 3413760"/>
              <a:gd name="connsiteY45" fmla="*/ 2865120 h 3177540"/>
              <a:gd name="connsiteX46" fmla="*/ 205740 w 3413760"/>
              <a:gd name="connsiteY46" fmla="*/ 2834640 h 3177540"/>
              <a:gd name="connsiteX47" fmla="*/ 297180 w 3413760"/>
              <a:gd name="connsiteY47" fmla="*/ 2834640 h 3177540"/>
              <a:gd name="connsiteX48" fmla="*/ 297180 w 3413760"/>
              <a:gd name="connsiteY48" fmla="*/ 2758440 h 3177540"/>
              <a:gd name="connsiteX49" fmla="*/ 205740 w 3413760"/>
              <a:gd name="connsiteY49" fmla="*/ 2659380 h 3177540"/>
              <a:gd name="connsiteX50" fmla="*/ 198120 w 3413760"/>
              <a:gd name="connsiteY50" fmla="*/ 2545080 h 3177540"/>
              <a:gd name="connsiteX51" fmla="*/ 236220 w 3413760"/>
              <a:gd name="connsiteY51" fmla="*/ 2461260 h 3177540"/>
              <a:gd name="connsiteX52" fmla="*/ 198120 w 3413760"/>
              <a:gd name="connsiteY52" fmla="*/ 2392680 h 3177540"/>
              <a:gd name="connsiteX53" fmla="*/ 213360 w 3413760"/>
              <a:gd name="connsiteY53" fmla="*/ 2316480 h 3177540"/>
              <a:gd name="connsiteX54" fmla="*/ 205740 w 3413760"/>
              <a:gd name="connsiteY54" fmla="*/ 2270760 h 3177540"/>
              <a:gd name="connsiteX55" fmla="*/ 182880 w 3413760"/>
              <a:gd name="connsiteY55" fmla="*/ 2148840 h 3177540"/>
              <a:gd name="connsiteX56" fmla="*/ 205740 w 3413760"/>
              <a:gd name="connsiteY56" fmla="*/ 2026920 h 3177540"/>
              <a:gd name="connsiteX57" fmla="*/ 335280 w 3413760"/>
              <a:gd name="connsiteY57" fmla="*/ 1965960 h 3177540"/>
              <a:gd name="connsiteX58" fmla="*/ 327660 w 3413760"/>
              <a:gd name="connsiteY58" fmla="*/ 1859280 h 3177540"/>
              <a:gd name="connsiteX59" fmla="*/ 274320 w 3413760"/>
              <a:gd name="connsiteY59" fmla="*/ 1767840 h 3177540"/>
              <a:gd name="connsiteX60" fmla="*/ 274320 w 3413760"/>
              <a:gd name="connsiteY60" fmla="*/ 1714500 h 3177540"/>
              <a:gd name="connsiteX61" fmla="*/ 160020 w 3413760"/>
              <a:gd name="connsiteY61" fmla="*/ 1638300 h 3177540"/>
              <a:gd name="connsiteX62" fmla="*/ 198120 w 3413760"/>
              <a:gd name="connsiteY62" fmla="*/ 1562100 h 3177540"/>
              <a:gd name="connsiteX63" fmla="*/ 213360 w 3413760"/>
              <a:gd name="connsiteY63" fmla="*/ 1508760 h 3177540"/>
              <a:gd name="connsiteX64" fmla="*/ 304800 w 3413760"/>
              <a:gd name="connsiteY64" fmla="*/ 1394460 h 3177540"/>
              <a:gd name="connsiteX65" fmla="*/ 430056 w 3413760"/>
              <a:gd name="connsiteY65" fmla="*/ 1397316 h 3177540"/>
              <a:gd name="connsiteX66" fmla="*/ 488856 w 3413760"/>
              <a:gd name="connsiteY66" fmla="*/ 1350708 h 3177540"/>
              <a:gd name="connsiteX67" fmla="*/ 441960 w 3413760"/>
              <a:gd name="connsiteY67" fmla="*/ 1325880 h 3177540"/>
              <a:gd name="connsiteX68" fmla="*/ 434340 w 3413760"/>
              <a:gd name="connsiteY68" fmla="*/ 1226820 h 3177540"/>
              <a:gd name="connsiteX69" fmla="*/ 472440 w 3413760"/>
              <a:gd name="connsiteY69" fmla="*/ 1158240 h 3177540"/>
              <a:gd name="connsiteX70" fmla="*/ 632460 w 3413760"/>
              <a:gd name="connsiteY70" fmla="*/ 1135380 h 3177540"/>
              <a:gd name="connsiteX71" fmla="*/ 678180 w 3413760"/>
              <a:gd name="connsiteY71" fmla="*/ 1059180 h 3177540"/>
              <a:gd name="connsiteX72" fmla="*/ 723900 w 3413760"/>
              <a:gd name="connsiteY72" fmla="*/ 1059180 h 3177540"/>
              <a:gd name="connsiteX73" fmla="*/ 838200 w 3413760"/>
              <a:gd name="connsiteY73" fmla="*/ 975360 h 3177540"/>
              <a:gd name="connsiteX74" fmla="*/ 853440 w 3413760"/>
              <a:gd name="connsiteY74" fmla="*/ 899160 h 3177540"/>
              <a:gd name="connsiteX75" fmla="*/ 891540 w 3413760"/>
              <a:gd name="connsiteY75" fmla="*/ 838200 h 3177540"/>
              <a:gd name="connsiteX76" fmla="*/ 929640 w 3413760"/>
              <a:gd name="connsiteY76" fmla="*/ 746760 h 3177540"/>
              <a:gd name="connsiteX77" fmla="*/ 1013460 w 3413760"/>
              <a:gd name="connsiteY77" fmla="*/ 746760 h 3177540"/>
              <a:gd name="connsiteX78" fmla="*/ 1021080 w 3413760"/>
              <a:gd name="connsiteY78" fmla="*/ 678180 h 3177540"/>
              <a:gd name="connsiteX79" fmla="*/ 1074420 w 3413760"/>
              <a:gd name="connsiteY79" fmla="*/ 678180 h 3177540"/>
              <a:gd name="connsiteX80" fmla="*/ 1074420 w 3413760"/>
              <a:gd name="connsiteY80" fmla="*/ 594360 h 3177540"/>
              <a:gd name="connsiteX81" fmla="*/ 944880 w 3413760"/>
              <a:gd name="connsiteY81" fmla="*/ 502920 h 3177540"/>
              <a:gd name="connsiteX82" fmla="*/ 792480 w 3413760"/>
              <a:gd name="connsiteY82" fmla="*/ 350520 h 3177540"/>
              <a:gd name="connsiteX83" fmla="*/ 693420 w 3413760"/>
              <a:gd name="connsiteY83" fmla="*/ 327660 h 3177540"/>
              <a:gd name="connsiteX84" fmla="*/ 662940 w 3413760"/>
              <a:gd name="connsiteY84" fmla="*/ 259080 h 3177540"/>
              <a:gd name="connsiteX85" fmla="*/ 533400 w 3413760"/>
              <a:gd name="connsiteY85" fmla="*/ 266700 h 3177540"/>
              <a:gd name="connsiteX86" fmla="*/ 502920 w 3413760"/>
              <a:gd name="connsiteY86" fmla="*/ 327660 h 3177540"/>
              <a:gd name="connsiteX87" fmla="*/ 563880 w 3413760"/>
              <a:gd name="connsiteY87" fmla="*/ 403860 h 3177540"/>
              <a:gd name="connsiteX88" fmla="*/ 464820 w 3413760"/>
              <a:gd name="connsiteY88" fmla="*/ 434340 h 3177540"/>
              <a:gd name="connsiteX89" fmla="*/ 434340 w 3413760"/>
              <a:gd name="connsiteY89" fmla="*/ 426720 h 3177540"/>
              <a:gd name="connsiteX90" fmla="*/ 396240 w 3413760"/>
              <a:gd name="connsiteY90" fmla="*/ 472440 h 3177540"/>
              <a:gd name="connsiteX91" fmla="*/ 335280 w 3413760"/>
              <a:gd name="connsiteY91" fmla="*/ 434340 h 3177540"/>
              <a:gd name="connsiteX92" fmla="*/ 441960 w 3413760"/>
              <a:gd name="connsiteY92" fmla="*/ 99060 h 3177540"/>
              <a:gd name="connsiteX93" fmla="*/ 3303756 w 3413760"/>
              <a:gd name="connsiteY93" fmla="*/ 54610 h 3177540"/>
              <a:gd name="connsiteX94" fmla="*/ 3303756 w 3413760"/>
              <a:gd name="connsiteY94" fmla="*/ 7620 h 3177540"/>
              <a:gd name="connsiteX95" fmla="*/ 3356608 w 3413760"/>
              <a:gd name="connsiteY95" fmla="*/ 7620 h 3177540"/>
              <a:gd name="connsiteX96" fmla="*/ 3360420 w 3413760"/>
              <a:gd name="connsiteY96" fmla="*/ 0 h 3177540"/>
              <a:gd name="connsiteX0" fmla="*/ 441960 w 3413760"/>
              <a:gd name="connsiteY0" fmla="*/ 99060 h 3177540"/>
              <a:gd name="connsiteX1" fmla="*/ 3303756 w 3413760"/>
              <a:gd name="connsiteY1" fmla="*/ 54610 h 3177540"/>
              <a:gd name="connsiteX2" fmla="*/ 3303756 w 3413760"/>
              <a:gd name="connsiteY2" fmla="*/ 7620 h 3177540"/>
              <a:gd name="connsiteX3" fmla="*/ 3356608 w 3413760"/>
              <a:gd name="connsiteY3" fmla="*/ 7620 h 3177540"/>
              <a:gd name="connsiteX4" fmla="*/ 3360420 w 3413760"/>
              <a:gd name="connsiteY4" fmla="*/ 0 h 3177540"/>
              <a:gd name="connsiteX5" fmla="*/ 3413760 w 3413760"/>
              <a:gd name="connsiteY5" fmla="*/ 30480 h 3177540"/>
              <a:gd name="connsiteX6" fmla="*/ 3390900 w 3413760"/>
              <a:gd name="connsiteY6" fmla="*/ 137160 h 3177540"/>
              <a:gd name="connsiteX7" fmla="*/ 3360420 w 3413760"/>
              <a:gd name="connsiteY7" fmla="*/ 175260 h 3177540"/>
              <a:gd name="connsiteX8" fmla="*/ 3322320 w 3413760"/>
              <a:gd name="connsiteY8" fmla="*/ 175260 h 3177540"/>
              <a:gd name="connsiteX9" fmla="*/ 3284220 w 3413760"/>
              <a:gd name="connsiteY9" fmla="*/ 114300 h 3177540"/>
              <a:gd name="connsiteX10" fmla="*/ 3230880 w 3413760"/>
              <a:gd name="connsiteY10" fmla="*/ 114300 h 3177540"/>
              <a:gd name="connsiteX11" fmla="*/ 3162300 w 3413760"/>
              <a:gd name="connsiteY11" fmla="*/ 129540 h 3177540"/>
              <a:gd name="connsiteX12" fmla="*/ 3086100 w 3413760"/>
              <a:gd name="connsiteY12" fmla="*/ 182880 h 3177540"/>
              <a:gd name="connsiteX13" fmla="*/ 2979420 w 3413760"/>
              <a:gd name="connsiteY13" fmla="*/ 205740 h 3177540"/>
              <a:gd name="connsiteX14" fmla="*/ 2956560 w 3413760"/>
              <a:gd name="connsiteY14" fmla="*/ 182880 h 3177540"/>
              <a:gd name="connsiteX15" fmla="*/ 2849880 w 3413760"/>
              <a:gd name="connsiteY15" fmla="*/ 175260 h 3177540"/>
              <a:gd name="connsiteX16" fmla="*/ 2674620 w 3413760"/>
              <a:gd name="connsiteY16" fmla="*/ 236220 h 3177540"/>
              <a:gd name="connsiteX17" fmla="*/ 2499360 w 3413760"/>
              <a:gd name="connsiteY17" fmla="*/ 381000 h 3177540"/>
              <a:gd name="connsiteX18" fmla="*/ 2186940 w 3413760"/>
              <a:gd name="connsiteY18" fmla="*/ 723900 h 3177540"/>
              <a:gd name="connsiteX19" fmla="*/ 2042160 w 3413760"/>
              <a:gd name="connsiteY19" fmla="*/ 922020 h 3177540"/>
              <a:gd name="connsiteX20" fmla="*/ 1943100 w 3413760"/>
              <a:gd name="connsiteY20" fmla="*/ 1272540 h 3177540"/>
              <a:gd name="connsiteX21" fmla="*/ 1943100 w 3413760"/>
              <a:gd name="connsiteY21" fmla="*/ 1539240 h 3177540"/>
              <a:gd name="connsiteX22" fmla="*/ 2019300 w 3413760"/>
              <a:gd name="connsiteY22" fmla="*/ 1653540 h 3177540"/>
              <a:gd name="connsiteX23" fmla="*/ 1973580 w 3413760"/>
              <a:gd name="connsiteY23" fmla="*/ 1722120 h 3177540"/>
              <a:gd name="connsiteX24" fmla="*/ 1950720 w 3413760"/>
              <a:gd name="connsiteY24" fmla="*/ 1965960 h 3177540"/>
              <a:gd name="connsiteX25" fmla="*/ 1905000 w 3413760"/>
              <a:gd name="connsiteY25" fmla="*/ 2103120 h 3177540"/>
              <a:gd name="connsiteX26" fmla="*/ 1798320 w 3413760"/>
              <a:gd name="connsiteY26" fmla="*/ 2110740 h 3177540"/>
              <a:gd name="connsiteX27" fmla="*/ 1760220 w 3413760"/>
              <a:gd name="connsiteY27" fmla="*/ 2194560 h 3177540"/>
              <a:gd name="connsiteX28" fmla="*/ 1638300 w 3413760"/>
              <a:gd name="connsiteY28" fmla="*/ 2232660 h 3177540"/>
              <a:gd name="connsiteX29" fmla="*/ 1600200 w 3413760"/>
              <a:gd name="connsiteY29" fmla="*/ 2286000 h 3177540"/>
              <a:gd name="connsiteX30" fmla="*/ 1516380 w 3413760"/>
              <a:gd name="connsiteY30" fmla="*/ 2293620 h 3177540"/>
              <a:gd name="connsiteX31" fmla="*/ 1485900 w 3413760"/>
              <a:gd name="connsiteY31" fmla="*/ 2346960 h 3177540"/>
              <a:gd name="connsiteX32" fmla="*/ 1371600 w 3413760"/>
              <a:gd name="connsiteY32" fmla="*/ 2369820 h 3177540"/>
              <a:gd name="connsiteX33" fmla="*/ 1341120 w 3413760"/>
              <a:gd name="connsiteY33" fmla="*/ 2339340 h 3177540"/>
              <a:gd name="connsiteX34" fmla="*/ 1226820 w 3413760"/>
              <a:gd name="connsiteY34" fmla="*/ 2324100 h 3177540"/>
              <a:gd name="connsiteX35" fmla="*/ 1066800 w 3413760"/>
              <a:gd name="connsiteY35" fmla="*/ 2369820 h 3177540"/>
              <a:gd name="connsiteX36" fmla="*/ 1066800 w 3413760"/>
              <a:gd name="connsiteY36" fmla="*/ 2461260 h 3177540"/>
              <a:gd name="connsiteX37" fmla="*/ 960120 w 3413760"/>
              <a:gd name="connsiteY37" fmla="*/ 2567940 h 3177540"/>
              <a:gd name="connsiteX38" fmla="*/ 815340 w 3413760"/>
              <a:gd name="connsiteY38" fmla="*/ 2613660 h 3177540"/>
              <a:gd name="connsiteX39" fmla="*/ 662940 w 3413760"/>
              <a:gd name="connsiteY39" fmla="*/ 2788920 h 3177540"/>
              <a:gd name="connsiteX40" fmla="*/ 624840 w 3413760"/>
              <a:gd name="connsiteY40" fmla="*/ 3025140 h 3177540"/>
              <a:gd name="connsiteX41" fmla="*/ 525780 w 3413760"/>
              <a:gd name="connsiteY41" fmla="*/ 3162300 h 3177540"/>
              <a:gd name="connsiteX42" fmla="*/ 403860 w 3413760"/>
              <a:gd name="connsiteY42" fmla="*/ 3177540 h 3177540"/>
              <a:gd name="connsiteX43" fmla="*/ 198120 w 3413760"/>
              <a:gd name="connsiteY43" fmla="*/ 3124200 h 3177540"/>
              <a:gd name="connsiteX44" fmla="*/ 198120 w 3413760"/>
              <a:gd name="connsiteY44" fmla="*/ 3017520 h 3177540"/>
              <a:gd name="connsiteX45" fmla="*/ 60960 w 3413760"/>
              <a:gd name="connsiteY45" fmla="*/ 2971800 h 3177540"/>
              <a:gd name="connsiteX46" fmla="*/ 0 w 3413760"/>
              <a:gd name="connsiteY46" fmla="*/ 2926080 h 3177540"/>
              <a:gd name="connsiteX47" fmla="*/ 0 w 3413760"/>
              <a:gd name="connsiteY47" fmla="*/ 2880360 h 3177540"/>
              <a:gd name="connsiteX48" fmla="*/ 99060 w 3413760"/>
              <a:gd name="connsiteY48" fmla="*/ 2887980 h 3177540"/>
              <a:gd name="connsiteX49" fmla="*/ 175260 w 3413760"/>
              <a:gd name="connsiteY49" fmla="*/ 2865120 h 3177540"/>
              <a:gd name="connsiteX50" fmla="*/ 205740 w 3413760"/>
              <a:gd name="connsiteY50" fmla="*/ 2834640 h 3177540"/>
              <a:gd name="connsiteX51" fmla="*/ 297180 w 3413760"/>
              <a:gd name="connsiteY51" fmla="*/ 2834640 h 3177540"/>
              <a:gd name="connsiteX52" fmla="*/ 297180 w 3413760"/>
              <a:gd name="connsiteY52" fmla="*/ 2758440 h 3177540"/>
              <a:gd name="connsiteX53" fmla="*/ 205740 w 3413760"/>
              <a:gd name="connsiteY53" fmla="*/ 2659380 h 3177540"/>
              <a:gd name="connsiteX54" fmla="*/ 198120 w 3413760"/>
              <a:gd name="connsiteY54" fmla="*/ 2545080 h 3177540"/>
              <a:gd name="connsiteX55" fmla="*/ 236220 w 3413760"/>
              <a:gd name="connsiteY55" fmla="*/ 2461260 h 3177540"/>
              <a:gd name="connsiteX56" fmla="*/ 198120 w 3413760"/>
              <a:gd name="connsiteY56" fmla="*/ 2392680 h 3177540"/>
              <a:gd name="connsiteX57" fmla="*/ 213360 w 3413760"/>
              <a:gd name="connsiteY57" fmla="*/ 2316480 h 3177540"/>
              <a:gd name="connsiteX58" fmla="*/ 205740 w 3413760"/>
              <a:gd name="connsiteY58" fmla="*/ 2270760 h 3177540"/>
              <a:gd name="connsiteX59" fmla="*/ 182880 w 3413760"/>
              <a:gd name="connsiteY59" fmla="*/ 2148840 h 3177540"/>
              <a:gd name="connsiteX60" fmla="*/ 205740 w 3413760"/>
              <a:gd name="connsiteY60" fmla="*/ 2026920 h 3177540"/>
              <a:gd name="connsiteX61" fmla="*/ 335280 w 3413760"/>
              <a:gd name="connsiteY61" fmla="*/ 1965960 h 3177540"/>
              <a:gd name="connsiteX62" fmla="*/ 327660 w 3413760"/>
              <a:gd name="connsiteY62" fmla="*/ 1859280 h 3177540"/>
              <a:gd name="connsiteX63" fmla="*/ 274320 w 3413760"/>
              <a:gd name="connsiteY63" fmla="*/ 1767840 h 3177540"/>
              <a:gd name="connsiteX64" fmla="*/ 274320 w 3413760"/>
              <a:gd name="connsiteY64" fmla="*/ 1714500 h 3177540"/>
              <a:gd name="connsiteX65" fmla="*/ 160020 w 3413760"/>
              <a:gd name="connsiteY65" fmla="*/ 1638300 h 3177540"/>
              <a:gd name="connsiteX66" fmla="*/ 198120 w 3413760"/>
              <a:gd name="connsiteY66" fmla="*/ 1562100 h 3177540"/>
              <a:gd name="connsiteX67" fmla="*/ 213360 w 3413760"/>
              <a:gd name="connsiteY67" fmla="*/ 1508760 h 3177540"/>
              <a:gd name="connsiteX68" fmla="*/ 304800 w 3413760"/>
              <a:gd name="connsiteY68" fmla="*/ 1394460 h 3177540"/>
              <a:gd name="connsiteX69" fmla="*/ 430056 w 3413760"/>
              <a:gd name="connsiteY69" fmla="*/ 1397316 h 3177540"/>
              <a:gd name="connsiteX70" fmla="*/ 488856 w 3413760"/>
              <a:gd name="connsiteY70" fmla="*/ 1350708 h 3177540"/>
              <a:gd name="connsiteX71" fmla="*/ 441960 w 3413760"/>
              <a:gd name="connsiteY71" fmla="*/ 1325880 h 3177540"/>
              <a:gd name="connsiteX72" fmla="*/ 434340 w 3413760"/>
              <a:gd name="connsiteY72" fmla="*/ 1226820 h 3177540"/>
              <a:gd name="connsiteX73" fmla="*/ 472440 w 3413760"/>
              <a:gd name="connsiteY73" fmla="*/ 1158240 h 3177540"/>
              <a:gd name="connsiteX74" fmla="*/ 632460 w 3413760"/>
              <a:gd name="connsiteY74" fmla="*/ 1135380 h 3177540"/>
              <a:gd name="connsiteX75" fmla="*/ 678180 w 3413760"/>
              <a:gd name="connsiteY75" fmla="*/ 1059180 h 3177540"/>
              <a:gd name="connsiteX76" fmla="*/ 723900 w 3413760"/>
              <a:gd name="connsiteY76" fmla="*/ 1059180 h 3177540"/>
              <a:gd name="connsiteX77" fmla="*/ 838200 w 3413760"/>
              <a:gd name="connsiteY77" fmla="*/ 975360 h 3177540"/>
              <a:gd name="connsiteX78" fmla="*/ 853440 w 3413760"/>
              <a:gd name="connsiteY78" fmla="*/ 899160 h 3177540"/>
              <a:gd name="connsiteX79" fmla="*/ 891540 w 3413760"/>
              <a:gd name="connsiteY79" fmla="*/ 838200 h 3177540"/>
              <a:gd name="connsiteX80" fmla="*/ 929640 w 3413760"/>
              <a:gd name="connsiteY80" fmla="*/ 746760 h 3177540"/>
              <a:gd name="connsiteX81" fmla="*/ 1013460 w 3413760"/>
              <a:gd name="connsiteY81" fmla="*/ 746760 h 3177540"/>
              <a:gd name="connsiteX82" fmla="*/ 1021080 w 3413760"/>
              <a:gd name="connsiteY82" fmla="*/ 678180 h 3177540"/>
              <a:gd name="connsiteX83" fmla="*/ 1074420 w 3413760"/>
              <a:gd name="connsiteY83" fmla="*/ 678180 h 3177540"/>
              <a:gd name="connsiteX84" fmla="*/ 1074420 w 3413760"/>
              <a:gd name="connsiteY84" fmla="*/ 594360 h 3177540"/>
              <a:gd name="connsiteX85" fmla="*/ 944880 w 3413760"/>
              <a:gd name="connsiteY85" fmla="*/ 502920 h 3177540"/>
              <a:gd name="connsiteX86" fmla="*/ 792480 w 3413760"/>
              <a:gd name="connsiteY86" fmla="*/ 350520 h 3177540"/>
              <a:gd name="connsiteX87" fmla="*/ 693420 w 3413760"/>
              <a:gd name="connsiteY87" fmla="*/ 327660 h 3177540"/>
              <a:gd name="connsiteX88" fmla="*/ 662940 w 3413760"/>
              <a:gd name="connsiteY88" fmla="*/ 259080 h 3177540"/>
              <a:gd name="connsiteX89" fmla="*/ 533400 w 3413760"/>
              <a:gd name="connsiteY89" fmla="*/ 266700 h 3177540"/>
              <a:gd name="connsiteX90" fmla="*/ 502920 w 3413760"/>
              <a:gd name="connsiteY90" fmla="*/ 327660 h 3177540"/>
              <a:gd name="connsiteX91" fmla="*/ 563880 w 3413760"/>
              <a:gd name="connsiteY91" fmla="*/ 403860 h 3177540"/>
              <a:gd name="connsiteX92" fmla="*/ 464820 w 3413760"/>
              <a:gd name="connsiteY92" fmla="*/ 434340 h 3177540"/>
              <a:gd name="connsiteX93" fmla="*/ 434340 w 3413760"/>
              <a:gd name="connsiteY93" fmla="*/ 426720 h 3177540"/>
              <a:gd name="connsiteX94" fmla="*/ 396240 w 3413760"/>
              <a:gd name="connsiteY94" fmla="*/ 472440 h 3177540"/>
              <a:gd name="connsiteX95" fmla="*/ 335280 w 3413760"/>
              <a:gd name="connsiteY95" fmla="*/ 434340 h 3177540"/>
              <a:gd name="connsiteX96" fmla="*/ 533400 w 3413760"/>
              <a:gd name="connsiteY96" fmla="*/ 190500 h 3177540"/>
              <a:gd name="connsiteX0" fmla="*/ 441960 w 3413760"/>
              <a:gd name="connsiteY0" fmla="*/ 99060 h 3177540"/>
              <a:gd name="connsiteX1" fmla="*/ 3303756 w 3413760"/>
              <a:gd name="connsiteY1" fmla="*/ 54610 h 3177540"/>
              <a:gd name="connsiteX2" fmla="*/ 3303756 w 3413760"/>
              <a:gd name="connsiteY2" fmla="*/ 7620 h 3177540"/>
              <a:gd name="connsiteX3" fmla="*/ 3356608 w 3413760"/>
              <a:gd name="connsiteY3" fmla="*/ 7620 h 3177540"/>
              <a:gd name="connsiteX4" fmla="*/ 3360420 w 3413760"/>
              <a:gd name="connsiteY4" fmla="*/ 0 h 3177540"/>
              <a:gd name="connsiteX5" fmla="*/ 3413760 w 3413760"/>
              <a:gd name="connsiteY5" fmla="*/ 30480 h 3177540"/>
              <a:gd name="connsiteX6" fmla="*/ 3390900 w 3413760"/>
              <a:gd name="connsiteY6" fmla="*/ 137160 h 3177540"/>
              <a:gd name="connsiteX7" fmla="*/ 3360420 w 3413760"/>
              <a:gd name="connsiteY7" fmla="*/ 175260 h 3177540"/>
              <a:gd name="connsiteX8" fmla="*/ 3322320 w 3413760"/>
              <a:gd name="connsiteY8" fmla="*/ 175260 h 3177540"/>
              <a:gd name="connsiteX9" fmla="*/ 3284220 w 3413760"/>
              <a:gd name="connsiteY9" fmla="*/ 114300 h 3177540"/>
              <a:gd name="connsiteX10" fmla="*/ 3230880 w 3413760"/>
              <a:gd name="connsiteY10" fmla="*/ 114300 h 3177540"/>
              <a:gd name="connsiteX11" fmla="*/ 3162300 w 3413760"/>
              <a:gd name="connsiteY11" fmla="*/ 129540 h 3177540"/>
              <a:gd name="connsiteX12" fmla="*/ 3086100 w 3413760"/>
              <a:gd name="connsiteY12" fmla="*/ 182880 h 3177540"/>
              <a:gd name="connsiteX13" fmla="*/ 2979420 w 3413760"/>
              <a:gd name="connsiteY13" fmla="*/ 205740 h 3177540"/>
              <a:gd name="connsiteX14" fmla="*/ 2956560 w 3413760"/>
              <a:gd name="connsiteY14" fmla="*/ 182880 h 3177540"/>
              <a:gd name="connsiteX15" fmla="*/ 2849880 w 3413760"/>
              <a:gd name="connsiteY15" fmla="*/ 175260 h 3177540"/>
              <a:gd name="connsiteX16" fmla="*/ 2674620 w 3413760"/>
              <a:gd name="connsiteY16" fmla="*/ 236220 h 3177540"/>
              <a:gd name="connsiteX17" fmla="*/ 2499360 w 3413760"/>
              <a:gd name="connsiteY17" fmla="*/ 381000 h 3177540"/>
              <a:gd name="connsiteX18" fmla="*/ 2186940 w 3413760"/>
              <a:gd name="connsiteY18" fmla="*/ 723900 h 3177540"/>
              <a:gd name="connsiteX19" fmla="*/ 2042160 w 3413760"/>
              <a:gd name="connsiteY19" fmla="*/ 922020 h 3177540"/>
              <a:gd name="connsiteX20" fmla="*/ 1943100 w 3413760"/>
              <a:gd name="connsiteY20" fmla="*/ 1272540 h 3177540"/>
              <a:gd name="connsiteX21" fmla="*/ 1943100 w 3413760"/>
              <a:gd name="connsiteY21" fmla="*/ 1539240 h 3177540"/>
              <a:gd name="connsiteX22" fmla="*/ 2019300 w 3413760"/>
              <a:gd name="connsiteY22" fmla="*/ 1653540 h 3177540"/>
              <a:gd name="connsiteX23" fmla="*/ 1973580 w 3413760"/>
              <a:gd name="connsiteY23" fmla="*/ 1722120 h 3177540"/>
              <a:gd name="connsiteX24" fmla="*/ 1950720 w 3413760"/>
              <a:gd name="connsiteY24" fmla="*/ 1965960 h 3177540"/>
              <a:gd name="connsiteX25" fmla="*/ 1905000 w 3413760"/>
              <a:gd name="connsiteY25" fmla="*/ 2103120 h 3177540"/>
              <a:gd name="connsiteX26" fmla="*/ 1798320 w 3413760"/>
              <a:gd name="connsiteY26" fmla="*/ 2110740 h 3177540"/>
              <a:gd name="connsiteX27" fmla="*/ 1760220 w 3413760"/>
              <a:gd name="connsiteY27" fmla="*/ 2194560 h 3177540"/>
              <a:gd name="connsiteX28" fmla="*/ 1638300 w 3413760"/>
              <a:gd name="connsiteY28" fmla="*/ 2232660 h 3177540"/>
              <a:gd name="connsiteX29" fmla="*/ 1600200 w 3413760"/>
              <a:gd name="connsiteY29" fmla="*/ 2286000 h 3177540"/>
              <a:gd name="connsiteX30" fmla="*/ 1516380 w 3413760"/>
              <a:gd name="connsiteY30" fmla="*/ 2293620 h 3177540"/>
              <a:gd name="connsiteX31" fmla="*/ 1485900 w 3413760"/>
              <a:gd name="connsiteY31" fmla="*/ 2346960 h 3177540"/>
              <a:gd name="connsiteX32" fmla="*/ 1371600 w 3413760"/>
              <a:gd name="connsiteY32" fmla="*/ 2369820 h 3177540"/>
              <a:gd name="connsiteX33" fmla="*/ 1341120 w 3413760"/>
              <a:gd name="connsiteY33" fmla="*/ 2339340 h 3177540"/>
              <a:gd name="connsiteX34" fmla="*/ 1226820 w 3413760"/>
              <a:gd name="connsiteY34" fmla="*/ 2324100 h 3177540"/>
              <a:gd name="connsiteX35" fmla="*/ 1066800 w 3413760"/>
              <a:gd name="connsiteY35" fmla="*/ 2369820 h 3177540"/>
              <a:gd name="connsiteX36" fmla="*/ 1066800 w 3413760"/>
              <a:gd name="connsiteY36" fmla="*/ 2461260 h 3177540"/>
              <a:gd name="connsiteX37" fmla="*/ 960120 w 3413760"/>
              <a:gd name="connsiteY37" fmla="*/ 2567940 h 3177540"/>
              <a:gd name="connsiteX38" fmla="*/ 815340 w 3413760"/>
              <a:gd name="connsiteY38" fmla="*/ 2613660 h 3177540"/>
              <a:gd name="connsiteX39" fmla="*/ 662940 w 3413760"/>
              <a:gd name="connsiteY39" fmla="*/ 2788920 h 3177540"/>
              <a:gd name="connsiteX40" fmla="*/ 624840 w 3413760"/>
              <a:gd name="connsiteY40" fmla="*/ 3025140 h 3177540"/>
              <a:gd name="connsiteX41" fmla="*/ 525780 w 3413760"/>
              <a:gd name="connsiteY41" fmla="*/ 3162300 h 3177540"/>
              <a:gd name="connsiteX42" fmla="*/ 403860 w 3413760"/>
              <a:gd name="connsiteY42" fmla="*/ 3177540 h 3177540"/>
              <a:gd name="connsiteX43" fmla="*/ 198120 w 3413760"/>
              <a:gd name="connsiteY43" fmla="*/ 3124200 h 3177540"/>
              <a:gd name="connsiteX44" fmla="*/ 198120 w 3413760"/>
              <a:gd name="connsiteY44" fmla="*/ 3017520 h 3177540"/>
              <a:gd name="connsiteX45" fmla="*/ 60960 w 3413760"/>
              <a:gd name="connsiteY45" fmla="*/ 2971800 h 3177540"/>
              <a:gd name="connsiteX46" fmla="*/ 0 w 3413760"/>
              <a:gd name="connsiteY46" fmla="*/ 2926080 h 3177540"/>
              <a:gd name="connsiteX47" fmla="*/ 0 w 3413760"/>
              <a:gd name="connsiteY47" fmla="*/ 2880360 h 3177540"/>
              <a:gd name="connsiteX48" fmla="*/ 99060 w 3413760"/>
              <a:gd name="connsiteY48" fmla="*/ 2887980 h 3177540"/>
              <a:gd name="connsiteX49" fmla="*/ 175260 w 3413760"/>
              <a:gd name="connsiteY49" fmla="*/ 2865120 h 3177540"/>
              <a:gd name="connsiteX50" fmla="*/ 205740 w 3413760"/>
              <a:gd name="connsiteY50" fmla="*/ 2834640 h 3177540"/>
              <a:gd name="connsiteX51" fmla="*/ 297180 w 3413760"/>
              <a:gd name="connsiteY51" fmla="*/ 2834640 h 3177540"/>
              <a:gd name="connsiteX52" fmla="*/ 297180 w 3413760"/>
              <a:gd name="connsiteY52" fmla="*/ 2758440 h 3177540"/>
              <a:gd name="connsiteX53" fmla="*/ 205740 w 3413760"/>
              <a:gd name="connsiteY53" fmla="*/ 2659380 h 3177540"/>
              <a:gd name="connsiteX54" fmla="*/ 198120 w 3413760"/>
              <a:gd name="connsiteY54" fmla="*/ 2545080 h 3177540"/>
              <a:gd name="connsiteX55" fmla="*/ 236220 w 3413760"/>
              <a:gd name="connsiteY55" fmla="*/ 2461260 h 3177540"/>
              <a:gd name="connsiteX56" fmla="*/ 198120 w 3413760"/>
              <a:gd name="connsiteY56" fmla="*/ 2392680 h 3177540"/>
              <a:gd name="connsiteX57" fmla="*/ 213360 w 3413760"/>
              <a:gd name="connsiteY57" fmla="*/ 2316480 h 3177540"/>
              <a:gd name="connsiteX58" fmla="*/ 205740 w 3413760"/>
              <a:gd name="connsiteY58" fmla="*/ 2270760 h 3177540"/>
              <a:gd name="connsiteX59" fmla="*/ 182880 w 3413760"/>
              <a:gd name="connsiteY59" fmla="*/ 2148840 h 3177540"/>
              <a:gd name="connsiteX60" fmla="*/ 205740 w 3413760"/>
              <a:gd name="connsiteY60" fmla="*/ 2026920 h 3177540"/>
              <a:gd name="connsiteX61" fmla="*/ 335280 w 3413760"/>
              <a:gd name="connsiteY61" fmla="*/ 1965960 h 3177540"/>
              <a:gd name="connsiteX62" fmla="*/ 327660 w 3413760"/>
              <a:gd name="connsiteY62" fmla="*/ 1859280 h 3177540"/>
              <a:gd name="connsiteX63" fmla="*/ 274320 w 3413760"/>
              <a:gd name="connsiteY63" fmla="*/ 1767840 h 3177540"/>
              <a:gd name="connsiteX64" fmla="*/ 274320 w 3413760"/>
              <a:gd name="connsiteY64" fmla="*/ 1714500 h 3177540"/>
              <a:gd name="connsiteX65" fmla="*/ 160020 w 3413760"/>
              <a:gd name="connsiteY65" fmla="*/ 1638300 h 3177540"/>
              <a:gd name="connsiteX66" fmla="*/ 198120 w 3413760"/>
              <a:gd name="connsiteY66" fmla="*/ 1562100 h 3177540"/>
              <a:gd name="connsiteX67" fmla="*/ 213360 w 3413760"/>
              <a:gd name="connsiteY67" fmla="*/ 1508760 h 3177540"/>
              <a:gd name="connsiteX68" fmla="*/ 304800 w 3413760"/>
              <a:gd name="connsiteY68" fmla="*/ 1394460 h 3177540"/>
              <a:gd name="connsiteX69" fmla="*/ 430056 w 3413760"/>
              <a:gd name="connsiteY69" fmla="*/ 1397316 h 3177540"/>
              <a:gd name="connsiteX70" fmla="*/ 488856 w 3413760"/>
              <a:gd name="connsiteY70" fmla="*/ 1350708 h 3177540"/>
              <a:gd name="connsiteX71" fmla="*/ 441960 w 3413760"/>
              <a:gd name="connsiteY71" fmla="*/ 1325880 h 3177540"/>
              <a:gd name="connsiteX72" fmla="*/ 434340 w 3413760"/>
              <a:gd name="connsiteY72" fmla="*/ 1226820 h 3177540"/>
              <a:gd name="connsiteX73" fmla="*/ 472440 w 3413760"/>
              <a:gd name="connsiteY73" fmla="*/ 1158240 h 3177540"/>
              <a:gd name="connsiteX74" fmla="*/ 632460 w 3413760"/>
              <a:gd name="connsiteY74" fmla="*/ 1135380 h 3177540"/>
              <a:gd name="connsiteX75" fmla="*/ 678180 w 3413760"/>
              <a:gd name="connsiteY75" fmla="*/ 1059180 h 3177540"/>
              <a:gd name="connsiteX76" fmla="*/ 723900 w 3413760"/>
              <a:gd name="connsiteY76" fmla="*/ 1059180 h 3177540"/>
              <a:gd name="connsiteX77" fmla="*/ 838200 w 3413760"/>
              <a:gd name="connsiteY77" fmla="*/ 975360 h 3177540"/>
              <a:gd name="connsiteX78" fmla="*/ 853440 w 3413760"/>
              <a:gd name="connsiteY78" fmla="*/ 899160 h 3177540"/>
              <a:gd name="connsiteX79" fmla="*/ 891540 w 3413760"/>
              <a:gd name="connsiteY79" fmla="*/ 838200 h 3177540"/>
              <a:gd name="connsiteX80" fmla="*/ 929640 w 3413760"/>
              <a:gd name="connsiteY80" fmla="*/ 746760 h 3177540"/>
              <a:gd name="connsiteX81" fmla="*/ 1013460 w 3413760"/>
              <a:gd name="connsiteY81" fmla="*/ 746760 h 3177540"/>
              <a:gd name="connsiteX82" fmla="*/ 1021080 w 3413760"/>
              <a:gd name="connsiteY82" fmla="*/ 678180 h 3177540"/>
              <a:gd name="connsiteX83" fmla="*/ 1074420 w 3413760"/>
              <a:gd name="connsiteY83" fmla="*/ 678180 h 3177540"/>
              <a:gd name="connsiteX84" fmla="*/ 1074420 w 3413760"/>
              <a:gd name="connsiteY84" fmla="*/ 594360 h 3177540"/>
              <a:gd name="connsiteX85" fmla="*/ 944880 w 3413760"/>
              <a:gd name="connsiteY85" fmla="*/ 502920 h 3177540"/>
              <a:gd name="connsiteX86" fmla="*/ 792480 w 3413760"/>
              <a:gd name="connsiteY86" fmla="*/ 350520 h 3177540"/>
              <a:gd name="connsiteX87" fmla="*/ 693420 w 3413760"/>
              <a:gd name="connsiteY87" fmla="*/ 327660 h 3177540"/>
              <a:gd name="connsiteX88" fmla="*/ 662940 w 3413760"/>
              <a:gd name="connsiteY88" fmla="*/ 259080 h 3177540"/>
              <a:gd name="connsiteX89" fmla="*/ 533400 w 3413760"/>
              <a:gd name="connsiteY89" fmla="*/ 266700 h 3177540"/>
              <a:gd name="connsiteX90" fmla="*/ 502920 w 3413760"/>
              <a:gd name="connsiteY90" fmla="*/ 327660 h 3177540"/>
              <a:gd name="connsiteX91" fmla="*/ 563880 w 3413760"/>
              <a:gd name="connsiteY91" fmla="*/ 403860 h 3177540"/>
              <a:gd name="connsiteX92" fmla="*/ 464820 w 3413760"/>
              <a:gd name="connsiteY92" fmla="*/ 434340 h 3177540"/>
              <a:gd name="connsiteX93" fmla="*/ 434340 w 3413760"/>
              <a:gd name="connsiteY93" fmla="*/ 426720 h 3177540"/>
              <a:gd name="connsiteX94" fmla="*/ 396240 w 3413760"/>
              <a:gd name="connsiteY94" fmla="*/ 472440 h 3177540"/>
              <a:gd name="connsiteX95" fmla="*/ 335280 w 3413760"/>
              <a:gd name="connsiteY95" fmla="*/ 434340 h 3177540"/>
              <a:gd name="connsiteX0" fmla="*/ 3303756 w 3413760"/>
              <a:gd name="connsiteY0" fmla="*/ 54610 h 3177540"/>
              <a:gd name="connsiteX1" fmla="*/ 3303756 w 3413760"/>
              <a:gd name="connsiteY1" fmla="*/ 7620 h 3177540"/>
              <a:gd name="connsiteX2" fmla="*/ 3356608 w 3413760"/>
              <a:gd name="connsiteY2" fmla="*/ 7620 h 3177540"/>
              <a:gd name="connsiteX3" fmla="*/ 3360420 w 3413760"/>
              <a:gd name="connsiteY3" fmla="*/ 0 h 3177540"/>
              <a:gd name="connsiteX4" fmla="*/ 3413760 w 3413760"/>
              <a:gd name="connsiteY4" fmla="*/ 30480 h 3177540"/>
              <a:gd name="connsiteX5" fmla="*/ 3390900 w 3413760"/>
              <a:gd name="connsiteY5" fmla="*/ 137160 h 3177540"/>
              <a:gd name="connsiteX6" fmla="*/ 3360420 w 3413760"/>
              <a:gd name="connsiteY6" fmla="*/ 175260 h 3177540"/>
              <a:gd name="connsiteX7" fmla="*/ 3322320 w 3413760"/>
              <a:gd name="connsiteY7" fmla="*/ 175260 h 3177540"/>
              <a:gd name="connsiteX8" fmla="*/ 3284220 w 3413760"/>
              <a:gd name="connsiteY8" fmla="*/ 114300 h 3177540"/>
              <a:gd name="connsiteX9" fmla="*/ 3230880 w 3413760"/>
              <a:gd name="connsiteY9" fmla="*/ 114300 h 3177540"/>
              <a:gd name="connsiteX10" fmla="*/ 3162300 w 3413760"/>
              <a:gd name="connsiteY10" fmla="*/ 129540 h 3177540"/>
              <a:gd name="connsiteX11" fmla="*/ 3086100 w 3413760"/>
              <a:gd name="connsiteY11" fmla="*/ 182880 h 3177540"/>
              <a:gd name="connsiteX12" fmla="*/ 2979420 w 3413760"/>
              <a:gd name="connsiteY12" fmla="*/ 205740 h 3177540"/>
              <a:gd name="connsiteX13" fmla="*/ 2956560 w 3413760"/>
              <a:gd name="connsiteY13" fmla="*/ 182880 h 3177540"/>
              <a:gd name="connsiteX14" fmla="*/ 2849880 w 3413760"/>
              <a:gd name="connsiteY14" fmla="*/ 175260 h 3177540"/>
              <a:gd name="connsiteX15" fmla="*/ 2674620 w 3413760"/>
              <a:gd name="connsiteY15" fmla="*/ 236220 h 3177540"/>
              <a:gd name="connsiteX16" fmla="*/ 2499360 w 3413760"/>
              <a:gd name="connsiteY16" fmla="*/ 381000 h 3177540"/>
              <a:gd name="connsiteX17" fmla="*/ 2186940 w 3413760"/>
              <a:gd name="connsiteY17" fmla="*/ 723900 h 3177540"/>
              <a:gd name="connsiteX18" fmla="*/ 2042160 w 3413760"/>
              <a:gd name="connsiteY18" fmla="*/ 922020 h 3177540"/>
              <a:gd name="connsiteX19" fmla="*/ 1943100 w 3413760"/>
              <a:gd name="connsiteY19" fmla="*/ 1272540 h 3177540"/>
              <a:gd name="connsiteX20" fmla="*/ 1943100 w 3413760"/>
              <a:gd name="connsiteY20" fmla="*/ 1539240 h 3177540"/>
              <a:gd name="connsiteX21" fmla="*/ 2019300 w 3413760"/>
              <a:gd name="connsiteY21" fmla="*/ 1653540 h 3177540"/>
              <a:gd name="connsiteX22" fmla="*/ 1973580 w 3413760"/>
              <a:gd name="connsiteY22" fmla="*/ 1722120 h 3177540"/>
              <a:gd name="connsiteX23" fmla="*/ 1950720 w 3413760"/>
              <a:gd name="connsiteY23" fmla="*/ 1965960 h 3177540"/>
              <a:gd name="connsiteX24" fmla="*/ 1905000 w 3413760"/>
              <a:gd name="connsiteY24" fmla="*/ 2103120 h 3177540"/>
              <a:gd name="connsiteX25" fmla="*/ 1798320 w 3413760"/>
              <a:gd name="connsiteY25" fmla="*/ 2110740 h 3177540"/>
              <a:gd name="connsiteX26" fmla="*/ 1760220 w 3413760"/>
              <a:gd name="connsiteY26" fmla="*/ 2194560 h 3177540"/>
              <a:gd name="connsiteX27" fmla="*/ 1638300 w 3413760"/>
              <a:gd name="connsiteY27" fmla="*/ 2232660 h 3177540"/>
              <a:gd name="connsiteX28" fmla="*/ 1600200 w 3413760"/>
              <a:gd name="connsiteY28" fmla="*/ 2286000 h 3177540"/>
              <a:gd name="connsiteX29" fmla="*/ 1516380 w 3413760"/>
              <a:gd name="connsiteY29" fmla="*/ 2293620 h 3177540"/>
              <a:gd name="connsiteX30" fmla="*/ 1485900 w 3413760"/>
              <a:gd name="connsiteY30" fmla="*/ 2346960 h 3177540"/>
              <a:gd name="connsiteX31" fmla="*/ 1371600 w 3413760"/>
              <a:gd name="connsiteY31" fmla="*/ 2369820 h 3177540"/>
              <a:gd name="connsiteX32" fmla="*/ 1341120 w 3413760"/>
              <a:gd name="connsiteY32" fmla="*/ 2339340 h 3177540"/>
              <a:gd name="connsiteX33" fmla="*/ 1226820 w 3413760"/>
              <a:gd name="connsiteY33" fmla="*/ 2324100 h 3177540"/>
              <a:gd name="connsiteX34" fmla="*/ 1066800 w 3413760"/>
              <a:gd name="connsiteY34" fmla="*/ 2369820 h 3177540"/>
              <a:gd name="connsiteX35" fmla="*/ 1066800 w 3413760"/>
              <a:gd name="connsiteY35" fmla="*/ 2461260 h 3177540"/>
              <a:gd name="connsiteX36" fmla="*/ 960120 w 3413760"/>
              <a:gd name="connsiteY36" fmla="*/ 2567940 h 3177540"/>
              <a:gd name="connsiteX37" fmla="*/ 815340 w 3413760"/>
              <a:gd name="connsiteY37" fmla="*/ 2613660 h 3177540"/>
              <a:gd name="connsiteX38" fmla="*/ 662940 w 3413760"/>
              <a:gd name="connsiteY38" fmla="*/ 2788920 h 3177540"/>
              <a:gd name="connsiteX39" fmla="*/ 624840 w 3413760"/>
              <a:gd name="connsiteY39" fmla="*/ 3025140 h 3177540"/>
              <a:gd name="connsiteX40" fmla="*/ 525780 w 3413760"/>
              <a:gd name="connsiteY40" fmla="*/ 3162300 h 3177540"/>
              <a:gd name="connsiteX41" fmla="*/ 403860 w 3413760"/>
              <a:gd name="connsiteY41" fmla="*/ 3177540 h 3177540"/>
              <a:gd name="connsiteX42" fmla="*/ 198120 w 3413760"/>
              <a:gd name="connsiteY42" fmla="*/ 3124200 h 3177540"/>
              <a:gd name="connsiteX43" fmla="*/ 198120 w 3413760"/>
              <a:gd name="connsiteY43" fmla="*/ 3017520 h 3177540"/>
              <a:gd name="connsiteX44" fmla="*/ 60960 w 3413760"/>
              <a:gd name="connsiteY44" fmla="*/ 2971800 h 3177540"/>
              <a:gd name="connsiteX45" fmla="*/ 0 w 3413760"/>
              <a:gd name="connsiteY45" fmla="*/ 2926080 h 3177540"/>
              <a:gd name="connsiteX46" fmla="*/ 0 w 3413760"/>
              <a:gd name="connsiteY46" fmla="*/ 2880360 h 3177540"/>
              <a:gd name="connsiteX47" fmla="*/ 99060 w 3413760"/>
              <a:gd name="connsiteY47" fmla="*/ 2887980 h 3177540"/>
              <a:gd name="connsiteX48" fmla="*/ 175260 w 3413760"/>
              <a:gd name="connsiteY48" fmla="*/ 2865120 h 3177540"/>
              <a:gd name="connsiteX49" fmla="*/ 205740 w 3413760"/>
              <a:gd name="connsiteY49" fmla="*/ 2834640 h 3177540"/>
              <a:gd name="connsiteX50" fmla="*/ 297180 w 3413760"/>
              <a:gd name="connsiteY50" fmla="*/ 2834640 h 3177540"/>
              <a:gd name="connsiteX51" fmla="*/ 297180 w 3413760"/>
              <a:gd name="connsiteY51" fmla="*/ 2758440 h 3177540"/>
              <a:gd name="connsiteX52" fmla="*/ 205740 w 3413760"/>
              <a:gd name="connsiteY52" fmla="*/ 2659380 h 3177540"/>
              <a:gd name="connsiteX53" fmla="*/ 198120 w 3413760"/>
              <a:gd name="connsiteY53" fmla="*/ 2545080 h 3177540"/>
              <a:gd name="connsiteX54" fmla="*/ 236220 w 3413760"/>
              <a:gd name="connsiteY54" fmla="*/ 2461260 h 3177540"/>
              <a:gd name="connsiteX55" fmla="*/ 198120 w 3413760"/>
              <a:gd name="connsiteY55" fmla="*/ 2392680 h 3177540"/>
              <a:gd name="connsiteX56" fmla="*/ 213360 w 3413760"/>
              <a:gd name="connsiteY56" fmla="*/ 2316480 h 3177540"/>
              <a:gd name="connsiteX57" fmla="*/ 205740 w 3413760"/>
              <a:gd name="connsiteY57" fmla="*/ 2270760 h 3177540"/>
              <a:gd name="connsiteX58" fmla="*/ 182880 w 3413760"/>
              <a:gd name="connsiteY58" fmla="*/ 2148840 h 3177540"/>
              <a:gd name="connsiteX59" fmla="*/ 205740 w 3413760"/>
              <a:gd name="connsiteY59" fmla="*/ 2026920 h 3177540"/>
              <a:gd name="connsiteX60" fmla="*/ 335280 w 3413760"/>
              <a:gd name="connsiteY60" fmla="*/ 1965960 h 3177540"/>
              <a:gd name="connsiteX61" fmla="*/ 327660 w 3413760"/>
              <a:gd name="connsiteY61" fmla="*/ 1859280 h 3177540"/>
              <a:gd name="connsiteX62" fmla="*/ 274320 w 3413760"/>
              <a:gd name="connsiteY62" fmla="*/ 1767840 h 3177540"/>
              <a:gd name="connsiteX63" fmla="*/ 274320 w 3413760"/>
              <a:gd name="connsiteY63" fmla="*/ 1714500 h 3177540"/>
              <a:gd name="connsiteX64" fmla="*/ 160020 w 3413760"/>
              <a:gd name="connsiteY64" fmla="*/ 1638300 h 3177540"/>
              <a:gd name="connsiteX65" fmla="*/ 198120 w 3413760"/>
              <a:gd name="connsiteY65" fmla="*/ 1562100 h 3177540"/>
              <a:gd name="connsiteX66" fmla="*/ 213360 w 3413760"/>
              <a:gd name="connsiteY66" fmla="*/ 1508760 h 3177540"/>
              <a:gd name="connsiteX67" fmla="*/ 304800 w 3413760"/>
              <a:gd name="connsiteY67" fmla="*/ 1394460 h 3177540"/>
              <a:gd name="connsiteX68" fmla="*/ 430056 w 3413760"/>
              <a:gd name="connsiteY68" fmla="*/ 1397316 h 3177540"/>
              <a:gd name="connsiteX69" fmla="*/ 488856 w 3413760"/>
              <a:gd name="connsiteY69" fmla="*/ 1350708 h 3177540"/>
              <a:gd name="connsiteX70" fmla="*/ 441960 w 3413760"/>
              <a:gd name="connsiteY70" fmla="*/ 1325880 h 3177540"/>
              <a:gd name="connsiteX71" fmla="*/ 434340 w 3413760"/>
              <a:gd name="connsiteY71" fmla="*/ 1226820 h 3177540"/>
              <a:gd name="connsiteX72" fmla="*/ 472440 w 3413760"/>
              <a:gd name="connsiteY72" fmla="*/ 1158240 h 3177540"/>
              <a:gd name="connsiteX73" fmla="*/ 632460 w 3413760"/>
              <a:gd name="connsiteY73" fmla="*/ 1135380 h 3177540"/>
              <a:gd name="connsiteX74" fmla="*/ 678180 w 3413760"/>
              <a:gd name="connsiteY74" fmla="*/ 1059180 h 3177540"/>
              <a:gd name="connsiteX75" fmla="*/ 723900 w 3413760"/>
              <a:gd name="connsiteY75" fmla="*/ 1059180 h 3177540"/>
              <a:gd name="connsiteX76" fmla="*/ 838200 w 3413760"/>
              <a:gd name="connsiteY76" fmla="*/ 975360 h 3177540"/>
              <a:gd name="connsiteX77" fmla="*/ 853440 w 3413760"/>
              <a:gd name="connsiteY77" fmla="*/ 899160 h 3177540"/>
              <a:gd name="connsiteX78" fmla="*/ 891540 w 3413760"/>
              <a:gd name="connsiteY78" fmla="*/ 838200 h 3177540"/>
              <a:gd name="connsiteX79" fmla="*/ 929640 w 3413760"/>
              <a:gd name="connsiteY79" fmla="*/ 746760 h 3177540"/>
              <a:gd name="connsiteX80" fmla="*/ 1013460 w 3413760"/>
              <a:gd name="connsiteY80" fmla="*/ 746760 h 3177540"/>
              <a:gd name="connsiteX81" fmla="*/ 1021080 w 3413760"/>
              <a:gd name="connsiteY81" fmla="*/ 678180 h 3177540"/>
              <a:gd name="connsiteX82" fmla="*/ 1074420 w 3413760"/>
              <a:gd name="connsiteY82" fmla="*/ 678180 h 3177540"/>
              <a:gd name="connsiteX83" fmla="*/ 1074420 w 3413760"/>
              <a:gd name="connsiteY83" fmla="*/ 594360 h 3177540"/>
              <a:gd name="connsiteX84" fmla="*/ 944880 w 3413760"/>
              <a:gd name="connsiteY84" fmla="*/ 502920 h 3177540"/>
              <a:gd name="connsiteX85" fmla="*/ 792480 w 3413760"/>
              <a:gd name="connsiteY85" fmla="*/ 350520 h 3177540"/>
              <a:gd name="connsiteX86" fmla="*/ 693420 w 3413760"/>
              <a:gd name="connsiteY86" fmla="*/ 327660 h 3177540"/>
              <a:gd name="connsiteX87" fmla="*/ 662940 w 3413760"/>
              <a:gd name="connsiteY87" fmla="*/ 259080 h 3177540"/>
              <a:gd name="connsiteX88" fmla="*/ 533400 w 3413760"/>
              <a:gd name="connsiteY88" fmla="*/ 266700 h 3177540"/>
              <a:gd name="connsiteX89" fmla="*/ 502920 w 3413760"/>
              <a:gd name="connsiteY89" fmla="*/ 327660 h 3177540"/>
              <a:gd name="connsiteX90" fmla="*/ 563880 w 3413760"/>
              <a:gd name="connsiteY90" fmla="*/ 403860 h 3177540"/>
              <a:gd name="connsiteX91" fmla="*/ 464820 w 3413760"/>
              <a:gd name="connsiteY91" fmla="*/ 434340 h 3177540"/>
              <a:gd name="connsiteX92" fmla="*/ 434340 w 3413760"/>
              <a:gd name="connsiteY92" fmla="*/ 426720 h 3177540"/>
              <a:gd name="connsiteX93" fmla="*/ 396240 w 3413760"/>
              <a:gd name="connsiteY93" fmla="*/ 472440 h 3177540"/>
              <a:gd name="connsiteX94" fmla="*/ 335280 w 3413760"/>
              <a:gd name="connsiteY94" fmla="*/ 434340 h 3177540"/>
              <a:gd name="connsiteX0" fmla="*/ 3303756 w 3413760"/>
              <a:gd name="connsiteY0" fmla="*/ 1083310 h 4206240"/>
              <a:gd name="connsiteX1" fmla="*/ 2831316 w 3413760"/>
              <a:gd name="connsiteY1" fmla="*/ 0 h 4206240"/>
              <a:gd name="connsiteX2" fmla="*/ 3356608 w 3413760"/>
              <a:gd name="connsiteY2" fmla="*/ 1036320 h 4206240"/>
              <a:gd name="connsiteX3" fmla="*/ 3360420 w 3413760"/>
              <a:gd name="connsiteY3" fmla="*/ 1028700 h 4206240"/>
              <a:gd name="connsiteX4" fmla="*/ 3413760 w 3413760"/>
              <a:gd name="connsiteY4" fmla="*/ 1059180 h 4206240"/>
              <a:gd name="connsiteX5" fmla="*/ 3390900 w 3413760"/>
              <a:gd name="connsiteY5" fmla="*/ 1165860 h 4206240"/>
              <a:gd name="connsiteX6" fmla="*/ 3360420 w 3413760"/>
              <a:gd name="connsiteY6" fmla="*/ 1203960 h 4206240"/>
              <a:gd name="connsiteX7" fmla="*/ 3322320 w 3413760"/>
              <a:gd name="connsiteY7" fmla="*/ 1203960 h 4206240"/>
              <a:gd name="connsiteX8" fmla="*/ 3284220 w 3413760"/>
              <a:gd name="connsiteY8" fmla="*/ 1143000 h 4206240"/>
              <a:gd name="connsiteX9" fmla="*/ 3230880 w 3413760"/>
              <a:gd name="connsiteY9" fmla="*/ 1143000 h 4206240"/>
              <a:gd name="connsiteX10" fmla="*/ 3162300 w 3413760"/>
              <a:gd name="connsiteY10" fmla="*/ 1158240 h 4206240"/>
              <a:gd name="connsiteX11" fmla="*/ 3086100 w 3413760"/>
              <a:gd name="connsiteY11" fmla="*/ 1211580 h 4206240"/>
              <a:gd name="connsiteX12" fmla="*/ 2979420 w 3413760"/>
              <a:gd name="connsiteY12" fmla="*/ 1234440 h 4206240"/>
              <a:gd name="connsiteX13" fmla="*/ 2956560 w 3413760"/>
              <a:gd name="connsiteY13" fmla="*/ 1211580 h 4206240"/>
              <a:gd name="connsiteX14" fmla="*/ 2849880 w 3413760"/>
              <a:gd name="connsiteY14" fmla="*/ 1203960 h 4206240"/>
              <a:gd name="connsiteX15" fmla="*/ 2674620 w 3413760"/>
              <a:gd name="connsiteY15" fmla="*/ 1264920 h 4206240"/>
              <a:gd name="connsiteX16" fmla="*/ 2499360 w 3413760"/>
              <a:gd name="connsiteY16" fmla="*/ 1409700 h 4206240"/>
              <a:gd name="connsiteX17" fmla="*/ 2186940 w 3413760"/>
              <a:gd name="connsiteY17" fmla="*/ 1752600 h 4206240"/>
              <a:gd name="connsiteX18" fmla="*/ 2042160 w 3413760"/>
              <a:gd name="connsiteY18" fmla="*/ 1950720 h 4206240"/>
              <a:gd name="connsiteX19" fmla="*/ 1943100 w 3413760"/>
              <a:gd name="connsiteY19" fmla="*/ 2301240 h 4206240"/>
              <a:gd name="connsiteX20" fmla="*/ 1943100 w 3413760"/>
              <a:gd name="connsiteY20" fmla="*/ 2567940 h 4206240"/>
              <a:gd name="connsiteX21" fmla="*/ 2019300 w 3413760"/>
              <a:gd name="connsiteY21" fmla="*/ 2682240 h 4206240"/>
              <a:gd name="connsiteX22" fmla="*/ 1973580 w 3413760"/>
              <a:gd name="connsiteY22" fmla="*/ 2750820 h 4206240"/>
              <a:gd name="connsiteX23" fmla="*/ 1950720 w 3413760"/>
              <a:gd name="connsiteY23" fmla="*/ 2994660 h 4206240"/>
              <a:gd name="connsiteX24" fmla="*/ 1905000 w 3413760"/>
              <a:gd name="connsiteY24" fmla="*/ 3131820 h 4206240"/>
              <a:gd name="connsiteX25" fmla="*/ 1798320 w 3413760"/>
              <a:gd name="connsiteY25" fmla="*/ 3139440 h 4206240"/>
              <a:gd name="connsiteX26" fmla="*/ 1760220 w 3413760"/>
              <a:gd name="connsiteY26" fmla="*/ 3223260 h 4206240"/>
              <a:gd name="connsiteX27" fmla="*/ 1638300 w 3413760"/>
              <a:gd name="connsiteY27" fmla="*/ 3261360 h 4206240"/>
              <a:gd name="connsiteX28" fmla="*/ 1600200 w 3413760"/>
              <a:gd name="connsiteY28" fmla="*/ 3314700 h 4206240"/>
              <a:gd name="connsiteX29" fmla="*/ 1516380 w 3413760"/>
              <a:gd name="connsiteY29" fmla="*/ 3322320 h 4206240"/>
              <a:gd name="connsiteX30" fmla="*/ 1485900 w 3413760"/>
              <a:gd name="connsiteY30" fmla="*/ 3375660 h 4206240"/>
              <a:gd name="connsiteX31" fmla="*/ 1371600 w 3413760"/>
              <a:gd name="connsiteY31" fmla="*/ 3398520 h 4206240"/>
              <a:gd name="connsiteX32" fmla="*/ 1341120 w 3413760"/>
              <a:gd name="connsiteY32" fmla="*/ 3368040 h 4206240"/>
              <a:gd name="connsiteX33" fmla="*/ 1226820 w 3413760"/>
              <a:gd name="connsiteY33" fmla="*/ 3352800 h 4206240"/>
              <a:gd name="connsiteX34" fmla="*/ 1066800 w 3413760"/>
              <a:gd name="connsiteY34" fmla="*/ 3398520 h 4206240"/>
              <a:gd name="connsiteX35" fmla="*/ 1066800 w 3413760"/>
              <a:gd name="connsiteY35" fmla="*/ 3489960 h 4206240"/>
              <a:gd name="connsiteX36" fmla="*/ 960120 w 3413760"/>
              <a:gd name="connsiteY36" fmla="*/ 3596640 h 4206240"/>
              <a:gd name="connsiteX37" fmla="*/ 815340 w 3413760"/>
              <a:gd name="connsiteY37" fmla="*/ 3642360 h 4206240"/>
              <a:gd name="connsiteX38" fmla="*/ 662940 w 3413760"/>
              <a:gd name="connsiteY38" fmla="*/ 3817620 h 4206240"/>
              <a:gd name="connsiteX39" fmla="*/ 624840 w 3413760"/>
              <a:gd name="connsiteY39" fmla="*/ 4053840 h 4206240"/>
              <a:gd name="connsiteX40" fmla="*/ 525780 w 3413760"/>
              <a:gd name="connsiteY40" fmla="*/ 4191000 h 4206240"/>
              <a:gd name="connsiteX41" fmla="*/ 403860 w 3413760"/>
              <a:gd name="connsiteY41" fmla="*/ 4206240 h 4206240"/>
              <a:gd name="connsiteX42" fmla="*/ 198120 w 3413760"/>
              <a:gd name="connsiteY42" fmla="*/ 4152900 h 4206240"/>
              <a:gd name="connsiteX43" fmla="*/ 198120 w 3413760"/>
              <a:gd name="connsiteY43" fmla="*/ 4046220 h 4206240"/>
              <a:gd name="connsiteX44" fmla="*/ 60960 w 3413760"/>
              <a:gd name="connsiteY44" fmla="*/ 4000500 h 4206240"/>
              <a:gd name="connsiteX45" fmla="*/ 0 w 3413760"/>
              <a:gd name="connsiteY45" fmla="*/ 3954780 h 4206240"/>
              <a:gd name="connsiteX46" fmla="*/ 0 w 3413760"/>
              <a:gd name="connsiteY46" fmla="*/ 3909060 h 4206240"/>
              <a:gd name="connsiteX47" fmla="*/ 99060 w 3413760"/>
              <a:gd name="connsiteY47" fmla="*/ 3916680 h 4206240"/>
              <a:gd name="connsiteX48" fmla="*/ 175260 w 3413760"/>
              <a:gd name="connsiteY48" fmla="*/ 3893820 h 4206240"/>
              <a:gd name="connsiteX49" fmla="*/ 205740 w 3413760"/>
              <a:gd name="connsiteY49" fmla="*/ 3863340 h 4206240"/>
              <a:gd name="connsiteX50" fmla="*/ 297180 w 3413760"/>
              <a:gd name="connsiteY50" fmla="*/ 3863340 h 4206240"/>
              <a:gd name="connsiteX51" fmla="*/ 297180 w 3413760"/>
              <a:gd name="connsiteY51" fmla="*/ 3787140 h 4206240"/>
              <a:gd name="connsiteX52" fmla="*/ 205740 w 3413760"/>
              <a:gd name="connsiteY52" fmla="*/ 3688080 h 4206240"/>
              <a:gd name="connsiteX53" fmla="*/ 198120 w 3413760"/>
              <a:gd name="connsiteY53" fmla="*/ 3573780 h 4206240"/>
              <a:gd name="connsiteX54" fmla="*/ 236220 w 3413760"/>
              <a:gd name="connsiteY54" fmla="*/ 3489960 h 4206240"/>
              <a:gd name="connsiteX55" fmla="*/ 198120 w 3413760"/>
              <a:gd name="connsiteY55" fmla="*/ 3421380 h 4206240"/>
              <a:gd name="connsiteX56" fmla="*/ 213360 w 3413760"/>
              <a:gd name="connsiteY56" fmla="*/ 3345180 h 4206240"/>
              <a:gd name="connsiteX57" fmla="*/ 205740 w 3413760"/>
              <a:gd name="connsiteY57" fmla="*/ 3299460 h 4206240"/>
              <a:gd name="connsiteX58" fmla="*/ 182880 w 3413760"/>
              <a:gd name="connsiteY58" fmla="*/ 3177540 h 4206240"/>
              <a:gd name="connsiteX59" fmla="*/ 205740 w 3413760"/>
              <a:gd name="connsiteY59" fmla="*/ 3055620 h 4206240"/>
              <a:gd name="connsiteX60" fmla="*/ 335280 w 3413760"/>
              <a:gd name="connsiteY60" fmla="*/ 2994660 h 4206240"/>
              <a:gd name="connsiteX61" fmla="*/ 327660 w 3413760"/>
              <a:gd name="connsiteY61" fmla="*/ 2887980 h 4206240"/>
              <a:gd name="connsiteX62" fmla="*/ 274320 w 3413760"/>
              <a:gd name="connsiteY62" fmla="*/ 2796540 h 4206240"/>
              <a:gd name="connsiteX63" fmla="*/ 274320 w 3413760"/>
              <a:gd name="connsiteY63" fmla="*/ 2743200 h 4206240"/>
              <a:gd name="connsiteX64" fmla="*/ 160020 w 3413760"/>
              <a:gd name="connsiteY64" fmla="*/ 2667000 h 4206240"/>
              <a:gd name="connsiteX65" fmla="*/ 198120 w 3413760"/>
              <a:gd name="connsiteY65" fmla="*/ 2590800 h 4206240"/>
              <a:gd name="connsiteX66" fmla="*/ 213360 w 3413760"/>
              <a:gd name="connsiteY66" fmla="*/ 2537460 h 4206240"/>
              <a:gd name="connsiteX67" fmla="*/ 304800 w 3413760"/>
              <a:gd name="connsiteY67" fmla="*/ 2423160 h 4206240"/>
              <a:gd name="connsiteX68" fmla="*/ 430056 w 3413760"/>
              <a:gd name="connsiteY68" fmla="*/ 2426016 h 4206240"/>
              <a:gd name="connsiteX69" fmla="*/ 488856 w 3413760"/>
              <a:gd name="connsiteY69" fmla="*/ 2379408 h 4206240"/>
              <a:gd name="connsiteX70" fmla="*/ 441960 w 3413760"/>
              <a:gd name="connsiteY70" fmla="*/ 2354580 h 4206240"/>
              <a:gd name="connsiteX71" fmla="*/ 434340 w 3413760"/>
              <a:gd name="connsiteY71" fmla="*/ 2255520 h 4206240"/>
              <a:gd name="connsiteX72" fmla="*/ 472440 w 3413760"/>
              <a:gd name="connsiteY72" fmla="*/ 2186940 h 4206240"/>
              <a:gd name="connsiteX73" fmla="*/ 632460 w 3413760"/>
              <a:gd name="connsiteY73" fmla="*/ 2164080 h 4206240"/>
              <a:gd name="connsiteX74" fmla="*/ 678180 w 3413760"/>
              <a:gd name="connsiteY74" fmla="*/ 2087880 h 4206240"/>
              <a:gd name="connsiteX75" fmla="*/ 723900 w 3413760"/>
              <a:gd name="connsiteY75" fmla="*/ 2087880 h 4206240"/>
              <a:gd name="connsiteX76" fmla="*/ 838200 w 3413760"/>
              <a:gd name="connsiteY76" fmla="*/ 2004060 h 4206240"/>
              <a:gd name="connsiteX77" fmla="*/ 853440 w 3413760"/>
              <a:gd name="connsiteY77" fmla="*/ 1927860 h 4206240"/>
              <a:gd name="connsiteX78" fmla="*/ 891540 w 3413760"/>
              <a:gd name="connsiteY78" fmla="*/ 1866900 h 4206240"/>
              <a:gd name="connsiteX79" fmla="*/ 929640 w 3413760"/>
              <a:gd name="connsiteY79" fmla="*/ 1775460 h 4206240"/>
              <a:gd name="connsiteX80" fmla="*/ 1013460 w 3413760"/>
              <a:gd name="connsiteY80" fmla="*/ 1775460 h 4206240"/>
              <a:gd name="connsiteX81" fmla="*/ 1021080 w 3413760"/>
              <a:gd name="connsiteY81" fmla="*/ 1706880 h 4206240"/>
              <a:gd name="connsiteX82" fmla="*/ 1074420 w 3413760"/>
              <a:gd name="connsiteY82" fmla="*/ 1706880 h 4206240"/>
              <a:gd name="connsiteX83" fmla="*/ 1074420 w 3413760"/>
              <a:gd name="connsiteY83" fmla="*/ 1623060 h 4206240"/>
              <a:gd name="connsiteX84" fmla="*/ 944880 w 3413760"/>
              <a:gd name="connsiteY84" fmla="*/ 1531620 h 4206240"/>
              <a:gd name="connsiteX85" fmla="*/ 792480 w 3413760"/>
              <a:gd name="connsiteY85" fmla="*/ 1379220 h 4206240"/>
              <a:gd name="connsiteX86" fmla="*/ 693420 w 3413760"/>
              <a:gd name="connsiteY86" fmla="*/ 1356360 h 4206240"/>
              <a:gd name="connsiteX87" fmla="*/ 662940 w 3413760"/>
              <a:gd name="connsiteY87" fmla="*/ 1287780 h 4206240"/>
              <a:gd name="connsiteX88" fmla="*/ 533400 w 3413760"/>
              <a:gd name="connsiteY88" fmla="*/ 1295400 h 4206240"/>
              <a:gd name="connsiteX89" fmla="*/ 502920 w 3413760"/>
              <a:gd name="connsiteY89" fmla="*/ 1356360 h 4206240"/>
              <a:gd name="connsiteX90" fmla="*/ 563880 w 3413760"/>
              <a:gd name="connsiteY90" fmla="*/ 1432560 h 4206240"/>
              <a:gd name="connsiteX91" fmla="*/ 464820 w 3413760"/>
              <a:gd name="connsiteY91" fmla="*/ 1463040 h 4206240"/>
              <a:gd name="connsiteX92" fmla="*/ 434340 w 3413760"/>
              <a:gd name="connsiteY92" fmla="*/ 1455420 h 4206240"/>
              <a:gd name="connsiteX93" fmla="*/ 396240 w 3413760"/>
              <a:gd name="connsiteY93" fmla="*/ 1501140 h 4206240"/>
              <a:gd name="connsiteX94" fmla="*/ 335280 w 3413760"/>
              <a:gd name="connsiteY94" fmla="*/ 1463040 h 4206240"/>
              <a:gd name="connsiteX0" fmla="*/ 2534136 w 3413760"/>
              <a:gd name="connsiteY0" fmla="*/ 694690 h 4206240"/>
              <a:gd name="connsiteX1" fmla="*/ 2831316 w 3413760"/>
              <a:gd name="connsiteY1" fmla="*/ 0 h 4206240"/>
              <a:gd name="connsiteX2" fmla="*/ 3356608 w 3413760"/>
              <a:gd name="connsiteY2" fmla="*/ 1036320 h 4206240"/>
              <a:gd name="connsiteX3" fmla="*/ 3360420 w 3413760"/>
              <a:gd name="connsiteY3" fmla="*/ 1028700 h 4206240"/>
              <a:gd name="connsiteX4" fmla="*/ 3413760 w 3413760"/>
              <a:gd name="connsiteY4" fmla="*/ 1059180 h 4206240"/>
              <a:gd name="connsiteX5" fmla="*/ 3390900 w 3413760"/>
              <a:gd name="connsiteY5" fmla="*/ 1165860 h 4206240"/>
              <a:gd name="connsiteX6" fmla="*/ 3360420 w 3413760"/>
              <a:gd name="connsiteY6" fmla="*/ 1203960 h 4206240"/>
              <a:gd name="connsiteX7" fmla="*/ 3322320 w 3413760"/>
              <a:gd name="connsiteY7" fmla="*/ 1203960 h 4206240"/>
              <a:gd name="connsiteX8" fmla="*/ 3284220 w 3413760"/>
              <a:gd name="connsiteY8" fmla="*/ 1143000 h 4206240"/>
              <a:gd name="connsiteX9" fmla="*/ 3230880 w 3413760"/>
              <a:gd name="connsiteY9" fmla="*/ 1143000 h 4206240"/>
              <a:gd name="connsiteX10" fmla="*/ 3162300 w 3413760"/>
              <a:gd name="connsiteY10" fmla="*/ 1158240 h 4206240"/>
              <a:gd name="connsiteX11" fmla="*/ 3086100 w 3413760"/>
              <a:gd name="connsiteY11" fmla="*/ 1211580 h 4206240"/>
              <a:gd name="connsiteX12" fmla="*/ 2979420 w 3413760"/>
              <a:gd name="connsiteY12" fmla="*/ 1234440 h 4206240"/>
              <a:gd name="connsiteX13" fmla="*/ 2956560 w 3413760"/>
              <a:gd name="connsiteY13" fmla="*/ 1211580 h 4206240"/>
              <a:gd name="connsiteX14" fmla="*/ 2849880 w 3413760"/>
              <a:gd name="connsiteY14" fmla="*/ 1203960 h 4206240"/>
              <a:gd name="connsiteX15" fmla="*/ 2674620 w 3413760"/>
              <a:gd name="connsiteY15" fmla="*/ 1264920 h 4206240"/>
              <a:gd name="connsiteX16" fmla="*/ 2499360 w 3413760"/>
              <a:gd name="connsiteY16" fmla="*/ 1409700 h 4206240"/>
              <a:gd name="connsiteX17" fmla="*/ 2186940 w 3413760"/>
              <a:gd name="connsiteY17" fmla="*/ 1752600 h 4206240"/>
              <a:gd name="connsiteX18" fmla="*/ 2042160 w 3413760"/>
              <a:gd name="connsiteY18" fmla="*/ 1950720 h 4206240"/>
              <a:gd name="connsiteX19" fmla="*/ 1943100 w 3413760"/>
              <a:gd name="connsiteY19" fmla="*/ 2301240 h 4206240"/>
              <a:gd name="connsiteX20" fmla="*/ 1943100 w 3413760"/>
              <a:gd name="connsiteY20" fmla="*/ 2567940 h 4206240"/>
              <a:gd name="connsiteX21" fmla="*/ 2019300 w 3413760"/>
              <a:gd name="connsiteY21" fmla="*/ 2682240 h 4206240"/>
              <a:gd name="connsiteX22" fmla="*/ 1973580 w 3413760"/>
              <a:gd name="connsiteY22" fmla="*/ 2750820 h 4206240"/>
              <a:gd name="connsiteX23" fmla="*/ 1950720 w 3413760"/>
              <a:gd name="connsiteY23" fmla="*/ 2994660 h 4206240"/>
              <a:gd name="connsiteX24" fmla="*/ 1905000 w 3413760"/>
              <a:gd name="connsiteY24" fmla="*/ 3131820 h 4206240"/>
              <a:gd name="connsiteX25" fmla="*/ 1798320 w 3413760"/>
              <a:gd name="connsiteY25" fmla="*/ 3139440 h 4206240"/>
              <a:gd name="connsiteX26" fmla="*/ 1760220 w 3413760"/>
              <a:gd name="connsiteY26" fmla="*/ 3223260 h 4206240"/>
              <a:gd name="connsiteX27" fmla="*/ 1638300 w 3413760"/>
              <a:gd name="connsiteY27" fmla="*/ 3261360 h 4206240"/>
              <a:gd name="connsiteX28" fmla="*/ 1600200 w 3413760"/>
              <a:gd name="connsiteY28" fmla="*/ 3314700 h 4206240"/>
              <a:gd name="connsiteX29" fmla="*/ 1516380 w 3413760"/>
              <a:gd name="connsiteY29" fmla="*/ 3322320 h 4206240"/>
              <a:gd name="connsiteX30" fmla="*/ 1485900 w 3413760"/>
              <a:gd name="connsiteY30" fmla="*/ 3375660 h 4206240"/>
              <a:gd name="connsiteX31" fmla="*/ 1371600 w 3413760"/>
              <a:gd name="connsiteY31" fmla="*/ 3398520 h 4206240"/>
              <a:gd name="connsiteX32" fmla="*/ 1341120 w 3413760"/>
              <a:gd name="connsiteY32" fmla="*/ 3368040 h 4206240"/>
              <a:gd name="connsiteX33" fmla="*/ 1226820 w 3413760"/>
              <a:gd name="connsiteY33" fmla="*/ 3352800 h 4206240"/>
              <a:gd name="connsiteX34" fmla="*/ 1066800 w 3413760"/>
              <a:gd name="connsiteY34" fmla="*/ 3398520 h 4206240"/>
              <a:gd name="connsiteX35" fmla="*/ 1066800 w 3413760"/>
              <a:gd name="connsiteY35" fmla="*/ 3489960 h 4206240"/>
              <a:gd name="connsiteX36" fmla="*/ 960120 w 3413760"/>
              <a:gd name="connsiteY36" fmla="*/ 3596640 h 4206240"/>
              <a:gd name="connsiteX37" fmla="*/ 815340 w 3413760"/>
              <a:gd name="connsiteY37" fmla="*/ 3642360 h 4206240"/>
              <a:gd name="connsiteX38" fmla="*/ 662940 w 3413760"/>
              <a:gd name="connsiteY38" fmla="*/ 3817620 h 4206240"/>
              <a:gd name="connsiteX39" fmla="*/ 624840 w 3413760"/>
              <a:gd name="connsiteY39" fmla="*/ 4053840 h 4206240"/>
              <a:gd name="connsiteX40" fmla="*/ 525780 w 3413760"/>
              <a:gd name="connsiteY40" fmla="*/ 4191000 h 4206240"/>
              <a:gd name="connsiteX41" fmla="*/ 403860 w 3413760"/>
              <a:gd name="connsiteY41" fmla="*/ 4206240 h 4206240"/>
              <a:gd name="connsiteX42" fmla="*/ 198120 w 3413760"/>
              <a:gd name="connsiteY42" fmla="*/ 4152900 h 4206240"/>
              <a:gd name="connsiteX43" fmla="*/ 198120 w 3413760"/>
              <a:gd name="connsiteY43" fmla="*/ 4046220 h 4206240"/>
              <a:gd name="connsiteX44" fmla="*/ 60960 w 3413760"/>
              <a:gd name="connsiteY44" fmla="*/ 4000500 h 4206240"/>
              <a:gd name="connsiteX45" fmla="*/ 0 w 3413760"/>
              <a:gd name="connsiteY45" fmla="*/ 3954780 h 4206240"/>
              <a:gd name="connsiteX46" fmla="*/ 0 w 3413760"/>
              <a:gd name="connsiteY46" fmla="*/ 3909060 h 4206240"/>
              <a:gd name="connsiteX47" fmla="*/ 99060 w 3413760"/>
              <a:gd name="connsiteY47" fmla="*/ 3916680 h 4206240"/>
              <a:gd name="connsiteX48" fmla="*/ 175260 w 3413760"/>
              <a:gd name="connsiteY48" fmla="*/ 3893820 h 4206240"/>
              <a:gd name="connsiteX49" fmla="*/ 205740 w 3413760"/>
              <a:gd name="connsiteY49" fmla="*/ 3863340 h 4206240"/>
              <a:gd name="connsiteX50" fmla="*/ 297180 w 3413760"/>
              <a:gd name="connsiteY50" fmla="*/ 3863340 h 4206240"/>
              <a:gd name="connsiteX51" fmla="*/ 297180 w 3413760"/>
              <a:gd name="connsiteY51" fmla="*/ 3787140 h 4206240"/>
              <a:gd name="connsiteX52" fmla="*/ 205740 w 3413760"/>
              <a:gd name="connsiteY52" fmla="*/ 3688080 h 4206240"/>
              <a:gd name="connsiteX53" fmla="*/ 198120 w 3413760"/>
              <a:gd name="connsiteY53" fmla="*/ 3573780 h 4206240"/>
              <a:gd name="connsiteX54" fmla="*/ 236220 w 3413760"/>
              <a:gd name="connsiteY54" fmla="*/ 3489960 h 4206240"/>
              <a:gd name="connsiteX55" fmla="*/ 198120 w 3413760"/>
              <a:gd name="connsiteY55" fmla="*/ 3421380 h 4206240"/>
              <a:gd name="connsiteX56" fmla="*/ 213360 w 3413760"/>
              <a:gd name="connsiteY56" fmla="*/ 3345180 h 4206240"/>
              <a:gd name="connsiteX57" fmla="*/ 205740 w 3413760"/>
              <a:gd name="connsiteY57" fmla="*/ 3299460 h 4206240"/>
              <a:gd name="connsiteX58" fmla="*/ 182880 w 3413760"/>
              <a:gd name="connsiteY58" fmla="*/ 3177540 h 4206240"/>
              <a:gd name="connsiteX59" fmla="*/ 205740 w 3413760"/>
              <a:gd name="connsiteY59" fmla="*/ 3055620 h 4206240"/>
              <a:gd name="connsiteX60" fmla="*/ 335280 w 3413760"/>
              <a:gd name="connsiteY60" fmla="*/ 2994660 h 4206240"/>
              <a:gd name="connsiteX61" fmla="*/ 327660 w 3413760"/>
              <a:gd name="connsiteY61" fmla="*/ 2887980 h 4206240"/>
              <a:gd name="connsiteX62" fmla="*/ 274320 w 3413760"/>
              <a:gd name="connsiteY62" fmla="*/ 2796540 h 4206240"/>
              <a:gd name="connsiteX63" fmla="*/ 274320 w 3413760"/>
              <a:gd name="connsiteY63" fmla="*/ 2743200 h 4206240"/>
              <a:gd name="connsiteX64" fmla="*/ 160020 w 3413760"/>
              <a:gd name="connsiteY64" fmla="*/ 2667000 h 4206240"/>
              <a:gd name="connsiteX65" fmla="*/ 198120 w 3413760"/>
              <a:gd name="connsiteY65" fmla="*/ 2590800 h 4206240"/>
              <a:gd name="connsiteX66" fmla="*/ 213360 w 3413760"/>
              <a:gd name="connsiteY66" fmla="*/ 2537460 h 4206240"/>
              <a:gd name="connsiteX67" fmla="*/ 304800 w 3413760"/>
              <a:gd name="connsiteY67" fmla="*/ 2423160 h 4206240"/>
              <a:gd name="connsiteX68" fmla="*/ 430056 w 3413760"/>
              <a:gd name="connsiteY68" fmla="*/ 2426016 h 4206240"/>
              <a:gd name="connsiteX69" fmla="*/ 488856 w 3413760"/>
              <a:gd name="connsiteY69" fmla="*/ 2379408 h 4206240"/>
              <a:gd name="connsiteX70" fmla="*/ 441960 w 3413760"/>
              <a:gd name="connsiteY70" fmla="*/ 2354580 h 4206240"/>
              <a:gd name="connsiteX71" fmla="*/ 434340 w 3413760"/>
              <a:gd name="connsiteY71" fmla="*/ 2255520 h 4206240"/>
              <a:gd name="connsiteX72" fmla="*/ 472440 w 3413760"/>
              <a:gd name="connsiteY72" fmla="*/ 2186940 h 4206240"/>
              <a:gd name="connsiteX73" fmla="*/ 632460 w 3413760"/>
              <a:gd name="connsiteY73" fmla="*/ 2164080 h 4206240"/>
              <a:gd name="connsiteX74" fmla="*/ 678180 w 3413760"/>
              <a:gd name="connsiteY74" fmla="*/ 2087880 h 4206240"/>
              <a:gd name="connsiteX75" fmla="*/ 723900 w 3413760"/>
              <a:gd name="connsiteY75" fmla="*/ 2087880 h 4206240"/>
              <a:gd name="connsiteX76" fmla="*/ 838200 w 3413760"/>
              <a:gd name="connsiteY76" fmla="*/ 2004060 h 4206240"/>
              <a:gd name="connsiteX77" fmla="*/ 853440 w 3413760"/>
              <a:gd name="connsiteY77" fmla="*/ 1927860 h 4206240"/>
              <a:gd name="connsiteX78" fmla="*/ 891540 w 3413760"/>
              <a:gd name="connsiteY78" fmla="*/ 1866900 h 4206240"/>
              <a:gd name="connsiteX79" fmla="*/ 929640 w 3413760"/>
              <a:gd name="connsiteY79" fmla="*/ 1775460 h 4206240"/>
              <a:gd name="connsiteX80" fmla="*/ 1013460 w 3413760"/>
              <a:gd name="connsiteY80" fmla="*/ 1775460 h 4206240"/>
              <a:gd name="connsiteX81" fmla="*/ 1021080 w 3413760"/>
              <a:gd name="connsiteY81" fmla="*/ 1706880 h 4206240"/>
              <a:gd name="connsiteX82" fmla="*/ 1074420 w 3413760"/>
              <a:gd name="connsiteY82" fmla="*/ 1706880 h 4206240"/>
              <a:gd name="connsiteX83" fmla="*/ 1074420 w 3413760"/>
              <a:gd name="connsiteY83" fmla="*/ 1623060 h 4206240"/>
              <a:gd name="connsiteX84" fmla="*/ 944880 w 3413760"/>
              <a:gd name="connsiteY84" fmla="*/ 1531620 h 4206240"/>
              <a:gd name="connsiteX85" fmla="*/ 792480 w 3413760"/>
              <a:gd name="connsiteY85" fmla="*/ 1379220 h 4206240"/>
              <a:gd name="connsiteX86" fmla="*/ 693420 w 3413760"/>
              <a:gd name="connsiteY86" fmla="*/ 1356360 h 4206240"/>
              <a:gd name="connsiteX87" fmla="*/ 662940 w 3413760"/>
              <a:gd name="connsiteY87" fmla="*/ 1287780 h 4206240"/>
              <a:gd name="connsiteX88" fmla="*/ 533400 w 3413760"/>
              <a:gd name="connsiteY88" fmla="*/ 1295400 h 4206240"/>
              <a:gd name="connsiteX89" fmla="*/ 502920 w 3413760"/>
              <a:gd name="connsiteY89" fmla="*/ 1356360 h 4206240"/>
              <a:gd name="connsiteX90" fmla="*/ 563880 w 3413760"/>
              <a:gd name="connsiteY90" fmla="*/ 1432560 h 4206240"/>
              <a:gd name="connsiteX91" fmla="*/ 464820 w 3413760"/>
              <a:gd name="connsiteY91" fmla="*/ 1463040 h 4206240"/>
              <a:gd name="connsiteX92" fmla="*/ 434340 w 3413760"/>
              <a:gd name="connsiteY92" fmla="*/ 1455420 h 4206240"/>
              <a:gd name="connsiteX93" fmla="*/ 396240 w 3413760"/>
              <a:gd name="connsiteY93" fmla="*/ 1501140 h 4206240"/>
              <a:gd name="connsiteX94" fmla="*/ 335280 w 3413760"/>
              <a:gd name="connsiteY94" fmla="*/ 1463040 h 4206240"/>
              <a:gd name="connsiteX0" fmla="*/ 2831316 w 3413760"/>
              <a:gd name="connsiteY0" fmla="*/ 0 h 4206240"/>
              <a:gd name="connsiteX1" fmla="*/ 3356608 w 3413760"/>
              <a:gd name="connsiteY1" fmla="*/ 1036320 h 4206240"/>
              <a:gd name="connsiteX2" fmla="*/ 3360420 w 3413760"/>
              <a:gd name="connsiteY2" fmla="*/ 1028700 h 4206240"/>
              <a:gd name="connsiteX3" fmla="*/ 3413760 w 3413760"/>
              <a:gd name="connsiteY3" fmla="*/ 1059180 h 4206240"/>
              <a:gd name="connsiteX4" fmla="*/ 3390900 w 3413760"/>
              <a:gd name="connsiteY4" fmla="*/ 1165860 h 4206240"/>
              <a:gd name="connsiteX5" fmla="*/ 3360420 w 3413760"/>
              <a:gd name="connsiteY5" fmla="*/ 1203960 h 4206240"/>
              <a:gd name="connsiteX6" fmla="*/ 3322320 w 3413760"/>
              <a:gd name="connsiteY6" fmla="*/ 1203960 h 4206240"/>
              <a:gd name="connsiteX7" fmla="*/ 3284220 w 3413760"/>
              <a:gd name="connsiteY7" fmla="*/ 1143000 h 4206240"/>
              <a:gd name="connsiteX8" fmla="*/ 3230880 w 3413760"/>
              <a:gd name="connsiteY8" fmla="*/ 1143000 h 4206240"/>
              <a:gd name="connsiteX9" fmla="*/ 3162300 w 3413760"/>
              <a:gd name="connsiteY9" fmla="*/ 1158240 h 4206240"/>
              <a:gd name="connsiteX10" fmla="*/ 3086100 w 3413760"/>
              <a:gd name="connsiteY10" fmla="*/ 1211580 h 4206240"/>
              <a:gd name="connsiteX11" fmla="*/ 2979420 w 3413760"/>
              <a:gd name="connsiteY11" fmla="*/ 1234440 h 4206240"/>
              <a:gd name="connsiteX12" fmla="*/ 2956560 w 3413760"/>
              <a:gd name="connsiteY12" fmla="*/ 1211580 h 4206240"/>
              <a:gd name="connsiteX13" fmla="*/ 2849880 w 3413760"/>
              <a:gd name="connsiteY13" fmla="*/ 1203960 h 4206240"/>
              <a:gd name="connsiteX14" fmla="*/ 2674620 w 3413760"/>
              <a:gd name="connsiteY14" fmla="*/ 1264920 h 4206240"/>
              <a:gd name="connsiteX15" fmla="*/ 2499360 w 3413760"/>
              <a:gd name="connsiteY15" fmla="*/ 1409700 h 4206240"/>
              <a:gd name="connsiteX16" fmla="*/ 2186940 w 3413760"/>
              <a:gd name="connsiteY16" fmla="*/ 1752600 h 4206240"/>
              <a:gd name="connsiteX17" fmla="*/ 2042160 w 3413760"/>
              <a:gd name="connsiteY17" fmla="*/ 1950720 h 4206240"/>
              <a:gd name="connsiteX18" fmla="*/ 1943100 w 3413760"/>
              <a:gd name="connsiteY18" fmla="*/ 2301240 h 4206240"/>
              <a:gd name="connsiteX19" fmla="*/ 1943100 w 3413760"/>
              <a:gd name="connsiteY19" fmla="*/ 2567940 h 4206240"/>
              <a:gd name="connsiteX20" fmla="*/ 2019300 w 3413760"/>
              <a:gd name="connsiteY20" fmla="*/ 2682240 h 4206240"/>
              <a:gd name="connsiteX21" fmla="*/ 1973580 w 3413760"/>
              <a:gd name="connsiteY21" fmla="*/ 2750820 h 4206240"/>
              <a:gd name="connsiteX22" fmla="*/ 1950720 w 3413760"/>
              <a:gd name="connsiteY22" fmla="*/ 2994660 h 4206240"/>
              <a:gd name="connsiteX23" fmla="*/ 1905000 w 3413760"/>
              <a:gd name="connsiteY23" fmla="*/ 3131820 h 4206240"/>
              <a:gd name="connsiteX24" fmla="*/ 1798320 w 3413760"/>
              <a:gd name="connsiteY24" fmla="*/ 3139440 h 4206240"/>
              <a:gd name="connsiteX25" fmla="*/ 1760220 w 3413760"/>
              <a:gd name="connsiteY25" fmla="*/ 3223260 h 4206240"/>
              <a:gd name="connsiteX26" fmla="*/ 1638300 w 3413760"/>
              <a:gd name="connsiteY26" fmla="*/ 3261360 h 4206240"/>
              <a:gd name="connsiteX27" fmla="*/ 1600200 w 3413760"/>
              <a:gd name="connsiteY27" fmla="*/ 3314700 h 4206240"/>
              <a:gd name="connsiteX28" fmla="*/ 1516380 w 3413760"/>
              <a:gd name="connsiteY28" fmla="*/ 3322320 h 4206240"/>
              <a:gd name="connsiteX29" fmla="*/ 1485900 w 3413760"/>
              <a:gd name="connsiteY29" fmla="*/ 3375660 h 4206240"/>
              <a:gd name="connsiteX30" fmla="*/ 1371600 w 3413760"/>
              <a:gd name="connsiteY30" fmla="*/ 3398520 h 4206240"/>
              <a:gd name="connsiteX31" fmla="*/ 1341120 w 3413760"/>
              <a:gd name="connsiteY31" fmla="*/ 3368040 h 4206240"/>
              <a:gd name="connsiteX32" fmla="*/ 1226820 w 3413760"/>
              <a:gd name="connsiteY32" fmla="*/ 3352800 h 4206240"/>
              <a:gd name="connsiteX33" fmla="*/ 1066800 w 3413760"/>
              <a:gd name="connsiteY33" fmla="*/ 3398520 h 4206240"/>
              <a:gd name="connsiteX34" fmla="*/ 1066800 w 3413760"/>
              <a:gd name="connsiteY34" fmla="*/ 3489960 h 4206240"/>
              <a:gd name="connsiteX35" fmla="*/ 960120 w 3413760"/>
              <a:gd name="connsiteY35" fmla="*/ 3596640 h 4206240"/>
              <a:gd name="connsiteX36" fmla="*/ 815340 w 3413760"/>
              <a:gd name="connsiteY36" fmla="*/ 3642360 h 4206240"/>
              <a:gd name="connsiteX37" fmla="*/ 662940 w 3413760"/>
              <a:gd name="connsiteY37" fmla="*/ 3817620 h 4206240"/>
              <a:gd name="connsiteX38" fmla="*/ 624840 w 3413760"/>
              <a:gd name="connsiteY38" fmla="*/ 4053840 h 4206240"/>
              <a:gd name="connsiteX39" fmla="*/ 525780 w 3413760"/>
              <a:gd name="connsiteY39" fmla="*/ 4191000 h 4206240"/>
              <a:gd name="connsiteX40" fmla="*/ 403860 w 3413760"/>
              <a:gd name="connsiteY40" fmla="*/ 4206240 h 4206240"/>
              <a:gd name="connsiteX41" fmla="*/ 198120 w 3413760"/>
              <a:gd name="connsiteY41" fmla="*/ 4152900 h 4206240"/>
              <a:gd name="connsiteX42" fmla="*/ 198120 w 3413760"/>
              <a:gd name="connsiteY42" fmla="*/ 4046220 h 4206240"/>
              <a:gd name="connsiteX43" fmla="*/ 60960 w 3413760"/>
              <a:gd name="connsiteY43" fmla="*/ 4000500 h 4206240"/>
              <a:gd name="connsiteX44" fmla="*/ 0 w 3413760"/>
              <a:gd name="connsiteY44" fmla="*/ 3954780 h 4206240"/>
              <a:gd name="connsiteX45" fmla="*/ 0 w 3413760"/>
              <a:gd name="connsiteY45" fmla="*/ 3909060 h 4206240"/>
              <a:gd name="connsiteX46" fmla="*/ 99060 w 3413760"/>
              <a:gd name="connsiteY46" fmla="*/ 3916680 h 4206240"/>
              <a:gd name="connsiteX47" fmla="*/ 175260 w 3413760"/>
              <a:gd name="connsiteY47" fmla="*/ 3893820 h 4206240"/>
              <a:gd name="connsiteX48" fmla="*/ 205740 w 3413760"/>
              <a:gd name="connsiteY48" fmla="*/ 3863340 h 4206240"/>
              <a:gd name="connsiteX49" fmla="*/ 297180 w 3413760"/>
              <a:gd name="connsiteY49" fmla="*/ 3863340 h 4206240"/>
              <a:gd name="connsiteX50" fmla="*/ 297180 w 3413760"/>
              <a:gd name="connsiteY50" fmla="*/ 3787140 h 4206240"/>
              <a:gd name="connsiteX51" fmla="*/ 205740 w 3413760"/>
              <a:gd name="connsiteY51" fmla="*/ 3688080 h 4206240"/>
              <a:gd name="connsiteX52" fmla="*/ 198120 w 3413760"/>
              <a:gd name="connsiteY52" fmla="*/ 3573780 h 4206240"/>
              <a:gd name="connsiteX53" fmla="*/ 236220 w 3413760"/>
              <a:gd name="connsiteY53" fmla="*/ 3489960 h 4206240"/>
              <a:gd name="connsiteX54" fmla="*/ 198120 w 3413760"/>
              <a:gd name="connsiteY54" fmla="*/ 3421380 h 4206240"/>
              <a:gd name="connsiteX55" fmla="*/ 213360 w 3413760"/>
              <a:gd name="connsiteY55" fmla="*/ 3345180 h 4206240"/>
              <a:gd name="connsiteX56" fmla="*/ 205740 w 3413760"/>
              <a:gd name="connsiteY56" fmla="*/ 3299460 h 4206240"/>
              <a:gd name="connsiteX57" fmla="*/ 182880 w 3413760"/>
              <a:gd name="connsiteY57" fmla="*/ 3177540 h 4206240"/>
              <a:gd name="connsiteX58" fmla="*/ 205740 w 3413760"/>
              <a:gd name="connsiteY58" fmla="*/ 3055620 h 4206240"/>
              <a:gd name="connsiteX59" fmla="*/ 335280 w 3413760"/>
              <a:gd name="connsiteY59" fmla="*/ 2994660 h 4206240"/>
              <a:gd name="connsiteX60" fmla="*/ 327660 w 3413760"/>
              <a:gd name="connsiteY60" fmla="*/ 2887980 h 4206240"/>
              <a:gd name="connsiteX61" fmla="*/ 274320 w 3413760"/>
              <a:gd name="connsiteY61" fmla="*/ 2796540 h 4206240"/>
              <a:gd name="connsiteX62" fmla="*/ 274320 w 3413760"/>
              <a:gd name="connsiteY62" fmla="*/ 2743200 h 4206240"/>
              <a:gd name="connsiteX63" fmla="*/ 160020 w 3413760"/>
              <a:gd name="connsiteY63" fmla="*/ 2667000 h 4206240"/>
              <a:gd name="connsiteX64" fmla="*/ 198120 w 3413760"/>
              <a:gd name="connsiteY64" fmla="*/ 2590800 h 4206240"/>
              <a:gd name="connsiteX65" fmla="*/ 213360 w 3413760"/>
              <a:gd name="connsiteY65" fmla="*/ 2537460 h 4206240"/>
              <a:gd name="connsiteX66" fmla="*/ 304800 w 3413760"/>
              <a:gd name="connsiteY66" fmla="*/ 2423160 h 4206240"/>
              <a:gd name="connsiteX67" fmla="*/ 430056 w 3413760"/>
              <a:gd name="connsiteY67" fmla="*/ 2426016 h 4206240"/>
              <a:gd name="connsiteX68" fmla="*/ 488856 w 3413760"/>
              <a:gd name="connsiteY68" fmla="*/ 2379408 h 4206240"/>
              <a:gd name="connsiteX69" fmla="*/ 441960 w 3413760"/>
              <a:gd name="connsiteY69" fmla="*/ 2354580 h 4206240"/>
              <a:gd name="connsiteX70" fmla="*/ 434340 w 3413760"/>
              <a:gd name="connsiteY70" fmla="*/ 2255520 h 4206240"/>
              <a:gd name="connsiteX71" fmla="*/ 472440 w 3413760"/>
              <a:gd name="connsiteY71" fmla="*/ 2186940 h 4206240"/>
              <a:gd name="connsiteX72" fmla="*/ 632460 w 3413760"/>
              <a:gd name="connsiteY72" fmla="*/ 2164080 h 4206240"/>
              <a:gd name="connsiteX73" fmla="*/ 678180 w 3413760"/>
              <a:gd name="connsiteY73" fmla="*/ 2087880 h 4206240"/>
              <a:gd name="connsiteX74" fmla="*/ 723900 w 3413760"/>
              <a:gd name="connsiteY74" fmla="*/ 2087880 h 4206240"/>
              <a:gd name="connsiteX75" fmla="*/ 838200 w 3413760"/>
              <a:gd name="connsiteY75" fmla="*/ 2004060 h 4206240"/>
              <a:gd name="connsiteX76" fmla="*/ 853440 w 3413760"/>
              <a:gd name="connsiteY76" fmla="*/ 1927860 h 4206240"/>
              <a:gd name="connsiteX77" fmla="*/ 891540 w 3413760"/>
              <a:gd name="connsiteY77" fmla="*/ 1866900 h 4206240"/>
              <a:gd name="connsiteX78" fmla="*/ 929640 w 3413760"/>
              <a:gd name="connsiteY78" fmla="*/ 1775460 h 4206240"/>
              <a:gd name="connsiteX79" fmla="*/ 1013460 w 3413760"/>
              <a:gd name="connsiteY79" fmla="*/ 1775460 h 4206240"/>
              <a:gd name="connsiteX80" fmla="*/ 1021080 w 3413760"/>
              <a:gd name="connsiteY80" fmla="*/ 1706880 h 4206240"/>
              <a:gd name="connsiteX81" fmla="*/ 1074420 w 3413760"/>
              <a:gd name="connsiteY81" fmla="*/ 1706880 h 4206240"/>
              <a:gd name="connsiteX82" fmla="*/ 1074420 w 3413760"/>
              <a:gd name="connsiteY82" fmla="*/ 1623060 h 4206240"/>
              <a:gd name="connsiteX83" fmla="*/ 944880 w 3413760"/>
              <a:gd name="connsiteY83" fmla="*/ 1531620 h 4206240"/>
              <a:gd name="connsiteX84" fmla="*/ 792480 w 3413760"/>
              <a:gd name="connsiteY84" fmla="*/ 1379220 h 4206240"/>
              <a:gd name="connsiteX85" fmla="*/ 693420 w 3413760"/>
              <a:gd name="connsiteY85" fmla="*/ 1356360 h 4206240"/>
              <a:gd name="connsiteX86" fmla="*/ 662940 w 3413760"/>
              <a:gd name="connsiteY86" fmla="*/ 1287780 h 4206240"/>
              <a:gd name="connsiteX87" fmla="*/ 533400 w 3413760"/>
              <a:gd name="connsiteY87" fmla="*/ 1295400 h 4206240"/>
              <a:gd name="connsiteX88" fmla="*/ 502920 w 3413760"/>
              <a:gd name="connsiteY88" fmla="*/ 1356360 h 4206240"/>
              <a:gd name="connsiteX89" fmla="*/ 563880 w 3413760"/>
              <a:gd name="connsiteY89" fmla="*/ 1432560 h 4206240"/>
              <a:gd name="connsiteX90" fmla="*/ 464820 w 3413760"/>
              <a:gd name="connsiteY90" fmla="*/ 1463040 h 4206240"/>
              <a:gd name="connsiteX91" fmla="*/ 434340 w 3413760"/>
              <a:gd name="connsiteY91" fmla="*/ 1455420 h 4206240"/>
              <a:gd name="connsiteX92" fmla="*/ 396240 w 3413760"/>
              <a:gd name="connsiteY92" fmla="*/ 1501140 h 4206240"/>
              <a:gd name="connsiteX93" fmla="*/ 335280 w 3413760"/>
              <a:gd name="connsiteY93" fmla="*/ 1463040 h 4206240"/>
              <a:gd name="connsiteX0" fmla="*/ 3356608 w 3413760"/>
              <a:gd name="connsiteY0" fmla="*/ 7620 h 3177540"/>
              <a:gd name="connsiteX1" fmla="*/ 3360420 w 3413760"/>
              <a:gd name="connsiteY1" fmla="*/ 0 h 3177540"/>
              <a:gd name="connsiteX2" fmla="*/ 3413760 w 3413760"/>
              <a:gd name="connsiteY2" fmla="*/ 30480 h 3177540"/>
              <a:gd name="connsiteX3" fmla="*/ 3390900 w 3413760"/>
              <a:gd name="connsiteY3" fmla="*/ 137160 h 3177540"/>
              <a:gd name="connsiteX4" fmla="*/ 3360420 w 3413760"/>
              <a:gd name="connsiteY4" fmla="*/ 175260 h 3177540"/>
              <a:gd name="connsiteX5" fmla="*/ 3322320 w 3413760"/>
              <a:gd name="connsiteY5" fmla="*/ 175260 h 3177540"/>
              <a:gd name="connsiteX6" fmla="*/ 3284220 w 3413760"/>
              <a:gd name="connsiteY6" fmla="*/ 114300 h 3177540"/>
              <a:gd name="connsiteX7" fmla="*/ 3230880 w 3413760"/>
              <a:gd name="connsiteY7" fmla="*/ 114300 h 3177540"/>
              <a:gd name="connsiteX8" fmla="*/ 3162300 w 3413760"/>
              <a:gd name="connsiteY8" fmla="*/ 129540 h 3177540"/>
              <a:gd name="connsiteX9" fmla="*/ 3086100 w 3413760"/>
              <a:gd name="connsiteY9" fmla="*/ 182880 h 3177540"/>
              <a:gd name="connsiteX10" fmla="*/ 2979420 w 3413760"/>
              <a:gd name="connsiteY10" fmla="*/ 205740 h 3177540"/>
              <a:gd name="connsiteX11" fmla="*/ 2956560 w 3413760"/>
              <a:gd name="connsiteY11" fmla="*/ 182880 h 3177540"/>
              <a:gd name="connsiteX12" fmla="*/ 2849880 w 3413760"/>
              <a:gd name="connsiteY12" fmla="*/ 175260 h 3177540"/>
              <a:gd name="connsiteX13" fmla="*/ 2674620 w 3413760"/>
              <a:gd name="connsiteY13" fmla="*/ 236220 h 3177540"/>
              <a:gd name="connsiteX14" fmla="*/ 2499360 w 3413760"/>
              <a:gd name="connsiteY14" fmla="*/ 381000 h 3177540"/>
              <a:gd name="connsiteX15" fmla="*/ 2186940 w 3413760"/>
              <a:gd name="connsiteY15" fmla="*/ 723900 h 3177540"/>
              <a:gd name="connsiteX16" fmla="*/ 2042160 w 3413760"/>
              <a:gd name="connsiteY16" fmla="*/ 922020 h 3177540"/>
              <a:gd name="connsiteX17" fmla="*/ 1943100 w 3413760"/>
              <a:gd name="connsiteY17" fmla="*/ 1272540 h 3177540"/>
              <a:gd name="connsiteX18" fmla="*/ 1943100 w 3413760"/>
              <a:gd name="connsiteY18" fmla="*/ 1539240 h 3177540"/>
              <a:gd name="connsiteX19" fmla="*/ 2019300 w 3413760"/>
              <a:gd name="connsiteY19" fmla="*/ 1653540 h 3177540"/>
              <a:gd name="connsiteX20" fmla="*/ 1973580 w 3413760"/>
              <a:gd name="connsiteY20" fmla="*/ 1722120 h 3177540"/>
              <a:gd name="connsiteX21" fmla="*/ 1950720 w 3413760"/>
              <a:gd name="connsiteY21" fmla="*/ 1965960 h 3177540"/>
              <a:gd name="connsiteX22" fmla="*/ 1905000 w 3413760"/>
              <a:gd name="connsiteY22" fmla="*/ 2103120 h 3177540"/>
              <a:gd name="connsiteX23" fmla="*/ 1798320 w 3413760"/>
              <a:gd name="connsiteY23" fmla="*/ 2110740 h 3177540"/>
              <a:gd name="connsiteX24" fmla="*/ 1760220 w 3413760"/>
              <a:gd name="connsiteY24" fmla="*/ 2194560 h 3177540"/>
              <a:gd name="connsiteX25" fmla="*/ 1638300 w 3413760"/>
              <a:gd name="connsiteY25" fmla="*/ 2232660 h 3177540"/>
              <a:gd name="connsiteX26" fmla="*/ 1600200 w 3413760"/>
              <a:gd name="connsiteY26" fmla="*/ 2286000 h 3177540"/>
              <a:gd name="connsiteX27" fmla="*/ 1516380 w 3413760"/>
              <a:gd name="connsiteY27" fmla="*/ 2293620 h 3177540"/>
              <a:gd name="connsiteX28" fmla="*/ 1485900 w 3413760"/>
              <a:gd name="connsiteY28" fmla="*/ 2346960 h 3177540"/>
              <a:gd name="connsiteX29" fmla="*/ 1371600 w 3413760"/>
              <a:gd name="connsiteY29" fmla="*/ 2369820 h 3177540"/>
              <a:gd name="connsiteX30" fmla="*/ 1341120 w 3413760"/>
              <a:gd name="connsiteY30" fmla="*/ 2339340 h 3177540"/>
              <a:gd name="connsiteX31" fmla="*/ 1226820 w 3413760"/>
              <a:gd name="connsiteY31" fmla="*/ 2324100 h 3177540"/>
              <a:gd name="connsiteX32" fmla="*/ 1066800 w 3413760"/>
              <a:gd name="connsiteY32" fmla="*/ 2369820 h 3177540"/>
              <a:gd name="connsiteX33" fmla="*/ 1066800 w 3413760"/>
              <a:gd name="connsiteY33" fmla="*/ 2461260 h 3177540"/>
              <a:gd name="connsiteX34" fmla="*/ 960120 w 3413760"/>
              <a:gd name="connsiteY34" fmla="*/ 2567940 h 3177540"/>
              <a:gd name="connsiteX35" fmla="*/ 815340 w 3413760"/>
              <a:gd name="connsiteY35" fmla="*/ 2613660 h 3177540"/>
              <a:gd name="connsiteX36" fmla="*/ 662940 w 3413760"/>
              <a:gd name="connsiteY36" fmla="*/ 2788920 h 3177540"/>
              <a:gd name="connsiteX37" fmla="*/ 624840 w 3413760"/>
              <a:gd name="connsiteY37" fmla="*/ 3025140 h 3177540"/>
              <a:gd name="connsiteX38" fmla="*/ 525780 w 3413760"/>
              <a:gd name="connsiteY38" fmla="*/ 3162300 h 3177540"/>
              <a:gd name="connsiteX39" fmla="*/ 403860 w 3413760"/>
              <a:gd name="connsiteY39" fmla="*/ 3177540 h 3177540"/>
              <a:gd name="connsiteX40" fmla="*/ 198120 w 3413760"/>
              <a:gd name="connsiteY40" fmla="*/ 3124200 h 3177540"/>
              <a:gd name="connsiteX41" fmla="*/ 198120 w 3413760"/>
              <a:gd name="connsiteY41" fmla="*/ 3017520 h 3177540"/>
              <a:gd name="connsiteX42" fmla="*/ 60960 w 3413760"/>
              <a:gd name="connsiteY42" fmla="*/ 2971800 h 3177540"/>
              <a:gd name="connsiteX43" fmla="*/ 0 w 3413760"/>
              <a:gd name="connsiteY43" fmla="*/ 2926080 h 3177540"/>
              <a:gd name="connsiteX44" fmla="*/ 0 w 3413760"/>
              <a:gd name="connsiteY44" fmla="*/ 2880360 h 3177540"/>
              <a:gd name="connsiteX45" fmla="*/ 99060 w 3413760"/>
              <a:gd name="connsiteY45" fmla="*/ 2887980 h 3177540"/>
              <a:gd name="connsiteX46" fmla="*/ 175260 w 3413760"/>
              <a:gd name="connsiteY46" fmla="*/ 2865120 h 3177540"/>
              <a:gd name="connsiteX47" fmla="*/ 205740 w 3413760"/>
              <a:gd name="connsiteY47" fmla="*/ 2834640 h 3177540"/>
              <a:gd name="connsiteX48" fmla="*/ 297180 w 3413760"/>
              <a:gd name="connsiteY48" fmla="*/ 2834640 h 3177540"/>
              <a:gd name="connsiteX49" fmla="*/ 297180 w 3413760"/>
              <a:gd name="connsiteY49" fmla="*/ 2758440 h 3177540"/>
              <a:gd name="connsiteX50" fmla="*/ 205740 w 3413760"/>
              <a:gd name="connsiteY50" fmla="*/ 2659380 h 3177540"/>
              <a:gd name="connsiteX51" fmla="*/ 198120 w 3413760"/>
              <a:gd name="connsiteY51" fmla="*/ 2545080 h 3177540"/>
              <a:gd name="connsiteX52" fmla="*/ 236220 w 3413760"/>
              <a:gd name="connsiteY52" fmla="*/ 2461260 h 3177540"/>
              <a:gd name="connsiteX53" fmla="*/ 198120 w 3413760"/>
              <a:gd name="connsiteY53" fmla="*/ 2392680 h 3177540"/>
              <a:gd name="connsiteX54" fmla="*/ 213360 w 3413760"/>
              <a:gd name="connsiteY54" fmla="*/ 2316480 h 3177540"/>
              <a:gd name="connsiteX55" fmla="*/ 205740 w 3413760"/>
              <a:gd name="connsiteY55" fmla="*/ 2270760 h 3177540"/>
              <a:gd name="connsiteX56" fmla="*/ 182880 w 3413760"/>
              <a:gd name="connsiteY56" fmla="*/ 2148840 h 3177540"/>
              <a:gd name="connsiteX57" fmla="*/ 205740 w 3413760"/>
              <a:gd name="connsiteY57" fmla="*/ 2026920 h 3177540"/>
              <a:gd name="connsiteX58" fmla="*/ 335280 w 3413760"/>
              <a:gd name="connsiteY58" fmla="*/ 1965960 h 3177540"/>
              <a:gd name="connsiteX59" fmla="*/ 327660 w 3413760"/>
              <a:gd name="connsiteY59" fmla="*/ 1859280 h 3177540"/>
              <a:gd name="connsiteX60" fmla="*/ 274320 w 3413760"/>
              <a:gd name="connsiteY60" fmla="*/ 1767840 h 3177540"/>
              <a:gd name="connsiteX61" fmla="*/ 274320 w 3413760"/>
              <a:gd name="connsiteY61" fmla="*/ 1714500 h 3177540"/>
              <a:gd name="connsiteX62" fmla="*/ 160020 w 3413760"/>
              <a:gd name="connsiteY62" fmla="*/ 1638300 h 3177540"/>
              <a:gd name="connsiteX63" fmla="*/ 198120 w 3413760"/>
              <a:gd name="connsiteY63" fmla="*/ 1562100 h 3177540"/>
              <a:gd name="connsiteX64" fmla="*/ 213360 w 3413760"/>
              <a:gd name="connsiteY64" fmla="*/ 1508760 h 3177540"/>
              <a:gd name="connsiteX65" fmla="*/ 304800 w 3413760"/>
              <a:gd name="connsiteY65" fmla="*/ 1394460 h 3177540"/>
              <a:gd name="connsiteX66" fmla="*/ 430056 w 3413760"/>
              <a:gd name="connsiteY66" fmla="*/ 1397316 h 3177540"/>
              <a:gd name="connsiteX67" fmla="*/ 488856 w 3413760"/>
              <a:gd name="connsiteY67" fmla="*/ 1350708 h 3177540"/>
              <a:gd name="connsiteX68" fmla="*/ 441960 w 3413760"/>
              <a:gd name="connsiteY68" fmla="*/ 1325880 h 3177540"/>
              <a:gd name="connsiteX69" fmla="*/ 434340 w 3413760"/>
              <a:gd name="connsiteY69" fmla="*/ 1226820 h 3177540"/>
              <a:gd name="connsiteX70" fmla="*/ 472440 w 3413760"/>
              <a:gd name="connsiteY70" fmla="*/ 1158240 h 3177540"/>
              <a:gd name="connsiteX71" fmla="*/ 632460 w 3413760"/>
              <a:gd name="connsiteY71" fmla="*/ 1135380 h 3177540"/>
              <a:gd name="connsiteX72" fmla="*/ 678180 w 3413760"/>
              <a:gd name="connsiteY72" fmla="*/ 1059180 h 3177540"/>
              <a:gd name="connsiteX73" fmla="*/ 723900 w 3413760"/>
              <a:gd name="connsiteY73" fmla="*/ 1059180 h 3177540"/>
              <a:gd name="connsiteX74" fmla="*/ 838200 w 3413760"/>
              <a:gd name="connsiteY74" fmla="*/ 975360 h 3177540"/>
              <a:gd name="connsiteX75" fmla="*/ 853440 w 3413760"/>
              <a:gd name="connsiteY75" fmla="*/ 899160 h 3177540"/>
              <a:gd name="connsiteX76" fmla="*/ 891540 w 3413760"/>
              <a:gd name="connsiteY76" fmla="*/ 838200 h 3177540"/>
              <a:gd name="connsiteX77" fmla="*/ 929640 w 3413760"/>
              <a:gd name="connsiteY77" fmla="*/ 746760 h 3177540"/>
              <a:gd name="connsiteX78" fmla="*/ 1013460 w 3413760"/>
              <a:gd name="connsiteY78" fmla="*/ 746760 h 3177540"/>
              <a:gd name="connsiteX79" fmla="*/ 1021080 w 3413760"/>
              <a:gd name="connsiteY79" fmla="*/ 678180 h 3177540"/>
              <a:gd name="connsiteX80" fmla="*/ 1074420 w 3413760"/>
              <a:gd name="connsiteY80" fmla="*/ 678180 h 3177540"/>
              <a:gd name="connsiteX81" fmla="*/ 1074420 w 3413760"/>
              <a:gd name="connsiteY81" fmla="*/ 594360 h 3177540"/>
              <a:gd name="connsiteX82" fmla="*/ 944880 w 3413760"/>
              <a:gd name="connsiteY82" fmla="*/ 502920 h 3177540"/>
              <a:gd name="connsiteX83" fmla="*/ 792480 w 3413760"/>
              <a:gd name="connsiteY83" fmla="*/ 350520 h 3177540"/>
              <a:gd name="connsiteX84" fmla="*/ 693420 w 3413760"/>
              <a:gd name="connsiteY84" fmla="*/ 327660 h 3177540"/>
              <a:gd name="connsiteX85" fmla="*/ 662940 w 3413760"/>
              <a:gd name="connsiteY85" fmla="*/ 259080 h 3177540"/>
              <a:gd name="connsiteX86" fmla="*/ 533400 w 3413760"/>
              <a:gd name="connsiteY86" fmla="*/ 266700 h 3177540"/>
              <a:gd name="connsiteX87" fmla="*/ 502920 w 3413760"/>
              <a:gd name="connsiteY87" fmla="*/ 327660 h 3177540"/>
              <a:gd name="connsiteX88" fmla="*/ 563880 w 3413760"/>
              <a:gd name="connsiteY88" fmla="*/ 403860 h 3177540"/>
              <a:gd name="connsiteX89" fmla="*/ 464820 w 3413760"/>
              <a:gd name="connsiteY89" fmla="*/ 434340 h 3177540"/>
              <a:gd name="connsiteX90" fmla="*/ 434340 w 3413760"/>
              <a:gd name="connsiteY90" fmla="*/ 426720 h 3177540"/>
              <a:gd name="connsiteX91" fmla="*/ 396240 w 3413760"/>
              <a:gd name="connsiteY91" fmla="*/ 472440 h 3177540"/>
              <a:gd name="connsiteX92" fmla="*/ 335280 w 3413760"/>
              <a:gd name="connsiteY92" fmla="*/ 434340 h 3177540"/>
              <a:gd name="connsiteX0" fmla="*/ 3356608 w 3413760"/>
              <a:gd name="connsiteY0" fmla="*/ 0 h 3169920"/>
              <a:gd name="connsiteX1" fmla="*/ 3413760 w 3413760"/>
              <a:gd name="connsiteY1" fmla="*/ 22860 h 3169920"/>
              <a:gd name="connsiteX2" fmla="*/ 3390900 w 3413760"/>
              <a:gd name="connsiteY2" fmla="*/ 129540 h 3169920"/>
              <a:gd name="connsiteX3" fmla="*/ 3360420 w 3413760"/>
              <a:gd name="connsiteY3" fmla="*/ 167640 h 3169920"/>
              <a:gd name="connsiteX4" fmla="*/ 3322320 w 3413760"/>
              <a:gd name="connsiteY4" fmla="*/ 167640 h 3169920"/>
              <a:gd name="connsiteX5" fmla="*/ 3284220 w 3413760"/>
              <a:gd name="connsiteY5" fmla="*/ 106680 h 3169920"/>
              <a:gd name="connsiteX6" fmla="*/ 3230880 w 3413760"/>
              <a:gd name="connsiteY6" fmla="*/ 106680 h 3169920"/>
              <a:gd name="connsiteX7" fmla="*/ 3162300 w 3413760"/>
              <a:gd name="connsiteY7" fmla="*/ 121920 h 3169920"/>
              <a:gd name="connsiteX8" fmla="*/ 3086100 w 3413760"/>
              <a:gd name="connsiteY8" fmla="*/ 175260 h 3169920"/>
              <a:gd name="connsiteX9" fmla="*/ 2979420 w 3413760"/>
              <a:gd name="connsiteY9" fmla="*/ 198120 h 3169920"/>
              <a:gd name="connsiteX10" fmla="*/ 2956560 w 3413760"/>
              <a:gd name="connsiteY10" fmla="*/ 175260 h 3169920"/>
              <a:gd name="connsiteX11" fmla="*/ 2849880 w 3413760"/>
              <a:gd name="connsiteY11" fmla="*/ 167640 h 3169920"/>
              <a:gd name="connsiteX12" fmla="*/ 2674620 w 3413760"/>
              <a:gd name="connsiteY12" fmla="*/ 228600 h 3169920"/>
              <a:gd name="connsiteX13" fmla="*/ 2499360 w 3413760"/>
              <a:gd name="connsiteY13" fmla="*/ 373380 h 3169920"/>
              <a:gd name="connsiteX14" fmla="*/ 2186940 w 3413760"/>
              <a:gd name="connsiteY14" fmla="*/ 716280 h 3169920"/>
              <a:gd name="connsiteX15" fmla="*/ 2042160 w 3413760"/>
              <a:gd name="connsiteY15" fmla="*/ 914400 h 3169920"/>
              <a:gd name="connsiteX16" fmla="*/ 1943100 w 3413760"/>
              <a:gd name="connsiteY16" fmla="*/ 1264920 h 3169920"/>
              <a:gd name="connsiteX17" fmla="*/ 1943100 w 3413760"/>
              <a:gd name="connsiteY17" fmla="*/ 1531620 h 3169920"/>
              <a:gd name="connsiteX18" fmla="*/ 2019300 w 3413760"/>
              <a:gd name="connsiteY18" fmla="*/ 1645920 h 3169920"/>
              <a:gd name="connsiteX19" fmla="*/ 1973580 w 3413760"/>
              <a:gd name="connsiteY19" fmla="*/ 1714500 h 3169920"/>
              <a:gd name="connsiteX20" fmla="*/ 1950720 w 3413760"/>
              <a:gd name="connsiteY20" fmla="*/ 1958340 h 3169920"/>
              <a:gd name="connsiteX21" fmla="*/ 1905000 w 3413760"/>
              <a:gd name="connsiteY21" fmla="*/ 2095500 h 3169920"/>
              <a:gd name="connsiteX22" fmla="*/ 1798320 w 3413760"/>
              <a:gd name="connsiteY22" fmla="*/ 2103120 h 3169920"/>
              <a:gd name="connsiteX23" fmla="*/ 1760220 w 3413760"/>
              <a:gd name="connsiteY23" fmla="*/ 2186940 h 3169920"/>
              <a:gd name="connsiteX24" fmla="*/ 1638300 w 3413760"/>
              <a:gd name="connsiteY24" fmla="*/ 2225040 h 3169920"/>
              <a:gd name="connsiteX25" fmla="*/ 1600200 w 3413760"/>
              <a:gd name="connsiteY25" fmla="*/ 2278380 h 3169920"/>
              <a:gd name="connsiteX26" fmla="*/ 1516380 w 3413760"/>
              <a:gd name="connsiteY26" fmla="*/ 2286000 h 3169920"/>
              <a:gd name="connsiteX27" fmla="*/ 1485900 w 3413760"/>
              <a:gd name="connsiteY27" fmla="*/ 2339340 h 3169920"/>
              <a:gd name="connsiteX28" fmla="*/ 1371600 w 3413760"/>
              <a:gd name="connsiteY28" fmla="*/ 2362200 h 3169920"/>
              <a:gd name="connsiteX29" fmla="*/ 1341120 w 3413760"/>
              <a:gd name="connsiteY29" fmla="*/ 2331720 h 3169920"/>
              <a:gd name="connsiteX30" fmla="*/ 1226820 w 3413760"/>
              <a:gd name="connsiteY30" fmla="*/ 2316480 h 3169920"/>
              <a:gd name="connsiteX31" fmla="*/ 1066800 w 3413760"/>
              <a:gd name="connsiteY31" fmla="*/ 2362200 h 3169920"/>
              <a:gd name="connsiteX32" fmla="*/ 1066800 w 3413760"/>
              <a:gd name="connsiteY32" fmla="*/ 2453640 h 3169920"/>
              <a:gd name="connsiteX33" fmla="*/ 960120 w 3413760"/>
              <a:gd name="connsiteY33" fmla="*/ 2560320 h 3169920"/>
              <a:gd name="connsiteX34" fmla="*/ 815340 w 3413760"/>
              <a:gd name="connsiteY34" fmla="*/ 2606040 h 3169920"/>
              <a:gd name="connsiteX35" fmla="*/ 662940 w 3413760"/>
              <a:gd name="connsiteY35" fmla="*/ 2781300 h 3169920"/>
              <a:gd name="connsiteX36" fmla="*/ 624840 w 3413760"/>
              <a:gd name="connsiteY36" fmla="*/ 3017520 h 3169920"/>
              <a:gd name="connsiteX37" fmla="*/ 525780 w 3413760"/>
              <a:gd name="connsiteY37" fmla="*/ 3154680 h 3169920"/>
              <a:gd name="connsiteX38" fmla="*/ 403860 w 3413760"/>
              <a:gd name="connsiteY38" fmla="*/ 3169920 h 3169920"/>
              <a:gd name="connsiteX39" fmla="*/ 198120 w 3413760"/>
              <a:gd name="connsiteY39" fmla="*/ 3116580 h 3169920"/>
              <a:gd name="connsiteX40" fmla="*/ 198120 w 3413760"/>
              <a:gd name="connsiteY40" fmla="*/ 3009900 h 3169920"/>
              <a:gd name="connsiteX41" fmla="*/ 60960 w 3413760"/>
              <a:gd name="connsiteY41" fmla="*/ 2964180 h 3169920"/>
              <a:gd name="connsiteX42" fmla="*/ 0 w 3413760"/>
              <a:gd name="connsiteY42" fmla="*/ 2918460 h 3169920"/>
              <a:gd name="connsiteX43" fmla="*/ 0 w 3413760"/>
              <a:gd name="connsiteY43" fmla="*/ 2872740 h 3169920"/>
              <a:gd name="connsiteX44" fmla="*/ 99060 w 3413760"/>
              <a:gd name="connsiteY44" fmla="*/ 2880360 h 3169920"/>
              <a:gd name="connsiteX45" fmla="*/ 175260 w 3413760"/>
              <a:gd name="connsiteY45" fmla="*/ 2857500 h 3169920"/>
              <a:gd name="connsiteX46" fmla="*/ 205740 w 3413760"/>
              <a:gd name="connsiteY46" fmla="*/ 2827020 h 3169920"/>
              <a:gd name="connsiteX47" fmla="*/ 297180 w 3413760"/>
              <a:gd name="connsiteY47" fmla="*/ 2827020 h 3169920"/>
              <a:gd name="connsiteX48" fmla="*/ 297180 w 3413760"/>
              <a:gd name="connsiteY48" fmla="*/ 2750820 h 3169920"/>
              <a:gd name="connsiteX49" fmla="*/ 205740 w 3413760"/>
              <a:gd name="connsiteY49" fmla="*/ 2651760 h 3169920"/>
              <a:gd name="connsiteX50" fmla="*/ 198120 w 3413760"/>
              <a:gd name="connsiteY50" fmla="*/ 2537460 h 3169920"/>
              <a:gd name="connsiteX51" fmla="*/ 236220 w 3413760"/>
              <a:gd name="connsiteY51" fmla="*/ 2453640 h 3169920"/>
              <a:gd name="connsiteX52" fmla="*/ 198120 w 3413760"/>
              <a:gd name="connsiteY52" fmla="*/ 2385060 h 3169920"/>
              <a:gd name="connsiteX53" fmla="*/ 213360 w 3413760"/>
              <a:gd name="connsiteY53" fmla="*/ 2308860 h 3169920"/>
              <a:gd name="connsiteX54" fmla="*/ 205740 w 3413760"/>
              <a:gd name="connsiteY54" fmla="*/ 2263140 h 3169920"/>
              <a:gd name="connsiteX55" fmla="*/ 182880 w 3413760"/>
              <a:gd name="connsiteY55" fmla="*/ 2141220 h 3169920"/>
              <a:gd name="connsiteX56" fmla="*/ 205740 w 3413760"/>
              <a:gd name="connsiteY56" fmla="*/ 2019300 h 3169920"/>
              <a:gd name="connsiteX57" fmla="*/ 335280 w 3413760"/>
              <a:gd name="connsiteY57" fmla="*/ 1958340 h 3169920"/>
              <a:gd name="connsiteX58" fmla="*/ 327660 w 3413760"/>
              <a:gd name="connsiteY58" fmla="*/ 1851660 h 3169920"/>
              <a:gd name="connsiteX59" fmla="*/ 274320 w 3413760"/>
              <a:gd name="connsiteY59" fmla="*/ 1760220 h 3169920"/>
              <a:gd name="connsiteX60" fmla="*/ 274320 w 3413760"/>
              <a:gd name="connsiteY60" fmla="*/ 1706880 h 3169920"/>
              <a:gd name="connsiteX61" fmla="*/ 160020 w 3413760"/>
              <a:gd name="connsiteY61" fmla="*/ 1630680 h 3169920"/>
              <a:gd name="connsiteX62" fmla="*/ 198120 w 3413760"/>
              <a:gd name="connsiteY62" fmla="*/ 1554480 h 3169920"/>
              <a:gd name="connsiteX63" fmla="*/ 213360 w 3413760"/>
              <a:gd name="connsiteY63" fmla="*/ 1501140 h 3169920"/>
              <a:gd name="connsiteX64" fmla="*/ 304800 w 3413760"/>
              <a:gd name="connsiteY64" fmla="*/ 1386840 h 3169920"/>
              <a:gd name="connsiteX65" fmla="*/ 430056 w 3413760"/>
              <a:gd name="connsiteY65" fmla="*/ 1389696 h 3169920"/>
              <a:gd name="connsiteX66" fmla="*/ 488856 w 3413760"/>
              <a:gd name="connsiteY66" fmla="*/ 1343088 h 3169920"/>
              <a:gd name="connsiteX67" fmla="*/ 441960 w 3413760"/>
              <a:gd name="connsiteY67" fmla="*/ 1318260 h 3169920"/>
              <a:gd name="connsiteX68" fmla="*/ 434340 w 3413760"/>
              <a:gd name="connsiteY68" fmla="*/ 1219200 h 3169920"/>
              <a:gd name="connsiteX69" fmla="*/ 472440 w 3413760"/>
              <a:gd name="connsiteY69" fmla="*/ 1150620 h 3169920"/>
              <a:gd name="connsiteX70" fmla="*/ 632460 w 3413760"/>
              <a:gd name="connsiteY70" fmla="*/ 1127760 h 3169920"/>
              <a:gd name="connsiteX71" fmla="*/ 678180 w 3413760"/>
              <a:gd name="connsiteY71" fmla="*/ 1051560 h 3169920"/>
              <a:gd name="connsiteX72" fmla="*/ 723900 w 3413760"/>
              <a:gd name="connsiteY72" fmla="*/ 1051560 h 3169920"/>
              <a:gd name="connsiteX73" fmla="*/ 838200 w 3413760"/>
              <a:gd name="connsiteY73" fmla="*/ 967740 h 3169920"/>
              <a:gd name="connsiteX74" fmla="*/ 853440 w 3413760"/>
              <a:gd name="connsiteY74" fmla="*/ 891540 h 3169920"/>
              <a:gd name="connsiteX75" fmla="*/ 891540 w 3413760"/>
              <a:gd name="connsiteY75" fmla="*/ 830580 h 3169920"/>
              <a:gd name="connsiteX76" fmla="*/ 929640 w 3413760"/>
              <a:gd name="connsiteY76" fmla="*/ 739140 h 3169920"/>
              <a:gd name="connsiteX77" fmla="*/ 1013460 w 3413760"/>
              <a:gd name="connsiteY77" fmla="*/ 739140 h 3169920"/>
              <a:gd name="connsiteX78" fmla="*/ 1021080 w 3413760"/>
              <a:gd name="connsiteY78" fmla="*/ 670560 h 3169920"/>
              <a:gd name="connsiteX79" fmla="*/ 1074420 w 3413760"/>
              <a:gd name="connsiteY79" fmla="*/ 670560 h 3169920"/>
              <a:gd name="connsiteX80" fmla="*/ 1074420 w 3413760"/>
              <a:gd name="connsiteY80" fmla="*/ 586740 h 3169920"/>
              <a:gd name="connsiteX81" fmla="*/ 944880 w 3413760"/>
              <a:gd name="connsiteY81" fmla="*/ 495300 h 3169920"/>
              <a:gd name="connsiteX82" fmla="*/ 792480 w 3413760"/>
              <a:gd name="connsiteY82" fmla="*/ 342900 h 3169920"/>
              <a:gd name="connsiteX83" fmla="*/ 693420 w 3413760"/>
              <a:gd name="connsiteY83" fmla="*/ 320040 h 3169920"/>
              <a:gd name="connsiteX84" fmla="*/ 662940 w 3413760"/>
              <a:gd name="connsiteY84" fmla="*/ 251460 h 3169920"/>
              <a:gd name="connsiteX85" fmla="*/ 533400 w 3413760"/>
              <a:gd name="connsiteY85" fmla="*/ 259080 h 3169920"/>
              <a:gd name="connsiteX86" fmla="*/ 502920 w 3413760"/>
              <a:gd name="connsiteY86" fmla="*/ 320040 h 3169920"/>
              <a:gd name="connsiteX87" fmla="*/ 563880 w 3413760"/>
              <a:gd name="connsiteY87" fmla="*/ 396240 h 3169920"/>
              <a:gd name="connsiteX88" fmla="*/ 464820 w 3413760"/>
              <a:gd name="connsiteY88" fmla="*/ 426720 h 3169920"/>
              <a:gd name="connsiteX89" fmla="*/ 434340 w 3413760"/>
              <a:gd name="connsiteY89" fmla="*/ 419100 h 3169920"/>
              <a:gd name="connsiteX90" fmla="*/ 396240 w 3413760"/>
              <a:gd name="connsiteY90" fmla="*/ 464820 h 3169920"/>
              <a:gd name="connsiteX91" fmla="*/ 335280 w 3413760"/>
              <a:gd name="connsiteY91" fmla="*/ 426720 h 3169920"/>
              <a:gd name="connsiteX0" fmla="*/ 3413760 w 3413760"/>
              <a:gd name="connsiteY0" fmla="*/ 0 h 3147060"/>
              <a:gd name="connsiteX1" fmla="*/ 3390900 w 3413760"/>
              <a:gd name="connsiteY1" fmla="*/ 106680 h 3147060"/>
              <a:gd name="connsiteX2" fmla="*/ 3360420 w 3413760"/>
              <a:gd name="connsiteY2" fmla="*/ 144780 h 3147060"/>
              <a:gd name="connsiteX3" fmla="*/ 3322320 w 3413760"/>
              <a:gd name="connsiteY3" fmla="*/ 144780 h 3147060"/>
              <a:gd name="connsiteX4" fmla="*/ 3284220 w 3413760"/>
              <a:gd name="connsiteY4" fmla="*/ 83820 h 3147060"/>
              <a:gd name="connsiteX5" fmla="*/ 3230880 w 3413760"/>
              <a:gd name="connsiteY5" fmla="*/ 83820 h 3147060"/>
              <a:gd name="connsiteX6" fmla="*/ 3162300 w 3413760"/>
              <a:gd name="connsiteY6" fmla="*/ 99060 h 3147060"/>
              <a:gd name="connsiteX7" fmla="*/ 3086100 w 3413760"/>
              <a:gd name="connsiteY7" fmla="*/ 152400 h 3147060"/>
              <a:gd name="connsiteX8" fmla="*/ 2979420 w 3413760"/>
              <a:gd name="connsiteY8" fmla="*/ 175260 h 3147060"/>
              <a:gd name="connsiteX9" fmla="*/ 2956560 w 3413760"/>
              <a:gd name="connsiteY9" fmla="*/ 152400 h 3147060"/>
              <a:gd name="connsiteX10" fmla="*/ 2849880 w 3413760"/>
              <a:gd name="connsiteY10" fmla="*/ 144780 h 3147060"/>
              <a:gd name="connsiteX11" fmla="*/ 2674620 w 3413760"/>
              <a:gd name="connsiteY11" fmla="*/ 205740 h 3147060"/>
              <a:gd name="connsiteX12" fmla="*/ 2499360 w 3413760"/>
              <a:gd name="connsiteY12" fmla="*/ 350520 h 3147060"/>
              <a:gd name="connsiteX13" fmla="*/ 2186940 w 3413760"/>
              <a:gd name="connsiteY13" fmla="*/ 693420 h 3147060"/>
              <a:gd name="connsiteX14" fmla="*/ 2042160 w 3413760"/>
              <a:gd name="connsiteY14" fmla="*/ 891540 h 3147060"/>
              <a:gd name="connsiteX15" fmla="*/ 1943100 w 3413760"/>
              <a:gd name="connsiteY15" fmla="*/ 1242060 h 3147060"/>
              <a:gd name="connsiteX16" fmla="*/ 1943100 w 3413760"/>
              <a:gd name="connsiteY16" fmla="*/ 1508760 h 3147060"/>
              <a:gd name="connsiteX17" fmla="*/ 2019300 w 3413760"/>
              <a:gd name="connsiteY17" fmla="*/ 1623060 h 3147060"/>
              <a:gd name="connsiteX18" fmla="*/ 1973580 w 3413760"/>
              <a:gd name="connsiteY18" fmla="*/ 1691640 h 3147060"/>
              <a:gd name="connsiteX19" fmla="*/ 1950720 w 3413760"/>
              <a:gd name="connsiteY19" fmla="*/ 1935480 h 3147060"/>
              <a:gd name="connsiteX20" fmla="*/ 1905000 w 3413760"/>
              <a:gd name="connsiteY20" fmla="*/ 2072640 h 3147060"/>
              <a:gd name="connsiteX21" fmla="*/ 1798320 w 3413760"/>
              <a:gd name="connsiteY21" fmla="*/ 2080260 h 3147060"/>
              <a:gd name="connsiteX22" fmla="*/ 1760220 w 3413760"/>
              <a:gd name="connsiteY22" fmla="*/ 2164080 h 3147060"/>
              <a:gd name="connsiteX23" fmla="*/ 1638300 w 3413760"/>
              <a:gd name="connsiteY23" fmla="*/ 2202180 h 3147060"/>
              <a:gd name="connsiteX24" fmla="*/ 1600200 w 3413760"/>
              <a:gd name="connsiteY24" fmla="*/ 2255520 h 3147060"/>
              <a:gd name="connsiteX25" fmla="*/ 1516380 w 3413760"/>
              <a:gd name="connsiteY25" fmla="*/ 2263140 h 3147060"/>
              <a:gd name="connsiteX26" fmla="*/ 1485900 w 3413760"/>
              <a:gd name="connsiteY26" fmla="*/ 2316480 h 3147060"/>
              <a:gd name="connsiteX27" fmla="*/ 1371600 w 3413760"/>
              <a:gd name="connsiteY27" fmla="*/ 2339340 h 3147060"/>
              <a:gd name="connsiteX28" fmla="*/ 1341120 w 3413760"/>
              <a:gd name="connsiteY28" fmla="*/ 2308860 h 3147060"/>
              <a:gd name="connsiteX29" fmla="*/ 1226820 w 3413760"/>
              <a:gd name="connsiteY29" fmla="*/ 2293620 h 3147060"/>
              <a:gd name="connsiteX30" fmla="*/ 1066800 w 3413760"/>
              <a:gd name="connsiteY30" fmla="*/ 2339340 h 3147060"/>
              <a:gd name="connsiteX31" fmla="*/ 1066800 w 3413760"/>
              <a:gd name="connsiteY31" fmla="*/ 2430780 h 3147060"/>
              <a:gd name="connsiteX32" fmla="*/ 960120 w 3413760"/>
              <a:gd name="connsiteY32" fmla="*/ 2537460 h 3147060"/>
              <a:gd name="connsiteX33" fmla="*/ 815340 w 3413760"/>
              <a:gd name="connsiteY33" fmla="*/ 2583180 h 3147060"/>
              <a:gd name="connsiteX34" fmla="*/ 662940 w 3413760"/>
              <a:gd name="connsiteY34" fmla="*/ 2758440 h 3147060"/>
              <a:gd name="connsiteX35" fmla="*/ 624840 w 3413760"/>
              <a:gd name="connsiteY35" fmla="*/ 2994660 h 3147060"/>
              <a:gd name="connsiteX36" fmla="*/ 525780 w 3413760"/>
              <a:gd name="connsiteY36" fmla="*/ 3131820 h 3147060"/>
              <a:gd name="connsiteX37" fmla="*/ 403860 w 3413760"/>
              <a:gd name="connsiteY37" fmla="*/ 3147060 h 3147060"/>
              <a:gd name="connsiteX38" fmla="*/ 198120 w 3413760"/>
              <a:gd name="connsiteY38" fmla="*/ 3093720 h 3147060"/>
              <a:gd name="connsiteX39" fmla="*/ 198120 w 3413760"/>
              <a:gd name="connsiteY39" fmla="*/ 2987040 h 3147060"/>
              <a:gd name="connsiteX40" fmla="*/ 60960 w 3413760"/>
              <a:gd name="connsiteY40" fmla="*/ 2941320 h 3147060"/>
              <a:gd name="connsiteX41" fmla="*/ 0 w 3413760"/>
              <a:gd name="connsiteY41" fmla="*/ 2895600 h 3147060"/>
              <a:gd name="connsiteX42" fmla="*/ 0 w 3413760"/>
              <a:gd name="connsiteY42" fmla="*/ 2849880 h 3147060"/>
              <a:gd name="connsiteX43" fmla="*/ 99060 w 3413760"/>
              <a:gd name="connsiteY43" fmla="*/ 2857500 h 3147060"/>
              <a:gd name="connsiteX44" fmla="*/ 175260 w 3413760"/>
              <a:gd name="connsiteY44" fmla="*/ 2834640 h 3147060"/>
              <a:gd name="connsiteX45" fmla="*/ 205740 w 3413760"/>
              <a:gd name="connsiteY45" fmla="*/ 2804160 h 3147060"/>
              <a:gd name="connsiteX46" fmla="*/ 297180 w 3413760"/>
              <a:gd name="connsiteY46" fmla="*/ 2804160 h 3147060"/>
              <a:gd name="connsiteX47" fmla="*/ 297180 w 3413760"/>
              <a:gd name="connsiteY47" fmla="*/ 2727960 h 3147060"/>
              <a:gd name="connsiteX48" fmla="*/ 205740 w 3413760"/>
              <a:gd name="connsiteY48" fmla="*/ 2628900 h 3147060"/>
              <a:gd name="connsiteX49" fmla="*/ 198120 w 3413760"/>
              <a:gd name="connsiteY49" fmla="*/ 2514600 h 3147060"/>
              <a:gd name="connsiteX50" fmla="*/ 236220 w 3413760"/>
              <a:gd name="connsiteY50" fmla="*/ 2430780 h 3147060"/>
              <a:gd name="connsiteX51" fmla="*/ 198120 w 3413760"/>
              <a:gd name="connsiteY51" fmla="*/ 2362200 h 3147060"/>
              <a:gd name="connsiteX52" fmla="*/ 213360 w 3413760"/>
              <a:gd name="connsiteY52" fmla="*/ 2286000 h 3147060"/>
              <a:gd name="connsiteX53" fmla="*/ 205740 w 3413760"/>
              <a:gd name="connsiteY53" fmla="*/ 2240280 h 3147060"/>
              <a:gd name="connsiteX54" fmla="*/ 182880 w 3413760"/>
              <a:gd name="connsiteY54" fmla="*/ 2118360 h 3147060"/>
              <a:gd name="connsiteX55" fmla="*/ 205740 w 3413760"/>
              <a:gd name="connsiteY55" fmla="*/ 1996440 h 3147060"/>
              <a:gd name="connsiteX56" fmla="*/ 335280 w 3413760"/>
              <a:gd name="connsiteY56" fmla="*/ 1935480 h 3147060"/>
              <a:gd name="connsiteX57" fmla="*/ 327660 w 3413760"/>
              <a:gd name="connsiteY57" fmla="*/ 1828800 h 3147060"/>
              <a:gd name="connsiteX58" fmla="*/ 274320 w 3413760"/>
              <a:gd name="connsiteY58" fmla="*/ 1737360 h 3147060"/>
              <a:gd name="connsiteX59" fmla="*/ 274320 w 3413760"/>
              <a:gd name="connsiteY59" fmla="*/ 1684020 h 3147060"/>
              <a:gd name="connsiteX60" fmla="*/ 160020 w 3413760"/>
              <a:gd name="connsiteY60" fmla="*/ 1607820 h 3147060"/>
              <a:gd name="connsiteX61" fmla="*/ 198120 w 3413760"/>
              <a:gd name="connsiteY61" fmla="*/ 1531620 h 3147060"/>
              <a:gd name="connsiteX62" fmla="*/ 213360 w 3413760"/>
              <a:gd name="connsiteY62" fmla="*/ 1478280 h 3147060"/>
              <a:gd name="connsiteX63" fmla="*/ 304800 w 3413760"/>
              <a:gd name="connsiteY63" fmla="*/ 1363980 h 3147060"/>
              <a:gd name="connsiteX64" fmla="*/ 430056 w 3413760"/>
              <a:gd name="connsiteY64" fmla="*/ 1366836 h 3147060"/>
              <a:gd name="connsiteX65" fmla="*/ 488856 w 3413760"/>
              <a:gd name="connsiteY65" fmla="*/ 1320228 h 3147060"/>
              <a:gd name="connsiteX66" fmla="*/ 441960 w 3413760"/>
              <a:gd name="connsiteY66" fmla="*/ 1295400 h 3147060"/>
              <a:gd name="connsiteX67" fmla="*/ 434340 w 3413760"/>
              <a:gd name="connsiteY67" fmla="*/ 1196340 h 3147060"/>
              <a:gd name="connsiteX68" fmla="*/ 472440 w 3413760"/>
              <a:gd name="connsiteY68" fmla="*/ 1127760 h 3147060"/>
              <a:gd name="connsiteX69" fmla="*/ 632460 w 3413760"/>
              <a:gd name="connsiteY69" fmla="*/ 1104900 h 3147060"/>
              <a:gd name="connsiteX70" fmla="*/ 678180 w 3413760"/>
              <a:gd name="connsiteY70" fmla="*/ 1028700 h 3147060"/>
              <a:gd name="connsiteX71" fmla="*/ 723900 w 3413760"/>
              <a:gd name="connsiteY71" fmla="*/ 1028700 h 3147060"/>
              <a:gd name="connsiteX72" fmla="*/ 838200 w 3413760"/>
              <a:gd name="connsiteY72" fmla="*/ 944880 h 3147060"/>
              <a:gd name="connsiteX73" fmla="*/ 853440 w 3413760"/>
              <a:gd name="connsiteY73" fmla="*/ 868680 h 3147060"/>
              <a:gd name="connsiteX74" fmla="*/ 891540 w 3413760"/>
              <a:gd name="connsiteY74" fmla="*/ 807720 h 3147060"/>
              <a:gd name="connsiteX75" fmla="*/ 929640 w 3413760"/>
              <a:gd name="connsiteY75" fmla="*/ 716280 h 3147060"/>
              <a:gd name="connsiteX76" fmla="*/ 1013460 w 3413760"/>
              <a:gd name="connsiteY76" fmla="*/ 716280 h 3147060"/>
              <a:gd name="connsiteX77" fmla="*/ 1021080 w 3413760"/>
              <a:gd name="connsiteY77" fmla="*/ 647700 h 3147060"/>
              <a:gd name="connsiteX78" fmla="*/ 1074420 w 3413760"/>
              <a:gd name="connsiteY78" fmla="*/ 647700 h 3147060"/>
              <a:gd name="connsiteX79" fmla="*/ 1074420 w 3413760"/>
              <a:gd name="connsiteY79" fmla="*/ 563880 h 3147060"/>
              <a:gd name="connsiteX80" fmla="*/ 944880 w 3413760"/>
              <a:gd name="connsiteY80" fmla="*/ 472440 h 3147060"/>
              <a:gd name="connsiteX81" fmla="*/ 792480 w 3413760"/>
              <a:gd name="connsiteY81" fmla="*/ 320040 h 3147060"/>
              <a:gd name="connsiteX82" fmla="*/ 693420 w 3413760"/>
              <a:gd name="connsiteY82" fmla="*/ 297180 h 3147060"/>
              <a:gd name="connsiteX83" fmla="*/ 662940 w 3413760"/>
              <a:gd name="connsiteY83" fmla="*/ 228600 h 3147060"/>
              <a:gd name="connsiteX84" fmla="*/ 533400 w 3413760"/>
              <a:gd name="connsiteY84" fmla="*/ 236220 h 3147060"/>
              <a:gd name="connsiteX85" fmla="*/ 502920 w 3413760"/>
              <a:gd name="connsiteY85" fmla="*/ 297180 h 3147060"/>
              <a:gd name="connsiteX86" fmla="*/ 563880 w 3413760"/>
              <a:gd name="connsiteY86" fmla="*/ 373380 h 3147060"/>
              <a:gd name="connsiteX87" fmla="*/ 464820 w 3413760"/>
              <a:gd name="connsiteY87" fmla="*/ 403860 h 3147060"/>
              <a:gd name="connsiteX88" fmla="*/ 434340 w 3413760"/>
              <a:gd name="connsiteY88" fmla="*/ 396240 h 3147060"/>
              <a:gd name="connsiteX89" fmla="*/ 396240 w 3413760"/>
              <a:gd name="connsiteY89" fmla="*/ 441960 h 3147060"/>
              <a:gd name="connsiteX90" fmla="*/ 335280 w 3413760"/>
              <a:gd name="connsiteY90" fmla="*/ 403860 h 3147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3413760" h="3147060">
                <a:moveTo>
                  <a:pt x="3413760" y="0"/>
                </a:moveTo>
                <a:lnTo>
                  <a:pt x="3390900" y="106680"/>
                </a:lnTo>
                <a:lnTo>
                  <a:pt x="3360420" y="144780"/>
                </a:lnTo>
                <a:lnTo>
                  <a:pt x="3322320" y="144780"/>
                </a:lnTo>
                <a:lnTo>
                  <a:pt x="3284220" y="83820"/>
                </a:lnTo>
                <a:lnTo>
                  <a:pt x="3230880" y="83820"/>
                </a:lnTo>
                <a:lnTo>
                  <a:pt x="3162300" y="99060"/>
                </a:lnTo>
                <a:lnTo>
                  <a:pt x="3086100" y="152400"/>
                </a:lnTo>
                <a:lnTo>
                  <a:pt x="2979420" y="175260"/>
                </a:lnTo>
                <a:lnTo>
                  <a:pt x="2956560" y="152400"/>
                </a:lnTo>
                <a:lnTo>
                  <a:pt x="2849880" y="144780"/>
                </a:lnTo>
                <a:lnTo>
                  <a:pt x="2674620" y="205740"/>
                </a:lnTo>
                <a:lnTo>
                  <a:pt x="2499360" y="350520"/>
                </a:lnTo>
                <a:lnTo>
                  <a:pt x="2186940" y="693420"/>
                </a:lnTo>
                <a:lnTo>
                  <a:pt x="2042160" y="891540"/>
                </a:lnTo>
                <a:lnTo>
                  <a:pt x="1943100" y="1242060"/>
                </a:lnTo>
                <a:lnTo>
                  <a:pt x="1943100" y="1508760"/>
                </a:lnTo>
                <a:lnTo>
                  <a:pt x="2019300" y="1623060"/>
                </a:lnTo>
                <a:lnTo>
                  <a:pt x="1973580" y="1691640"/>
                </a:lnTo>
                <a:lnTo>
                  <a:pt x="1950720" y="1935480"/>
                </a:lnTo>
                <a:lnTo>
                  <a:pt x="1905000" y="2072640"/>
                </a:lnTo>
                <a:lnTo>
                  <a:pt x="1798320" y="2080260"/>
                </a:lnTo>
                <a:lnTo>
                  <a:pt x="1760220" y="2164080"/>
                </a:lnTo>
                <a:lnTo>
                  <a:pt x="1638300" y="2202180"/>
                </a:lnTo>
                <a:lnTo>
                  <a:pt x="1600200" y="2255520"/>
                </a:lnTo>
                <a:lnTo>
                  <a:pt x="1516380" y="2263140"/>
                </a:lnTo>
                <a:lnTo>
                  <a:pt x="1485900" y="2316480"/>
                </a:lnTo>
                <a:lnTo>
                  <a:pt x="1371600" y="2339340"/>
                </a:lnTo>
                <a:lnTo>
                  <a:pt x="1341120" y="2308860"/>
                </a:lnTo>
                <a:lnTo>
                  <a:pt x="1226820" y="2293620"/>
                </a:lnTo>
                <a:lnTo>
                  <a:pt x="1066800" y="2339340"/>
                </a:lnTo>
                <a:lnTo>
                  <a:pt x="1066800" y="2430780"/>
                </a:lnTo>
                <a:lnTo>
                  <a:pt x="960120" y="2537460"/>
                </a:lnTo>
                <a:lnTo>
                  <a:pt x="815340" y="2583180"/>
                </a:lnTo>
                <a:lnTo>
                  <a:pt x="662940" y="2758440"/>
                </a:lnTo>
                <a:lnTo>
                  <a:pt x="624840" y="2994660"/>
                </a:lnTo>
                <a:lnTo>
                  <a:pt x="525780" y="3131820"/>
                </a:lnTo>
                <a:lnTo>
                  <a:pt x="403860" y="3147060"/>
                </a:lnTo>
                <a:lnTo>
                  <a:pt x="198120" y="3093720"/>
                </a:lnTo>
                <a:lnTo>
                  <a:pt x="198120" y="2987040"/>
                </a:lnTo>
                <a:lnTo>
                  <a:pt x="60960" y="2941320"/>
                </a:lnTo>
                <a:lnTo>
                  <a:pt x="0" y="2895600"/>
                </a:lnTo>
                <a:lnTo>
                  <a:pt x="0" y="2849880"/>
                </a:lnTo>
                <a:lnTo>
                  <a:pt x="99060" y="2857500"/>
                </a:lnTo>
                <a:lnTo>
                  <a:pt x="175260" y="2834640"/>
                </a:lnTo>
                <a:lnTo>
                  <a:pt x="205740" y="2804160"/>
                </a:lnTo>
                <a:lnTo>
                  <a:pt x="297180" y="2804160"/>
                </a:lnTo>
                <a:lnTo>
                  <a:pt x="297180" y="2727960"/>
                </a:lnTo>
                <a:lnTo>
                  <a:pt x="205740" y="2628900"/>
                </a:lnTo>
                <a:lnTo>
                  <a:pt x="198120" y="2514600"/>
                </a:lnTo>
                <a:lnTo>
                  <a:pt x="236220" y="2430780"/>
                </a:lnTo>
                <a:lnTo>
                  <a:pt x="198120" y="2362200"/>
                </a:lnTo>
                <a:lnTo>
                  <a:pt x="213360" y="2286000"/>
                </a:lnTo>
                <a:lnTo>
                  <a:pt x="205740" y="2240280"/>
                </a:lnTo>
                <a:lnTo>
                  <a:pt x="182880" y="2118360"/>
                </a:lnTo>
                <a:lnTo>
                  <a:pt x="205740" y="1996440"/>
                </a:lnTo>
                <a:lnTo>
                  <a:pt x="335280" y="1935480"/>
                </a:lnTo>
                <a:lnTo>
                  <a:pt x="327660" y="1828800"/>
                </a:lnTo>
                <a:lnTo>
                  <a:pt x="274320" y="1737360"/>
                </a:lnTo>
                <a:lnTo>
                  <a:pt x="274320" y="1684020"/>
                </a:lnTo>
                <a:lnTo>
                  <a:pt x="160020" y="1607820"/>
                </a:lnTo>
                <a:lnTo>
                  <a:pt x="198120" y="1531620"/>
                </a:lnTo>
                <a:lnTo>
                  <a:pt x="213360" y="1478280"/>
                </a:lnTo>
                <a:lnTo>
                  <a:pt x="304800" y="1363980"/>
                </a:lnTo>
                <a:lnTo>
                  <a:pt x="430056" y="1366836"/>
                </a:lnTo>
                <a:lnTo>
                  <a:pt x="488856" y="1320228"/>
                </a:lnTo>
                <a:lnTo>
                  <a:pt x="441960" y="1295400"/>
                </a:lnTo>
                <a:lnTo>
                  <a:pt x="434340" y="1196340"/>
                </a:lnTo>
                <a:lnTo>
                  <a:pt x="472440" y="1127760"/>
                </a:lnTo>
                <a:lnTo>
                  <a:pt x="632460" y="1104900"/>
                </a:lnTo>
                <a:lnTo>
                  <a:pt x="678180" y="1028700"/>
                </a:lnTo>
                <a:lnTo>
                  <a:pt x="723900" y="1028700"/>
                </a:lnTo>
                <a:lnTo>
                  <a:pt x="838200" y="944880"/>
                </a:lnTo>
                <a:lnTo>
                  <a:pt x="853440" y="868680"/>
                </a:lnTo>
                <a:lnTo>
                  <a:pt x="891540" y="807720"/>
                </a:lnTo>
                <a:lnTo>
                  <a:pt x="929640" y="716280"/>
                </a:lnTo>
                <a:lnTo>
                  <a:pt x="1013460" y="716280"/>
                </a:lnTo>
                <a:lnTo>
                  <a:pt x="1021080" y="647700"/>
                </a:lnTo>
                <a:lnTo>
                  <a:pt x="1074420" y="647700"/>
                </a:lnTo>
                <a:lnTo>
                  <a:pt x="1074420" y="563880"/>
                </a:lnTo>
                <a:lnTo>
                  <a:pt x="944880" y="472440"/>
                </a:lnTo>
                <a:lnTo>
                  <a:pt x="792480" y="320040"/>
                </a:lnTo>
                <a:lnTo>
                  <a:pt x="693420" y="297180"/>
                </a:lnTo>
                <a:lnTo>
                  <a:pt x="662940" y="228600"/>
                </a:lnTo>
                <a:lnTo>
                  <a:pt x="533400" y="236220"/>
                </a:lnTo>
                <a:lnTo>
                  <a:pt x="502920" y="297180"/>
                </a:lnTo>
                <a:lnTo>
                  <a:pt x="563880" y="373380"/>
                </a:lnTo>
                <a:lnTo>
                  <a:pt x="464820" y="403860"/>
                </a:lnTo>
                <a:lnTo>
                  <a:pt x="434340" y="396240"/>
                </a:lnTo>
                <a:lnTo>
                  <a:pt x="396240" y="441960"/>
                </a:lnTo>
                <a:lnTo>
                  <a:pt x="335280" y="403860"/>
                </a:lnTo>
              </a:path>
            </a:pathLst>
          </a:custGeom>
          <a:noFill/>
          <a:ln w="38100" cap="rnd">
            <a:solidFill>
              <a:schemeClr val="tx1"/>
            </a:solidFill>
            <a:beve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FB49783-F380-81E4-FA18-F7AC84AF4101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06/10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016813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502154D-95A0-F64C-8DB9-962C9B8CFAA5}"/>
              </a:ext>
            </a:extLst>
          </p:cNvPr>
          <p:cNvSpPr txBox="1"/>
          <p:nvPr/>
        </p:nvSpPr>
        <p:spPr>
          <a:xfrm>
            <a:off x="3268157" y="5679250"/>
            <a:ext cx="52277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正解は </a:t>
            </a:r>
            <a:r>
              <a:rPr lang="ja-JP" altLang="en-US" sz="6000" b="1" dirty="0">
                <a:solidFill>
                  <a:srgbClr val="FF0000"/>
                </a:solidFill>
                <a:latin typeface="+mj-ea"/>
                <a:ea typeface="+mj-ea"/>
              </a:rPr>
              <a:t>千葉県</a:t>
            </a:r>
            <a:r>
              <a:rPr lang="ja-JP" altLang="en-US" sz="3200" b="1" dirty="0">
                <a:latin typeface="+mj-ea"/>
                <a:ea typeface="+mj-ea"/>
              </a:rPr>
              <a:t> でした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FCE30596-5CA2-F8DE-EF65-E65DE8BD91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3160" y="1322582"/>
            <a:ext cx="4212840" cy="4212836"/>
          </a:xfrm>
          <a:prstGeom prst="rect">
            <a:avLst/>
          </a:prstGeom>
        </p:spPr>
      </p:pic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BE87B259-5A56-CFFE-5E91-03BA462B1104}"/>
              </a:ext>
            </a:extLst>
          </p:cNvPr>
          <p:cNvSpPr/>
          <p:nvPr/>
        </p:nvSpPr>
        <p:spPr>
          <a:xfrm>
            <a:off x="7986210" y="1813322"/>
            <a:ext cx="3505200" cy="3231356"/>
          </a:xfrm>
          <a:custGeom>
            <a:avLst/>
            <a:gdLst>
              <a:gd name="connsiteX0" fmla="*/ 3360420 w 3413760"/>
              <a:gd name="connsiteY0" fmla="*/ 0 h 3177540"/>
              <a:gd name="connsiteX1" fmla="*/ 3413760 w 3413760"/>
              <a:gd name="connsiteY1" fmla="*/ 30480 h 3177540"/>
              <a:gd name="connsiteX2" fmla="*/ 3390900 w 3413760"/>
              <a:gd name="connsiteY2" fmla="*/ 137160 h 3177540"/>
              <a:gd name="connsiteX3" fmla="*/ 3360420 w 3413760"/>
              <a:gd name="connsiteY3" fmla="*/ 175260 h 3177540"/>
              <a:gd name="connsiteX4" fmla="*/ 3322320 w 3413760"/>
              <a:gd name="connsiteY4" fmla="*/ 175260 h 3177540"/>
              <a:gd name="connsiteX5" fmla="*/ 3284220 w 3413760"/>
              <a:gd name="connsiteY5" fmla="*/ 114300 h 3177540"/>
              <a:gd name="connsiteX6" fmla="*/ 3230880 w 3413760"/>
              <a:gd name="connsiteY6" fmla="*/ 114300 h 3177540"/>
              <a:gd name="connsiteX7" fmla="*/ 3162300 w 3413760"/>
              <a:gd name="connsiteY7" fmla="*/ 129540 h 3177540"/>
              <a:gd name="connsiteX8" fmla="*/ 3086100 w 3413760"/>
              <a:gd name="connsiteY8" fmla="*/ 182880 h 3177540"/>
              <a:gd name="connsiteX9" fmla="*/ 2979420 w 3413760"/>
              <a:gd name="connsiteY9" fmla="*/ 205740 h 3177540"/>
              <a:gd name="connsiteX10" fmla="*/ 2956560 w 3413760"/>
              <a:gd name="connsiteY10" fmla="*/ 182880 h 3177540"/>
              <a:gd name="connsiteX11" fmla="*/ 2849880 w 3413760"/>
              <a:gd name="connsiteY11" fmla="*/ 175260 h 3177540"/>
              <a:gd name="connsiteX12" fmla="*/ 2674620 w 3413760"/>
              <a:gd name="connsiteY12" fmla="*/ 236220 h 3177540"/>
              <a:gd name="connsiteX13" fmla="*/ 2499360 w 3413760"/>
              <a:gd name="connsiteY13" fmla="*/ 381000 h 3177540"/>
              <a:gd name="connsiteX14" fmla="*/ 2186940 w 3413760"/>
              <a:gd name="connsiteY14" fmla="*/ 723900 h 3177540"/>
              <a:gd name="connsiteX15" fmla="*/ 2042160 w 3413760"/>
              <a:gd name="connsiteY15" fmla="*/ 922020 h 3177540"/>
              <a:gd name="connsiteX16" fmla="*/ 1943100 w 3413760"/>
              <a:gd name="connsiteY16" fmla="*/ 1272540 h 3177540"/>
              <a:gd name="connsiteX17" fmla="*/ 1943100 w 3413760"/>
              <a:gd name="connsiteY17" fmla="*/ 1539240 h 3177540"/>
              <a:gd name="connsiteX18" fmla="*/ 2019300 w 3413760"/>
              <a:gd name="connsiteY18" fmla="*/ 1653540 h 3177540"/>
              <a:gd name="connsiteX19" fmla="*/ 1973580 w 3413760"/>
              <a:gd name="connsiteY19" fmla="*/ 1722120 h 3177540"/>
              <a:gd name="connsiteX20" fmla="*/ 1950720 w 3413760"/>
              <a:gd name="connsiteY20" fmla="*/ 1965960 h 3177540"/>
              <a:gd name="connsiteX21" fmla="*/ 1905000 w 3413760"/>
              <a:gd name="connsiteY21" fmla="*/ 2103120 h 3177540"/>
              <a:gd name="connsiteX22" fmla="*/ 1798320 w 3413760"/>
              <a:gd name="connsiteY22" fmla="*/ 2110740 h 3177540"/>
              <a:gd name="connsiteX23" fmla="*/ 1760220 w 3413760"/>
              <a:gd name="connsiteY23" fmla="*/ 2194560 h 3177540"/>
              <a:gd name="connsiteX24" fmla="*/ 1638300 w 3413760"/>
              <a:gd name="connsiteY24" fmla="*/ 2232660 h 3177540"/>
              <a:gd name="connsiteX25" fmla="*/ 1600200 w 3413760"/>
              <a:gd name="connsiteY25" fmla="*/ 2286000 h 3177540"/>
              <a:gd name="connsiteX26" fmla="*/ 1516380 w 3413760"/>
              <a:gd name="connsiteY26" fmla="*/ 2293620 h 3177540"/>
              <a:gd name="connsiteX27" fmla="*/ 1485900 w 3413760"/>
              <a:gd name="connsiteY27" fmla="*/ 2346960 h 3177540"/>
              <a:gd name="connsiteX28" fmla="*/ 1371600 w 3413760"/>
              <a:gd name="connsiteY28" fmla="*/ 2369820 h 3177540"/>
              <a:gd name="connsiteX29" fmla="*/ 1341120 w 3413760"/>
              <a:gd name="connsiteY29" fmla="*/ 2339340 h 3177540"/>
              <a:gd name="connsiteX30" fmla="*/ 1226820 w 3413760"/>
              <a:gd name="connsiteY30" fmla="*/ 2324100 h 3177540"/>
              <a:gd name="connsiteX31" fmla="*/ 1066800 w 3413760"/>
              <a:gd name="connsiteY31" fmla="*/ 2369820 h 3177540"/>
              <a:gd name="connsiteX32" fmla="*/ 1066800 w 3413760"/>
              <a:gd name="connsiteY32" fmla="*/ 2461260 h 3177540"/>
              <a:gd name="connsiteX33" fmla="*/ 960120 w 3413760"/>
              <a:gd name="connsiteY33" fmla="*/ 2567940 h 3177540"/>
              <a:gd name="connsiteX34" fmla="*/ 815340 w 3413760"/>
              <a:gd name="connsiteY34" fmla="*/ 2613660 h 3177540"/>
              <a:gd name="connsiteX35" fmla="*/ 662940 w 3413760"/>
              <a:gd name="connsiteY35" fmla="*/ 2788920 h 3177540"/>
              <a:gd name="connsiteX36" fmla="*/ 624840 w 3413760"/>
              <a:gd name="connsiteY36" fmla="*/ 3025140 h 3177540"/>
              <a:gd name="connsiteX37" fmla="*/ 525780 w 3413760"/>
              <a:gd name="connsiteY37" fmla="*/ 3162300 h 3177540"/>
              <a:gd name="connsiteX38" fmla="*/ 403860 w 3413760"/>
              <a:gd name="connsiteY38" fmla="*/ 3177540 h 3177540"/>
              <a:gd name="connsiteX39" fmla="*/ 198120 w 3413760"/>
              <a:gd name="connsiteY39" fmla="*/ 3124200 h 3177540"/>
              <a:gd name="connsiteX40" fmla="*/ 198120 w 3413760"/>
              <a:gd name="connsiteY40" fmla="*/ 3017520 h 3177540"/>
              <a:gd name="connsiteX41" fmla="*/ 60960 w 3413760"/>
              <a:gd name="connsiteY41" fmla="*/ 2971800 h 3177540"/>
              <a:gd name="connsiteX42" fmla="*/ 0 w 3413760"/>
              <a:gd name="connsiteY42" fmla="*/ 2926080 h 3177540"/>
              <a:gd name="connsiteX43" fmla="*/ 0 w 3413760"/>
              <a:gd name="connsiteY43" fmla="*/ 2880360 h 3177540"/>
              <a:gd name="connsiteX44" fmla="*/ 99060 w 3413760"/>
              <a:gd name="connsiteY44" fmla="*/ 2887980 h 3177540"/>
              <a:gd name="connsiteX45" fmla="*/ 175260 w 3413760"/>
              <a:gd name="connsiteY45" fmla="*/ 2865120 h 3177540"/>
              <a:gd name="connsiteX46" fmla="*/ 205740 w 3413760"/>
              <a:gd name="connsiteY46" fmla="*/ 2834640 h 3177540"/>
              <a:gd name="connsiteX47" fmla="*/ 297180 w 3413760"/>
              <a:gd name="connsiteY47" fmla="*/ 2834640 h 3177540"/>
              <a:gd name="connsiteX48" fmla="*/ 297180 w 3413760"/>
              <a:gd name="connsiteY48" fmla="*/ 2758440 h 3177540"/>
              <a:gd name="connsiteX49" fmla="*/ 205740 w 3413760"/>
              <a:gd name="connsiteY49" fmla="*/ 2659380 h 3177540"/>
              <a:gd name="connsiteX50" fmla="*/ 198120 w 3413760"/>
              <a:gd name="connsiteY50" fmla="*/ 2545080 h 3177540"/>
              <a:gd name="connsiteX51" fmla="*/ 236220 w 3413760"/>
              <a:gd name="connsiteY51" fmla="*/ 2461260 h 3177540"/>
              <a:gd name="connsiteX52" fmla="*/ 198120 w 3413760"/>
              <a:gd name="connsiteY52" fmla="*/ 2392680 h 3177540"/>
              <a:gd name="connsiteX53" fmla="*/ 213360 w 3413760"/>
              <a:gd name="connsiteY53" fmla="*/ 2316480 h 3177540"/>
              <a:gd name="connsiteX54" fmla="*/ 205740 w 3413760"/>
              <a:gd name="connsiteY54" fmla="*/ 2270760 h 3177540"/>
              <a:gd name="connsiteX55" fmla="*/ 182880 w 3413760"/>
              <a:gd name="connsiteY55" fmla="*/ 2148840 h 3177540"/>
              <a:gd name="connsiteX56" fmla="*/ 205740 w 3413760"/>
              <a:gd name="connsiteY56" fmla="*/ 2026920 h 3177540"/>
              <a:gd name="connsiteX57" fmla="*/ 335280 w 3413760"/>
              <a:gd name="connsiteY57" fmla="*/ 1965960 h 3177540"/>
              <a:gd name="connsiteX58" fmla="*/ 327660 w 3413760"/>
              <a:gd name="connsiteY58" fmla="*/ 1859280 h 3177540"/>
              <a:gd name="connsiteX59" fmla="*/ 274320 w 3413760"/>
              <a:gd name="connsiteY59" fmla="*/ 1767840 h 3177540"/>
              <a:gd name="connsiteX60" fmla="*/ 274320 w 3413760"/>
              <a:gd name="connsiteY60" fmla="*/ 1714500 h 3177540"/>
              <a:gd name="connsiteX61" fmla="*/ 160020 w 3413760"/>
              <a:gd name="connsiteY61" fmla="*/ 1638300 h 3177540"/>
              <a:gd name="connsiteX62" fmla="*/ 198120 w 3413760"/>
              <a:gd name="connsiteY62" fmla="*/ 1562100 h 3177540"/>
              <a:gd name="connsiteX63" fmla="*/ 213360 w 3413760"/>
              <a:gd name="connsiteY63" fmla="*/ 1508760 h 3177540"/>
              <a:gd name="connsiteX64" fmla="*/ 304800 w 3413760"/>
              <a:gd name="connsiteY64" fmla="*/ 1394460 h 3177540"/>
              <a:gd name="connsiteX65" fmla="*/ 430056 w 3413760"/>
              <a:gd name="connsiteY65" fmla="*/ 1397316 h 3177540"/>
              <a:gd name="connsiteX66" fmla="*/ 488856 w 3413760"/>
              <a:gd name="connsiteY66" fmla="*/ 1350708 h 3177540"/>
              <a:gd name="connsiteX67" fmla="*/ 441960 w 3413760"/>
              <a:gd name="connsiteY67" fmla="*/ 1325880 h 3177540"/>
              <a:gd name="connsiteX68" fmla="*/ 434340 w 3413760"/>
              <a:gd name="connsiteY68" fmla="*/ 1226820 h 3177540"/>
              <a:gd name="connsiteX69" fmla="*/ 472440 w 3413760"/>
              <a:gd name="connsiteY69" fmla="*/ 1158240 h 3177540"/>
              <a:gd name="connsiteX70" fmla="*/ 632460 w 3413760"/>
              <a:gd name="connsiteY70" fmla="*/ 1135380 h 3177540"/>
              <a:gd name="connsiteX71" fmla="*/ 678180 w 3413760"/>
              <a:gd name="connsiteY71" fmla="*/ 1059180 h 3177540"/>
              <a:gd name="connsiteX72" fmla="*/ 723900 w 3413760"/>
              <a:gd name="connsiteY72" fmla="*/ 1059180 h 3177540"/>
              <a:gd name="connsiteX73" fmla="*/ 838200 w 3413760"/>
              <a:gd name="connsiteY73" fmla="*/ 975360 h 3177540"/>
              <a:gd name="connsiteX74" fmla="*/ 853440 w 3413760"/>
              <a:gd name="connsiteY74" fmla="*/ 899160 h 3177540"/>
              <a:gd name="connsiteX75" fmla="*/ 891540 w 3413760"/>
              <a:gd name="connsiteY75" fmla="*/ 838200 h 3177540"/>
              <a:gd name="connsiteX76" fmla="*/ 929640 w 3413760"/>
              <a:gd name="connsiteY76" fmla="*/ 746760 h 3177540"/>
              <a:gd name="connsiteX77" fmla="*/ 1013460 w 3413760"/>
              <a:gd name="connsiteY77" fmla="*/ 746760 h 3177540"/>
              <a:gd name="connsiteX78" fmla="*/ 1021080 w 3413760"/>
              <a:gd name="connsiteY78" fmla="*/ 678180 h 3177540"/>
              <a:gd name="connsiteX79" fmla="*/ 1074420 w 3413760"/>
              <a:gd name="connsiteY79" fmla="*/ 678180 h 3177540"/>
              <a:gd name="connsiteX80" fmla="*/ 1074420 w 3413760"/>
              <a:gd name="connsiteY80" fmla="*/ 594360 h 3177540"/>
              <a:gd name="connsiteX81" fmla="*/ 944880 w 3413760"/>
              <a:gd name="connsiteY81" fmla="*/ 502920 h 3177540"/>
              <a:gd name="connsiteX82" fmla="*/ 792480 w 3413760"/>
              <a:gd name="connsiteY82" fmla="*/ 350520 h 3177540"/>
              <a:gd name="connsiteX83" fmla="*/ 693420 w 3413760"/>
              <a:gd name="connsiteY83" fmla="*/ 327660 h 3177540"/>
              <a:gd name="connsiteX84" fmla="*/ 662940 w 3413760"/>
              <a:gd name="connsiteY84" fmla="*/ 259080 h 3177540"/>
              <a:gd name="connsiteX85" fmla="*/ 533400 w 3413760"/>
              <a:gd name="connsiteY85" fmla="*/ 266700 h 3177540"/>
              <a:gd name="connsiteX86" fmla="*/ 502920 w 3413760"/>
              <a:gd name="connsiteY86" fmla="*/ 327660 h 3177540"/>
              <a:gd name="connsiteX87" fmla="*/ 563880 w 3413760"/>
              <a:gd name="connsiteY87" fmla="*/ 403860 h 3177540"/>
              <a:gd name="connsiteX88" fmla="*/ 464820 w 3413760"/>
              <a:gd name="connsiteY88" fmla="*/ 434340 h 3177540"/>
              <a:gd name="connsiteX89" fmla="*/ 434340 w 3413760"/>
              <a:gd name="connsiteY89" fmla="*/ 426720 h 3177540"/>
              <a:gd name="connsiteX90" fmla="*/ 396240 w 3413760"/>
              <a:gd name="connsiteY90" fmla="*/ 472440 h 3177540"/>
              <a:gd name="connsiteX91" fmla="*/ 335280 w 3413760"/>
              <a:gd name="connsiteY91" fmla="*/ 434340 h 3177540"/>
              <a:gd name="connsiteX92" fmla="*/ 388620 w 3413760"/>
              <a:gd name="connsiteY92" fmla="*/ 342900 h 3177540"/>
              <a:gd name="connsiteX93" fmla="*/ 388620 w 3413760"/>
              <a:gd name="connsiteY93" fmla="*/ 259080 h 3177540"/>
              <a:gd name="connsiteX94" fmla="*/ 495300 w 3413760"/>
              <a:gd name="connsiteY94" fmla="*/ 182880 h 3177540"/>
              <a:gd name="connsiteX95" fmla="*/ 441960 w 3413760"/>
              <a:gd name="connsiteY95" fmla="*/ 99060 h 3177540"/>
              <a:gd name="connsiteX96" fmla="*/ 435612 w 3413760"/>
              <a:gd name="connsiteY96" fmla="*/ 54610 h 3177540"/>
              <a:gd name="connsiteX97" fmla="*/ 3303756 w 3413760"/>
              <a:gd name="connsiteY97" fmla="*/ 54610 h 3177540"/>
              <a:gd name="connsiteX98" fmla="*/ 3303756 w 3413760"/>
              <a:gd name="connsiteY98" fmla="*/ 7620 h 3177540"/>
              <a:gd name="connsiteX99" fmla="*/ 3356608 w 3413760"/>
              <a:gd name="connsiteY99" fmla="*/ 7620 h 3177540"/>
              <a:gd name="connsiteX0" fmla="*/ 3360420 w 3413760"/>
              <a:gd name="connsiteY0" fmla="*/ 0 h 3177540"/>
              <a:gd name="connsiteX1" fmla="*/ 3413760 w 3413760"/>
              <a:gd name="connsiteY1" fmla="*/ 30480 h 3177540"/>
              <a:gd name="connsiteX2" fmla="*/ 3390900 w 3413760"/>
              <a:gd name="connsiteY2" fmla="*/ 137160 h 3177540"/>
              <a:gd name="connsiteX3" fmla="*/ 3360420 w 3413760"/>
              <a:gd name="connsiteY3" fmla="*/ 175260 h 3177540"/>
              <a:gd name="connsiteX4" fmla="*/ 3322320 w 3413760"/>
              <a:gd name="connsiteY4" fmla="*/ 175260 h 3177540"/>
              <a:gd name="connsiteX5" fmla="*/ 3284220 w 3413760"/>
              <a:gd name="connsiteY5" fmla="*/ 114300 h 3177540"/>
              <a:gd name="connsiteX6" fmla="*/ 3230880 w 3413760"/>
              <a:gd name="connsiteY6" fmla="*/ 114300 h 3177540"/>
              <a:gd name="connsiteX7" fmla="*/ 3162300 w 3413760"/>
              <a:gd name="connsiteY7" fmla="*/ 129540 h 3177540"/>
              <a:gd name="connsiteX8" fmla="*/ 3086100 w 3413760"/>
              <a:gd name="connsiteY8" fmla="*/ 182880 h 3177540"/>
              <a:gd name="connsiteX9" fmla="*/ 2979420 w 3413760"/>
              <a:gd name="connsiteY9" fmla="*/ 205740 h 3177540"/>
              <a:gd name="connsiteX10" fmla="*/ 2956560 w 3413760"/>
              <a:gd name="connsiteY10" fmla="*/ 182880 h 3177540"/>
              <a:gd name="connsiteX11" fmla="*/ 2849880 w 3413760"/>
              <a:gd name="connsiteY11" fmla="*/ 175260 h 3177540"/>
              <a:gd name="connsiteX12" fmla="*/ 2674620 w 3413760"/>
              <a:gd name="connsiteY12" fmla="*/ 236220 h 3177540"/>
              <a:gd name="connsiteX13" fmla="*/ 2499360 w 3413760"/>
              <a:gd name="connsiteY13" fmla="*/ 381000 h 3177540"/>
              <a:gd name="connsiteX14" fmla="*/ 2186940 w 3413760"/>
              <a:gd name="connsiteY14" fmla="*/ 723900 h 3177540"/>
              <a:gd name="connsiteX15" fmla="*/ 2042160 w 3413760"/>
              <a:gd name="connsiteY15" fmla="*/ 922020 h 3177540"/>
              <a:gd name="connsiteX16" fmla="*/ 1943100 w 3413760"/>
              <a:gd name="connsiteY16" fmla="*/ 1272540 h 3177540"/>
              <a:gd name="connsiteX17" fmla="*/ 1943100 w 3413760"/>
              <a:gd name="connsiteY17" fmla="*/ 1539240 h 3177540"/>
              <a:gd name="connsiteX18" fmla="*/ 2019300 w 3413760"/>
              <a:gd name="connsiteY18" fmla="*/ 1653540 h 3177540"/>
              <a:gd name="connsiteX19" fmla="*/ 1973580 w 3413760"/>
              <a:gd name="connsiteY19" fmla="*/ 1722120 h 3177540"/>
              <a:gd name="connsiteX20" fmla="*/ 1950720 w 3413760"/>
              <a:gd name="connsiteY20" fmla="*/ 1965960 h 3177540"/>
              <a:gd name="connsiteX21" fmla="*/ 1905000 w 3413760"/>
              <a:gd name="connsiteY21" fmla="*/ 2103120 h 3177540"/>
              <a:gd name="connsiteX22" fmla="*/ 1798320 w 3413760"/>
              <a:gd name="connsiteY22" fmla="*/ 2110740 h 3177540"/>
              <a:gd name="connsiteX23" fmla="*/ 1760220 w 3413760"/>
              <a:gd name="connsiteY23" fmla="*/ 2194560 h 3177540"/>
              <a:gd name="connsiteX24" fmla="*/ 1638300 w 3413760"/>
              <a:gd name="connsiteY24" fmla="*/ 2232660 h 3177540"/>
              <a:gd name="connsiteX25" fmla="*/ 1600200 w 3413760"/>
              <a:gd name="connsiteY25" fmla="*/ 2286000 h 3177540"/>
              <a:gd name="connsiteX26" fmla="*/ 1516380 w 3413760"/>
              <a:gd name="connsiteY26" fmla="*/ 2293620 h 3177540"/>
              <a:gd name="connsiteX27" fmla="*/ 1485900 w 3413760"/>
              <a:gd name="connsiteY27" fmla="*/ 2346960 h 3177540"/>
              <a:gd name="connsiteX28" fmla="*/ 1371600 w 3413760"/>
              <a:gd name="connsiteY28" fmla="*/ 2369820 h 3177540"/>
              <a:gd name="connsiteX29" fmla="*/ 1341120 w 3413760"/>
              <a:gd name="connsiteY29" fmla="*/ 2339340 h 3177540"/>
              <a:gd name="connsiteX30" fmla="*/ 1226820 w 3413760"/>
              <a:gd name="connsiteY30" fmla="*/ 2324100 h 3177540"/>
              <a:gd name="connsiteX31" fmla="*/ 1066800 w 3413760"/>
              <a:gd name="connsiteY31" fmla="*/ 2369820 h 3177540"/>
              <a:gd name="connsiteX32" fmla="*/ 1066800 w 3413760"/>
              <a:gd name="connsiteY32" fmla="*/ 2461260 h 3177540"/>
              <a:gd name="connsiteX33" fmla="*/ 960120 w 3413760"/>
              <a:gd name="connsiteY33" fmla="*/ 2567940 h 3177540"/>
              <a:gd name="connsiteX34" fmla="*/ 815340 w 3413760"/>
              <a:gd name="connsiteY34" fmla="*/ 2613660 h 3177540"/>
              <a:gd name="connsiteX35" fmla="*/ 662940 w 3413760"/>
              <a:gd name="connsiteY35" fmla="*/ 2788920 h 3177540"/>
              <a:gd name="connsiteX36" fmla="*/ 624840 w 3413760"/>
              <a:gd name="connsiteY36" fmla="*/ 3025140 h 3177540"/>
              <a:gd name="connsiteX37" fmla="*/ 525780 w 3413760"/>
              <a:gd name="connsiteY37" fmla="*/ 3162300 h 3177540"/>
              <a:gd name="connsiteX38" fmla="*/ 403860 w 3413760"/>
              <a:gd name="connsiteY38" fmla="*/ 3177540 h 3177540"/>
              <a:gd name="connsiteX39" fmla="*/ 198120 w 3413760"/>
              <a:gd name="connsiteY39" fmla="*/ 3124200 h 3177540"/>
              <a:gd name="connsiteX40" fmla="*/ 198120 w 3413760"/>
              <a:gd name="connsiteY40" fmla="*/ 3017520 h 3177540"/>
              <a:gd name="connsiteX41" fmla="*/ 60960 w 3413760"/>
              <a:gd name="connsiteY41" fmla="*/ 2971800 h 3177540"/>
              <a:gd name="connsiteX42" fmla="*/ 0 w 3413760"/>
              <a:gd name="connsiteY42" fmla="*/ 2926080 h 3177540"/>
              <a:gd name="connsiteX43" fmla="*/ 0 w 3413760"/>
              <a:gd name="connsiteY43" fmla="*/ 2880360 h 3177540"/>
              <a:gd name="connsiteX44" fmla="*/ 99060 w 3413760"/>
              <a:gd name="connsiteY44" fmla="*/ 2887980 h 3177540"/>
              <a:gd name="connsiteX45" fmla="*/ 175260 w 3413760"/>
              <a:gd name="connsiteY45" fmla="*/ 2865120 h 3177540"/>
              <a:gd name="connsiteX46" fmla="*/ 205740 w 3413760"/>
              <a:gd name="connsiteY46" fmla="*/ 2834640 h 3177540"/>
              <a:gd name="connsiteX47" fmla="*/ 297180 w 3413760"/>
              <a:gd name="connsiteY47" fmla="*/ 2834640 h 3177540"/>
              <a:gd name="connsiteX48" fmla="*/ 297180 w 3413760"/>
              <a:gd name="connsiteY48" fmla="*/ 2758440 h 3177540"/>
              <a:gd name="connsiteX49" fmla="*/ 205740 w 3413760"/>
              <a:gd name="connsiteY49" fmla="*/ 2659380 h 3177540"/>
              <a:gd name="connsiteX50" fmla="*/ 198120 w 3413760"/>
              <a:gd name="connsiteY50" fmla="*/ 2545080 h 3177540"/>
              <a:gd name="connsiteX51" fmla="*/ 236220 w 3413760"/>
              <a:gd name="connsiteY51" fmla="*/ 2461260 h 3177540"/>
              <a:gd name="connsiteX52" fmla="*/ 198120 w 3413760"/>
              <a:gd name="connsiteY52" fmla="*/ 2392680 h 3177540"/>
              <a:gd name="connsiteX53" fmla="*/ 213360 w 3413760"/>
              <a:gd name="connsiteY53" fmla="*/ 2316480 h 3177540"/>
              <a:gd name="connsiteX54" fmla="*/ 205740 w 3413760"/>
              <a:gd name="connsiteY54" fmla="*/ 2270760 h 3177540"/>
              <a:gd name="connsiteX55" fmla="*/ 182880 w 3413760"/>
              <a:gd name="connsiteY55" fmla="*/ 2148840 h 3177540"/>
              <a:gd name="connsiteX56" fmla="*/ 205740 w 3413760"/>
              <a:gd name="connsiteY56" fmla="*/ 2026920 h 3177540"/>
              <a:gd name="connsiteX57" fmla="*/ 335280 w 3413760"/>
              <a:gd name="connsiteY57" fmla="*/ 1965960 h 3177540"/>
              <a:gd name="connsiteX58" fmla="*/ 327660 w 3413760"/>
              <a:gd name="connsiteY58" fmla="*/ 1859280 h 3177540"/>
              <a:gd name="connsiteX59" fmla="*/ 274320 w 3413760"/>
              <a:gd name="connsiteY59" fmla="*/ 1767840 h 3177540"/>
              <a:gd name="connsiteX60" fmla="*/ 274320 w 3413760"/>
              <a:gd name="connsiteY60" fmla="*/ 1714500 h 3177540"/>
              <a:gd name="connsiteX61" fmla="*/ 160020 w 3413760"/>
              <a:gd name="connsiteY61" fmla="*/ 1638300 h 3177540"/>
              <a:gd name="connsiteX62" fmla="*/ 198120 w 3413760"/>
              <a:gd name="connsiteY62" fmla="*/ 1562100 h 3177540"/>
              <a:gd name="connsiteX63" fmla="*/ 213360 w 3413760"/>
              <a:gd name="connsiteY63" fmla="*/ 1508760 h 3177540"/>
              <a:gd name="connsiteX64" fmla="*/ 304800 w 3413760"/>
              <a:gd name="connsiteY64" fmla="*/ 1394460 h 3177540"/>
              <a:gd name="connsiteX65" fmla="*/ 430056 w 3413760"/>
              <a:gd name="connsiteY65" fmla="*/ 1397316 h 3177540"/>
              <a:gd name="connsiteX66" fmla="*/ 488856 w 3413760"/>
              <a:gd name="connsiteY66" fmla="*/ 1350708 h 3177540"/>
              <a:gd name="connsiteX67" fmla="*/ 441960 w 3413760"/>
              <a:gd name="connsiteY67" fmla="*/ 1325880 h 3177540"/>
              <a:gd name="connsiteX68" fmla="*/ 434340 w 3413760"/>
              <a:gd name="connsiteY68" fmla="*/ 1226820 h 3177540"/>
              <a:gd name="connsiteX69" fmla="*/ 472440 w 3413760"/>
              <a:gd name="connsiteY69" fmla="*/ 1158240 h 3177540"/>
              <a:gd name="connsiteX70" fmla="*/ 632460 w 3413760"/>
              <a:gd name="connsiteY70" fmla="*/ 1135380 h 3177540"/>
              <a:gd name="connsiteX71" fmla="*/ 678180 w 3413760"/>
              <a:gd name="connsiteY71" fmla="*/ 1059180 h 3177540"/>
              <a:gd name="connsiteX72" fmla="*/ 723900 w 3413760"/>
              <a:gd name="connsiteY72" fmla="*/ 1059180 h 3177540"/>
              <a:gd name="connsiteX73" fmla="*/ 838200 w 3413760"/>
              <a:gd name="connsiteY73" fmla="*/ 975360 h 3177540"/>
              <a:gd name="connsiteX74" fmla="*/ 853440 w 3413760"/>
              <a:gd name="connsiteY74" fmla="*/ 899160 h 3177540"/>
              <a:gd name="connsiteX75" fmla="*/ 891540 w 3413760"/>
              <a:gd name="connsiteY75" fmla="*/ 838200 h 3177540"/>
              <a:gd name="connsiteX76" fmla="*/ 929640 w 3413760"/>
              <a:gd name="connsiteY76" fmla="*/ 746760 h 3177540"/>
              <a:gd name="connsiteX77" fmla="*/ 1013460 w 3413760"/>
              <a:gd name="connsiteY77" fmla="*/ 746760 h 3177540"/>
              <a:gd name="connsiteX78" fmla="*/ 1021080 w 3413760"/>
              <a:gd name="connsiteY78" fmla="*/ 678180 h 3177540"/>
              <a:gd name="connsiteX79" fmla="*/ 1074420 w 3413760"/>
              <a:gd name="connsiteY79" fmla="*/ 678180 h 3177540"/>
              <a:gd name="connsiteX80" fmla="*/ 1074420 w 3413760"/>
              <a:gd name="connsiteY80" fmla="*/ 594360 h 3177540"/>
              <a:gd name="connsiteX81" fmla="*/ 944880 w 3413760"/>
              <a:gd name="connsiteY81" fmla="*/ 502920 h 3177540"/>
              <a:gd name="connsiteX82" fmla="*/ 792480 w 3413760"/>
              <a:gd name="connsiteY82" fmla="*/ 350520 h 3177540"/>
              <a:gd name="connsiteX83" fmla="*/ 693420 w 3413760"/>
              <a:gd name="connsiteY83" fmla="*/ 327660 h 3177540"/>
              <a:gd name="connsiteX84" fmla="*/ 662940 w 3413760"/>
              <a:gd name="connsiteY84" fmla="*/ 259080 h 3177540"/>
              <a:gd name="connsiteX85" fmla="*/ 533400 w 3413760"/>
              <a:gd name="connsiteY85" fmla="*/ 266700 h 3177540"/>
              <a:gd name="connsiteX86" fmla="*/ 502920 w 3413760"/>
              <a:gd name="connsiteY86" fmla="*/ 327660 h 3177540"/>
              <a:gd name="connsiteX87" fmla="*/ 563880 w 3413760"/>
              <a:gd name="connsiteY87" fmla="*/ 403860 h 3177540"/>
              <a:gd name="connsiteX88" fmla="*/ 464820 w 3413760"/>
              <a:gd name="connsiteY88" fmla="*/ 434340 h 3177540"/>
              <a:gd name="connsiteX89" fmla="*/ 434340 w 3413760"/>
              <a:gd name="connsiteY89" fmla="*/ 426720 h 3177540"/>
              <a:gd name="connsiteX90" fmla="*/ 396240 w 3413760"/>
              <a:gd name="connsiteY90" fmla="*/ 472440 h 3177540"/>
              <a:gd name="connsiteX91" fmla="*/ 335280 w 3413760"/>
              <a:gd name="connsiteY91" fmla="*/ 434340 h 3177540"/>
              <a:gd name="connsiteX92" fmla="*/ 388620 w 3413760"/>
              <a:gd name="connsiteY92" fmla="*/ 259080 h 3177540"/>
              <a:gd name="connsiteX93" fmla="*/ 495300 w 3413760"/>
              <a:gd name="connsiteY93" fmla="*/ 182880 h 3177540"/>
              <a:gd name="connsiteX94" fmla="*/ 441960 w 3413760"/>
              <a:gd name="connsiteY94" fmla="*/ 99060 h 3177540"/>
              <a:gd name="connsiteX95" fmla="*/ 435612 w 3413760"/>
              <a:gd name="connsiteY95" fmla="*/ 54610 h 3177540"/>
              <a:gd name="connsiteX96" fmla="*/ 3303756 w 3413760"/>
              <a:gd name="connsiteY96" fmla="*/ 54610 h 3177540"/>
              <a:gd name="connsiteX97" fmla="*/ 3303756 w 3413760"/>
              <a:gd name="connsiteY97" fmla="*/ 7620 h 3177540"/>
              <a:gd name="connsiteX98" fmla="*/ 3356608 w 3413760"/>
              <a:gd name="connsiteY98" fmla="*/ 7620 h 3177540"/>
              <a:gd name="connsiteX99" fmla="*/ 3360420 w 3413760"/>
              <a:gd name="connsiteY99" fmla="*/ 0 h 3177540"/>
              <a:gd name="connsiteX0" fmla="*/ 3360420 w 3413760"/>
              <a:gd name="connsiteY0" fmla="*/ 0 h 3177540"/>
              <a:gd name="connsiteX1" fmla="*/ 3413760 w 3413760"/>
              <a:gd name="connsiteY1" fmla="*/ 30480 h 3177540"/>
              <a:gd name="connsiteX2" fmla="*/ 3390900 w 3413760"/>
              <a:gd name="connsiteY2" fmla="*/ 137160 h 3177540"/>
              <a:gd name="connsiteX3" fmla="*/ 3360420 w 3413760"/>
              <a:gd name="connsiteY3" fmla="*/ 175260 h 3177540"/>
              <a:gd name="connsiteX4" fmla="*/ 3322320 w 3413760"/>
              <a:gd name="connsiteY4" fmla="*/ 175260 h 3177540"/>
              <a:gd name="connsiteX5" fmla="*/ 3284220 w 3413760"/>
              <a:gd name="connsiteY5" fmla="*/ 114300 h 3177540"/>
              <a:gd name="connsiteX6" fmla="*/ 3230880 w 3413760"/>
              <a:gd name="connsiteY6" fmla="*/ 114300 h 3177540"/>
              <a:gd name="connsiteX7" fmla="*/ 3162300 w 3413760"/>
              <a:gd name="connsiteY7" fmla="*/ 129540 h 3177540"/>
              <a:gd name="connsiteX8" fmla="*/ 3086100 w 3413760"/>
              <a:gd name="connsiteY8" fmla="*/ 182880 h 3177540"/>
              <a:gd name="connsiteX9" fmla="*/ 2979420 w 3413760"/>
              <a:gd name="connsiteY9" fmla="*/ 205740 h 3177540"/>
              <a:gd name="connsiteX10" fmla="*/ 2956560 w 3413760"/>
              <a:gd name="connsiteY10" fmla="*/ 182880 h 3177540"/>
              <a:gd name="connsiteX11" fmla="*/ 2849880 w 3413760"/>
              <a:gd name="connsiteY11" fmla="*/ 175260 h 3177540"/>
              <a:gd name="connsiteX12" fmla="*/ 2674620 w 3413760"/>
              <a:gd name="connsiteY12" fmla="*/ 236220 h 3177540"/>
              <a:gd name="connsiteX13" fmla="*/ 2499360 w 3413760"/>
              <a:gd name="connsiteY13" fmla="*/ 381000 h 3177540"/>
              <a:gd name="connsiteX14" fmla="*/ 2186940 w 3413760"/>
              <a:gd name="connsiteY14" fmla="*/ 723900 h 3177540"/>
              <a:gd name="connsiteX15" fmla="*/ 2042160 w 3413760"/>
              <a:gd name="connsiteY15" fmla="*/ 922020 h 3177540"/>
              <a:gd name="connsiteX16" fmla="*/ 1943100 w 3413760"/>
              <a:gd name="connsiteY16" fmla="*/ 1272540 h 3177540"/>
              <a:gd name="connsiteX17" fmla="*/ 1943100 w 3413760"/>
              <a:gd name="connsiteY17" fmla="*/ 1539240 h 3177540"/>
              <a:gd name="connsiteX18" fmla="*/ 2019300 w 3413760"/>
              <a:gd name="connsiteY18" fmla="*/ 1653540 h 3177540"/>
              <a:gd name="connsiteX19" fmla="*/ 1973580 w 3413760"/>
              <a:gd name="connsiteY19" fmla="*/ 1722120 h 3177540"/>
              <a:gd name="connsiteX20" fmla="*/ 1950720 w 3413760"/>
              <a:gd name="connsiteY20" fmla="*/ 1965960 h 3177540"/>
              <a:gd name="connsiteX21" fmla="*/ 1905000 w 3413760"/>
              <a:gd name="connsiteY21" fmla="*/ 2103120 h 3177540"/>
              <a:gd name="connsiteX22" fmla="*/ 1798320 w 3413760"/>
              <a:gd name="connsiteY22" fmla="*/ 2110740 h 3177540"/>
              <a:gd name="connsiteX23" fmla="*/ 1760220 w 3413760"/>
              <a:gd name="connsiteY23" fmla="*/ 2194560 h 3177540"/>
              <a:gd name="connsiteX24" fmla="*/ 1638300 w 3413760"/>
              <a:gd name="connsiteY24" fmla="*/ 2232660 h 3177540"/>
              <a:gd name="connsiteX25" fmla="*/ 1600200 w 3413760"/>
              <a:gd name="connsiteY25" fmla="*/ 2286000 h 3177540"/>
              <a:gd name="connsiteX26" fmla="*/ 1516380 w 3413760"/>
              <a:gd name="connsiteY26" fmla="*/ 2293620 h 3177540"/>
              <a:gd name="connsiteX27" fmla="*/ 1485900 w 3413760"/>
              <a:gd name="connsiteY27" fmla="*/ 2346960 h 3177540"/>
              <a:gd name="connsiteX28" fmla="*/ 1371600 w 3413760"/>
              <a:gd name="connsiteY28" fmla="*/ 2369820 h 3177540"/>
              <a:gd name="connsiteX29" fmla="*/ 1341120 w 3413760"/>
              <a:gd name="connsiteY29" fmla="*/ 2339340 h 3177540"/>
              <a:gd name="connsiteX30" fmla="*/ 1226820 w 3413760"/>
              <a:gd name="connsiteY30" fmla="*/ 2324100 h 3177540"/>
              <a:gd name="connsiteX31" fmla="*/ 1066800 w 3413760"/>
              <a:gd name="connsiteY31" fmla="*/ 2369820 h 3177540"/>
              <a:gd name="connsiteX32" fmla="*/ 1066800 w 3413760"/>
              <a:gd name="connsiteY32" fmla="*/ 2461260 h 3177540"/>
              <a:gd name="connsiteX33" fmla="*/ 960120 w 3413760"/>
              <a:gd name="connsiteY33" fmla="*/ 2567940 h 3177540"/>
              <a:gd name="connsiteX34" fmla="*/ 815340 w 3413760"/>
              <a:gd name="connsiteY34" fmla="*/ 2613660 h 3177540"/>
              <a:gd name="connsiteX35" fmla="*/ 662940 w 3413760"/>
              <a:gd name="connsiteY35" fmla="*/ 2788920 h 3177540"/>
              <a:gd name="connsiteX36" fmla="*/ 624840 w 3413760"/>
              <a:gd name="connsiteY36" fmla="*/ 3025140 h 3177540"/>
              <a:gd name="connsiteX37" fmla="*/ 525780 w 3413760"/>
              <a:gd name="connsiteY37" fmla="*/ 3162300 h 3177540"/>
              <a:gd name="connsiteX38" fmla="*/ 403860 w 3413760"/>
              <a:gd name="connsiteY38" fmla="*/ 3177540 h 3177540"/>
              <a:gd name="connsiteX39" fmla="*/ 198120 w 3413760"/>
              <a:gd name="connsiteY39" fmla="*/ 3124200 h 3177540"/>
              <a:gd name="connsiteX40" fmla="*/ 198120 w 3413760"/>
              <a:gd name="connsiteY40" fmla="*/ 3017520 h 3177540"/>
              <a:gd name="connsiteX41" fmla="*/ 60960 w 3413760"/>
              <a:gd name="connsiteY41" fmla="*/ 2971800 h 3177540"/>
              <a:gd name="connsiteX42" fmla="*/ 0 w 3413760"/>
              <a:gd name="connsiteY42" fmla="*/ 2926080 h 3177540"/>
              <a:gd name="connsiteX43" fmla="*/ 0 w 3413760"/>
              <a:gd name="connsiteY43" fmla="*/ 2880360 h 3177540"/>
              <a:gd name="connsiteX44" fmla="*/ 99060 w 3413760"/>
              <a:gd name="connsiteY44" fmla="*/ 2887980 h 3177540"/>
              <a:gd name="connsiteX45" fmla="*/ 175260 w 3413760"/>
              <a:gd name="connsiteY45" fmla="*/ 2865120 h 3177540"/>
              <a:gd name="connsiteX46" fmla="*/ 205740 w 3413760"/>
              <a:gd name="connsiteY46" fmla="*/ 2834640 h 3177540"/>
              <a:gd name="connsiteX47" fmla="*/ 297180 w 3413760"/>
              <a:gd name="connsiteY47" fmla="*/ 2834640 h 3177540"/>
              <a:gd name="connsiteX48" fmla="*/ 297180 w 3413760"/>
              <a:gd name="connsiteY48" fmla="*/ 2758440 h 3177540"/>
              <a:gd name="connsiteX49" fmla="*/ 205740 w 3413760"/>
              <a:gd name="connsiteY49" fmla="*/ 2659380 h 3177540"/>
              <a:gd name="connsiteX50" fmla="*/ 198120 w 3413760"/>
              <a:gd name="connsiteY50" fmla="*/ 2545080 h 3177540"/>
              <a:gd name="connsiteX51" fmla="*/ 236220 w 3413760"/>
              <a:gd name="connsiteY51" fmla="*/ 2461260 h 3177540"/>
              <a:gd name="connsiteX52" fmla="*/ 198120 w 3413760"/>
              <a:gd name="connsiteY52" fmla="*/ 2392680 h 3177540"/>
              <a:gd name="connsiteX53" fmla="*/ 213360 w 3413760"/>
              <a:gd name="connsiteY53" fmla="*/ 2316480 h 3177540"/>
              <a:gd name="connsiteX54" fmla="*/ 205740 w 3413760"/>
              <a:gd name="connsiteY54" fmla="*/ 2270760 h 3177540"/>
              <a:gd name="connsiteX55" fmla="*/ 182880 w 3413760"/>
              <a:gd name="connsiteY55" fmla="*/ 2148840 h 3177540"/>
              <a:gd name="connsiteX56" fmla="*/ 205740 w 3413760"/>
              <a:gd name="connsiteY56" fmla="*/ 2026920 h 3177540"/>
              <a:gd name="connsiteX57" fmla="*/ 335280 w 3413760"/>
              <a:gd name="connsiteY57" fmla="*/ 1965960 h 3177540"/>
              <a:gd name="connsiteX58" fmla="*/ 327660 w 3413760"/>
              <a:gd name="connsiteY58" fmla="*/ 1859280 h 3177540"/>
              <a:gd name="connsiteX59" fmla="*/ 274320 w 3413760"/>
              <a:gd name="connsiteY59" fmla="*/ 1767840 h 3177540"/>
              <a:gd name="connsiteX60" fmla="*/ 274320 w 3413760"/>
              <a:gd name="connsiteY60" fmla="*/ 1714500 h 3177540"/>
              <a:gd name="connsiteX61" fmla="*/ 160020 w 3413760"/>
              <a:gd name="connsiteY61" fmla="*/ 1638300 h 3177540"/>
              <a:gd name="connsiteX62" fmla="*/ 198120 w 3413760"/>
              <a:gd name="connsiteY62" fmla="*/ 1562100 h 3177540"/>
              <a:gd name="connsiteX63" fmla="*/ 213360 w 3413760"/>
              <a:gd name="connsiteY63" fmla="*/ 1508760 h 3177540"/>
              <a:gd name="connsiteX64" fmla="*/ 304800 w 3413760"/>
              <a:gd name="connsiteY64" fmla="*/ 1394460 h 3177540"/>
              <a:gd name="connsiteX65" fmla="*/ 430056 w 3413760"/>
              <a:gd name="connsiteY65" fmla="*/ 1397316 h 3177540"/>
              <a:gd name="connsiteX66" fmla="*/ 488856 w 3413760"/>
              <a:gd name="connsiteY66" fmla="*/ 1350708 h 3177540"/>
              <a:gd name="connsiteX67" fmla="*/ 441960 w 3413760"/>
              <a:gd name="connsiteY67" fmla="*/ 1325880 h 3177540"/>
              <a:gd name="connsiteX68" fmla="*/ 434340 w 3413760"/>
              <a:gd name="connsiteY68" fmla="*/ 1226820 h 3177540"/>
              <a:gd name="connsiteX69" fmla="*/ 472440 w 3413760"/>
              <a:gd name="connsiteY69" fmla="*/ 1158240 h 3177540"/>
              <a:gd name="connsiteX70" fmla="*/ 632460 w 3413760"/>
              <a:gd name="connsiteY70" fmla="*/ 1135380 h 3177540"/>
              <a:gd name="connsiteX71" fmla="*/ 678180 w 3413760"/>
              <a:gd name="connsiteY71" fmla="*/ 1059180 h 3177540"/>
              <a:gd name="connsiteX72" fmla="*/ 723900 w 3413760"/>
              <a:gd name="connsiteY72" fmla="*/ 1059180 h 3177540"/>
              <a:gd name="connsiteX73" fmla="*/ 838200 w 3413760"/>
              <a:gd name="connsiteY73" fmla="*/ 975360 h 3177540"/>
              <a:gd name="connsiteX74" fmla="*/ 853440 w 3413760"/>
              <a:gd name="connsiteY74" fmla="*/ 899160 h 3177540"/>
              <a:gd name="connsiteX75" fmla="*/ 891540 w 3413760"/>
              <a:gd name="connsiteY75" fmla="*/ 838200 h 3177540"/>
              <a:gd name="connsiteX76" fmla="*/ 929640 w 3413760"/>
              <a:gd name="connsiteY76" fmla="*/ 746760 h 3177540"/>
              <a:gd name="connsiteX77" fmla="*/ 1013460 w 3413760"/>
              <a:gd name="connsiteY77" fmla="*/ 746760 h 3177540"/>
              <a:gd name="connsiteX78" fmla="*/ 1021080 w 3413760"/>
              <a:gd name="connsiteY78" fmla="*/ 678180 h 3177540"/>
              <a:gd name="connsiteX79" fmla="*/ 1074420 w 3413760"/>
              <a:gd name="connsiteY79" fmla="*/ 678180 h 3177540"/>
              <a:gd name="connsiteX80" fmla="*/ 1074420 w 3413760"/>
              <a:gd name="connsiteY80" fmla="*/ 594360 h 3177540"/>
              <a:gd name="connsiteX81" fmla="*/ 944880 w 3413760"/>
              <a:gd name="connsiteY81" fmla="*/ 502920 h 3177540"/>
              <a:gd name="connsiteX82" fmla="*/ 792480 w 3413760"/>
              <a:gd name="connsiteY82" fmla="*/ 350520 h 3177540"/>
              <a:gd name="connsiteX83" fmla="*/ 693420 w 3413760"/>
              <a:gd name="connsiteY83" fmla="*/ 327660 h 3177540"/>
              <a:gd name="connsiteX84" fmla="*/ 662940 w 3413760"/>
              <a:gd name="connsiteY84" fmla="*/ 259080 h 3177540"/>
              <a:gd name="connsiteX85" fmla="*/ 533400 w 3413760"/>
              <a:gd name="connsiteY85" fmla="*/ 266700 h 3177540"/>
              <a:gd name="connsiteX86" fmla="*/ 502920 w 3413760"/>
              <a:gd name="connsiteY86" fmla="*/ 327660 h 3177540"/>
              <a:gd name="connsiteX87" fmla="*/ 563880 w 3413760"/>
              <a:gd name="connsiteY87" fmla="*/ 403860 h 3177540"/>
              <a:gd name="connsiteX88" fmla="*/ 464820 w 3413760"/>
              <a:gd name="connsiteY88" fmla="*/ 434340 h 3177540"/>
              <a:gd name="connsiteX89" fmla="*/ 434340 w 3413760"/>
              <a:gd name="connsiteY89" fmla="*/ 426720 h 3177540"/>
              <a:gd name="connsiteX90" fmla="*/ 396240 w 3413760"/>
              <a:gd name="connsiteY90" fmla="*/ 472440 h 3177540"/>
              <a:gd name="connsiteX91" fmla="*/ 335280 w 3413760"/>
              <a:gd name="connsiteY91" fmla="*/ 434340 h 3177540"/>
              <a:gd name="connsiteX92" fmla="*/ 495300 w 3413760"/>
              <a:gd name="connsiteY92" fmla="*/ 182880 h 3177540"/>
              <a:gd name="connsiteX93" fmla="*/ 441960 w 3413760"/>
              <a:gd name="connsiteY93" fmla="*/ 99060 h 3177540"/>
              <a:gd name="connsiteX94" fmla="*/ 435612 w 3413760"/>
              <a:gd name="connsiteY94" fmla="*/ 54610 h 3177540"/>
              <a:gd name="connsiteX95" fmla="*/ 3303756 w 3413760"/>
              <a:gd name="connsiteY95" fmla="*/ 54610 h 3177540"/>
              <a:gd name="connsiteX96" fmla="*/ 3303756 w 3413760"/>
              <a:gd name="connsiteY96" fmla="*/ 7620 h 3177540"/>
              <a:gd name="connsiteX97" fmla="*/ 3356608 w 3413760"/>
              <a:gd name="connsiteY97" fmla="*/ 7620 h 3177540"/>
              <a:gd name="connsiteX98" fmla="*/ 3360420 w 3413760"/>
              <a:gd name="connsiteY98" fmla="*/ 0 h 3177540"/>
              <a:gd name="connsiteX0" fmla="*/ 3360420 w 3413760"/>
              <a:gd name="connsiteY0" fmla="*/ 0 h 3177540"/>
              <a:gd name="connsiteX1" fmla="*/ 3413760 w 3413760"/>
              <a:gd name="connsiteY1" fmla="*/ 30480 h 3177540"/>
              <a:gd name="connsiteX2" fmla="*/ 3390900 w 3413760"/>
              <a:gd name="connsiteY2" fmla="*/ 137160 h 3177540"/>
              <a:gd name="connsiteX3" fmla="*/ 3360420 w 3413760"/>
              <a:gd name="connsiteY3" fmla="*/ 175260 h 3177540"/>
              <a:gd name="connsiteX4" fmla="*/ 3322320 w 3413760"/>
              <a:gd name="connsiteY4" fmla="*/ 175260 h 3177540"/>
              <a:gd name="connsiteX5" fmla="*/ 3284220 w 3413760"/>
              <a:gd name="connsiteY5" fmla="*/ 114300 h 3177540"/>
              <a:gd name="connsiteX6" fmla="*/ 3230880 w 3413760"/>
              <a:gd name="connsiteY6" fmla="*/ 114300 h 3177540"/>
              <a:gd name="connsiteX7" fmla="*/ 3162300 w 3413760"/>
              <a:gd name="connsiteY7" fmla="*/ 129540 h 3177540"/>
              <a:gd name="connsiteX8" fmla="*/ 3086100 w 3413760"/>
              <a:gd name="connsiteY8" fmla="*/ 182880 h 3177540"/>
              <a:gd name="connsiteX9" fmla="*/ 2979420 w 3413760"/>
              <a:gd name="connsiteY9" fmla="*/ 205740 h 3177540"/>
              <a:gd name="connsiteX10" fmla="*/ 2956560 w 3413760"/>
              <a:gd name="connsiteY10" fmla="*/ 182880 h 3177540"/>
              <a:gd name="connsiteX11" fmla="*/ 2849880 w 3413760"/>
              <a:gd name="connsiteY11" fmla="*/ 175260 h 3177540"/>
              <a:gd name="connsiteX12" fmla="*/ 2674620 w 3413760"/>
              <a:gd name="connsiteY12" fmla="*/ 236220 h 3177540"/>
              <a:gd name="connsiteX13" fmla="*/ 2499360 w 3413760"/>
              <a:gd name="connsiteY13" fmla="*/ 381000 h 3177540"/>
              <a:gd name="connsiteX14" fmla="*/ 2186940 w 3413760"/>
              <a:gd name="connsiteY14" fmla="*/ 723900 h 3177540"/>
              <a:gd name="connsiteX15" fmla="*/ 2042160 w 3413760"/>
              <a:gd name="connsiteY15" fmla="*/ 922020 h 3177540"/>
              <a:gd name="connsiteX16" fmla="*/ 1943100 w 3413760"/>
              <a:gd name="connsiteY16" fmla="*/ 1272540 h 3177540"/>
              <a:gd name="connsiteX17" fmla="*/ 1943100 w 3413760"/>
              <a:gd name="connsiteY17" fmla="*/ 1539240 h 3177540"/>
              <a:gd name="connsiteX18" fmla="*/ 2019300 w 3413760"/>
              <a:gd name="connsiteY18" fmla="*/ 1653540 h 3177540"/>
              <a:gd name="connsiteX19" fmla="*/ 1973580 w 3413760"/>
              <a:gd name="connsiteY19" fmla="*/ 1722120 h 3177540"/>
              <a:gd name="connsiteX20" fmla="*/ 1950720 w 3413760"/>
              <a:gd name="connsiteY20" fmla="*/ 1965960 h 3177540"/>
              <a:gd name="connsiteX21" fmla="*/ 1905000 w 3413760"/>
              <a:gd name="connsiteY21" fmla="*/ 2103120 h 3177540"/>
              <a:gd name="connsiteX22" fmla="*/ 1798320 w 3413760"/>
              <a:gd name="connsiteY22" fmla="*/ 2110740 h 3177540"/>
              <a:gd name="connsiteX23" fmla="*/ 1760220 w 3413760"/>
              <a:gd name="connsiteY23" fmla="*/ 2194560 h 3177540"/>
              <a:gd name="connsiteX24" fmla="*/ 1638300 w 3413760"/>
              <a:gd name="connsiteY24" fmla="*/ 2232660 h 3177540"/>
              <a:gd name="connsiteX25" fmla="*/ 1600200 w 3413760"/>
              <a:gd name="connsiteY25" fmla="*/ 2286000 h 3177540"/>
              <a:gd name="connsiteX26" fmla="*/ 1516380 w 3413760"/>
              <a:gd name="connsiteY26" fmla="*/ 2293620 h 3177540"/>
              <a:gd name="connsiteX27" fmla="*/ 1485900 w 3413760"/>
              <a:gd name="connsiteY27" fmla="*/ 2346960 h 3177540"/>
              <a:gd name="connsiteX28" fmla="*/ 1371600 w 3413760"/>
              <a:gd name="connsiteY28" fmla="*/ 2369820 h 3177540"/>
              <a:gd name="connsiteX29" fmla="*/ 1341120 w 3413760"/>
              <a:gd name="connsiteY29" fmla="*/ 2339340 h 3177540"/>
              <a:gd name="connsiteX30" fmla="*/ 1226820 w 3413760"/>
              <a:gd name="connsiteY30" fmla="*/ 2324100 h 3177540"/>
              <a:gd name="connsiteX31" fmla="*/ 1066800 w 3413760"/>
              <a:gd name="connsiteY31" fmla="*/ 2369820 h 3177540"/>
              <a:gd name="connsiteX32" fmla="*/ 1066800 w 3413760"/>
              <a:gd name="connsiteY32" fmla="*/ 2461260 h 3177540"/>
              <a:gd name="connsiteX33" fmla="*/ 960120 w 3413760"/>
              <a:gd name="connsiteY33" fmla="*/ 2567940 h 3177540"/>
              <a:gd name="connsiteX34" fmla="*/ 815340 w 3413760"/>
              <a:gd name="connsiteY34" fmla="*/ 2613660 h 3177540"/>
              <a:gd name="connsiteX35" fmla="*/ 662940 w 3413760"/>
              <a:gd name="connsiteY35" fmla="*/ 2788920 h 3177540"/>
              <a:gd name="connsiteX36" fmla="*/ 624840 w 3413760"/>
              <a:gd name="connsiteY36" fmla="*/ 3025140 h 3177540"/>
              <a:gd name="connsiteX37" fmla="*/ 525780 w 3413760"/>
              <a:gd name="connsiteY37" fmla="*/ 3162300 h 3177540"/>
              <a:gd name="connsiteX38" fmla="*/ 403860 w 3413760"/>
              <a:gd name="connsiteY38" fmla="*/ 3177540 h 3177540"/>
              <a:gd name="connsiteX39" fmla="*/ 198120 w 3413760"/>
              <a:gd name="connsiteY39" fmla="*/ 3124200 h 3177540"/>
              <a:gd name="connsiteX40" fmla="*/ 198120 w 3413760"/>
              <a:gd name="connsiteY40" fmla="*/ 3017520 h 3177540"/>
              <a:gd name="connsiteX41" fmla="*/ 60960 w 3413760"/>
              <a:gd name="connsiteY41" fmla="*/ 2971800 h 3177540"/>
              <a:gd name="connsiteX42" fmla="*/ 0 w 3413760"/>
              <a:gd name="connsiteY42" fmla="*/ 2926080 h 3177540"/>
              <a:gd name="connsiteX43" fmla="*/ 0 w 3413760"/>
              <a:gd name="connsiteY43" fmla="*/ 2880360 h 3177540"/>
              <a:gd name="connsiteX44" fmla="*/ 99060 w 3413760"/>
              <a:gd name="connsiteY44" fmla="*/ 2887980 h 3177540"/>
              <a:gd name="connsiteX45" fmla="*/ 175260 w 3413760"/>
              <a:gd name="connsiteY45" fmla="*/ 2865120 h 3177540"/>
              <a:gd name="connsiteX46" fmla="*/ 205740 w 3413760"/>
              <a:gd name="connsiteY46" fmla="*/ 2834640 h 3177540"/>
              <a:gd name="connsiteX47" fmla="*/ 297180 w 3413760"/>
              <a:gd name="connsiteY47" fmla="*/ 2834640 h 3177540"/>
              <a:gd name="connsiteX48" fmla="*/ 297180 w 3413760"/>
              <a:gd name="connsiteY48" fmla="*/ 2758440 h 3177540"/>
              <a:gd name="connsiteX49" fmla="*/ 205740 w 3413760"/>
              <a:gd name="connsiteY49" fmla="*/ 2659380 h 3177540"/>
              <a:gd name="connsiteX50" fmla="*/ 198120 w 3413760"/>
              <a:gd name="connsiteY50" fmla="*/ 2545080 h 3177540"/>
              <a:gd name="connsiteX51" fmla="*/ 236220 w 3413760"/>
              <a:gd name="connsiteY51" fmla="*/ 2461260 h 3177540"/>
              <a:gd name="connsiteX52" fmla="*/ 198120 w 3413760"/>
              <a:gd name="connsiteY52" fmla="*/ 2392680 h 3177540"/>
              <a:gd name="connsiteX53" fmla="*/ 213360 w 3413760"/>
              <a:gd name="connsiteY53" fmla="*/ 2316480 h 3177540"/>
              <a:gd name="connsiteX54" fmla="*/ 205740 w 3413760"/>
              <a:gd name="connsiteY54" fmla="*/ 2270760 h 3177540"/>
              <a:gd name="connsiteX55" fmla="*/ 182880 w 3413760"/>
              <a:gd name="connsiteY55" fmla="*/ 2148840 h 3177540"/>
              <a:gd name="connsiteX56" fmla="*/ 205740 w 3413760"/>
              <a:gd name="connsiteY56" fmla="*/ 2026920 h 3177540"/>
              <a:gd name="connsiteX57" fmla="*/ 335280 w 3413760"/>
              <a:gd name="connsiteY57" fmla="*/ 1965960 h 3177540"/>
              <a:gd name="connsiteX58" fmla="*/ 327660 w 3413760"/>
              <a:gd name="connsiteY58" fmla="*/ 1859280 h 3177540"/>
              <a:gd name="connsiteX59" fmla="*/ 274320 w 3413760"/>
              <a:gd name="connsiteY59" fmla="*/ 1767840 h 3177540"/>
              <a:gd name="connsiteX60" fmla="*/ 274320 w 3413760"/>
              <a:gd name="connsiteY60" fmla="*/ 1714500 h 3177540"/>
              <a:gd name="connsiteX61" fmla="*/ 160020 w 3413760"/>
              <a:gd name="connsiteY61" fmla="*/ 1638300 h 3177540"/>
              <a:gd name="connsiteX62" fmla="*/ 198120 w 3413760"/>
              <a:gd name="connsiteY62" fmla="*/ 1562100 h 3177540"/>
              <a:gd name="connsiteX63" fmla="*/ 213360 w 3413760"/>
              <a:gd name="connsiteY63" fmla="*/ 1508760 h 3177540"/>
              <a:gd name="connsiteX64" fmla="*/ 304800 w 3413760"/>
              <a:gd name="connsiteY64" fmla="*/ 1394460 h 3177540"/>
              <a:gd name="connsiteX65" fmla="*/ 430056 w 3413760"/>
              <a:gd name="connsiteY65" fmla="*/ 1397316 h 3177540"/>
              <a:gd name="connsiteX66" fmla="*/ 488856 w 3413760"/>
              <a:gd name="connsiteY66" fmla="*/ 1350708 h 3177540"/>
              <a:gd name="connsiteX67" fmla="*/ 441960 w 3413760"/>
              <a:gd name="connsiteY67" fmla="*/ 1325880 h 3177540"/>
              <a:gd name="connsiteX68" fmla="*/ 434340 w 3413760"/>
              <a:gd name="connsiteY68" fmla="*/ 1226820 h 3177540"/>
              <a:gd name="connsiteX69" fmla="*/ 472440 w 3413760"/>
              <a:gd name="connsiteY69" fmla="*/ 1158240 h 3177540"/>
              <a:gd name="connsiteX70" fmla="*/ 632460 w 3413760"/>
              <a:gd name="connsiteY70" fmla="*/ 1135380 h 3177540"/>
              <a:gd name="connsiteX71" fmla="*/ 678180 w 3413760"/>
              <a:gd name="connsiteY71" fmla="*/ 1059180 h 3177540"/>
              <a:gd name="connsiteX72" fmla="*/ 723900 w 3413760"/>
              <a:gd name="connsiteY72" fmla="*/ 1059180 h 3177540"/>
              <a:gd name="connsiteX73" fmla="*/ 838200 w 3413760"/>
              <a:gd name="connsiteY73" fmla="*/ 975360 h 3177540"/>
              <a:gd name="connsiteX74" fmla="*/ 853440 w 3413760"/>
              <a:gd name="connsiteY74" fmla="*/ 899160 h 3177540"/>
              <a:gd name="connsiteX75" fmla="*/ 891540 w 3413760"/>
              <a:gd name="connsiteY75" fmla="*/ 838200 h 3177540"/>
              <a:gd name="connsiteX76" fmla="*/ 929640 w 3413760"/>
              <a:gd name="connsiteY76" fmla="*/ 746760 h 3177540"/>
              <a:gd name="connsiteX77" fmla="*/ 1013460 w 3413760"/>
              <a:gd name="connsiteY77" fmla="*/ 746760 h 3177540"/>
              <a:gd name="connsiteX78" fmla="*/ 1021080 w 3413760"/>
              <a:gd name="connsiteY78" fmla="*/ 678180 h 3177540"/>
              <a:gd name="connsiteX79" fmla="*/ 1074420 w 3413760"/>
              <a:gd name="connsiteY79" fmla="*/ 678180 h 3177540"/>
              <a:gd name="connsiteX80" fmla="*/ 1074420 w 3413760"/>
              <a:gd name="connsiteY80" fmla="*/ 594360 h 3177540"/>
              <a:gd name="connsiteX81" fmla="*/ 944880 w 3413760"/>
              <a:gd name="connsiteY81" fmla="*/ 502920 h 3177540"/>
              <a:gd name="connsiteX82" fmla="*/ 792480 w 3413760"/>
              <a:gd name="connsiteY82" fmla="*/ 350520 h 3177540"/>
              <a:gd name="connsiteX83" fmla="*/ 693420 w 3413760"/>
              <a:gd name="connsiteY83" fmla="*/ 327660 h 3177540"/>
              <a:gd name="connsiteX84" fmla="*/ 662940 w 3413760"/>
              <a:gd name="connsiteY84" fmla="*/ 259080 h 3177540"/>
              <a:gd name="connsiteX85" fmla="*/ 533400 w 3413760"/>
              <a:gd name="connsiteY85" fmla="*/ 266700 h 3177540"/>
              <a:gd name="connsiteX86" fmla="*/ 502920 w 3413760"/>
              <a:gd name="connsiteY86" fmla="*/ 327660 h 3177540"/>
              <a:gd name="connsiteX87" fmla="*/ 563880 w 3413760"/>
              <a:gd name="connsiteY87" fmla="*/ 403860 h 3177540"/>
              <a:gd name="connsiteX88" fmla="*/ 464820 w 3413760"/>
              <a:gd name="connsiteY88" fmla="*/ 434340 h 3177540"/>
              <a:gd name="connsiteX89" fmla="*/ 434340 w 3413760"/>
              <a:gd name="connsiteY89" fmla="*/ 426720 h 3177540"/>
              <a:gd name="connsiteX90" fmla="*/ 396240 w 3413760"/>
              <a:gd name="connsiteY90" fmla="*/ 472440 h 3177540"/>
              <a:gd name="connsiteX91" fmla="*/ 335280 w 3413760"/>
              <a:gd name="connsiteY91" fmla="*/ 434340 h 3177540"/>
              <a:gd name="connsiteX92" fmla="*/ 441960 w 3413760"/>
              <a:gd name="connsiteY92" fmla="*/ 99060 h 3177540"/>
              <a:gd name="connsiteX93" fmla="*/ 435612 w 3413760"/>
              <a:gd name="connsiteY93" fmla="*/ 54610 h 3177540"/>
              <a:gd name="connsiteX94" fmla="*/ 3303756 w 3413760"/>
              <a:gd name="connsiteY94" fmla="*/ 54610 h 3177540"/>
              <a:gd name="connsiteX95" fmla="*/ 3303756 w 3413760"/>
              <a:gd name="connsiteY95" fmla="*/ 7620 h 3177540"/>
              <a:gd name="connsiteX96" fmla="*/ 3356608 w 3413760"/>
              <a:gd name="connsiteY96" fmla="*/ 7620 h 3177540"/>
              <a:gd name="connsiteX97" fmla="*/ 3360420 w 3413760"/>
              <a:gd name="connsiteY97" fmla="*/ 0 h 3177540"/>
              <a:gd name="connsiteX0" fmla="*/ 3360420 w 3413760"/>
              <a:gd name="connsiteY0" fmla="*/ 0 h 3177540"/>
              <a:gd name="connsiteX1" fmla="*/ 3413760 w 3413760"/>
              <a:gd name="connsiteY1" fmla="*/ 30480 h 3177540"/>
              <a:gd name="connsiteX2" fmla="*/ 3390900 w 3413760"/>
              <a:gd name="connsiteY2" fmla="*/ 137160 h 3177540"/>
              <a:gd name="connsiteX3" fmla="*/ 3360420 w 3413760"/>
              <a:gd name="connsiteY3" fmla="*/ 175260 h 3177540"/>
              <a:gd name="connsiteX4" fmla="*/ 3322320 w 3413760"/>
              <a:gd name="connsiteY4" fmla="*/ 175260 h 3177540"/>
              <a:gd name="connsiteX5" fmla="*/ 3284220 w 3413760"/>
              <a:gd name="connsiteY5" fmla="*/ 114300 h 3177540"/>
              <a:gd name="connsiteX6" fmla="*/ 3230880 w 3413760"/>
              <a:gd name="connsiteY6" fmla="*/ 114300 h 3177540"/>
              <a:gd name="connsiteX7" fmla="*/ 3162300 w 3413760"/>
              <a:gd name="connsiteY7" fmla="*/ 129540 h 3177540"/>
              <a:gd name="connsiteX8" fmla="*/ 3086100 w 3413760"/>
              <a:gd name="connsiteY8" fmla="*/ 182880 h 3177540"/>
              <a:gd name="connsiteX9" fmla="*/ 2979420 w 3413760"/>
              <a:gd name="connsiteY9" fmla="*/ 205740 h 3177540"/>
              <a:gd name="connsiteX10" fmla="*/ 2956560 w 3413760"/>
              <a:gd name="connsiteY10" fmla="*/ 182880 h 3177540"/>
              <a:gd name="connsiteX11" fmla="*/ 2849880 w 3413760"/>
              <a:gd name="connsiteY11" fmla="*/ 175260 h 3177540"/>
              <a:gd name="connsiteX12" fmla="*/ 2674620 w 3413760"/>
              <a:gd name="connsiteY12" fmla="*/ 236220 h 3177540"/>
              <a:gd name="connsiteX13" fmla="*/ 2499360 w 3413760"/>
              <a:gd name="connsiteY13" fmla="*/ 381000 h 3177540"/>
              <a:gd name="connsiteX14" fmla="*/ 2186940 w 3413760"/>
              <a:gd name="connsiteY14" fmla="*/ 723900 h 3177540"/>
              <a:gd name="connsiteX15" fmla="*/ 2042160 w 3413760"/>
              <a:gd name="connsiteY15" fmla="*/ 922020 h 3177540"/>
              <a:gd name="connsiteX16" fmla="*/ 1943100 w 3413760"/>
              <a:gd name="connsiteY16" fmla="*/ 1272540 h 3177540"/>
              <a:gd name="connsiteX17" fmla="*/ 1943100 w 3413760"/>
              <a:gd name="connsiteY17" fmla="*/ 1539240 h 3177540"/>
              <a:gd name="connsiteX18" fmla="*/ 2019300 w 3413760"/>
              <a:gd name="connsiteY18" fmla="*/ 1653540 h 3177540"/>
              <a:gd name="connsiteX19" fmla="*/ 1973580 w 3413760"/>
              <a:gd name="connsiteY19" fmla="*/ 1722120 h 3177540"/>
              <a:gd name="connsiteX20" fmla="*/ 1950720 w 3413760"/>
              <a:gd name="connsiteY20" fmla="*/ 1965960 h 3177540"/>
              <a:gd name="connsiteX21" fmla="*/ 1905000 w 3413760"/>
              <a:gd name="connsiteY21" fmla="*/ 2103120 h 3177540"/>
              <a:gd name="connsiteX22" fmla="*/ 1798320 w 3413760"/>
              <a:gd name="connsiteY22" fmla="*/ 2110740 h 3177540"/>
              <a:gd name="connsiteX23" fmla="*/ 1760220 w 3413760"/>
              <a:gd name="connsiteY23" fmla="*/ 2194560 h 3177540"/>
              <a:gd name="connsiteX24" fmla="*/ 1638300 w 3413760"/>
              <a:gd name="connsiteY24" fmla="*/ 2232660 h 3177540"/>
              <a:gd name="connsiteX25" fmla="*/ 1600200 w 3413760"/>
              <a:gd name="connsiteY25" fmla="*/ 2286000 h 3177540"/>
              <a:gd name="connsiteX26" fmla="*/ 1516380 w 3413760"/>
              <a:gd name="connsiteY26" fmla="*/ 2293620 h 3177540"/>
              <a:gd name="connsiteX27" fmla="*/ 1485900 w 3413760"/>
              <a:gd name="connsiteY27" fmla="*/ 2346960 h 3177540"/>
              <a:gd name="connsiteX28" fmla="*/ 1371600 w 3413760"/>
              <a:gd name="connsiteY28" fmla="*/ 2369820 h 3177540"/>
              <a:gd name="connsiteX29" fmla="*/ 1341120 w 3413760"/>
              <a:gd name="connsiteY29" fmla="*/ 2339340 h 3177540"/>
              <a:gd name="connsiteX30" fmla="*/ 1226820 w 3413760"/>
              <a:gd name="connsiteY30" fmla="*/ 2324100 h 3177540"/>
              <a:gd name="connsiteX31" fmla="*/ 1066800 w 3413760"/>
              <a:gd name="connsiteY31" fmla="*/ 2369820 h 3177540"/>
              <a:gd name="connsiteX32" fmla="*/ 1066800 w 3413760"/>
              <a:gd name="connsiteY32" fmla="*/ 2461260 h 3177540"/>
              <a:gd name="connsiteX33" fmla="*/ 960120 w 3413760"/>
              <a:gd name="connsiteY33" fmla="*/ 2567940 h 3177540"/>
              <a:gd name="connsiteX34" fmla="*/ 815340 w 3413760"/>
              <a:gd name="connsiteY34" fmla="*/ 2613660 h 3177540"/>
              <a:gd name="connsiteX35" fmla="*/ 662940 w 3413760"/>
              <a:gd name="connsiteY35" fmla="*/ 2788920 h 3177540"/>
              <a:gd name="connsiteX36" fmla="*/ 624840 w 3413760"/>
              <a:gd name="connsiteY36" fmla="*/ 3025140 h 3177540"/>
              <a:gd name="connsiteX37" fmla="*/ 525780 w 3413760"/>
              <a:gd name="connsiteY37" fmla="*/ 3162300 h 3177540"/>
              <a:gd name="connsiteX38" fmla="*/ 403860 w 3413760"/>
              <a:gd name="connsiteY38" fmla="*/ 3177540 h 3177540"/>
              <a:gd name="connsiteX39" fmla="*/ 198120 w 3413760"/>
              <a:gd name="connsiteY39" fmla="*/ 3124200 h 3177540"/>
              <a:gd name="connsiteX40" fmla="*/ 198120 w 3413760"/>
              <a:gd name="connsiteY40" fmla="*/ 3017520 h 3177540"/>
              <a:gd name="connsiteX41" fmla="*/ 60960 w 3413760"/>
              <a:gd name="connsiteY41" fmla="*/ 2971800 h 3177540"/>
              <a:gd name="connsiteX42" fmla="*/ 0 w 3413760"/>
              <a:gd name="connsiteY42" fmla="*/ 2926080 h 3177540"/>
              <a:gd name="connsiteX43" fmla="*/ 0 w 3413760"/>
              <a:gd name="connsiteY43" fmla="*/ 2880360 h 3177540"/>
              <a:gd name="connsiteX44" fmla="*/ 99060 w 3413760"/>
              <a:gd name="connsiteY44" fmla="*/ 2887980 h 3177540"/>
              <a:gd name="connsiteX45" fmla="*/ 175260 w 3413760"/>
              <a:gd name="connsiteY45" fmla="*/ 2865120 h 3177540"/>
              <a:gd name="connsiteX46" fmla="*/ 205740 w 3413760"/>
              <a:gd name="connsiteY46" fmla="*/ 2834640 h 3177540"/>
              <a:gd name="connsiteX47" fmla="*/ 297180 w 3413760"/>
              <a:gd name="connsiteY47" fmla="*/ 2834640 h 3177540"/>
              <a:gd name="connsiteX48" fmla="*/ 297180 w 3413760"/>
              <a:gd name="connsiteY48" fmla="*/ 2758440 h 3177540"/>
              <a:gd name="connsiteX49" fmla="*/ 205740 w 3413760"/>
              <a:gd name="connsiteY49" fmla="*/ 2659380 h 3177540"/>
              <a:gd name="connsiteX50" fmla="*/ 198120 w 3413760"/>
              <a:gd name="connsiteY50" fmla="*/ 2545080 h 3177540"/>
              <a:gd name="connsiteX51" fmla="*/ 236220 w 3413760"/>
              <a:gd name="connsiteY51" fmla="*/ 2461260 h 3177540"/>
              <a:gd name="connsiteX52" fmla="*/ 198120 w 3413760"/>
              <a:gd name="connsiteY52" fmla="*/ 2392680 h 3177540"/>
              <a:gd name="connsiteX53" fmla="*/ 213360 w 3413760"/>
              <a:gd name="connsiteY53" fmla="*/ 2316480 h 3177540"/>
              <a:gd name="connsiteX54" fmla="*/ 205740 w 3413760"/>
              <a:gd name="connsiteY54" fmla="*/ 2270760 h 3177540"/>
              <a:gd name="connsiteX55" fmla="*/ 182880 w 3413760"/>
              <a:gd name="connsiteY55" fmla="*/ 2148840 h 3177540"/>
              <a:gd name="connsiteX56" fmla="*/ 205740 w 3413760"/>
              <a:gd name="connsiteY56" fmla="*/ 2026920 h 3177540"/>
              <a:gd name="connsiteX57" fmla="*/ 335280 w 3413760"/>
              <a:gd name="connsiteY57" fmla="*/ 1965960 h 3177540"/>
              <a:gd name="connsiteX58" fmla="*/ 327660 w 3413760"/>
              <a:gd name="connsiteY58" fmla="*/ 1859280 h 3177540"/>
              <a:gd name="connsiteX59" fmla="*/ 274320 w 3413760"/>
              <a:gd name="connsiteY59" fmla="*/ 1767840 h 3177540"/>
              <a:gd name="connsiteX60" fmla="*/ 274320 w 3413760"/>
              <a:gd name="connsiteY60" fmla="*/ 1714500 h 3177540"/>
              <a:gd name="connsiteX61" fmla="*/ 160020 w 3413760"/>
              <a:gd name="connsiteY61" fmla="*/ 1638300 h 3177540"/>
              <a:gd name="connsiteX62" fmla="*/ 198120 w 3413760"/>
              <a:gd name="connsiteY62" fmla="*/ 1562100 h 3177540"/>
              <a:gd name="connsiteX63" fmla="*/ 213360 w 3413760"/>
              <a:gd name="connsiteY63" fmla="*/ 1508760 h 3177540"/>
              <a:gd name="connsiteX64" fmla="*/ 304800 w 3413760"/>
              <a:gd name="connsiteY64" fmla="*/ 1394460 h 3177540"/>
              <a:gd name="connsiteX65" fmla="*/ 430056 w 3413760"/>
              <a:gd name="connsiteY65" fmla="*/ 1397316 h 3177540"/>
              <a:gd name="connsiteX66" fmla="*/ 488856 w 3413760"/>
              <a:gd name="connsiteY66" fmla="*/ 1350708 h 3177540"/>
              <a:gd name="connsiteX67" fmla="*/ 441960 w 3413760"/>
              <a:gd name="connsiteY67" fmla="*/ 1325880 h 3177540"/>
              <a:gd name="connsiteX68" fmla="*/ 434340 w 3413760"/>
              <a:gd name="connsiteY68" fmla="*/ 1226820 h 3177540"/>
              <a:gd name="connsiteX69" fmla="*/ 472440 w 3413760"/>
              <a:gd name="connsiteY69" fmla="*/ 1158240 h 3177540"/>
              <a:gd name="connsiteX70" fmla="*/ 632460 w 3413760"/>
              <a:gd name="connsiteY70" fmla="*/ 1135380 h 3177540"/>
              <a:gd name="connsiteX71" fmla="*/ 678180 w 3413760"/>
              <a:gd name="connsiteY71" fmla="*/ 1059180 h 3177540"/>
              <a:gd name="connsiteX72" fmla="*/ 723900 w 3413760"/>
              <a:gd name="connsiteY72" fmla="*/ 1059180 h 3177540"/>
              <a:gd name="connsiteX73" fmla="*/ 838200 w 3413760"/>
              <a:gd name="connsiteY73" fmla="*/ 975360 h 3177540"/>
              <a:gd name="connsiteX74" fmla="*/ 853440 w 3413760"/>
              <a:gd name="connsiteY74" fmla="*/ 899160 h 3177540"/>
              <a:gd name="connsiteX75" fmla="*/ 891540 w 3413760"/>
              <a:gd name="connsiteY75" fmla="*/ 838200 h 3177540"/>
              <a:gd name="connsiteX76" fmla="*/ 929640 w 3413760"/>
              <a:gd name="connsiteY76" fmla="*/ 746760 h 3177540"/>
              <a:gd name="connsiteX77" fmla="*/ 1013460 w 3413760"/>
              <a:gd name="connsiteY77" fmla="*/ 746760 h 3177540"/>
              <a:gd name="connsiteX78" fmla="*/ 1021080 w 3413760"/>
              <a:gd name="connsiteY78" fmla="*/ 678180 h 3177540"/>
              <a:gd name="connsiteX79" fmla="*/ 1074420 w 3413760"/>
              <a:gd name="connsiteY79" fmla="*/ 678180 h 3177540"/>
              <a:gd name="connsiteX80" fmla="*/ 1074420 w 3413760"/>
              <a:gd name="connsiteY80" fmla="*/ 594360 h 3177540"/>
              <a:gd name="connsiteX81" fmla="*/ 944880 w 3413760"/>
              <a:gd name="connsiteY81" fmla="*/ 502920 h 3177540"/>
              <a:gd name="connsiteX82" fmla="*/ 792480 w 3413760"/>
              <a:gd name="connsiteY82" fmla="*/ 350520 h 3177540"/>
              <a:gd name="connsiteX83" fmla="*/ 693420 w 3413760"/>
              <a:gd name="connsiteY83" fmla="*/ 327660 h 3177540"/>
              <a:gd name="connsiteX84" fmla="*/ 662940 w 3413760"/>
              <a:gd name="connsiteY84" fmla="*/ 259080 h 3177540"/>
              <a:gd name="connsiteX85" fmla="*/ 533400 w 3413760"/>
              <a:gd name="connsiteY85" fmla="*/ 266700 h 3177540"/>
              <a:gd name="connsiteX86" fmla="*/ 502920 w 3413760"/>
              <a:gd name="connsiteY86" fmla="*/ 327660 h 3177540"/>
              <a:gd name="connsiteX87" fmla="*/ 563880 w 3413760"/>
              <a:gd name="connsiteY87" fmla="*/ 403860 h 3177540"/>
              <a:gd name="connsiteX88" fmla="*/ 464820 w 3413760"/>
              <a:gd name="connsiteY88" fmla="*/ 434340 h 3177540"/>
              <a:gd name="connsiteX89" fmla="*/ 434340 w 3413760"/>
              <a:gd name="connsiteY89" fmla="*/ 426720 h 3177540"/>
              <a:gd name="connsiteX90" fmla="*/ 396240 w 3413760"/>
              <a:gd name="connsiteY90" fmla="*/ 472440 h 3177540"/>
              <a:gd name="connsiteX91" fmla="*/ 335280 w 3413760"/>
              <a:gd name="connsiteY91" fmla="*/ 434340 h 3177540"/>
              <a:gd name="connsiteX92" fmla="*/ 441960 w 3413760"/>
              <a:gd name="connsiteY92" fmla="*/ 99060 h 3177540"/>
              <a:gd name="connsiteX93" fmla="*/ 3303756 w 3413760"/>
              <a:gd name="connsiteY93" fmla="*/ 54610 h 3177540"/>
              <a:gd name="connsiteX94" fmla="*/ 3303756 w 3413760"/>
              <a:gd name="connsiteY94" fmla="*/ 7620 h 3177540"/>
              <a:gd name="connsiteX95" fmla="*/ 3356608 w 3413760"/>
              <a:gd name="connsiteY95" fmla="*/ 7620 h 3177540"/>
              <a:gd name="connsiteX96" fmla="*/ 3360420 w 3413760"/>
              <a:gd name="connsiteY96" fmla="*/ 0 h 3177540"/>
              <a:gd name="connsiteX0" fmla="*/ 441960 w 3413760"/>
              <a:gd name="connsiteY0" fmla="*/ 99060 h 3177540"/>
              <a:gd name="connsiteX1" fmla="*/ 3303756 w 3413760"/>
              <a:gd name="connsiteY1" fmla="*/ 54610 h 3177540"/>
              <a:gd name="connsiteX2" fmla="*/ 3303756 w 3413760"/>
              <a:gd name="connsiteY2" fmla="*/ 7620 h 3177540"/>
              <a:gd name="connsiteX3" fmla="*/ 3356608 w 3413760"/>
              <a:gd name="connsiteY3" fmla="*/ 7620 h 3177540"/>
              <a:gd name="connsiteX4" fmla="*/ 3360420 w 3413760"/>
              <a:gd name="connsiteY4" fmla="*/ 0 h 3177540"/>
              <a:gd name="connsiteX5" fmla="*/ 3413760 w 3413760"/>
              <a:gd name="connsiteY5" fmla="*/ 30480 h 3177540"/>
              <a:gd name="connsiteX6" fmla="*/ 3390900 w 3413760"/>
              <a:gd name="connsiteY6" fmla="*/ 137160 h 3177540"/>
              <a:gd name="connsiteX7" fmla="*/ 3360420 w 3413760"/>
              <a:gd name="connsiteY7" fmla="*/ 175260 h 3177540"/>
              <a:gd name="connsiteX8" fmla="*/ 3322320 w 3413760"/>
              <a:gd name="connsiteY8" fmla="*/ 175260 h 3177540"/>
              <a:gd name="connsiteX9" fmla="*/ 3284220 w 3413760"/>
              <a:gd name="connsiteY9" fmla="*/ 114300 h 3177540"/>
              <a:gd name="connsiteX10" fmla="*/ 3230880 w 3413760"/>
              <a:gd name="connsiteY10" fmla="*/ 114300 h 3177540"/>
              <a:gd name="connsiteX11" fmla="*/ 3162300 w 3413760"/>
              <a:gd name="connsiteY11" fmla="*/ 129540 h 3177540"/>
              <a:gd name="connsiteX12" fmla="*/ 3086100 w 3413760"/>
              <a:gd name="connsiteY12" fmla="*/ 182880 h 3177540"/>
              <a:gd name="connsiteX13" fmla="*/ 2979420 w 3413760"/>
              <a:gd name="connsiteY13" fmla="*/ 205740 h 3177540"/>
              <a:gd name="connsiteX14" fmla="*/ 2956560 w 3413760"/>
              <a:gd name="connsiteY14" fmla="*/ 182880 h 3177540"/>
              <a:gd name="connsiteX15" fmla="*/ 2849880 w 3413760"/>
              <a:gd name="connsiteY15" fmla="*/ 175260 h 3177540"/>
              <a:gd name="connsiteX16" fmla="*/ 2674620 w 3413760"/>
              <a:gd name="connsiteY16" fmla="*/ 236220 h 3177540"/>
              <a:gd name="connsiteX17" fmla="*/ 2499360 w 3413760"/>
              <a:gd name="connsiteY17" fmla="*/ 381000 h 3177540"/>
              <a:gd name="connsiteX18" fmla="*/ 2186940 w 3413760"/>
              <a:gd name="connsiteY18" fmla="*/ 723900 h 3177540"/>
              <a:gd name="connsiteX19" fmla="*/ 2042160 w 3413760"/>
              <a:gd name="connsiteY19" fmla="*/ 922020 h 3177540"/>
              <a:gd name="connsiteX20" fmla="*/ 1943100 w 3413760"/>
              <a:gd name="connsiteY20" fmla="*/ 1272540 h 3177540"/>
              <a:gd name="connsiteX21" fmla="*/ 1943100 w 3413760"/>
              <a:gd name="connsiteY21" fmla="*/ 1539240 h 3177540"/>
              <a:gd name="connsiteX22" fmla="*/ 2019300 w 3413760"/>
              <a:gd name="connsiteY22" fmla="*/ 1653540 h 3177540"/>
              <a:gd name="connsiteX23" fmla="*/ 1973580 w 3413760"/>
              <a:gd name="connsiteY23" fmla="*/ 1722120 h 3177540"/>
              <a:gd name="connsiteX24" fmla="*/ 1950720 w 3413760"/>
              <a:gd name="connsiteY24" fmla="*/ 1965960 h 3177540"/>
              <a:gd name="connsiteX25" fmla="*/ 1905000 w 3413760"/>
              <a:gd name="connsiteY25" fmla="*/ 2103120 h 3177540"/>
              <a:gd name="connsiteX26" fmla="*/ 1798320 w 3413760"/>
              <a:gd name="connsiteY26" fmla="*/ 2110740 h 3177540"/>
              <a:gd name="connsiteX27" fmla="*/ 1760220 w 3413760"/>
              <a:gd name="connsiteY27" fmla="*/ 2194560 h 3177540"/>
              <a:gd name="connsiteX28" fmla="*/ 1638300 w 3413760"/>
              <a:gd name="connsiteY28" fmla="*/ 2232660 h 3177540"/>
              <a:gd name="connsiteX29" fmla="*/ 1600200 w 3413760"/>
              <a:gd name="connsiteY29" fmla="*/ 2286000 h 3177540"/>
              <a:gd name="connsiteX30" fmla="*/ 1516380 w 3413760"/>
              <a:gd name="connsiteY30" fmla="*/ 2293620 h 3177540"/>
              <a:gd name="connsiteX31" fmla="*/ 1485900 w 3413760"/>
              <a:gd name="connsiteY31" fmla="*/ 2346960 h 3177540"/>
              <a:gd name="connsiteX32" fmla="*/ 1371600 w 3413760"/>
              <a:gd name="connsiteY32" fmla="*/ 2369820 h 3177540"/>
              <a:gd name="connsiteX33" fmla="*/ 1341120 w 3413760"/>
              <a:gd name="connsiteY33" fmla="*/ 2339340 h 3177540"/>
              <a:gd name="connsiteX34" fmla="*/ 1226820 w 3413760"/>
              <a:gd name="connsiteY34" fmla="*/ 2324100 h 3177540"/>
              <a:gd name="connsiteX35" fmla="*/ 1066800 w 3413760"/>
              <a:gd name="connsiteY35" fmla="*/ 2369820 h 3177540"/>
              <a:gd name="connsiteX36" fmla="*/ 1066800 w 3413760"/>
              <a:gd name="connsiteY36" fmla="*/ 2461260 h 3177540"/>
              <a:gd name="connsiteX37" fmla="*/ 960120 w 3413760"/>
              <a:gd name="connsiteY37" fmla="*/ 2567940 h 3177540"/>
              <a:gd name="connsiteX38" fmla="*/ 815340 w 3413760"/>
              <a:gd name="connsiteY38" fmla="*/ 2613660 h 3177540"/>
              <a:gd name="connsiteX39" fmla="*/ 662940 w 3413760"/>
              <a:gd name="connsiteY39" fmla="*/ 2788920 h 3177540"/>
              <a:gd name="connsiteX40" fmla="*/ 624840 w 3413760"/>
              <a:gd name="connsiteY40" fmla="*/ 3025140 h 3177540"/>
              <a:gd name="connsiteX41" fmla="*/ 525780 w 3413760"/>
              <a:gd name="connsiteY41" fmla="*/ 3162300 h 3177540"/>
              <a:gd name="connsiteX42" fmla="*/ 403860 w 3413760"/>
              <a:gd name="connsiteY42" fmla="*/ 3177540 h 3177540"/>
              <a:gd name="connsiteX43" fmla="*/ 198120 w 3413760"/>
              <a:gd name="connsiteY43" fmla="*/ 3124200 h 3177540"/>
              <a:gd name="connsiteX44" fmla="*/ 198120 w 3413760"/>
              <a:gd name="connsiteY44" fmla="*/ 3017520 h 3177540"/>
              <a:gd name="connsiteX45" fmla="*/ 60960 w 3413760"/>
              <a:gd name="connsiteY45" fmla="*/ 2971800 h 3177540"/>
              <a:gd name="connsiteX46" fmla="*/ 0 w 3413760"/>
              <a:gd name="connsiteY46" fmla="*/ 2926080 h 3177540"/>
              <a:gd name="connsiteX47" fmla="*/ 0 w 3413760"/>
              <a:gd name="connsiteY47" fmla="*/ 2880360 h 3177540"/>
              <a:gd name="connsiteX48" fmla="*/ 99060 w 3413760"/>
              <a:gd name="connsiteY48" fmla="*/ 2887980 h 3177540"/>
              <a:gd name="connsiteX49" fmla="*/ 175260 w 3413760"/>
              <a:gd name="connsiteY49" fmla="*/ 2865120 h 3177540"/>
              <a:gd name="connsiteX50" fmla="*/ 205740 w 3413760"/>
              <a:gd name="connsiteY50" fmla="*/ 2834640 h 3177540"/>
              <a:gd name="connsiteX51" fmla="*/ 297180 w 3413760"/>
              <a:gd name="connsiteY51" fmla="*/ 2834640 h 3177540"/>
              <a:gd name="connsiteX52" fmla="*/ 297180 w 3413760"/>
              <a:gd name="connsiteY52" fmla="*/ 2758440 h 3177540"/>
              <a:gd name="connsiteX53" fmla="*/ 205740 w 3413760"/>
              <a:gd name="connsiteY53" fmla="*/ 2659380 h 3177540"/>
              <a:gd name="connsiteX54" fmla="*/ 198120 w 3413760"/>
              <a:gd name="connsiteY54" fmla="*/ 2545080 h 3177540"/>
              <a:gd name="connsiteX55" fmla="*/ 236220 w 3413760"/>
              <a:gd name="connsiteY55" fmla="*/ 2461260 h 3177540"/>
              <a:gd name="connsiteX56" fmla="*/ 198120 w 3413760"/>
              <a:gd name="connsiteY56" fmla="*/ 2392680 h 3177540"/>
              <a:gd name="connsiteX57" fmla="*/ 213360 w 3413760"/>
              <a:gd name="connsiteY57" fmla="*/ 2316480 h 3177540"/>
              <a:gd name="connsiteX58" fmla="*/ 205740 w 3413760"/>
              <a:gd name="connsiteY58" fmla="*/ 2270760 h 3177540"/>
              <a:gd name="connsiteX59" fmla="*/ 182880 w 3413760"/>
              <a:gd name="connsiteY59" fmla="*/ 2148840 h 3177540"/>
              <a:gd name="connsiteX60" fmla="*/ 205740 w 3413760"/>
              <a:gd name="connsiteY60" fmla="*/ 2026920 h 3177540"/>
              <a:gd name="connsiteX61" fmla="*/ 335280 w 3413760"/>
              <a:gd name="connsiteY61" fmla="*/ 1965960 h 3177540"/>
              <a:gd name="connsiteX62" fmla="*/ 327660 w 3413760"/>
              <a:gd name="connsiteY62" fmla="*/ 1859280 h 3177540"/>
              <a:gd name="connsiteX63" fmla="*/ 274320 w 3413760"/>
              <a:gd name="connsiteY63" fmla="*/ 1767840 h 3177540"/>
              <a:gd name="connsiteX64" fmla="*/ 274320 w 3413760"/>
              <a:gd name="connsiteY64" fmla="*/ 1714500 h 3177540"/>
              <a:gd name="connsiteX65" fmla="*/ 160020 w 3413760"/>
              <a:gd name="connsiteY65" fmla="*/ 1638300 h 3177540"/>
              <a:gd name="connsiteX66" fmla="*/ 198120 w 3413760"/>
              <a:gd name="connsiteY66" fmla="*/ 1562100 h 3177540"/>
              <a:gd name="connsiteX67" fmla="*/ 213360 w 3413760"/>
              <a:gd name="connsiteY67" fmla="*/ 1508760 h 3177540"/>
              <a:gd name="connsiteX68" fmla="*/ 304800 w 3413760"/>
              <a:gd name="connsiteY68" fmla="*/ 1394460 h 3177540"/>
              <a:gd name="connsiteX69" fmla="*/ 430056 w 3413760"/>
              <a:gd name="connsiteY69" fmla="*/ 1397316 h 3177540"/>
              <a:gd name="connsiteX70" fmla="*/ 488856 w 3413760"/>
              <a:gd name="connsiteY70" fmla="*/ 1350708 h 3177540"/>
              <a:gd name="connsiteX71" fmla="*/ 441960 w 3413760"/>
              <a:gd name="connsiteY71" fmla="*/ 1325880 h 3177540"/>
              <a:gd name="connsiteX72" fmla="*/ 434340 w 3413760"/>
              <a:gd name="connsiteY72" fmla="*/ 1226820 h 3177540"/>
              <a:gd name="connsiteX73" fmla="*/ 472440 w 3413760"/>
              <a:gd name="connsiteY73" fmla="*/ 1158240 h 3177540"/>
              <a:gd name="connsiteX74" fmla="*/ 632460 w 3413760"/>
              <a:gd name="connsiteY74" fmla="*/ 1135380 h 3177540"/>
              <a:gd name="connsiteX75" fmla="*/ 678180 w 3413760"/>
              <a:gd name="connsiteY75" fmla="*/ 1059180 h 3177540"/>
              <a:gd name="connsiteX76" fmla="*/ 723900 w 3413760"/>
              <a:gd name="connsiteY76" fmla="*/ 1059180 h 3177540"/>
              <a:gd name="connsiteX77" fmla="*/ 838200 w 3413760"/>
              <a:gd name="connsiteY77" fmla="*/ 975360 h 3177540"/>
              <a:gd name="connsiteX78" fmla="*/ 853440 w 3413760"/>
              <a:gd name="connsiteY78" fmla="*/ 899160 h 3177540"/>
              <a:gd name="connsiteX79" fmla="*/ 891540 w 3413760"/>
              <a:gd name="connsiteY79" fmla="*/ 838200 h 3177540"/>
              <a:gd name="connsiteX80" fmla="*/ 929640 w 3413760"/>
              <a:gd name="connsiteY80" fmla="*/ 746760 h 3177540"/>
              <a:gd name="connsiteX81" fmla="*/ 1013460 w 3413760"/>
              <a:gd name="connsiteY81" fmla="*/ 746760 h 3177540"/>
              <a:gd name="connsiteX82" fmla="*/ 1021080 w 3413760"/>
              <a:gd name="connsiteY82" fmla="*/ 678180 h 3177540"/>
              <a:gd name="connsiteX83" fmla="*/ 1074420 w 3413760"/>
              <a:gd name="connsiteY83" fmla="*/ 678180 h 3177540"/>
              <a:gd name="connsiteX84" fmla="*/ 1074420 w 3413760"/>
              <a:gd name="connsiteY84" fmla="*/ 594360 h 3177540"/>
              <a:gd name="connsiteX85" fmla="*/ 944880 w 3413760"/>
              <a:gd name="connsiteY85" fmla="*/ 502920 h 3177540"/>
              <a:gd name="connsiteX86" fmla="*/ 792480 w 3413760"/>
              <a:gd name="connsiteY86" fmla="*/ 350520 h 3177540"/>
              <a:gd name="connsiteX87" fmla="*/ 693420 w 3413760"/>
              <a:gd name="connsiteY87" fmla="*/ 327660 h 3177540"/>
              <a:gd name="connsiteX88" fmla="*/ 662940 w 3413760"/>
              <a:gd name="connsiteY88" fmla="*/ 259080 h 3177540"/>
              <a:gd name="connsiteX89" fmla="*/ 533400 w 3413760"/>
              <a:gd name="connsiteY89" fmla="*/ 266700 h 3177540"/>
              <a:gd name="connsiteX90" fmla="*/ 502920 w 3413760"/>
              <a:gd name="connsiteY90" fmla="*/ 327660 h 3177540"/>
              <a:gd name="connsiteX91" fmla="*/ 563880 w 3413760"/>
              <a:gd name="connsiteY91" fmla="*/ 403860 h 3177540"/>
              <a:gd name="connsiteX92" fmla="*/ 464820 w 3413760"/>
              <a:gd name="connsiteY92" fmla="*/ 434340 h 3177540"/>
              <a:gd name="connsiteX93" fmla="*/ 434340 w 3413760"/>
              <a:gd name="connsiteY93" fmla="*/ 426720 h 3177540"/>
              <a:gd name="connsiteX94" fmla="*/ 396240 w 3413760"/>
              <a:gd name="connsiteY94" fmla="*/ 472440 h 3177540"/>
              <a:gd name="connsiteX95" fmla="*/ 335280 w 3413760"/>
              <a:gd name="connsiteY95" fmla="*/ 434340 h 3177540"/>
              <a:gd name="connsiteX96" fmla="*/ 533400 w 3413760"/>
              <a:gd name="connsiteY96" fmla="*/ 190500 h 3177540"/>
              <a:gd name="connsiteX0" fmla="*/ 441960 w 3413760"/>
              <a:gd name="connsiteY0" fmla="*/ 99060 h 3177540"/>
              <a:gd name="connsiteX1" fmla="*/ 3303756 w 3413760"/>
              <a:gd name="connsiteY1" fmla="*/ 54610 h 3177540"/>
              <a:gd name="connsiteX2" fmla="*/ 3303756 w 3413760"/>
              <a:gd name="connsiteY2" fmla="*/ 7620 h 3177540"/>
              <a:gd name="connsiteX3" fmla="*/ 3356608 w 3413760"/>
              <a:gd name="connsiteY3" fmla="*/ 7620 h 3177540"/>
              <a:gd name="connsiteX4" fmla="*/ 3360420 w 3413760"/>
              <a:gd name="connsiteY4" fmla="*/ 0 h 3177540"/>
              <a:gd name="connsiteX5" fmla="*/ 3413760 w 3413760"/>
              <a:gd name="connsiteY5" fmla="*/ 30480 h 3177540"/>
              <a:gd name="connsiteX6" fmla="*/ 3390900 w 3413760"/>
              <a:gd name="connsiteY6" fmla="*/ 137160 h 3177540"/>
              <a:gd name="connsiteX7" fmla="*/ 3360420 w 3413760"/>
              <a:gd name="connsiteY7" fmla="*/ 175260 h 3177540"/>
              <a:gd name="connsiteX8" fmla="*/ 3322320 w 3413760"/>
              <a:gd name="connsiteY8" fmla="*/ 175260 h 3177540"/>
              <a:gd name="connsiteX9" fmla="*/ 3284220 w 3413760"/>
              <a:gd name="connsiteY9" fmla="*/ 114300 h 3177540"/>
              <a:gd name="connsiteX10" fmla="*/ 3230880 w 3413760"/>
              <a:gd name="connsiteY10" fmla="*/ 114300 h 3177540"/>
              <a:gd name="connsiteX11" fmla="*/ 3162300 w 3413760"/>
              <a:gd name="connsiteY11" fmla="*/ 129540 h 3177540"/>
              <a:gd name="connsiteX12" fmla="*/ 3086100 w 3413760"/>
              <a:gd name="connsiteY12" fmla="*/ 182880 h 3177540"/>
              <a:gd name="connsiteX13" fmla="*/ 2979420 w 3413760"/>
              <a:gd name="connsiteY13" fmla="*/ 205740 h 3177540"/>
              <a:gd name="connsiteX14" fmla="*/ 2956560 w 3413760"/>
              <a:gd name="connsiteY14" fmla="*/ 182880 h 3177540"/>
              <a:gd name="connsiteX15" fmla="*/ 2849880 w 3413760"/>
              <a:gd name="connsiteY15" fmla="*/ 175260 h 3177540"/>
              <a:gd name="connsiteX16" fmla="*/ 2674620 w 3413760"/>
              <a:gd name="connsiteY16" fmla="*/ 236220 h 3177540"/>
              <a:gd name="connsiteX17" fmla="*/ 2499360 w 3413760"/>
              <a:gd name="connsiteY17" fmla="*/ 381000 h 3177540"/>
              <a:gd name="connsiteX18" fmla="*/ 2186940 w 3413760"/>
              <a:gd name="connsiteY18" fmla="*/ 723900 h 3177540"/>
              <a:gd name="connsiteX19" fmla="*/ 2042160 w 3413760"/>
              <a:gd name="connsiteY19" fmla="*/ 922020 h 3177540"/>
              <a:gd name="connsiteX20" fmla="*/ 1943100 w 3413760"/>
              <a:gd name="connsiteY20" fmla="*/ 1272540 h 3177540"/>
              <a:gd name="connsiteX21" fmla="*/ 1943100 w 3413760"/>
              <a:gd name="connsiteY21" fmla="*/ 1539240 h 3177540"/>
              <a:gd name="connsiteX22" fmla="*/ 2019300 w 3413760"/>
              <a:gd name="connsiteY22" fmla="*/ 1653540 h 3177540"/>
              <a:gd name="connsiteX23" fmla="*/ 1973580 w 3413760"/>
              <a:gd name="connsiteY23" fmla="*/ 1722120 h 3177540"/>
              <a:gd name="connsiteX24" fmla="*/ 1950720 w 3413760"/>
              <a:gd name="connsiteY24" fmla="*/ 1965960 h 3177540"/>
              <a:gd name="connsiteX25" fmla="*/ 1905000 w 3413760"/>
              <a:gd name="connsiteY25" fmla="*/ 2103120 h 3177540"/>
              <a:gd name="connsiteX26" fmla="*/ 1798320 w 3413760"/>
              <a:gd name="connsiteY26" fmla="*/ 2110740 h 3177540"/>
              <a:gd name="connsiteX27" fmla="*/ 1760220 w 3413760"/>
              <a:gd name="connsiteY27" fmla="*/ 2194560 h 3177540"/>
              <a:gd name="connsiteX28" fmla="*/ 1638300 w 3413760"/>
              <a:gd name="connsiteY28" fmla="*/ 2232660 h 3177540"/>
              <a:gd name="connsiteX29" fmla="*/ 1600200 w 3413760"/>
              <a:gd name="connsiteY29" fmla="*/ 2286000 h 3177540"/>
              <a:gd name="connsiteX30" fmla="*/ 1516380 w 3413760"/>
              <a:gd name="connsiteY30" fmla="*/ 2293620 h 3177540"/>
              <a:gd name="connsiteX31" fmla="*/ 1485900 w 3413760"/>
              <a:gd name="connsiteY31" fmla="*/ 2346960 h 3177540"/>
              <a:gd name="connsiteX32" fmla="*/ 1371600 w 3413760"/>
              <a:gd name="connsiteY32" fmla="*/ 2369820 h 3177540"/>
              <a:gd name="connsiteX33" fmla="*/ 1341120 w 3413760"/>
              <a:gd name="connsiteY33" fmla="*/ 2339340 h 3177540"/>
              <a:gd name="connsiteX34" fmla="*/ 1226820 w 3413760"/>
              <a:gd name="connsiteY34" fmla="*/ 2324100 h 3177540"/>
              <a:gd name="connsiteX35" fmla="*/ 1066800 w 3413760"/>
              <a:gd name="connsiteY35" fmla="*/ 2369820 h 3177540"/>
              <a:gd name="connsiteX36" fmla="*/ 1066800 w 3413760"/>
              <a:gd name="connsiteY36" fmla="*/ 2461260 h 3177540"/>
              <a:gd name="connsiteX37" fmla="*/ 960120 w 3413760"/>
              <a:gd name="connsiteY37" fmla="*/ 2567940 h 3177540"/>
              <a:gd name="connsiteX38" fmla="*/ 815340 w 3413760"/>
              <a:gd name="connsiteY38" fmla="*/ 2613660 h 3177540"/>
              <a:gd name="connsiteX39" fmla="*/ 662940 w 3413760"/>
              <a:gd name="connsiteY39" fmla="*/ 2788920 h 3177540"/>
              <a:gd name="connsiteX40" fmla="*/ 624840 w 3413760"/>
              <a:gd name="connsiteY40" fmla="*/ 3025140 h 3177540"/>
              <a:gd name="connsiteX41" fmla="*/ 525780 w 3413760"/>
              <a:gd name="connsiteY41" fmla="*/ 3162300 h 3177540"/>
              <a:gd name="connsiteX42" fmla="*/ 403860 w 3413760"/>
              <a:gd name="connsiteY42" fmla="*/ 3177540 h 3177540"/>
              <a:gd name="connsiteX43" fmla="*/ 198120 w 3413760"/>
              <a:gd name="connsiteY43" fmla="*/ 3124200 h 3177540"/>
              <a:gd name="connsiteX44" fmla="*/ 198120 w 3413760"/>
              <a:gd name="connsiteY44" fmla="*/ 3017520 h 3177540"/>
              <a:gd name="connsiteX45" fmla="*/ 60960 w 3413760"/>
              <a:gd name="connsiteY45" fmla="*/ 2971800 h 3177540"/>
              <a:gd name="connsiteX46" fmla="*/ 0 w 3413760"/>
              <a:gd name="connsiteY46" fmla="*/ 2926080 h 3177540"/>
              <a:gd name="connsiteX47" fmla="*/ 0 w 3413760"/>
              <a:gd name="connsiteY47" fmla="*/ 2880360 h 3177540"/>
              <a:gd name="connsiteX48" fmla="*/ 99060 w 3413760"/>
              <a:gd name="connsiteY48" fmla="*/ 2887980 h 3177540"/>
              <a:gd name="connsiteX49" fmla="*/ 175260 w 3413760"/>
              <a:gd name="connsiteY49" fmla="*/ 2865120 h 3177540"/>
              <a:gd name="connsiteX50" fmla="*/ 205740 w 3413760"/>
              <a:gd name="connsiteY50" fmla="*/ 2834640 h 3177540"/>
              <a:gd name="connsiteX51" fmla="*/ 297180 w 3413760"/>
              <a:gd name="connsiteY51" fmla="*/ 2834640 h 3177540"/>
              <a:gd name="connsiteX52" fmla="*/ 297180 w 3413760"/>
              <a:gd name="connsiteY52" fmla="*/ 2758440 h 3177540"/>
              <a:gd name="connsiteX53" fmla="*/ 205740 w 3413760"/>
              <a:gd name="connsiteY53" fmla="*/ 2659380 h 3177540"/>
              <a:gd name="connsiteX54" fmla="*/ 198120 w 3413760"/>
              <a:gd name="connsiteY54" fmla="*/ 2545080 h 3177540"/>
              <a:gd name="connsiteX55" fmla="*/ 236220 w 3413760"/>
              <a:gd name="connsiteY55" fmla="*/ 2461260 h 3177540"/>
              <a:gd name="connsiteX56" fmla="*/ 198120 w 3413760"/>
              <a:gd name="connsiteY56" fmla="*/ 2392680 h 3177540"/>
              <a:gd name="connsiteX57" fmla="*/ 213360 w 3413760"/>
              <a:gd name="connsiteY57" fmla="*/ 2316480 h 3177540"/>
              <a:gd name="connsiteX58" fmla="*/ 205740 w 3413760"/>
              <a:gd name="connsiteY58" fmla="*/ 2270760 h 3177540"/>
              <a:gd name="connsiteX59" fmla="*/ 182880 w 3413760"/>
              <a:gd name="connsiteY59" fmla="*/ 2148840 h 3177540"/>
              <a:gd name="connsiteX60" fmla="*/ 205740 w 3413760"/>
              <a:gd name="connsiteY60" fmla="*/ 2026920 h 3177540"/>
              <a:gd name="connsiteX61" fmla="*/ 335280 w 3413760"/>
              <a:gd name="connsiteY61" fmla="*/ 1965960 h 3177540"/>
              <a:gd name="connsiteX62" fmla="*/ 327660 w 3413760"/>
              <a:gd name="connsiteY62" fmla="*/ 1859280 h 3177540"/>
              <a:gd name="connsiteX63" fmla="*/ 274320 w 3413760"/>
              <a:gd name="connsiteY63" fmla="*/ 1767840 h 3177540"/>
              <a:gd name="connsiteX64" fmla="*/ 274320 w 3413760"/>
              <a:gd name="connsiteY64" fmla="*/ 1714500 h 3177540"/>
              <a:gd name="connsiteX65" fmla="*/ 160020 w 3413760"/>
              <a:gd name="connsiteY65" fmla="*/ 1638300 h 3177540"/>
              <a:gd name="connsiteX66" fmla="*/ 198120 w 3413760"/>
              <a:gd name="connsiteY66" fmla="*/ 1562100 h 3177540"/>
              <a:gd name="connsiteX67" fmla="*/ 213360 w 3413760"/>
              <a:gd name="connsiteY67" fmla="*/ 1508760 h 3177540"/>
              <a:gd name="connsiteX68" fmla="*/ 304800 w 3413760"/>
              <a:gd name="connsiteY68" fmla="*/ 1394460 h 3177540"/>
              <a:gd name="connsiteX69" fmla="*/ 430056 w 3413760"/>
              <a:gd name="connsiteY69" fmla="*/ 1397316 h 3177540"/>
              <a:gd name="connsiteX70" fmla="*/ 488856 w 3413760"/>
              <a:gd name="connsiteY70" fmla="*/ 1350708 h 3177540"/>
              <a:gd name="connsiteX71" fmla="*/ 441960 w 3413760"/>
              <a:gd name="connsiteY71" fmla="*/ 1325880 h 3177540"/>
              <a:gd name="connsiteX72" fmla="*/ 434340 w 3413760"/>
              <a:gd name="connsiteY72" fmla="*/ 1226820 h 3177540"/>
              <a:gd name="connsiteX73" fmla="*/ 472440 w 3413760"/>
              <a:gd name="connsiteY73" fmla="*/ 1158240 h 3177540"/>
              <a:gd name="connsiteX74" fmla="*/ 632460 w 3413760"/>
              <a:gd name="connsiteY74" fmla="*/ 1135380 h 3177540"/>
              <a:gd name="connsiteX75" fmla="*/ 678180 w 3413760"/>
              <a:gd name="connsiteY75" fmla="*/ 1059180 h 3177540"/>
              <a:gd name="connsiteX76" fmla="*/ 723900 w 3413760"/>
              <a:gd name="connsiteY76" fmla="*/ 1059180 h 3177540"/>
              <a:gd name="connsiteX77" fmla="*/ 838200 w 3413760"/>
              <a:gd name="connsiteY77" fmla="*/ 975360 h 3177540"/>
              <a:gd name="connsiteX78" fmla="*/ 853440 w 3413760"/>
              <a:gd name="connsiteY78" fmla="*/ 899160 h 3177540"/>
              <a:gd name="connsiteX79" fmla="*/ 891540 w 3413760"/>
              <a:gd name="connsiteY79" fmla="*/ 838200 h 3177540"/>
              <a:gd name="connsiteX80" fmla="*/ 929640 w 3413760"/>
              <a:gd name="connsiteY80" fmla="*/ 746760 h 3177540"/>
              <a:gd name="connsiteX81" fmla="*/ 1013460 w 3413760"/>
              <a:gd name="connsiteY81" fmla="*/ 746760 h 3177540"/>
              <a:gd name="connsiteX82" fmla="*/ 1021080 w 3413760"/>
              <a:gd name="connsiteY82" fmla="*/ 678180 h 3177540"/>
              <a:gd name="connsiteX83" fmla="*/ 1074420 w 3413760"/>
              <a:gd name="connsiteY83" fmla="*/ 678180 h 3177540"/>
              <a:gd name="connsiteX84" fmla="*/ 1074420 w 3413760"/>
              <a:gd name="connsiteY84" fmla="*/ 594360 h 3177540"/>
              <a:gd name="connsiteX85" fmla="*/ 944880 w 3413760"/>
              <a:gd name="connsiteY85" fmla="*/ 502920 h 3177540"/>
              <a:gd name="connsiteX86" fmla="*/ 792480 w 3413760"/>
              <a:gd name="connsiteY86" fmla="*/ 350520 h 3177540"/>
              <a:gd name="connsiteX87" fmla="*/ 693420 w 3413760"/>
              <a:gd name="connsiteY87" fmla="*/ 327660 h 3177540"/>
              <a:gd name="connsiteX88" fmla="*/ 662940 w 3413760"/>
              <a:gd name="connsiteY88" fmla="*/ 259080 h 3177540"/>
              <a:gd name="connsiteX89" fmla="*/ 533400 w 3413760"/>
              <a:gd name="connsiteY89" fmla="*/ 266700 h 3177540"/>
              <a:gd name="connsiteX90" fmla="*/ 502920 w 3413760"/>
              <a:gd name="connsiteY90" fmla="*/ 327660 h 3177540"/>
              <a:gd name="connsiteX91" fmla="*/ 563880 w 3413760"/>
              <a:gd name="connsiteY91" fmla="*/ 403860 h 3177540"/>
              <a:gd name="connsiteX92" fmla="*/ 464820 w 3413760"/>
              <a:gd name="connsiteY92" fmla="*/ 434340 h 3177540"/>
              <a:gd name="connsiteX93" fmla="*/ 434340 w 3413760"/>
              <a:gd name="connsiteY93" fmla="*/ 426720 h 3177540"/>
              <a:gd name="connsiteX94" fmla="*/ 396240 w 3413760"/>
              <a:gd name="connsiteY94" fmla="*/ 472440 h 3177540"/>
              <a:gd name="connsiteX95" fmla="*/ 335280 w 3413760"/>
              <a:gd name="connsiteY95" fmla="*/ 434340 h 3177540"/>
              <a:gd name="connsiteX0" fmla="*/ 3303756 w 3413760"/>
              <a:gd name="connsiteY0" fmla="*/ 54610 h 3177540"/>
              <a:gd name="connsiteX1" fmla="*/ 3303756 w 3413760"/>
              <a:gd name="connsiteY1" fmla="*/ 7620 h 3177540"/>
              <a:gd name="connsiteX2" fmla="*/ 3356608 w 3413760"/>
              <a:gd name="connsiteY2" fmla="*/ 7620 h 3177540"/>
              <a:gd name="connsiteX3" fmla="*/ 3360420 w 3413760"/>
              <a:gd name="connsiteY3" fmla="*/ 0 h 3177540"/>
              <a:gd name="connsiteX4" fmla="*/ 3413760 w 3413760"/>
              <a:gd name="connsiteY4" fmla="*/ 30480 h 3177540"/>
              <a:gd name="connsiteX5" fmla="*/ 3390900 w 3413760"/>
              <a:gd name="connsiteY5" fmla="*/ 137160 h 3177540"/>
              <a:gd name="connsiteX6" fmla="*/ 3360420 w 3413760"/>
              <a:gd name="connsiteY6" fmla="*/ 175260 h 3177540"/>
              <a:gd name="connsiteX7" fmla="*/ 3322320 w 3413760"/>
              <a:gd name="connsiteY7" fmla="*/ 175260 h 3177540"/>
              <a:gd name="connsiteX8" fmla="*/ 3284220 w 3413760"/>
              <a:gd name="connsiteY8" fmla="*/ 114300 h 3177540"/>
              <a:gd name="connsiteX9" fmla="*/ 3230880 w 3413760"/>
              <a:gd name="connsiteY9" fmla="*/ 114300 h 3177540"/>
              <a:gd name="connsiteX10" fmla="*/ 3162300 w 3413760"/>
              <a:gd name="connsiteY10" fmla="*/ 129540 h 3177540"/>
              <a:gd name="connsiteX11" fmla="*/ 3086100 w 3413760"/>
              <a:gd name="connsiteY11" fmla="*/ 182880 h 3177540"/>
              <a:gd name="connsiteX12" fmla="*/ 2979420 w 3413760"/>
              <a:gd name="connsiteY12" fmla="*/ 205740 h 3177540"/>
              <a:gd name="connsiteX13" fmla="*/ 2956560 w 3413760"/>
              <a:gd name="connsiteY13" fmla="*/ 182880 h 3177540"/>
              <a:gd name="connsiteX14" fmla="*/ 2849880 w 3413760"/>
              <a:gd name="connsiteY14" fmla="*/ 175260 h 3177540"/>
              <a:gd name="connsiteX15" fmla="*/ 2674620 w 3413760"/>
              <a:gd name="connsiteY15" fmla="*/ 236220 h 3177540"/>
              <a:gd name="connsiteX16" fmla="*/ 2499360 w 3413760"/>
              <a:gd name="connsiteY16" fmla="*/ 381000 h 3177540"/>
              <a:gd name="connsiteX17" fmla="*/ 2186940 w 3413760"/>
              <a:gd name="connsiteY17" fmla="*/ 723900 h 3177540"/>
              <a:gd name="connsiteX18" fmla="*/ 2042160 w 3413760"/>
              <a:gd name="connsiteY18" fmla="*/ 922020 h 3177540"/>
              <a:gd name="connsiteX19" fmla="*/ 1943100 w 3413760"/>
              <a:gd name="connsiteY19" fmla="*/ 1272540 h 3177540"/>
              <a:gd name="connsiteX20" fmla="*/ 1943100 w 3413760"/>
              <a:gd name="connsiteY20" fmla="*/ 1539240 h 3177540"/>
              <a:gd name="connsiteX21" fmla="*/ 2019300 w 3413760"/>
              <a:gd name="connsiteY21" fmla="*/ 1653540 h 3177540"/>
              <a:gd name="connsiteX22" fmla="*/ 1973580 w 3413760"/>
              <a:gd name="connsiteY22" fmla="*/ 1722120 h 3177540"/>
              <a:gd name="connsiteX23" fmla="*/ 1950720 w 3413760"/>
              <a:gd name="connsiteY23" fmla="*/ 1965960 h 3177540"/>
              <a:gd name="connsiteX24" fmla="*/ 1905000 w 3413760"/>
              <a:gd name="connsiteY24" fmla="*/ 2103120 h 3177540"/>
              <a:gd name="connsiteX25" fmla="*/ 1798320 w 3413760"/>
              <a:gd name="connsiteY25" fmla="*/ 2110740 h 3177540"/>
              <a:gd name="connsiteX26" fmla="*/ 1760220 w 3413760"/>
              <a:gd name="connsiteY26" fmla="*/ 2194560 h 3177540"/>
              <a:gd name="connsiteX27" fmla="*/ 1638300 w 3413760"/>
              <a:gd name="connsiteY27" fmla="*/ 2232660 h 3177540"/>
              <a:gd name="connsiteX28" fmla="*/ 1600200 w 3413760"/>
              <a:gd name="connsiteY28" fmla="*/ 2286000 h 3177540"/>
              <a:gd name="connsiteX29" fmla="*/ 1516380 w 3413760"/>
              <a:gd name="connsiteY29" fmla="*/ 2293620 h 3177540"/>
              <a:gd name="connsiteX30" fmla="*/ 1485900 w 3413760"/>
              <a:gd name="connsiteY30" fmla="*/ 2346960 h 3177540"/>
              <a:gd name="connsiteX31" fmla="*/ 1371600 w 3413760"/>
              <a:gd name="connsiteY31" fmla="*/ 2369820 h 3177540"/>
              <a:gd name="connsiteX32" fmla="*/ 1341120 w 3413760"/>
              <a:gd name="connsiteY32" fmla="*/ 2339340 h 3177540"/>
              <a:gd name="connsiteX33" fmla="*/ 1226820 w 3413760"/>
              <a:gd name="connsiteY33" fmla="*/ 2324100 h 3177540"/>
              <a:gd name="connsiteX34" fmla="*/ 1066800 w 3413760"/>
              <a:gd name="connsiteY34" fmla="*/ 2369820 h 3177540"/>
              <a:gd name="connsiteX35" fmla="*/ 1066800 w 3413760"/>
              <a:gd name="connsiteY35" fmla="*/ 2461260 h 3177540"/>
              <a:gd name="connsiteX36" fmla="*/ 960120 w 3413760"/>
              <a:gd name="connsiteY36" fmla="*/ 2567940 h 3177540"/>
              <a:gd name="connsiteX37" fmla="*/ 815340 w 3413760"/>
              <a:gd name="connsiteY37" fmla="*/ 2613660 h 3177540"/>
              <a:gd name="connsiteX38" fmla="*/ 662940 w 3413760"/>
              <a:gd name="connsiteY38" fmla="*/ 2788920 h 3177540"/>
              <a:gd name="connsiteX39" fmla="*/ 624840 w 3413760"/>
              <a:gd name="connsiteY39" fmla="*/ 3025140 h 3177540"/>
              <a:gd name="connsiteX40" fmla="*/ 525780 w 3413760"/>
              <a:gd name="connsiteY40" fmla="*/ 3162300 h 3177540"/>
              <a:gd name="connsiteX41" fmla="*/ 403860 w 3413760"/>
              <a:gd name="connsiteY41" fmla="*/ 3177540 h 3177540"/>
              <a:gd name="connsiteX42" fmla="*/ 198120 w 3413760"/>
              <a:gd name="connsiteY42" fmla="*/ 3124200 h 3177540"/>
              <a:gd name="connsiteX43" fmla="*/ 198120 w 3413760"/>
              <a:gd name="connsiteY43" fmla="*/ 3017520 h 3177540"/>
              <a:gd name="connsiteX44" fmla="*/ 60960 w 3413760"/>
              <a:gd name="connsiteY44" fmla="*/ 2971800 h 3177540"/>
              <a:gd name="connsiteX45" fmla="*/ 0 w 3413760"/>
              <a:gd name="connsiteY45" fmla="*/ 2926080 h 3177540"/>
              <a:gd name="connsiteX46" fmla="*/ 0 w 3413760"/>
              <a:gd name="connsiteY46" fmla="*/ 2880360 h 3177540"/>
              <a:gd name="connsiteX47" fmla="*/ 99060 w 3413760"/>
              <a:gd name="connsiteY47" fmla="*/ 2887980 h 3177540"/>
              <a:gd name="connsiteX48" fmla="*/ 175260 w 3413760"/>
              <a:gd name="connsiteY48" fmla="*/ 2865120 h 3177540"/>
              <a:gd name="connsiteX49" fmla="*/ 205740 w 3413760"/>
              <a:gd name="connsiteY49" fmla="*/ 2834640 h 3177540"/>
              <a:gd name="connsiteX50" fmla="*/ 297180 w 3413760"/>
              <a:gd name="connsiteY50" fmla="*/ 2834640 h 3177540"/>
              <a:gd name="connsiteX51" fmla="*/ 297180 w 3413760"/>
              <a:gd name="connsiteY51" fmla="*/ 2758440 h 3177540"/>
              <a:gd name="connsiteX52" fmla="*/ 205740 w 3413760"/>
              <a:gd name="connsiteY52" fmla="*/ 2659380 h 3177540"/>
              <a:gd name="connsiteX53" fmla="*/ 198120 w 3413760"/>
              <a:gd name="connsiteY53" fmla="*/ 2545080 h 3177540"/>
              <a:gd name="connsiteX54" fmla="*/ 236220 w 3413760"/>
              <a:gd name="connsiteY54" fmla="*/ 2461260 h 3177540"/>
              <a:gd name="connsiteX55" fmla="*/ 198120 w 3413760"/>
              <a:gd name="connsiteY55" fmla="*/ 2392680 h 3177540"/>
              <a:gd name="connsiteX56" fmla="*/ 213360 w 3413760"/>
              <a:gd name="connsiteY56" fmla="*/ 2316480 h 3177540"/>
              <a:gd name="connsiteX57" fmla="*/ 205740 w 3413760"/>
              <a:gd name="connsiteY57" fmla="*/ 2270760 h 3177540"/>
              <a:gd name="connsiteX58" fmla="*/ 182880 w 3413760"/>
              <a:gd name="connsiteY58" fmla="*/ 2148840 h 3177540"/>
              <a:gd name="connsiteX59" fmla="*/ 205740 w 3413760"/>
              <a:gd name="connsiteY59" fmla="*/ 2026920 h 3177540"/>
              <a:gd name="connsiteX60" fmla="*/ 335280 w 3413760"/>
              <a:gd name="connsiteY60" fmla="*/ 1965960 h 3177540"/>
              <a:gd name="connsiteX61" fmla="*/ 327660 w 3413760"/>
              <a:gd name="connsiteY61" fmla="*/ 1859280 h 3177540"/>
              <a:gd name="connsiteX62" fmla="*/ 274320 w 3413760"/>
              <a:gd name="connsiteY62" fmla="*/ 1767840 h 3177540"/>
              <a:gd name="connsiteX63" fmla="*/ 274320 w 3413760"/>
              <a:gd name="connsiteY63" fmla="*/ 1714500 h 3177540"/>
              <a:gd name="connsiteX64" fmla="*/ 160020 w 3413760"/>
              <a:gd name="connsiteY64" fmla="*/ 1638300 h 3177540"/>
              <a:gd name="connsiteX65" fmla="*/ 198120 w 3413760"/>
              <a:gd name="connsiteY65" fmla="*/ 1562100 h 3177540"/>
              <a:gd name="connsiteX66" fmla="*/ 213360 w 3413760"/>
              <a:gd name="connsiteY66" fmla="*/ 1508760 h 3177540"/>
              <a:gd name="connsiteX67" fmla="*/ 304800 w 3413760"/>
              <a:gd name="connsiteY67" fmla="*/ 1394460 h 3177540"/>
              <a:gd name="connsiteX68" fmla="*/ 430056 w 3413760"/>
              <a:gd name="connsiteY68" fmla="*/ 1397316 h 3177540"/>
              <a:gd name="connsiteX69" fmla="*/ 488856 w 3413760"/>
              <a:gd name="connsiteY69" fmla="*/ 1350708 h 3177540"/>
              <a:gd name="connsiteX70" fmla="*/ 441960 w 3413760"/>
              <a:gd name="connsiteY70" fmla="*/ 1325880 h 3177540"/>
              <a:gd name="connsiteX71" fmla="*/ 434340 w 3413760"/>
              <a:gd name="connsiteY71" fmla="*/ 1226820 h 3177540"/>
              <a:gd name="connsiteX72" fmla="*/ 472440 w 3413760"/>
              <a:gd name="connsiteY72" fmla="*/ 1158240 h 3177540"/>
              <a:gd name="connsiteX73" fmla="*/ 632460 w 3413760"/>
              <a:gd name="connsiteY73" fmla="*/ 1135380 h 3177540"/>
              <a:gd name="connsiteX74" fmla="*/ 678180 w 3413760"/>
              <a:gd name="connsiteY74" fmla="*/ 1059180 h 3177540"/>
              <a:gd name="connsiteX75" fmla="*/ 723900 w 3413760"/>
              <a:gd name="connsiteY75" fmla="*/ 1059180 h 3177540"/>
              <a:gd name="connsiteX76" fmla="*/ 838200 w 3413760"/>
              <a:gd name="connsiteY76" fmla="*/ 975360 h 3177540"/>
              <a:gd name="connsiteX77" fmla="*/ 853440 w 3413760"/>
              <a:gd name="connsiteY77" fmla="*/ 899160 h 3177540"/>
              <a:gd name="connsiteX78" fmla="*/ 891540 w 3413760"/>
              <a:gd name="connsiteY78" fmla="*/ 838200 h 3177540"/>
              <a:gd name="connsiteX79" fmla="*/ 929640 w 3413760"/>
              <a:gd name="connsiteY79" fmla="*/ 746760 h 3177540"/>
              <a:gd name="connsiteX80" fmla="*/ 1013460 w 3413760"/>
              <a:gd name="connsiteY80" fmla="*/ 746760 h 3177540"/>
              <a:gd name="connsiteX81" fmla="*/ 1021080 w 3413760"/>
              <a:gd name="connsiteY81" fmla="*/ 678180 h 3177540"/>
              <a:gd name="connsiteX82" fmla="*/ 1074420 w 3413760"/>
              <a:gd name="connsiteY82" fmla="*/ 678180 h 3177540"/>
              <a:gd name="connsiteX83" fmla="*/ 1074420 w 3413760"/>
              <a:gd name="connsiteY83" fmla="*/ 594360 h 3177540"/>
              <a:gd name="connsiteX84" fmla="*/ 944880 w 3413760"/>
              <a:gd name="connsiteY84" fmla="*/ 502920 h 3177540"/>
              <a:gd name="connsiteX85" fmla="*/ 792480 w 3413760"/>
              <a:gd name="connsiteY85" fmla="*/ 350520 h 3177540"/>
              <a:gd name="connsiteX86" fmla="*/ 693420 w 3413760"/>
              <a:gd name="connsiteY86" fmla="*/ 327660 h 3177540"/>
              <a:gd name="connsiteX87" fmla="*/ 662940 w 3413760"/>
              <a:gd name="connsiteY87" fmla="*/ 259080 h 3177540"/>
              <a:gd name="connsiteX88" fmla="*/ 533400 w 3413760"/>
              <a:gd name="connsiteY88" fmla="*/ 266700 h 3177540"/>
              <a:gd name="connsiteX89" fmla="*/ 502920 w 3413760"/>
              <a:gd name="connsiteY89" fmla="*/ 327660 h 3177540"/>
              <a:gd name="connsiteX90" fmla="*/ 563880 w 3413760"/>
              <a:gd name="connsiteY90" fmla="*/ 403860 h 3177540"/>
              <a:gd name="connsiteX91" fmla="*/ 464820 w 3413760"/>
              <a:gd name="connsiteY91" fmla="*/ 434340 h 3177540"/>
              <a:gd name="connsiteX92" fmla="*/ 434340 w 3413760"/>
              <a:gd name="connsiteY92" fmla="*/ 426720 h 3177540"/>
              <a:gd name="connsiteX93" fmla="*/ 396240 w 3413760"/>
              <a:gd name="connsiteY93" fmla="*/ 472440 h 3177540"/>
              <a:gd name="connsiteX94" fmla="*/ 335280 w 3413760"/>
              <a:gd name="connsiteY94" fmla="*/ 434340 h 3177540"/>
              <a:gd name="connsiteX0" fmla="*/ 3303756 w 3413760"/>
              <a:gd name="connsiteY0" fmla="*/ 1083310 h 4206240"/>
              <a:gd name="connsiteX1" fmla="*/ 2831316 w 3413760"/>
              <a:gd name="connsiteY1" fmla="*/ 0 h 4206240"/>
              <a:gd name="connsiteX2" fmla="*/ 3356608 w 3413760"/>
              <a:gd name="connsiteY2" fmla="*/ 1036320 h 4206240"/>
              <a:gd name="connsiteX3" fmla="*/ 3360420 w 3413760"/>
              <a:gd name="connsiteY3" fmla="*/ 1028700 h 4206240"/>
              <a:gd name="connsiteX4" fmla="*/ 3413760 w 3413760"/>
              <a:gd name="connsiteY4" fmla="*/ 1059180 h 4206240"/>
              <a:gd name="connsiteX5" fmla="*/ 3390900 w 3413760"/>
              <a:gd name="connsiteY5" fmla="*/ 1165860 h 4206240"/>
              <a:gd name="connsiteX6" fmla="*/ 3360420 w 3413760"/>
              <a:gd name="connsiteY6" fmla="*/ 1203960 h 4206240"/>
              <a:gd name="connsiteX7" fmla="*/ 3322320 w 3413760"/>
              <a:gd name="connsiteY7" fmla="*/ 1203960 h 4206240"/>
              <a:gd name="connsiteX8" fmla="*/ 3284220 w 3413760"/>
              <a:gd name="connsiteY8" fmla="*/ 1143000 h 4206240"/>
              <a:gd name="connsiteX9" fmla="*/ 3230880 w 3413760"/>
              <a:gd name="connsiteY9" fmla="*/ 1143000 h 4206240"/>
              <a:gd name="connsiteX10" fmla="*/ 3162300 w 3413760"/>
              <a:gd name="connsiteY10" fmla="*/ 1158240 h 4206240"/>
              <a:gd name="connsiteX11" fmla="*/ 3086100 w 3413760"/>
              <a:gd name="connsiteY11" fmla="*/ 1211580 h 4206240"/>
              <a:gd name="connsiteX12" fmla="*/ 2979420 w 3413760"/>
              <a:gd name="connsiteY12" fmla="*/ 1234440 h 4206240"/>
              <a:gd name="connsiteX13" fmla="*/ 2956560 w 3413760"/>
              <a:gd name="connsiteY13" fmla="*/ 1211580 h 4206240"/>
              <a:gd name="connsiteX14" fmla="*/ 2849880 w 3413760"/>
              <a:gd name="connsiteY14" fmla="*/ 1203960 h 4206240"/>
              <a:gd name="connsiteX15" fmla="*/ 2674620 w 3413760"/>
              <a:gd name="connsiteY15" fmla="*/ 1264920 h 4206240"/>
              <a:gd name="connsiteX16" fmla="*/ 2499360 w 3413760"/>
              <a:gd name="connsiteY16" fmla="*/ 1409700 h 4206240"/>
              <a:gd name="connsiteX17" fmla="*/ 2186940 w 3413760"/>
              <a:gd name="connsiteY17" fmla="*/ 1752600 h 4206240"/>
              <a:gd name="connsiteX18" fmla="*/ 2042160 w 3413760"/>
              <a:gd name="connsiteY18" fmla="*/ 1950720 h 4206240"/>
              <a:gd name="connsiteX19" fmla="*/ 1943100 w 3413760"/>
              <a:gd name="connsiteY19" fmla="*/ 2301240 h 4206240"/>
              <a:gd name="connsiteX20" fmla="*/ 1943100 w 3413760"/>
              <a:gd name="connsiteY20" fmla="*/ 2567940 h 4206240"/>
              <a:gd name="connsiteX21" fmla="*/ 2019300 w 3413760"/>
              <a:gd name="connsiteY21" fmla="*/ 2682240 h 4206240"/>
              <a:gd name="connsiteX22" fmla="*/ 1973580 w 3413760"/>
              <a:gd name="connsiteY22" fmla="*/ 2750820 h 4206240"/>
              <a:gd name="connsiteX23" fmla="*/ 1950720 w 3413760"/>
              <a:gd name="connsiteY23" fmla="*/ 2994660 h 4206240"/>
              <a:gd name="connsiteX24" fmla="*/ 1905000 w 3413760"/>
              <a:gd name="connsiteY24" fmla="*/ 3131820 h 4206240"/>
              <a:gd name="connsiteX25" fmla="*/ 1798320 w 3413760"/>
              <a:gd name="connsiteY25" fmla="*/ 3139440 h 4206240"/>
              <a:gd name="connsiteX26" fmla="*/ 1760220 w 3413760"/>
              <a:gd name="connsiteY26" fmla="*/ 3223260 h 4206240"/>
              <a:gd name="connsiteX27" fmla="*/ 1638300 w 3413760"/>
              <a:gd name="connsiteY27" fmla="*/ 3261360 h 4206240"/>
              <a:gd name="connsiteX28" fmla="*/ 1600200 w 3413760"/>
              <a:gd name="connsiteY28" fmla="*/ 3314700 h 4206240"/>
              <a:gd name="connsiteX29" fmla="*/ 1516380 w 3413760"/>
              <a:gd name="connsiteY29" fmla="*/ 3322320 h 4206240"/>
              <a:gd name="connsiteX30" fmla="*/ 1485900 w 3413760"/>
              <a:gd name="connsiteY30" fmla="*/ 3375660 h 4206240"/>
              <a:gd name="connsiteX31" fmla="*/ 1371600 w 3413760"/>
              <a:gd name="connsiteY31" fmla="*/ 3398520 h 4206240"/>
              <a:gd name="connsiteX32" fmla="*/ 1341120 w 3413760"/>
              <a:gd name="connsiteY32" fmla="*/ 3368040 h 4206240"/>
              <a:gd name="connsiteX33" fmla="*/ 1226820 w 3413760"/>
              <a:gd name="connsiteY33" fmla="*/ 3352800 h 4206240"/>
              <a:gd name="connsiteX34" fmla="*/ 1066800 w 3413760"/>
              <a:gd name="connsiteY34" fmla="*/ 3398520 h 4206240"/>
              <a:gd name="connsiteX35" fmla="*/ 1066800 w 3413760"/>
              <a:gd name="connsiteY35" fmla="*/ 3489960 h 4206240"/>
              <a:gd name="connsiteX36" fmla="*/ 960120 w 3413760"/>
              <a:gd name="connsiteY36" fmla="*/ 3596640 h 4206240"/>
              <a:gd name="connsiteX37" fmla="*/ 815340 w 3413760"/>
              <a:gd name="connsiteY37" fmla="*/ 3642360 h 4206240"/>
              <a:gd name="connsiteX38" fmla="*/ 662940 w 3413760"/>
              <a:gd name="connsiteY38" fmla="*/ 3817620 h 4206240"/>
              <a:gd name="connsiteX39" fmla="*/ 624840 w 3413760"/>
              <a:gd name="connsiteY39" fmla="*/ 4053840 h 4206240"/>
              <a:gd name="connsiteX40" fmla="*/ 525780 w 3413760"/>
              <a:gd name="connsiteY40" fmla="*/ 4191000 h 4206240"/>
              <a:gd name="connsiteX41" fmla="*/ 403860 w 3413760"/>
              <a:gd name="connsiteY41" fmla="*/ 4206240 h 4206240"/>
              <a:gd name="connsiteX42" fmla="*/ 198120 w 3413760"/>
              <a:gd name="connsiteY42" fmla="*/ 4152900 h 4206240"/>
              <a:gd name="connsiteX43" fmla="*/ 198120 w 3413760"/>
              <a:gd name="connsiteY43" fmla="*/ 4046220 h 4206240"/>
              <a:gd name="connsiteX44" fmla="*/ 60960 w 3413760"/>
              <a:gd name="connsiteY44" fmla="*/ 4000500 h 4206240"/>
              <a:gd name="connsiteX45" fmla="*/ 0 w 3413760"/>
              <a:gd name="connsiteY45" fmla="*/ 3954780 h 4206240"/>
              <a:gd name="connsiteX46" fmla="*/ 0 w 3413760"/>
              <a:gd name="connsiteY46" fmla="*/ 3909060 h 4206240"/>
              <a:gd name="connsiteX47" fmla="*/ 99060 w 3413760"/>
              <a:gd name="connsiteY47" fmla="*/ 3916680 h 4206240"/>
              <a:gd name="connsiteX48" fmla="*/ 175260 w 3413760"/>
              <a:gd name="connsiteY48" fmla="*/ 3893820 h 4206240"/>
              <a:gd name="connsiteX49" fmla="*/ 205740 w 3413760"/>
              <a:gd name="connsiteY49" fmla="*/ 3863340 h 4206240"/>
              <a:gd name="connsiteX50" fmla="*/ 297180 w 3413760"/>
              <a:gd name="connsiteY50" fmla="*/ 3863340 h 4206240"/>
              <a:gd name="connsiteX51" fmla="*/ 297180 w 3413760"/>
              <a:gd name="connsiteY51" fmla="*/ 3787140 h 4206240"/>
              <a:gd name="connsiteX52" fmla="*/ 205740 w 3413760"/>
              <a:gd name="connsiteY52" fmla="*/ 3688080 h 4206240"/>
              <a:gd name="connsiteX53" fmla="*/ 198120 w 3413760"/>
              <a:gd name="connsiteY53" fmla="*/ 3573780 h 4206240"/>
              <a:gd name="connsiteX54" fmla="*/ 236220 w 3413760"/>
              <a:gd name="connsiteY54" fmla="*/ 3489960 h 4206240"/>
              <a:gd name="connsiteX55" fmla="*/ 198120 w 3413760"/>
              <a:gd name="connsiteY55" fmla="*/ 3421380 h 4206240"/>
              <a:gd name="connsiteX56" fmla="*/ 213360 w 3413760"/>
              <a:gd name="connsiteY56" fmla="*/ 3345180 h 4206240"/>
              <a:gd name="connsiteX57" fmla="*/ 205740 w 3413760"/>
              <a:gd name="connsiteY57" fmla="*/ 3299460 h 4206240"/>
              <a:gd name="connsiteX58" fmla="*/ 182880 w 3413760"/>
              <a:gd name="connsiteY58" fmla="*/ 3177540 h 4206240"/>
              <a:gd name="connsiteX59" fmla="*/ 205740 w 3413760"/>
              <a:gd name="connsiteY59" fmla="*/ 3055620 h 4206240"/>
              <a:gd name="connsiteX60" fmla="*/ 335280 w 3413760"/>
              <a:gd name="connsiteY60" fmla="*/ 2994660 h 4206240"/>
              <a:gd name="connsiteX61" fmla="*/ 327660 w 3413760"/>
              <a:gd name="connsiteY61" fmla="*/ 2887980 h 4206240"/>
              <a:gd name="connsiteX62" fmla="*/ 274320 w 3413760"/>
              <a:gd name="connsiteY62" fmla="*/ 2796540 h 4206240"/>
              <a:gd name="connsiteX63" fmla="*/ 274320 w 3413760"/>
              <a:gd name="connsiteY63" fmla="*/ 2743200 h 4206240"/>
              <a:gd name="connsiteX64" fmla="*/ 160020 w 3413760"/>
              <a:gd name="connsiteY64" fmla="*/ 2667000 h 4206240"/>
              <a:gd name="connsiteX65" fmla="*/ 198120 w 3413760"/>
              <a:gd name="connsiteY65" fmla="*/ 2590800 h 4206240"/>
              <a:gd name="connsiteX66" fmla="*/ 213360 w 3413760"/>
              <a:gd name="connsiteY66" fmla="*/ 2537460 h 4206240"/>
              <a:gd name="connsiteX67" fmla="*/ 304800 w 3413760"/>
              <a:gd name="connsiteY67" fmla="*/ 2423160 h 4206240"/>
              <a:gd name="connsiteX68" fmla="*/ 430056 w 3413760"/>
              <a:gd name="connsiteY68" fmla="*/ 2426016 h 4206240"/>
              <a:gd name="connsiteX69" fmla="*/ 488856 w 3413760"/>
              <a:gd name="connsiteY69" fmla="*/ 2379408 h 4206240"/>
              <a:gd name="connsiteX70" fmla="*/ 441960 w 3413760"/>
              <a:gd name="connsiteY70" fmla="*/ 2354580 h 4206240"/>
              <a:gd name="connsiteX71" fmla="*/ 434340 w 3413760"/>
              <a:gd name="connsiteY71" fmla="*/ 2255520 h 4206240"/>
              <a:gd name="connsiteX72" fmla="*/ 472440 w 3413760"/>
              <a:gd name="connsiteY72" fmla="*/ 2186940 h 4206240"/>
              <a:gd name="connsiteX73" fmla="*/ 632460 w 3413760"/>
              <a:gd name="connsiteY73" fmla="*/ 2164080 h 4206240"/>
              <a:gd name="connsiteX74" fmla="*/ 678180 w 3413760"/>
              <a:gd name="connsiteY74" fmla="*/ 2087880 h 4206240"/>
              <a:gd name="connsiteX75" fmla="*/ 723900 w 3413760"/>
              <a:gd name="connsiteY75" fmla="*/ 2087880 h 4206240"/>
              <a:gd name="connsiteX76" fmla="*/ 838200 w 3413760"/>
              <a:gd name="connsiteY76" fmla="*/ 2004060 h 4206240"/>
              <a:gd name="connsiteX77" fmla="*/ 853440 w 3413760"/>
              <a:gd name="connsiteY77" fmla="*/ 1927860 h 4206240"/>
              <a:gd name="connsiteX78" fmla="*/ 891540 w 3413760"/>
              <a:gd name="connsiteY78" fmla="*/ 1866900 h 4206240"/>
              <a:gd name="connsiteX79" fmla="*/ 929640 w 3413760"/>
              <a:gd name="connsiteY79" fmla="*/ 1775460 h 4206240"/>
              <a:gd name="connsiteX80" fmla="*/ 1013460 w 3413760"/>
              <a:gd name="connsiteY80" fmla="*/ 1775460 h 4206240"/>
              <a:gd name="connsiteX81" fmla="*/ 1021080 w 3413760"/>
              <a:gd name="connsiteY81" fmla="*/ 1706880 h 4206240"/>
              <a:gd name="connsiteX82" fmla="*/ 1074420 w 3413760"/>
              <a:gd name="connsiteY82" fmla="*/ 1706880 h 4206240"/>
              <a:gd name="connsiteX83" fmla="*/ 1074420 w 3413760"/>
              <a:gd name="connsiteY83" fmla="*/ 1623060 h 4206240"/>
              <a:gd name="connsiteX84" fmla="*/ 944880 w 3413760"/>
              <a:gd name="connsiteY84" fmla="*/ 1531620 h 4206240"/>
              <a:gd name="connsiteX85" fmla="*/ 792480 w 3413760"/>
              <a:gd name="connsiteY85" fmla="*/ 1379220 h 4206240"/>
              <a:gd name="connsiteX86" fmla="*/ 693420 w 3413760"/>
              <a:gd name="connsiteY86" fmla="*/ 1356360 h 4206240"/>
              <a:gd name="connsiteX87" fmla="*/ 662940 w 3413760"/>
              <a:gd name="connsiteY87" fmla="*/ 1287780 h 4206240"/>
              <a:gd name="connsiteX88" fmla="*/ 533400 w 3413760"/>
              <a:gd name="connsiteY88" fmla="*/ 1295400 h 4206240"/>
              <a:gd name="connsiteX89" fmla="*/ 502920 w 3413760"/>
              <a:gd name="connsiteY89" fmla="*/ 1356360 h 4206240"/>
              <a:gd name="connsiteX90" fmla="*/ 563880 w 3413760"/>
              <a:gd name="connsiteY90" fmla="*/ 1432560 h 4206240"/>
              <a:gd name="connsiteX91" fmla="*/ 464820 w 3413760"/>
              <a:gd name="connsiteY91" fmla="*/ 1463040 h 4206240"/>
              <a:gd name="connsiteX92" fmla="*/ 434340 w 3413760"/>
              <a:gd name="connsiteY92" fmla="*/ 1455420 h 4206240"/>
              <a:gd name="connsiteX93" fmla="*/ 396240 w 3413760"/>
              <a:gd name="connsiteY93" fmla="*/ 1501140 h 4206240"/>
              <a:gd name="connsiteX94" fmla="*/ 335280 w 3413760"/>
              <a:gd name="connsiteY94" fmla="*/ 1463040 h 4206240"/>
              <a:gd name="connsiteX0" fmla="*/ 2534136 w 3413760"/>
              <a:gd name="connsiteY0" fmla="*/ 694690 h 4206240"/>
              <a:gd name="connsiteX1" fmla="*/ 2831316 w 3413760"/>
              <a:gd name="connsiteY1" fmla="*/ 0 h 4206240"/>
              <a:gd name="connsiteX2" fmla="*/ 3356608 w 3413760"/>
              <a:gd name="connsiteY2" fmla="*/ 1036320 h 4206240"/>
              <a:gd name="connsiteX3" fmla="*/ 3360420 w 3413760"/>
              <a:gd name="connsiteY3" fmla="*/ 1028700 h 4206240"/>
              <a:gd name="connsiteX4" fmla="*/ 3413760 w 3413760"/>
              <a:gd name="connsiteY4" fmla="*/ 1059180 h 4206240"/>
              <a:gd name="connsiteX5" fmla="*/ 3390900 w 3413760"/>
              <a:gd name="connsiteY5" fmla="*/ 1165860 h 4206240"/>
              <a:gd name="connsiteX6" fmla="*/ 3360420 w 3413760"/>
              <a:gd name="connsiteY6" fmla="*/ 1203960 h 4206240"/>
              <a:gd name="connsiteX7" fmla="*/ 3322320 w 3413760"/>
              <a:gd name="connsiteY7" fmla="*/ 1203960 h 4206240"/>
              <a:gd name="connsiteX8" fmla="*/ 3284220 w 3413760"/>
              <a:gd name="connsiteY8" fmla="*/ 1143000 h 4206240"/>
              <a:gd name="connsiteX9" fmla="*/ 3230880 w 3413760"/>
              <a:gd name="connsiteY9" fmla="*/ 1143000 h 4206240"/>
              <a:gd name="connsiteX10" fmla="*/ 3162300 w 3413760"/>
              <a:gd name="connsiteY10" fmla="*/ 1158240 h 4206240"/>
              <a:gd name="connsiteX11" fmla="*/ 3086100 w 3413760"/>
              <a:gd name="connsiteY11" fmla="*/ 1211580 h 4206240"/>
              <a:gd name="connsiteX12" fmla="*/ 2979420 w 3413760"/>
              <a:gd name="connsiteY12" fmla="*/ 1234440 h 4206240"/>
              <a:gd name="connsiteX13" fmla="*/ 2956560 w 3413760"/>
              <a:gd name="connsiteY13" fmla="*/ 1211580 h 4206240"/>
              <a:gd name="connsiteX14" fmla="*/ 2849880 w 3413760"/>
              <a:gd name="connsiteY14" fmla="*/ 1203960 h 4206240"/>
              <a:gd name="connsiteX15" fmla="*/ 2674620 w 3413760"/>
              <a:gd name="connsiteY15" fmla="*/ 1264920 h 4206240"/>
              <a:gd name="connsiteX16" fmla="*/ 2499360 w 3413760"/>
              <a:gd name="connsiteY16" fmla="*/ 1409700 h 4206240"/>
              <a:gd name="connsiteX17" fmla="*/ 2186940 w 3413760"/>
              <a:gd name="connsiteY17" fmla="*/ 1752600 h 4206240"/>
              <a:gd name="connsiteX18" fmla="*/ 2042160 w 3413760"/>
              <a:gd name="connsiteY18" fmla="*/ 1950720 h 4206240"/>
              <a:gd name="connsiteX19" fmla="*/ 1943100 w 3413760"/>
              <a:gd name="connsiteY19" fmla="*/ 2301240 h 4206240"/>
              <a:gd name="connsiteX20" fmla="*/ 1943100 w 3413760"/>
              <a:gd name="connsiteY20" fmla="*/ 2567940 h 4206240"/>
              <a:gd name="connsiteX21" fmla="*/ 2019300 w 3413760"/>
              <a:gd name="connsiteY21" fmla="*/ 2682240 h 4206240"/>
              <a:gd name="connsiteX22" fmla="*/ 1973580 w 3413760"/>
              <a:gd name="connsiteY22" fmla="*/ 2750820 h 4206240"/>
              <a:gd name="connsiteX23" fmla="*/ 1950720 w 3413760"/>
              <a:gd name="connsiteY23" fmla="*/ 2994660 h 4206240"/>
              <a:gd name="connsiteX24" fmla="*/ 1905000 w 3413760"/>
              <a:gd name="connsiteY24" fmla="*/ 3131820 h 4206240"/>
              <a:gd name="connsiteX25" fmla="*/ 1798320 w 3413760"/>
              <a:gd name="connsiteY25" fmla="*/ 3139440 h 4206240"/>
              <a:gd name="connsiteX26" fmla="*/ 1760220 w 3413760"/>
              <a:gd name="connsiteY26" fmla="*/ 3223260 h 4206240"/>
              <a:gd name="connsiteX27" fmla="*/ 1638300 w 3413760"/>
              <a:gd name="connsiteY27" fmla="*/ 3261360 h 4206240"/>
              <a:gd name="connsiteX28" fmla="*/ 1600200 w 3413760"/>
              <a:gd name="connsiteY28" fmla="*/ 3314700 h 4206240"/>
              <a:gd name="connsiteX29" fmla="*/ 1516380 w 3413760"/>
              <a:gd name="connsiteY29" fmla="*/ 3322320 h 4206240"/>
              <a:gd name="connsiteX30" fmla="*/ 1485900 w 3413760"/>
              <a:gd name="connsiteY30" fmla="*/ 3375660 h 4206240"/>
              <a:gd name="connsiteX31" fmla="*/ 1371600 w 3413760"/>
              <a:gd name="connsiteY31" fmla="*/ 3398520 h 4206240"/>
              <a:gd name="connsiteX32" fmla="*/ 1341120 w 3413760"/>
              <a:gd name="connsiteY32" fmla="*/ 3368040 h 4206240"/>
              <a:gd name="connsiteX33" fmla="*/ 1226820 w 3413760"/>
              <a:gd name="connsiteY33" fmla="*/ 3352800 h 4206240"/>
              <a:gd name="connsiteX34" fmla="*/ 1066800 w 3413760"/>
              <a:gd name="connsiteY34" fmla="*/ 3398520 h 4206240"/>
              <a:gd name="connsiteX35" fmla="*/ 1066800 w 3413760"/>
              <a:gd name="connsiteY35" fmla="*/ 3489960 h 4206240"/>
              <a:gd name="connsiteX36" fmla="*/ 960120 w 3413760"/>
              <a:gd name="connsiteY36" fmla="*/ 3596640 h 4206240"/>
              <a:gd name="connsiteX37" fmla="*/ 815340 w 3413760"/>
              <a:gd name="connsiteY37" fmla="*/ 3642360 h 4206240"/>
              <a:gd name="connsiteX38" fmla="*/ 662940 w 3413760"/>
              <a:gd name="connsiteY38" fmla="*/ 3817620 h 4206240"/>
              <a:gd name="connsiteX39" fmla="*/ 624840 w 3413760"/>
              <a:gd name="connsiteY39" fmla="*/ 4053840 h 4206240"/>
              <a:gd name="connsiteX40" fmla="*/ 525780 w 3413760"/>
              <a:gd name="connsiteY40" fmla="*/ 4191000 h 4206240"/>
              <a:gd name="connsiteX41" fmla="*/ 403860 w 3413760"/>
              <a:gd name="connsiteY41" fmla="*/ 4206240 h 4206240"/>
              <a:gd name="connsiteX42" fmla="*/ 198120 w 3413760"/>
              <a:gd name="connsiteY42" fmla="*/ 4152900 h 4206240"/>
              <a:gd name="connsiteX43" fmla="*/ 198120 w 3413760"/>
              <a:gd name="connsiteY43" fmla="*/ 4046220 h 4206240"/>
              <a:gd name="connsiteX44" fmla="*/ 60960 w 3413760"/>
              <a:gd name="connsiteY44" fmla="*/ 4000500 h 4206240"/>
              <a:gd name="connsiteX45" fmla="*/ 0 w 3413760"/>
              <a:gd name="connsiteY45" fmla="*/ 3954780 h 4206240"/>
              <a:gd name="connsiteX46" fmla="*/ 0 w 3413760"/>
              <a:gd name="connsiteY46" fmla="*/ 3909060 h 4206240"/>
              <a:gd name="connsiteX47" fmla="*/ 99060 w 3413760"/>
              <a:gd name="connsiteY47" fmla="*/ 3916680 h 4206240"/>
              <a:gd name="connsiteX48" fmla="*/ 175260 w 3413760"/>
              <a:gd name="connsiteY48" fmla="*/ 3893820 h 4206240"/>
              <a:gd name="connsiteX49" fmla="*/ 205740 w 3413760"/>
              <a:gd name="connsiteY49" fmla="*/ 3863340 h 4206240"/>
              <a:gd name="connsiteX50" fmla="*/ 297180 w 3413760"/>
              <a:gd name="connsiteY50" fmla="*/ 3863340 h 4206240"/>
              <a:gd name="connsiteX51" fmla="*/ 297180 w 3413760"/>
              <a:gd name="connsiteY51" fmla="*/ 3787140 h 4206240"/>
              <a:gd name="connsiteX52" fmla="*/ 205740 w 3413760"/>
              <a:gd name="connsiteY52" fmla="*/ 3688080 h 4206240"/>
              <a:gd name="connsiteX53" fmla="*/ 198120 w 3413760"/>
              <a:gd name="connsiteY53" fmla="*/ 3573780 h 4206240"/>
              <a:gd name="connsiteX54" fmla="*/ 236220 w 3413760"/>
              <a:gd name="connsiteY54" fmla="*/ 3489960 h 4206240"/>
              <a:gd name="connsiteX55" fmla="*/ 198120 w 3413760"/>
              <a:gd name="connsiteY55" fmla="*/ 3421380 h 4206240"/>
              <a:gd name="connsiteX56" fmla="*/ 213360 w 3413760"/>
              <a:gd name="connsiteY56" fmla="*/ 3345180 h 4206240"/>
              <a:gd name="connsiteX57" fmla="*/ 205740 w 3413760"/>
              <a:gd name="connsiteY57" fmla="*/ 3299460 h 4206240"/>
              <a:gd name="connsiteX58" fmla="*/ 182880 w 3413760"/>
              <a:gd name="connsiteY58" fmla="*/ 3177540 h 4206240"/>
              <a:gd name="connsiteX59" fmla="*/ 205740 w 3413760"/>
              <a:gd name="connsiteY59" fmla="*/ 3055620 h 4206240"/>
              <a:gd name="connsiteX60" fmla="*/ 335280 w 3413760"/>
              <a:gd name="connsiteY60" fmla="*/ 2994660 h 4206240"/>
              <a:gd name="connsiteX61" fmla="*/ 327660 w 3413760"/>
              <a:gd name="connsiteY61" fmla="*/ 2887980 h 4206240"/>
              <a:gd name="connsiteX62" fmla="*/ 274320 w 3413760"/>
              <a:gd name="connsiteY62" fmla="*/ 2796540 h 4206240"/>
              <a:gd name="connsiteX63" fmla="*/ 274320 w 3413760"/>
              <a:gd name="connsiteY63" fmla="*/ 2743200 h 4206240"/>
              <a:gd name="connsiteX64" fmla="*/ 160020 w 3413760"/>
              <a:gd name="connsiteY64" fmla="*/ 2667000 h 4206240"/>
              <a:gd name="connsiteX65" fmla="*/ 198120 w 3413760"/>
              <a:gd name="connsiteY65" fmla="*/ 2590800 h 4206240"/>
              <a:gd name="connsiteX66" fmla="*/ 213360 w 3413760"/>
              <a:gd name="connsiteY66" fmla="*/ 2537460 h 4206240"/>
              <a:gd name="connsiteX67" fmla="*/ 304800 w 3413760"/>
              <a:gd name="connsiteY67" fmla="*/ 2423160 h 4206240"/>
              <a:gd name="connsiteX68" fmla="*/ 430056 w 3413760"/>
              <a:gd name="connsiteY68" fmla="*/ 2426016 h 4206240"/>
              <a:gd name="connsiteX69" fmla="*/ 488856 w 3413760"/>
              <a:gd name="connsiteY69" fmla="*/ 2379408 h 4206240"/>
              <a:gd name="connsiteX70" fmla="*/ 441960 w 3413760"/>
              <a:gd name="connsiteY70" fmla="*/ 2354580 h 4206240"/>
              <a:gd name="connsiteX71" fmla="*/ 434340 w 3413760"/>
              <a:gd name="connsiteY71" fmla="*/ 2255520 h 4206240"/>
              <a:gd name="connsiteX72" fmla="*/ 472440 w 3413760"/>
              <a:gd name="connsiteY72" fmla="*/ 2186940 h 4206240"/>
              <a:gd name="connsiteX73" fmla="*/ 632460 w 3413760"/>
              <a:gd name="connsiteY73" fmla="*/ 2164080 h 4206240"/>
              <a:gd name="connsiteX74" fmla="*/ 678180 w 3413760"/>
              <a:gd name="connsiteY74" fmla="*/ 2087880 h 4206240"/>
              <a:gd name="connsiteX75" fmla="*/ 723900 w 3413760"/>
              <a:gd name="connsiteY75" fmla="*/ 2087880 h 4206240"/>
              <a:gd name="connsiteX76" fmla="*/ 838200 w 3413760"/>
              <a:gd name="connsiteY76" fmla="*/ 2004060 h 4206240"/>
              <a:gd name="connsiteX77" fmla="*/ 853440 w 3413760"/>
              <a:gd name="connsiteY77" fmla="*/ 1927860 h 4206240"/>
              <a:gd name="connsiteX78" fmla="*/ 891540 w 3413760"/>
              <a:gd name="connsiteY78" fmla="*/ 1866900 h 4206240"/>
              <a:gd name="connsiteX79" fmla="*/ 929640 w 3413760"/>
              <a:gd name="connsiteY79" fmla="*/ 1775460 h 4206240"/>
              <a:gd name="connsiteX80" fmla="*/ 1013460 w 3413760"/>
              <a:gd name="connsiteY80" fmla="*/ 1775460 h 4206240"/>
              <a:gd name="connsiteX81" fmla="*/ 1021080 w 3413760"/>
              <a:gd name="connsiteY81" fmla="*/ 1706880 h 4206240"/>
              <a:gd name="connsiteX82" fmla="*/ 1074420 w 3413760"/>
              <a:gd name="connsiteY82" fmla="*/ 1706880 h 4206240"/>
              <a:gd name="connsiteX83" fmla="*/ 1074420 w 3413760"/>
              <a:gd name="connsiteY83" fmla="*/ 1623060 h 4206240"/>
              <a:gd name="connsiteX84" fmla="*/ 944880 w 3413760"/>
              <a:gd name="connsiteY84" fmla="*/ 1531620 h 4206240"/>
              <a:gd name="connsiteX85" fmla="*/ 792480 w 3413760"/>
              <a:gd name="connsiteY85" fmla="*/ 1379220 h 4206240"/>
              <a:gd name="connsiteX86" fmla="*/ 693420 w 3413760"/>
              <a:gd name="connsiteY86" fmla="*/ 1356360 h 4206240"/>
              <a:gd name="connsiteX87" fmla="*/ 662940 w 3413760"/>
              <a:gd name="connsiteY87" fmla="*/ 1287780 h 4206240"/>
              <a:gd name="connsiteX88" fmla="*/ 533400 w 3413760"/>
              <a:gd name="connsiteY88" fmla="*/ 1295400 h 4206240"/>
              <a:gd name="connsiteX89" fmla="*/ 502920 w 3413760"/>
              <a:gd name="connsiteY89" fmla="*/ 1356360 h 4206240"/>
              <a:gd name="connsiteX90" fmla="*/ 563880 w 3413760"/>
              <a:gd name="connsiteY90" fmla="*/ 1432560 h 4206240"/>
              <a:gd name="connsiteX91" fmla="*/ 464820 w 3413760"/>
              <a:gd name="connsiteY91" fmla="*/ 1463040 h 4206240"/>
              <a:gd name="connsiteX92" fmla="*/ 434340 w 3413760"/>
              <a:gd name="connsiteY92" fmla="*/ 1455420 h 4206240"/>
              <a:gd name="connsiteX93" fmla="*/ 396240 w 3413760"/>
              <a:gd name="connsiteY93" fmla="*/ 1501140 h 4206240"/>
              <a:gd name="connsiteX94" fmla="*/ 335280 w 3413760"/>
              <a:gd name="connsiteY94" fmla="*/ 1463040 h 4206240"/>
              <a:gd name="connsiteX0" fmla="*/ 2831316 w 3413760"/>
              <a:gd name="connsiteY0" fmla="*/ 0 h 4206240"/>
              <a:gd name="connsiteX1" fmla="*/ 3356608 w 3413760"/>
              <a:gd name="connsiteY1" fmla="*/ 1036320 h 4206240"/>
              <a:gd name="connsiteX2" fmla="*/ 3360420 w 3413760"/>
              <a:gd name="connsiteY2" fmla="*/ 1028700 h 4206240"/>
              <a:gd name="connsiteX3" fmla="*/ 3413760 w 3413760"/>
              <a:gd name="connsiteY3" fmla="*/ 1059180 h 4206240"/>
              <a:gd name="connsiteX4" fmla="*/ 3390900 w 3413760"/>
              <a:gd name="connsiteY4" fmla="*/ 1165860 h 4206240"/>
              <a:gd name="connsiteX5" fmla="*/ 3360420 w 3413760"/>
              <a:gd name="connsiteY5" fmla="*/ 1203960 h 4206240"/>
              <a:gd name="connsiteX6" fmla="*/ 3322320 w 3413760"/>
              <a:gd name="connsiteY6" fmla="*/ 1203960 h 4206240"/>
              <a:gd name="connsiteX7" fmla="*/ 3284220 w 3413760"/>
              <a:gd name="connsiteY7" fmla="*/ 1143000 h 4206240"/>
              <a:gd name="connsiteX8" fmla="*/ 3230880 w 3413760"/>
              <a:gd name="connsiteY8" fmla="*/ 1143000 h 4206240"/>
              <a:gd name="connsiteX9" fmla="*/ 3162300 w 3413760"/>
              <a:gd name="connsiteY9" fmla="*/ 1158240 h 4206240"/>
              <a:gd name="connsiteX10" fmla="*/ 3086100 w 3413760"/>
              <a:gd name="connsiteY10" fmla="*/ 1211580 h 4206240"/>
              <a:gd name="connsiteX11" fmla="*/ 2979420 w 3413760"/>
              <a:gd name="connsiteY11" fmla="*/ 1234440 h 4206240"/>
              <a:gd name="connsiteX12" fmla="*/ 2956560 w 3413760"/>
              <a:gd name="connsiteY12" fmla="*/ 1211580 h 4206240"/>
              <a:gd name="connsiteX13" fmla="*/ 2849880 w 3413760"/>
              <a:gd name="connsiteY13" fmla="*/ 1203960 h 4206240"/>
              <a:gd name="connsiteX14" fmla="*/ 2674620 w 3413760"/>
              <a:gd name="connsiteY14" fmla="*/ 1264920 h 4206240"/>
              <a:gd name="connsiteX15" fmla="*/ 2499360 w 3413760"/>
              <a:gd name="connsiteY15" fmla="*/ 1409700 h 4206240"/>
              <a:gd name="connsiteX16" fmla="*/ 2186940 w 3413760"/>
              <a:gd name="connsiteY16" fmla="*/ 1752600 h 4206240"/>
              <a:gd name="connsiteX17" fmla="*/ 2042160 w 3413760"/>
              <a:gd name="connsiteY17" fmla="*/ 1950720 h 4206240"/>
              <a:gd name="connsiteX18" fmla="*/ 1943100 w 3413760"/>
              <a:gd name="connsiteY18" fmla="*/ 2301240 h 4206240"/>
              <a:gd name="connsiteX19" fmla="*/ 1943100 w 3413760"/>
              <a:gd name="connsiteY19" fmla="*/ 2567940 h 4206240"/>
              <a:gd name="connsiteX20" fmla="*/ 2019300 w 3413760"/>
              <a:gd name="connsiteY20" fmla="*/ 2682240 h 4206240"/>
              <a:gd name="connsiteX21" fmla="*/ 1973580 w 3413760"/>
              <a:gd name="connsiteY21" fmla="*/ 2750820 h 4206240"/>
              <a:gd name="connsiteX22" fmla="*/ 1950720 w 3413760"/>
              <a:gd name="connsiteY22" fmla="*/ 2994660 h 4206240"/>
              <a:gd name="connsiteX23" fmla="*/ 1905000 w 3413760"/>
              <a:gd name="connsiteY23" fmla="*/ 3131820 h 4206240"/>
              <a:gd name="connsiteX24" fmla="*/ 1798320 w 3413760"/>
              <a:gd name="connsiteY24" fmla="*/ 3139440 h 4206240"/>
              <a:gd name="connsiteX25" fmla="*/ 1760220 w 3413760"/>
              <a:gd name="connsiteY25" fmla="*/ 3223260 h 4206240"/>
              <a:gd name="connsiteX26" fmla="*/ 1638300 w 3413760"/>
              <a:gd name="connsiteY26" fmla="*/ 3261360 h 4206240"/>
              <a:gd name="connsiteX27" fmla="*/ 1600200 w 3413760"/>
              <a:gd name="connsiteY27" fmla="*/ 3314700 h 4206240"/>
              <a:gd name="connsiteX28" fmla="*/ 1516380 w 3413760"/>
              <a:gd name="connsiteY28" fmla="*/ 3322320 h 4206240"/>
              <a:gd name="connsiteX29" fmla="*/ 1485900 w 3413760"/>
              <a:gd name="connsiteY29" fmla="*/ 3375660 h 4206240"/>
              <a:gd name="connsiteX30" fmla="*/ 1371600 w 3413760"/>
              <a:gd name="connsiteY30" fmla="*/ 3398520 h 4206240"/>
              <a:gd name="connsiteX31" fmla="*/ 1341120 w 3413760"/>
              <a:gd name="connsiteY31" fmla="*/ 3368040 h 4206240"/>
              <a:gd name="connsiteX32" fmla="*/ 1226820 w 3413760"/>
              <a:gd name="connsiteY32" fmla="*/ 3352800 h 4206240"/>
              <a:gd name="connsiteX33" fmla="*/ 1066800 w 3413760"/>
              <a:gd name="connsiteY33" fmla="*/ 3398520 h 4206240"/>
              <a:gd name="connsiteX34" fmla="*/ 1066800 w 3413760"/>
              <a:gd name="connsiteY34" fmla="*/ 3489960 h 4206240"/>
              <a:gd name="connsiteX35" fmla="*/ 960120 w 3413760"/>
              <a:gd name="connsiteY35" fmla="*/ 3596640 h 4206240"/>
              <a:gd name="connsiteX36" fmla="*/ 815340 w 3413760"/>
              <a:gd name="connsiteY36" fmla="*/ 3642360 h 4206240"/>
              <a:gd name="connsiteX37" fmla="*/ 662940 w 3413760"/>
              <a:gd name="connsiteY37" fmla="*/ 3817620 h 4206240"/>
              <a:gd name="connsiteX38" fmla="*/ 624840 w 3413760"/>
              <a:gd name="connsiteY38" fmla="*/ 4053840 h 4206240"/>
              <a:gd name="connsiteX39" fmla="*/ 525780 w 3413760"/>
              <a:gd name="connsiteY39" fmla="*/ 4191000 h 4206240"/>
              <a:gd name="connsiteX40" fmla="*/ 403860 w 3413760"/>
              <a:gd name="connsiteY40" fmla="*/ 4206240 h 4206240"/>
              <a:gd name="connsiteX41" fmla="*/ 198120 w 3413760"/>
              <a:gd name="connsiteY41" fmla="*/ 4152900 h 4206240"/>
              <a:gd name="connsiteX42" fmla="*/ 198120 w 3413760"/>
              <a:gd name="connsiteY42" fmla="*/ 4046220 h 4206240"/>
              <a:gd name="connsiteX43" fmla="*/ 60960 w 3413760"/>
              <a:gd name="connsiteY43" fmla="*/ 4000500 h 4206240"/>
              <a:gd name="connsiteX44" fmla="*/ 0 w 3413760"/>
              <a:gd name="connsiteY44" fmla="*/ 3954780 h 4206240"/>
              <a:gd name="connsiteX45" fmla="*/ 0 w 3413760"/>
              <a:gd name="connsiteY45" fmla="*/ 3909060 h 4206240"/>
              <a:gd name="connsiteX46" fmla="*/ 99060 w 3413760"/>
              <a:gd name="connsiteY46" fmla="*/ 3916680 h 4206240"/>
              <a:gd name="connsiteX47" fmla="*/ 175260 w 3413760"/>
              <a:gd name="connsiteY47" fmla="*/ 3893820 h 4206240"/>
              <a:gd name="connsiteX48" fmla="*/ 205740 w 3413760"/>
              <a:gd name="connsiteY48" fmla="*/ 3863340 h 4206240"/>
              <a:gd name="connsiteX49" fmla="*/ 297180 w 3413760"/>
              <a:gd name="connsiteY49" fmla="*/ 3863340 h 4206240"/>
              <a:gd name="connsiteX50" fmla="*/ 297180 w 3413760"/>
              <a:gd name="connsiteY50" fmla="*/ 3787140 h 4206240"/>
              <a:gd name="connsiteX51" fmla="*/ 205740 w 3413760"/>
              <a:gd name="connsiteY51" fmla="*/ 3688080 h 4206240"/>
              <a:gd name="connsiteX52" fmla="*/ 198120 w 3413760"/>
              <a:gd name="connsiteY52" fmla="*/ 3573780 h 4206240"/>
              <a:gd name="connsiteX53" fmla="*/ 236220 w 3413760"/>
              <a:gd name="connsiteY53" fmla="*/ 3489960 h 4206240"/>
              <a:gd name="connsiteX54" fmla="*/ 198120 w 3413760"/>
              <a:gd name="connsiteY54" fmla="*/ 3421380 h 4206240"/>
              <a:gd name="connsiteX55" fmla="*/ 213360 w 3413760"/>
              <a:gd name="connsiteY55" fmla="*/ 3345180 h 4206240"/>
              <a:gd name="connsiteX56" fmla="*/ 205740 w 3413760"/>
              <a:gd name="connsiteY56" fmla="*/ 3299460 h 4206240"/>
              <a:gd name="connsiteX57" fmla="*/ 182880 w 3413760"/>
              <a:gd name="connsiteY57" fmla="*/ 3177540 h 4206240"/>
              <a:gd name="connsiteX58" fmla="*/ 205740 w 3413760"/>
              <a:gd name="connsiteY58" fmla="*/ 3055620 h 4206240"/>
              <a:gd name="connsiteX59" fmla="*/ 335280 w 3413760"/>
              <a:gd name="connsiteY59" fmla="*/ 2994660 h 4206240"/>
              <a:gd name="connsiteX60" fmla="*/ 327660 w 3413760"/>
              <a:gd name="connsiteY60" fmla="*/ 2887980 h 4206240"/>
              <a:gd name="connsiteX61" fmla="*/ 274320 w 3413760"/>
              <a:gd name="connsiteY61" fmla="*/ 2796540 h 4206240"/>
              <a:gd name="connsiteX62" fmla="*/ 274320 w 3413760"/>
              <a:gd name="connsiteY62" fmla="*/ 2743200 h 4206240"/>
              <a:gd name="connsiteX63" fmla="*/ 160020 w 3413760"/>
              <a:gd name="connsiteY63" fmla="*/ 2667000 h 4206240"/>
              <a:gd name="connsiteX64" fmla="*/ 198120 w 3413760"/>
              <a:gd name="connsiteY64" fmla="*/ 2590800 h 4206240"/>
              <a:gd name="connsiteX65" fmla="*/ 213360 w 3413760"/>
              <a:gd name="connsiteY65" fmla="*/ 2537460 h 4206240"/>
              <a:gd name="connsiteX66" fmla="*/ 304800 w 3413760"/>
              <a:gd name="connsiteY66" fmla="*/ 2423160 h 4206240"/>
              <a:gd name="connsiteX67" fmla="*/ 430056 w 3413760"/>
              <a:gd name="connsiteY67" fmla="*/ 2426016 h 4206240"/>
              <a:gd name="connsiteX68" fmla="*/ 488856 w 3413760"/>
              <a:gd name="connsiteY68" fmla="*/ 2379408 h 4206240"/>
              <a:gd name="connsiteX69" fmla="*/ 441960 w 3413760"/>
              <a:gd name="connsiteY69" fmla="*/ 2354580 h 4206240"/>
              <a:gd name="connsiteX70" fmla="*/ 434340 w 3413760"/>
              <a:gd name="connsiteY70" fmla="*/ 2255520 h 4206240"/>
              <a:gd name="connsiteX71" fmla="*/ 472440 w 3413760"/>
              <a:gd name="connsiteY71" fmla="*/ 2186940 h 4206240"/>
              <a:gd name="connsiteX72" fmla="*/ 632460 w 3413760"/>
              <a:gd name="connsiteY72" fmla="*/ 2164080 h 4206240"/>
              <a:gd name="connsiteX73" fmla="*/ 678180 w 3413760"/>
              <a:gd name="connsiteY73" fmla="*/ 2087880 h 4206240"/>
              <a:gd name="connsiteX74" fmla="*/ 723900 w 3413760"/>
              <a:gd name="connsiteY74" fmla="*/ 2087880 h 4206240"/>
              <a:gd name="connsiteX75" fmla="*/ 838200 w 3413760"/>
              <a:gd name="connsiteY75" fmla="*/ 2004060 h 4206240"/>
              <a:gd name="connsiteX76" fmla="*/ 853440 w 3413760"/>
              <a:gd name="connsiteY76" fmla="*/ 1927860 h 4206240"/>
              <a:gd name="connsiteX77" fmla="*/ 891540 w 3413760"/>
              <a:gd name="connsiteY77" fmla="*/ 1866900 h 4206240"/>
              <a:gd name="connsiteX78" fmla="*/ 929640 w 3413760"/>
              <a:gd name="connsiteY78" fmla="*/ 1775460 h 4206240"/>
              <a:gd name="connsiteX79" fmla="*/ 1013460 w 3413760"/>
              <a:gd name="connsiteY79" fmla="*/ 1775460 h 4206240"/>
              <a:gd name="connsiteX80" fmla="*/ 1021080 w 3413760"/>
              <a:gd name="connsiteY80" fmla="*/ 1706880 h 4206240"/>
              <a:gd name="connsiteX81" fmla="*/ 1074420 w 3413760"/>
              <a:gd name="connsiteY81" fmla="*/ 1706880 h 4206240"/>
              <a:gd name="connsiteX82" fmla="*/ 1074420 w 3413760"/>
              <a:gd name="connsiteY82" fmla="*/ 1623060 h 4206240"/>
              <a:gd name="connsiteX83" fmla="*/ 944880 w 3413760"/>
              <a:gd name="connsiteY83" fmla="*/ 1531620 h 4206240"/>
              <a:gd name="connsiteX84" fmla="*/ 792480 w 3413760"/>
              <a:gd name="connsiteY84" fmla="*/ 1379220 h 4206240"/>
              <a:gd name="connsiteX85" fmla="*/ 693420 w 3413760"/>
              <a:gd name="connsiteY85" fmla="*/ 1356360 h 4206240"/>
              <a:gd name="connsiteX86" fmla="*/ 662940 w 3413760"/>
              <a:gd name="connsiteY86" fmla="*/ 1287780 h 4206240"/>
              <a:gd name="connsiteX87" fmla="*/ 533400 w 3413760"/>
              <a:gd name="connsiteY87" fmla="*/ 1295400 h 4206240"/>
              <a:gd name="connsiteX88" fmla="*/ 502920 w 3413760"/>
              <a:gd name="connsiteY88" fmla="*/ 1356360 h 4206240"/>
              <a:gd name="connsiteX89" fmla="*/ 563880 w 3413760"/>
              <a:gd name="connsiteY89" fmla="*/ 1432560 h 4206240"/>
              <a:gd name="connsiteX90" fmla="*/ 464820 w 3413760"/>
              <a:gd name="connsiteY90" fmla="*/ 1463040 h 4206240"/>
              <a:gd name="connsiteX91" fmla="*/ 434340 w 3413760"/>
              <a:gd name="connsiteY91" fmla="*/ 1455420 h 4206240"/>
              <a:gd name="connsiteX92" fmla="*/ 396240 w 3413760"/>
              <a:gd name="connsiteY92" fmla="*/ 1501140 h 4206240"/>
              <a:gd name="connsiteX93" fmla="*/ 335280 w 3413760"/>
              <a:gd name="connsiteY93" fmla="*/ 1463040 h 4206240"/>
              <a:gd name="connsiteX0" fmla="*/ 3356608 w 3413760"/>
              <a:gd name="connsiteY0" fmla="*/ 7620 h 3177540"/>
              <a:gd name="connsiteX1" fmla="*/ 3360420 w 3413760"/>
              <a:gd name="connsiteY1" fmla="*/ 0 h 3177540"/>
              <a:gd name="connsiteX2" fmla="*/ 3413760 w 3413760"/>
              <a:gd name="connsiteY2" fmla="*/ 30480 h 3177540"/>
              <a:gd name="connsiteX3" fmla="*/ 3390900 w 3413760"/>
              <a:gd name="connsiteY3" fmla="*/ 137160 h 3177540"/>
              <a:gd name="connsiteX4" fmla="*/ 3360420 w 3413760"/>
              <a:gd name="connsiteY4" fmla="*/ 175260 h 3177540"/>
              <a:gd name="connsiteX5" fmla="*/ 3322320 w 3413760"/>
              <a:gd name="connsiteY5" fmla="*/ 175260 h 3177540"/>
              <a:gd name="connsiteX6" fmla="*/ 3284220 w 3413760"/>
              <a:gd name="connsiteY6" fmla="*/ 114300 h 3177540"/>
              <a:gd name="connsiteX7" fmla="*/ 3230880 w 3413760"/>
              <a:gd name="connsiteY7" fmla="*/ 114300 h 3177540"/>
              <a:gd name="connsiteX8" fmla="*/ 3162300 w 3413760"/>
              <a:gd name="connsiteY8" fmla="*/ 129540 h 3177540"/>
              <a:gd name="connsiteX9" fmla="*/ 3086100 w 3413760"/>
              <a:gd name="connsiteY9" fmla="*/ 182880 h 3177540"/>
              <a:gd name="connsiteX10" fmla="*/ 2979420 w 3413760"/>
              <a:gd name="connsiteY10" fmla="*/ 205740 h 3177540"/>
              <a:gd name="connsiteX11" fmla="*/ 2956560 w 3413760"/>
              <a:gd name="connsiteY11" fmla="*/ 182880 h 3177540"/>
              <a:gd name="connsiteX12" fmla="*/ 2849880 w 3413760"/>
              <a:gd name="connsiteY12" fmla="*/ 175260 h 3177540"/>
              <a:gd name="connsiteX13" fmla="*/ 2674620 w 3413760"/>
              <a:gd name="connsiteY13" fmla="*/ 236220 h 3177540"/>
              <a:gd name="connsiteX14" fmla="*/ 2499360 w 3413760"/>
              <a:gd name="connsiteY14" fmla="*/ 381000 h 3177540"/>
              <a:gd name="connsiteX15" fmla="*/ 2186940 w 3413760"/>
              <a:gd name="connsiteY15" fmla="*/ 723900 h 3177540"/>
              <a:gd name="connsiteX16" fmla="*/ 2042160 w 3413760"/>
              <a:gd name="connsiteY16" fmla="*/ 922020 h 3177540"/>
              <a:gd name="connsiteX17" fmla="*/ 1943100 w 3413760"/>
              <a:gd name="connsiteY17" fmla="*/ 1272540 h 3177540"/>
              <a:gd name="connsiteX18" fmla="*/ 1943100 w 3413760"/>
              <a:gd name="connsiteY18" fmla="*/ 1539240 h 3177540"/>
              <a:gd name="connsiteX19" fmla="*/ 2019300 w 3413760"/>
              <a:gd name="connsiteY19" fmla="*/ 1653540 h 3177540"/>
              <a:gd name="connsiteX20" fmla="*/ 1973580 w 3413760"/>
              <a:gd name="connsiteY20" fmla="*/ 1722120 h 3177540"/>
              <a:gd name="connsiteX21" fmla="*/ 1950720 w 3413760"/>
              <a:gd name="connsiteY21" fmla="*/ 1965960 h 3177540"/>
              <a:gd name="connsiteX22" fmla="*/ 1905000 w 3413760"/>
              <a:gd name="connsiteY22" fmla="*/ 2103120 h 3177540"/>
              <a:gd name="connsiteX23" fmla="*/ 1798320 w 3413760"/>
              <a:gd name="connsiteY23" fmla="*/ 2110740 h 3177540"/>
              <a:gd name="connsiteX24" fmla="*/ 1760220 w 3413760"/>
              <a:gd name="connsiteY24" fmla="*/ 2194560 h 3177540"/>
              <a:gd name="connsiteX25" fmla="*/ 1638300 w 3413760"/>
              <a:gd name="connsiteY25" fmla="*/ 2232660 h 3177540"/>
              <a:gd name="connsiteX26" fmla="*/ 1600200 w 3413760"/>
              <a:gd name="connsiteY26" fmla="*/ 2286000 h 3177540"/>
              <a:gd name="connsiteX27" fmla="*/ 1516380 w 3413760"/>
              <a:gd name="connsiteY27" fmla="*/ 2293620 h 3177540"/>
              <a:gd name="connsiteX28" fmla="*/ 1485900 w 3413760"/>
              <a:gd name="connsiteY28" fmla="*/ 2346960 h 3177540"/>
              <a:gd name="connsiteX29" fmla="*/ 1371600 w 3413760"/>
              <a:gd name="connsiteY29" fmla="*/ 2369820 h 3177540"/>
              <a:gd name="connsiteX30" fmla="*/ 1341120 w 3413760"/>
              <a:gd name="connsiteY30" fmla="*/ 2339340 h 3177540"/>
              <a:gd name="connsiteX31" fmla="*/ 1226820 w 3413760"/>
              <a:gd name="connsiteY31" fmla="*/ 2324100 h 3177540"/>
              <a:gd name="connsiteX32" fmla="*/ 1066800 w 3413760"/>
              <a:gd name="connsiteY32" fmla="*/ 2369820 h 3177540"/>
              <a:gd name="connsiteX33" fmla="*/ 1066800 w 3413760"/>
              <a:gd name="connsiteY33" fmla="*/ 2461260 h 3177540"/>
              <a:gd name="connsiteX34" fmla="*/ 960120 w 3413760"/>
              <a:gd name="connsiteY34" fmla="*/ 2567940 h 3177540"/>
              <a:gd name="connsiteX35" fmla="*/ 815340 w 3413760"/>
              <a:gd name="connsiteY35" fmla="*/ 2613660 h 3177540"/>
              <a:gd name="connsiteX36" fmla="*/ 662940 w 3413760"/>
              <a:gd name="connsiteY36" fmla="*/ 2788920 h 3177540"/>
              <a:gd name="connsiteX37" fmla="*/ 624840 w 3413760"/>
              <a:gd name="connsiteY37" fmla="*/ 3025140 h 3177540"/>
              <a:gd name="connsiteX38" fmla="*/ 525780 w 3413760"/>
              <a:gd name="connsiteY38" fmla="*/ 3162300 h 3177540"/>
              <a:gd name="connsiteX39" fmla="*/ 403860 w 3413760"/>
              <a:gd name="connsiteY39" fmla="*/ 3177540 h 3177540"/>
              <a:gd name="connsiteX40" fmla="*/ 198120 w 3413760"/>
              <a:gd name="connsiteY40" fmla="*/ 3124200 h 3177540"/>
              <a:gd name="connsiteX41" fmla="*/ 198120 w 3413760"/>
              <a:gd name="connsiteY41" fmla="*/ 3017520 h 3177540"/>
              <a:gd name="connsiteX42" fmla="*/ 60960 w 3413760"/>
              <a:gd name="connsiteY42" fmla="*/ 2971800 h 3177540"/>
              <a:gd name="connsiteX43" fmla="*/ 0 w 3413760"/>
              <a:gd name="connsiteY43" fmla="*/ 2926080 h 3177540"/>
              <a:gd name="connsiteX44" fmla="*/ 0 w 3413760"/>
              <a:gd name="connsiteY44" fmla="*/ 2880360 h 3177540"/>
              <a:gd name="connsiteX45" fmla="*/ 99060 w 3413760"/>
              <a:gd name="connsiteY45" fmla="*/ 2887980 h 3177540"/>
              <a:gd name="connsiteX46" fmla="*/ 175260 w 3413760"/>
              <a:gd name="connsiteY46" fmla="*/ 2865120 h 3177540"/>
              <a:gd name="connsiteX47" fmla="*/ 205740 w 3413760"/>
              <a:gd name="connsiteY47" fmla="*/ 2834640 h 3177540"/>
              <a:gd name="connsiteX48" fmla="*/ 297180 w 3413760"/>
              <a:gd name="connsiteY48" fmla="*/ 2834640 h 3177540"/>
              <a:gd name="connsiteX49" fmla="*/ 297180 w 3413760"/>
              <a:gd name="connsiteY49" fmla="*/ 2758440 h 3177540"/>
              <a:gd name="connsiteX50" fmla="*/ 205740 w 3413760"/>
              <a:gd name="connsiteY50" fmla="*/ 2659380 h 3177540"/>
              <a:gd name="connsiteX51" fmla="*/ 198120 w 3413760"/>
              <a:gd name="connsiteY51" fmla="*/ 2545080 h 3177540"/>
              <a:gd name="connsiteX52" fmla="*/ 236220 w 3413760"/>
              <a:gd name="connsiteY52" fmla="*/ 2461260 h 3177540"/>
              <a:gd name="connsiteX53" fmla="*/ 198120 w 3413760"/>
              <a:gd name="connsiteY53" fmla="*/ 2392680 h 3177540"/>
              <a:gd name="connsiteX54" fmla="*/ 213360 w 3413760"/>
              <a:gd name="connsiteY54" fmla="*/ 2316480 h 3177540"/>
              <a:gd name="connsiteX55" fmla="*/ 205740 w 3413760"/>
              <a:gd name="connsiteY55" fmla="*/ 2270760 h 3177540"/>
              <a:gd name="connsiteX56" fmla="*/ 182880 w 3413760"/>
              <a:gd name="connsiteY56" fmla="*/ 2148840 h 3177540"/>
              <a:gd name="connsiteX57" fmla="*/ 205740 w 3413760"/>
              <a:gd name="connsiteY57" fmla="*/ 2026920 h 3177540"/>
              <a:gd name="connsiteX58" fmla="*/ 335280 w 3413760"/>
              <a:gd name="connsiteY58" fmla="*/ 1965960 h 3177540"/>
              <a:gd name="connsiteX59" fmla="*/ 327660 w 3413760"/>
              <a:gd name="connsiteY59" fmla="*/ 1859280 h 3177540"/>
              <a:gd name="connsiteX60" fmla="*/ 274320 w 3413760"/>
              <a:gd name="connsiteY60" fmla="*/ 1767840 h 3177540"/>
              <a:gd name="connsiteX61" fmla="*/ 274320 w 3413760"/>
              <a:gd name="connsiteY61" fmla="*/ 1714500 h 3177540"/>
              <a:gd name="connsiteX62" fmla="*/ 160020 w 3413760"/>
              <a:gd name="connsiteY62" fmla="*/ 1638300 h 3177540"/>
              <a:gd name="connsiteX63" fmla="*/ 198120 w 3413760"/>
              <a:gd name="connsiteY63" fmla="*/ 1562100 h 3177540"/>
              <a:gd name="connsiteX64" fmla="*/ 213360 w 3413760"/>
              <a:gd name="connsiteY64" fmla="*/ 1508760 h 3177540"/>
              <a:gd name="connsiteX65" fmla="*/ 304800 w 3413760"/>
              <a:gd name="connsiteY65" fmla="*/ 1394460 h 3177540"/>
              <a:gd name="connsiteX66" fmla="*/ 430056 w 3413760"/>
              <a:gd name="connsiteY66" fmla="*/ 1397316 h 3177540"/>
              <a:gd name="connsiteX67" fmla="*/ 488856 w 3413760"/>
              <a:gd name="connsiteY67" fmla="*/ 1350708 h 3177540"/>
              <a:gd name="connsiteX68" fmla="*/ 441960 w 3413760"/>
              <a:gd name="connsiteY68" fmla="*/ 1325880 h 3177540"/>
              <a:gd name="connsiteX69" fmla="*/ 434340 w 3413760"/>
              <a:gd name="connsiteY69" fmla="*/ 1226820 h 3177540"/>
              <a:gd name="connsiteX70" fmla="*/ 472440 w 3413760"/>
              <a:gd name="connsiteY70" fmla="*/ 1158240 h 3177540"/>
              <a:gd name="connsiteX71" fmla="*/ 632460 w 3413760"/>
              <a:gd name="connsiteY71" fmla="*/ 1135380 h 3177540"/>
              <a:gd name="connsiteX72" fmla="*/ 678180 w 3413760"/>
              <a:gd name="connsiteY72" fmla="*/ 1059180 h 3177540"/>
              <a:gd name="connsiteX73" fmla="*/ 723900 w 3413760"/>
              <a:gd name="connsiteY73" fmla="*/ 1059180 h 3177540"/>
              <a:gd name="connsiteX74" fmla="*/ 838200 w 3413760"/>
              <a:gd name="connsiteY74" fmla="*/ 975360 h 3177540"/>
              <a:gd name="connsiteX75" fmla="*/ 853440 w 3413760"/>
              <a:gd name="connsiteY75" fmla="*/ 899160 h 3177540"/>
              <a:gd name="connsiteX76" fmla="*/ 891540 w 3413760"/>
              <a:gd name="connsiteY76" fmla="*/ 838200 h 3177540"/>
              <a:gd name="connsiteX77" fmla="*/ 929640 w 3413760"/>
              <a:gd name="connsiteY77" fmla="*/ 746760 h 3177540"/>
              <a:gd name="connsiteX78" fmla="*/ 1013460 w 3413760"/>
              <a:gd name="connsiteY78" fmla="*/ 746760 h 3177540"/>
              <a:gd name="connsiteX79" fmla="*/ 1021080 w 3413760"/>
              <a:gd name="connsiteY79" fmla="*/ 678180 h 3177540"/>
              <a:gd name="connsiteX80" fmla="*/ 1074420 w 3413760"/>
              <a:gd name="connsiteY80" fmla="*/ 678180 h 3177540"/>
              <a:gd name="connsiteX81" fmla="*/ 1074420 w 3413760"/>
              <a:gd name="connsiteY81" fmla="*/ 594360 h 3177540"/>
              <a:gd name="connsiteX82" fmla="*/ 944880 w 3413760"/>
              <a:gd name="connsiteY82" fmla="*/ 502920 h 3177540"/>
              <a:gd name="connsiteX83" fmla="*/ 792480 w 3413760"/>
              <a:gd name="connsiteY83" fmla="*/ 350520 h 3177540"/>
              <a:gd name="connsiteX84" fmla="*/ 693420 w 3413760"/>
              <a:gd name="connsiteY84" fmla="*/ 327660 h 3177540"/>
              <a:gd name="connsiteX85" fmla="*/ 662940 w 3413760"/>
              <a:gd name="connsiteY85" fmla="*/ 259080 h 3177540"/>
              <a:gd name="connsiteX86" fmla="*/ 533400 w 3413760"/>
              <a:gd name="connsiteY86" fmla="*/ 266700 h 3177540"/>
              <a:gd name="connsiteX87" fmla="*/ 502920 w 3413760"/>
              <a:gd name="connsiteY87" fmla="*/ 327660 h 3177540"/>
              <a:gd name="connsiteX88" fmla="*/ 563880 w 3413760"/>
              <a:gd name="connsiteY88" fmla="*/ 403860 h 3177540"/>
              <a:gd name="connsiteX89" fmla="*/ 464820 w 3413760"/>
              <a:gd name="connsiteY89" fmla="*/ 434340 h 3177540"/>
              <a:gd name="connsiteX90" fmla="*/ 434340 w 3413760"/>
              <a:gd name="connsiteY90" fmla="*/ 426720 h 3177540"/>
              <a:gd name="connsiteX91" fmla="*/ 396240 w 3413760"/>
              <a:gd name="connsiteY91" fmla="*/ 472440 h 3177540"/>
              <a:gd name="connsiteX92" fmla="*/ 335280 w 3413760"/>
              <a:gd name="connsiteY92" fmla="*/ 434340 h 3177540"/>
              <a:gd name="connsiteX0" fmla="*/ 3356608 w 3413760"/>
              <a:gd name="connsiteY0" fmla="*/ 0 h 3169920"/>
              <a:gd name="connsiteX1" fmla="*/ 3413760 w 3413760"/>
              <a:gd name="connsiteY1" fmla="*/ 22860 h 3169920"/>
              <a:gd name="connsiteX2" fmla="*/ 3390900 w 3413760"/>
              <a:gd name="connsiteY2" fmla="*/ 129540 h 3169920"/>
              <a:gd name="connsiteX3" fmla="*/ 3360420 w 3413760"/>
              <a:gd name="connsiteY3" fmla="*/ 167640 h 3169920"/>
              <a:gd name="connsiteX4" fmla="*/ 3322320 w 3413760"/>
              <a:gd name="connsiteY4" fmla="*/ 167640 h 3169920"/>
              <a:gd name="connsiteX5" fmla="*/ 3284220 w 3413760"/>
              <a:gd name="connsiteY5" fmla="*/ 106680 h 3169920"/>
              <a:gd name="connsiteX6" fmla="*/ 3230880 w 3413760"/>
              <a:gd name="connsiteY6" fmla="*/ 106680 h 3169920"/>
              <a:gd name="connsiteX7" fmla="*/ 3162300 w 3413760"/>
              <a:gd name="connsiteY7" fmla="*/ 121920 h 3169920"/>
              <a:gd name="connsiteX8" fmla="*/ 3086100 w 3413760"/>
              <a:gd name="connsiteY8" fmla="*/ 175260 h 3169920"/>
              <a:gd name="connsiteX9" fmla="*/ 2979420 w 3413760"/>
              <a:gd name="connsiteY9" fmla="*/ 198120 h 3169920"/>
              <a:gd name="connsiteX10" fmla="*/ 2956560 w 3413760"/>
              <a:gd name="connsiteY10" fmla="*/ 175260 h 3169920"/>
              <a:gd name="connsiteX11" fmla="*/ 2849880 w 3413760"/>
              <a:gd name="connsiteY11" fmla="*/ 167640 h 3169920"/>
              <a:gd name="connsiteX12" fmla="*/ 2674620 w 3413760"/>
              <a:gd name="connsiteY12" fmla="*/ 228600 h 3169920"/>
              <a:gd name="connsiteX13" fmla="*/ 2499360 w 3413760"/>
              <a:gd name="connsiteY13" fmla="*/ 373380 h 3169920"/>
              <a:gd name="connsiteX14" fmla="*/ 2186940 w 3413760"/>
              <a:gd name="connsiteY14" fmla="*/ 716280 h 3169920"/>
              <a:gd name="connsiteX15" fmla="*/ 2042160 w 3413760"/>
              <a:gd name="connsiteY15" fmla="*/ 914400 h 3169920"/>
              <a:gd name="connsiteX16" fmla="*/ 1943100 w 3413760"/>
              <a:gd name="connsiteY16" fmla="*/ 1264920 h 3169920"/>
              <a:gd name="connsiteX17" fmla="*/ 1943100 w 3413760"/>
              <a:gd name="connsiteY17" fmla="*/ 1531620 h 3169920"/>
              <a:gd name="connsiteX18" fmla="*/ 2019300 w 3413760"/>
              <a:gd name="connsiteY18" fmla="*/ 1645920 h 3169920"/>
              <a:gd name="connsiteX19" fmla="*/ 1973580 w 3413760"/>
              <a:gd name="connsiteY19" fmla="*/ 1714500 h 3169920"/>
              <a:gd name="connsiteX20" fmla="*/ 1950720 w 3413760"/>
              <a:gd name="connsiteY20" fmla="*/ 1958340 h 3169920"/>
              <a:gd name="connsiteX21" fmla="*/ 1905000 w 3413760"/>
              <a:gd name="connsiteY21" fmla="*/ 2095500 h 3169920"/>
              <a:gd name="connsiteX22" fmla="*/ 1798320 w 3413760"/>
              <a:gd name="connsiteY22" fmla="*/ 2103120 h 3169920"/>
              <a:gd name="connsiteX23" fmla="*/ 1760220 w 3413760"/>
              <a:gd name="connsiteY23" fmla="*/ 2186940 h 3169920"/>
              <a:gd name="connsiteX24" fmla="*/ 1638300 w 3413760"/>
              <a:gd name="connsiteY24" fmla="*/ 2225040 h 3169920"/>
              <a:gd name="connsiteX25" fmla="*/ 1600200 w 3413760"/>
              <a:gd name="connsiteY25" fmla="*/ 2278380 h 3169920"/>
              <a:gd name="connsiteX26" fmla="*/ 1516380 w 3413760"/>
              <a:gd name="connsiteY26" fmla="*/ 2286000 h 3169920"/>
              <a:gd name="connsiteX27" fmla="*/ 1485900 w 3413760"/>
              <a:gd name="connsiteY27" fmla="*/ 2339340 h 3169920"/>
              <a:gd name="connsiteX28" fmla="*/ 1371600 w 3413760"/>
              <a:gd name="connsiteY28" fmla="*/ 2362200 h 3169920"/>
              <a:gd name="connsiteX29" fmla="*/ 1341120 w 3413760"/>
              <a:gd name="connsiteY29" fmla="*/ 2331720 h 3169920"/>
              <a:gd name="connsiteX30" fmla="*/ 1226820 w 3413760"/>
              <a:gd name="connsiteY30" fmla="*/ 2316480 h 3169920"/>
              <a:gd name="connsiteX31" fmla="*/ 1066800 w 3413760"/>
              <a:gd name="connsiteY31" fmla="*/ 2362200 h 3169920"/>
              <a:gd name="connsiteX32" fmla="*/ 1066800 w 3413760"/>
              <a:gd name="connsiteY32" fmla="*/ 2453640 h 3169920"/>
              <a:gd name="connsiteX33" fmla="*/ 960120 w 3413760"/>
              <a:gd name="connsiteY33" fmla="*/ 2560320 h 3169920"/>
              <a:gd name="connsiteX34" fmla="*/ 815340 w 3413760"/>
              <a:gd name="connsiteY34" fmla="*/ 2606040 h 3169920"/>
              <a:gd name="connsiteX35" fmla="*/ 662940 w 3413760"/>
              <a:gd name="connsiteY35" fmla="*/ 2781300 h 3169920"/>
              <a:gd name="connsiteX36" fmla="*/ 624840 w 3413760"/>
              <a:gd name="connsiteY36" fmla="*/ 3017520 h 3169920"/>
              <a:gd name="connsiteX37" fmla="*/ 525780 w 3413760"/>
              <a:gd name="connsiteY37" fmla="*/ 3154680 h 3169920"/>
              <a:gd name="connsiteX38" fmla="*/ 403860 w 3413760"/>
              <a:gd name="connsiteY38" fmla="*/ 3169920 h 3169920"/>
              <a:gd name="connsiteX39" fmla="*/ 198120 w 3413760"/>
              <a:gd name="connsiteY39" fmla="*/ 3116580 h 3169920"/>
              <a:gd name="connsiteX40" fmla="*/ 198120 w 3413760"/>
              <a:gd name="connsiteY40" fmla="*/ 3009900 h 3169920"/>
              <a:gd name="connsiteX41" fmla="*/ 60960 w 3413760"/>
              <a:gd name="connsiteY41" fmla="*/ 2964180 h 3169920"/>
              <a:gd name="connsiteX42" fmla="*/ 0 w 3413760"/>
              <a:gd name="connsiteY42" fmla="*/ 2918460 h 3169920"/>
              <a:gd name="connsiteX43" fmla="*/ 0 w 3413760"/>
              <a:gd name="connsiteY43" fmla="*/ 2872740 h 3169920"/>
              <a:gd name="connsiteX44" fmla="*/ 99060 w 3413760"/>
              <a:gd name="connsiteY44" fmla="*/ 2880360 h 3169920"/>
              <a:gd name="connsiteX45" fmla="*/ 175260 w 3413760"/>
              <a:gd name="connsiteY45" fmla="*/ 2857500 h 3169920"/>
              <a:gd name="connsiteX46" fmla="*/ 205740 w 3413760"/>
              <a:gd name="connsiteY46" fmla="*/ 2827020 h 3169920"/>
              <a:gd name="connsiteX47" fmla="*/ 297180 w 3413760"/>
              <a:gd name="connsiteY47" fmla="*/ 2827020 h 3169920"/>
              <a:gd name="connsiteX48" fmla="*/ 297180 w 3413760"/>
              <a:gd name="connsiteY48" fmla="*/ 2750820 h 3169920"/>
              <a:gd name="connsiteX49" fmla="*/ 205740 w 3413760"/>
              <a:gd name="connsiteY49" fmla="*/ 2651760 h 3169920"/>
              <a:gd name="connsiteX50" fmla="*/ 198120 w 3413760"/>
              <a:gd name="connsiteY50" fmla="*/ 2537460 h 3169920"/>
              <a:gd name="connsiteX51" fmla="*/ 236220 w 3413760"/>
              <a:gd name="connsiteY51" fmla="*/ 2453640 h 3169920"/>
              <a:gd name="connsiteX52" fmla="*/ 198120 w 3413760"/>
              <a:gd name="connsiteY52" fmla="*/ 2385060 h 3169920"/>
              <a:gd name="connsiteX53" fmla="*/ 213360 w 3413760"/>
              <a:gd name="connsiteY53" fmla="*/ 2308860 h 3169920"/>
              <a:gd name="connsiteX54" fmla="*/ 205740 w 3413760"/>
              <a:gd name="connsiteY54" fmla="*/ 2263140 h 3169920"/>
              <a:gd name="connsiteX55" fmla="*/ 182880 w 3413760"/>
              <a:gd name="connsiteY55" fmla="*/ 2141220 h 3169920"/>
              <a:gd name="connsiteX56" fmla="*/ 205740 w 3413760"/>
              <a:gd name="connsiteY56" fmla="*/ 2019300 h 3169920"/>
              <a:gd name="connsiteX57" fmla="*/ 335280 w 3413760"/>
              <a:gd name="connsiteY57" fmla="*/ 1958340 h 3169920"/>
              <a:gd name="connsiteX58" fmla="*/ 327660 w 3413760"/>
              <a:gd name="connsiteY58" fmla="*/ 1851660 h 3169920"/>
              <a:gd name="connsiteX59" fmla="*/ 274320 w 3413760"/>
              <a:gd name="connsiteY59" fmla="*/ 1760220 h 3169920"/>
              <a:gd name="connsiteX60" fmla="*/ 274320 w 3413760"/>
              <a:gd name="connsiteY60" fmla="*/ 1706880 h 3169920"/>
              <a:gd name="connsiteX61" fmla="*/ 160020 w 3413760"/>
              <a:gd name="connsiteY61" fmla="*/ 1630680 h 3169920"/>
              <a:gd name="connsiteX62" fmla="*/ 198120 w 3413760"/>
              <a:gd name="connsiteY62" fmla="*/ 1554480 h 3169920"/>
              <a:gd name="connsiteX63" fmla="*/ 213360 w 3413760"/>
              <a:gd name="connsiteY63" fmla="*/ 1501140 h 3169920"/>
              <a:gd name="connsiteX64" fmla="*/ 304800 w 3413760"/>
              <a:gd name="connsiteY64" fmla="*/ 1386840 h 3169920"/>
              <a:gd name="connsiteX65" fmla="*/ 430056 w 3413760"/>
              <a:gd name="connsiteY65" fmla="*/ 1389696 h 3169920"/>
              <a:gd name="connsiteX66" fmla="*/ 488856 w 3413760"/>
              <a:gd name="connsiteY66" fmla="*/ 1343088 h 3169920"/>
              <a:gd name="connsiteX67" fmla="*/ 441960 w 3413760"/>
              <a:gd name="connsiteY67" fmla="*/ 1318260 h 3169920"/>
              <a:gd name="connsiteX68" fmla="*/ 434340 w 3413760"/>
              <a:gd name="connsiteY68" fmla="*/ 1219200 h 3169920"/>
              <a:gd name="connsiteX69" fmla="*/ 472440 w 3413760"/>
              <a:gd name="connsiteY69" fmla="*/ 1150620 h 3169920"/>
              <a:gd name="connsiteX70" fmla="*/ 632460 w 3413760"/>
              <a:gd name="connsiteY70" fmla="*/ 1127760 h 3169920"/>
              <a:gd name="connsiteX71" fmla="*/ 678180 w 3413760"/>
              <a:gd name="connsiteY71" fmla="*/ 1051560 h 3169920"/>
              <a:gd name="connsiteX72" fmla="*/ 723900 w 3413760"/>
              <a:gd name="connsiteY72" fmla="*/ 1051560 h 3169920"/>
              <a:gd name="connsiteX73" fmla="*/ 838200 w 3413760"/>
              <a:gd name="connsiteY73" fmla="*/ 967740 h 3169920"/>
              <a:gd name="connsiteX74" fmla="*/ 853440 w 3413760"/>
              <a:gd name="connsiteY74" fmla="*/ 891540 h 3169920"/>
              <a:gd name="connsiteX75" fmla="*/ 891540 w 3413760"/>
              <a:gd name="connsiteY75" fmla="*/ 830580 h 3169920"/>
              <a:gd name="connsiteX76" fmla="*/ 929640 w 3413760"/>
              <a:gd name="connsiteY76" fmla="*/ 739140 h 3169920"/>
              <a:gd name="connsiteX77" fmla="*/ 1013460 w 3413760"/>
              <a:gd name="connsiteY77" fmla="*/ 739140 h 3169920"/>
              <a:gd name="connsiteX78" fmla="*/ 1021080 w 3413760"/>
              <a:gd name="connsiteY78" fmla="*/ 670560 h 3169920"/>
              <a:gd name="connsiteX79" fmla="*/ 1074420 w 3413760"/>
              <a:gd name="connsiteY79" fmla="*/ 670560 h 3169920"/>
              <a:gd name="connsiteX80" fmla="*/ 1074420 w 3413760"/>
              <a:gd name="connsiteY80" fmla="*/ 586740 h 3169920"/>
              <a:gd name="connsiteX81" fmla="*/ 944880 w 3413760"/>
              <a:gd name="connsiteY81" fmla="*/ 495300 h 3169920"/>
              <a:gd name="connsiteX82" fmla="*/ 792480 w 3413760"/>
              <a:gd name="connsiteY82" fmla="*/ 342900 h 3169920"/>
              <a:gd name="connsiteX83" fmla="*/ 693420 w 3413760"/>
              <a:gd name="connsiteY83" fmla="*/ 320040 h 3169920"/>
              <a:gd name="connsiteX84" fmla="*/ 662940 w 3413760"/>
              <a:gd name="connsiteY84" fmla="*/ 251460 h 3169920"/>
              <a:gd name="connsiteX85" fmla="*/ 533400 w 3413760"/>
              <a:gd name="connsiteY85" fmla="*/ 259080 h 3169920"/>
              <a:gd name="connsiteX86" fmla="*/ 502920 w 3413760"/>
              <a:gd name="connsiteY86" fmla="*/ 320040 h 3169920"/>
              <a:gd name="connsiteX87" fmla="*/ 563880 w 3413760"/>
              <a:gd name="connsiteY87" fmla="*/ 396240 h 3169920"/>
              <a:gd name="connsiteX88" fmla="*/ 464820 w 3413760"/>
              <a:gd name="connsiteY88" fmla="*/ 426720 h 3169920"/>
              <a:gd name="connsiteX89" fmla="*/ 434340 w 3413760"/>
              <a:gd name="connsiteY89" fmla="*/ 419100 h 3169920"/>
              <a:gd name="connsiteX90" fmla="*/ 396240 w 3413760"/>
              <a:gd name="connsiteY90" fmla="*/ 464820 h 3169920"/>
              <a:gd name="connsiteX91" fmla="*/ 335280 w 3413760"/>
              <a:gd name="connsiteY91" fmla="*/ 426720 h 3169920"/>
              <a:gd name="connsiteX0" fmla="*/ 3413760 w 3413760"/>
              <a:gd name="connsiteY0" fmla="*/ 0 h 3147060"/>
              <a:gd name="connsiteX1" fmla="*/ 3390900 w 3413760"/>
              <a:gd name="connsiteY1" fmla="*/ 106680 h 3147060"/>
              <a:gd name="connsiteX2" fmla="*/ 3360420 w 3413760"/>
              <a:gd name="connsiteY2" fmla="*/ 144780 h 3147060"/>
              <a:gd name="connsiteX3" fmla="*/ 3322320 w 3413760"/>
              <a:gd name="connsiteY3" fmla="*/ 144780 h 3147060"/>
              <a:gd name="connsiteX4" fmla="*/ 3284220 w 3413760"/>
              <a:gd name="connsiteY4" fmla="*/ 83820 h 3147060"/>
              <a:gd name="connsiteX5" fmla="*/ 3230880 w 3413760"/>
              <a:gd name="connsiteY5" fmla="*/ 83820 h 3147060"/>
              <a:gd name="connsiteX6" fmla="*/ 3162300 w 3413760"/>
              <a:gd name="connsiteY6" fmla="*/ 99060 h 3147060"/>
              <a:gd name="connsiteX7" fmla="*/ 3086100 w 3413760"/>
              <a:gd name="connsiteY7" fmla="*/ 152400 h 3147060"/>
              <a:gd name="connsiteX8" fmla="*/ 2979420 w 3413760"/>
              <a:gd name="connsiteY8" fmla="*/ 175260 h 3147060"/>
              <a:gd name="connsiteX9" fmla="*/ 2956560 w 3413760"/>
              <a:gd name="connsiteY9" fmla="*/ 152400 h 3147060"/>
              <a:gd name="connsiteX10" fmla="*/ 2849880 w 3413760"/>
              <a:gd name="connsiteY10" fmla="*/ 144780 h 3147060"/>
              <a:gd name="connsiteX11" fmla="*/ 2674620 w 3413760"/>
              <a:gd name="connsiteY11" fmla="*/ 205740 h 3147060"/>
              <a:gd name="connsiteX12" fmla="*/ 2499360 w 3413760"/>
              <a:gd name="connsiteY12" fmla="*/ 350520 h 3147060"/>
              <a:gd name="connsiteX13" fmla="*/ 2186940 w 3413760"/>
              <a:gd name="connsiteY13" fmla="*/ 693420 h 3147060"/>
              <a:gd name="connsiteX14" fmla="*/ 2042160 w 3413760"/>
              <a:gd name="connsiteY14" fmla="*/ 891540 h 3147060"/>
              <a:gd name="connsiteX15" fmla="*/ 1943100 w 3413760"/>
              <a:gd name="connsiteY15" fmla="*/ 1242060 h 3147060"/>
              <a:gd name="connsiteX16" fmla="*/ 1943100 w 3413760"/>
              <a:gd name="connsiteY16" fmla="*/ 1508760 h 3147060"/>
              <a:gd name="connsiteX17" fmla="*/ 2019300 w 3413760"/>
              <a:gd name="connsiteY17" fmla="*/ 1623060 h 3147060"/>
              <a:gd name="connsiteX18" fmla="*/ 1973580 w 3413760"/>
              <a:gd name="connsiteY18" fmla="*/ 1691640 h 3147060"/>
              <a:gd name="connsiteX19" fmla="*/ 1950720 w 3413760"/>
              <a:gd name="connsiteY19" fmla="*/ 1935480 h 3147060"/>
              <a:gd name="connsiteX20" fmla="*/ 1905000 w 3413760"/>
              <a:gd name="connsiteY20" fmla="*/ 2072640 h 3147060"/>
              <a:gd name="connsiteX21" fmla="*/ 1798320 w 3413760"/>
              <a:gd name="connsiteY21" fmla="*/ 2080260 h 3147060"/>
              <a:gd name="connsiteX22" fmla="*/ 1760220 w 3413760"/>
              <a:gd name="connsiteY22" fmla="*/ 2164080 h 3147060"/>
              <a:gd name="connsiteX23" fmla="*/ 1638300 w 3413760"/>
              <a:gd name="connsiteY23" fmla="*/ 2202180 h 3147060"/>
              <a:gd name="connsiteX24" fmla="*/ 1600200 w 3413760"/>
              <a:gd name="connsiteY24" fmla="*/ 2255520 h 3147060"/>
              <a:gd name="connsiteX25" fmla="*/ 1516380 w 3413760"/>
              <a:gd name="connsiteY25" fmla="*/ 2263140 h 3147060"/>
              <a:gd name="connsiteX26" fmla="*/ 1485900 w 3413760"/>
              <a:gd name="connsiteY26" fmla="*/ 2316480 h 3147060"/>
              <a:gd name="connsiteX27" fmla="*/ 1371600 w 3413760"/>
              <a:gd name="connsiteY27" fmla="*/ 2339340 h 3147060"/>
              <a:gd name="connsiteX28" fmla="*/ 1341120 w 3413760"/>
              <a:gd name="connsiteY28" fmla="*/ 2308860 h 3147060"/>
              <a:gd name="connsiteX29" fmla="*/ 1226820 w 3413760"/>
              <a:gd name="connsiteY29" fmla="*/ 2293620 h 3147060"/>
              <a:gd name="connsiteX30" fmla="*/ 1066800 w 3413760"/>
              <a:gd name="connsiteY30" fmla="*/ 2339340 h 3147060"/>
              <a:gd name="connsiteX31" fmla="*/ 1066800 w 3413760"/>
              <a:gd name="connsiteY31" fmla="*/ 2430780 h 3147060"/>
              <a:gd name="connsiteX32" fmla="*/ 960120 w 3413760"/>
              <a:gd name="connsiteY32" fmla="*/ 2537460 h 3147060"/>
              <a:gd name="connsiteX33" fmla="*/ 815340 w 3413760"/>
              <a:gd name="connsiteY33" fmla="*/ 2583180 h 3147060"/>
              <a:gd name="connsiteX34" fmla="*/ 662940 w 3413760"/>
              <a:gd name="connsiteY34" fmla="*/ 2758440 h 3147060"/>
              <a:gd name="connsiteX35" fmla="*/ 624840 w 3413760"/>
              <a:gd name="connsiteY35" fmla="*/ 2994660 h 3147060"/>
              <a:gd name="connsiteX36" fmla="*/ 525780 w 3413760"/>
              <a:gd name="connsiteY36" fmla="*/ 3131820 h 3147060"/>
              <a:gd name="connsiteX37" fmla="*/ 403860 w 3413760"/>
              <a:gd name="connsiteY37" fmla="*/ 3147060 h 3147060"/>
              <a:gd name="connsiteX38" fmla="*/ 198120 w 3413760"/>
              <a:gd name="connsiteY38" fmla="*/ 3093720 h 3147060"/>
              <a:gd name="connsiteX39" fmla="*/ 198120 w 3413760"/>
              <a:gd name="connsiteY39" fmla="*/ 2987040 h 3147060"/>
              <a:gd name="connsiteX40" fmla="*/ 60960 w 3413760"/>
              <a:gd name="connsiteY40" fmla="*/ 2941320 h 3147060"/>
              <a:gd name="connsiteX41" fmla="*/ 0 w 3413760"/>
              <a:gd name="connsiteY41" fmla="*/ 2895600 h 3147060"/>
              <a:gd name="connsiteX42" fmla="*/ 0 w 3413760"/>
              <a:gd name="connsiteY42" fmla="*/ 2849880 h 3147060"/>
              <a:gd name="connsiteX43" fmla="*/ 99060 w 3413760"/>
              <a:gd name="connsiteY43" fmla="*/ 2857500 h 3147060"/>
              <a:gd name="connsiteX44" fmla="*/ 175260 w 3413760"/>
              <a:gd name="connsiteY44" fmla="*/ 2834640 h 3147060"/>
              <a:gd name="connsiteX45" fmla="*/ 205740 w 3413760"/>
              <a:gd name="connsiteY45" fmla="*/ 2804160 h 3147060"/>
              <a:gd name="connsiteX46" fmla="*/ 297180 w 3413760"/>
              <a:gd name="connsiteY46" fmla="*/ 2804160 h 3147060"/>
              <a:gd name="connsiteX47" fmla="*/ 297180 w 3413760"/>
              <a:gd name="connsiteY47" fmla="*/ 2727960 h 3147060"/>
              <a:gd name="connsiteX48" fmla="*/ 205740 w 3413760"/>
              <a:gd name="connsiteY48" fmla="*/ 2628900 h 3147060"/>
              <a:gd name="connsiteX49" fmla="*/ 198120 w 3413760"/>
              <a:gd name="connsiteY49" fmla="*/ 2514600 h 3147060"/>
              <a:gd name="connsiteX50" fmla="*/ 236220 w 3413760"/>
              <a:gd name="connsiteY50" fmla="*/ 2430780 h 3147060"/>
              <a:gd name="connsiteX51" fmla="*/ 198120 w 3413760"/>
              <a:gd name="connsiteY51" fmla="*/ 2362200 h 3147060"/>
              <a:gd name="connsiteX52" fmla="*/ 213360 w 3413760"/>
              <a:gd name="connsiteY52" fmla="*/ 2286000 h 3147060"/>
              <a:gd name="connsiteX53" fmla="*/ 205740 w 3413760"/>
              <a:gd name="connsiteY53" fmla="*/ 2240280 h 3147060"/>
              <a:gd name="connsiteX54" fmla="*/ 182880 w 3413760"/>
              <a:gd name="connsiteY54" fmla="*/ 2118360 h 3147060"/>
              <a:gd name="connsiteX55" fmla="*/ 205740 w 3413760"/>
              <a:gd name="connsiteY55" fmla="*/ 1996440 h 3147060"/>
              <a:gd name="connsiteX56" fmla="*/ 335280 w 3413760"/>
              <a:gd name="connsiteY56" fmla="*/ 1935480 h 3147060"/>
              <a:gd name="connsiteX57" fmla="*/ 327660 w 3413760"/>
              <a:gd name="connsiteY57" fmla="*/ 1828800 h 3147060"/>
              <a:gd name="connsiteX58" fmla="*/ 274320 w 3413760"/>
              <a:gd name="connsiteY58" fmla="*/ 1737360 h 3147060"/>
              <a:gd name="connsiteX59" fmla="*/ 274320 w 3413760"/>
              <a:gd name="connsiteY59" fmla="*/ 1684020 h 3147060"/>
              <a:gd name="connsiteX60" fmla="*/ 160020 w 3413760"/>
              <a:gd name="connsiteY60" fmla="*/ 1607820 h 3147060"/>
              <a:gd name="connsiteX61" fmla="*/ 198120 w 3413760"/>
              <a:gd name="connsiteY61" fmla="*/ 1531620 h 3147060"/>
              <a:gd name="connsiteX62" fmla="*/ 213360 w 3413760"/>
              <a:gd name="connsiteY62" fmla="*/ 1478280 h 3147060"/>
              <a:gd name="connsiteX63" fmla="*/ 304800 w 3413760"/>
              <a:gd name="connsiteY63" fmla="*/ 1363980 h 3147060"/>
              <a:gd name="connsiteX64" fmla="*/ 430056 w 3413760"/>
              <a:gd name="connsiteY64" fmla="*/ 1366836 h 3147060"/>
              <a:gd name="connsiteX65" fmla="*/ 488856 w 3413760"/>
              <a:gd name="connsiteY65" fmla="*/ 1320228 h 3147060"/>
              <a:gd name="connsiteX66" fmla="*/ 441960 w 3413760"/>
              <a:gd name="connsiteY66" fmla="*/ 1295400 h 3147060"/>
              <a:gd name="connsiteX67" fmla="*/ 434340 w 3413760"/>
              <a:gd name="connsiteY67" fmla="*/ 1196340 h 3147060"/>
              <a:gd name="connsiteX68" fmla="*/ 472440 w 3413760"/>
              <a:gd name="connsiteY68" fmla="*/ 1127760 h 3147060"/>
              <a:gd name="connsiteX69" fmla="*/ 632460 w 3413760"/>
              <a:gd name="connsiteY69" fmla="*/ 1104900 h 3147060"/>
              <a:gd name="connsiteX70" fmla="*/ 678180 w 3413760"/>
              <a:gd name="connsiteY70" fmla="*/ 1028700 h 3147060"/>
              <a:gd name="connsiteX71" fmla="*/ 723900 w 3413760"/>
              <a:gd name="connsiteY71" fmla="*/ 1028700 h 3147060"/>
              <a:gd name="connsiteX72" fmla="*/ 838200 w 3413760"/>
              <a:gd name="connsiteY72" fmla="*/ 944880 h 3147060"/>
              <a:gd name="connsiteX73" fmla="*/ 853440 w 3413760"/>
              <a:gd name="connsiteY73" fmla="*/ 868680 h 3147060"/>
              <a:gd name="connsiteX74" fmla="*/ 891540 w 3413760"/>
              <a:gd name="connsiteY74" fmla="*/ 807720 h 3147060"/>
              <a:gd name="connsiteX75" fmla="*/ 929640 w 3413760"/>
              <a:gd name="connsiteY75" fmla="*/ 716280 h 3147060"/>
              <a:gd name="connsiteX76" fmla="*/ 1013460 w 3413760"/>
              <a:gd name="connsiteY76" fmla="*/ 716280 h 3147060"/>
              <a:gd name="connsiteX77" fmla="*/ 1021080 w 3413760"/>
              <a:gd name="connsiteY77" fmla="*/ 647700 h 3147060"/>
              <a:gd name="connsiteX78" fmla="*/ 1074420 w 3413760"/>
              <a:gd name="connsiteY78" fmla="*/ 647700 h 3147060"/>
              <a:gd name="connsiteX79" fmla="*/ 1074420 w 3413760"/>
              <a:gd name="connsiteY79" fmla="*/ 563880 h 3147060"/>
              <a:gd name="connsiteX80" fmla="*/ 944880 w 3413760"/>
              <a:gd name="connsiteY80" fmla="*/ 472440 h 3147060"/>
              <a:gd name="connsiteX81" fmla="*/ 792480 w 3413760"/>
              <a:gd name="connsiteY81" fmla="*/ 320040 h 3147060"/>
              <a:gd name="connsiteX82" fmla="*/ 693420 w 3413760"/>
              <a:gd name="connsiteY82" fmla="*/ 297180 h 3147060"/>
              <a:gd name="connsiteX83" fmla="*/ 662940 w 3413760"/>
              <a:gd name="connsiteY83" fmla="*/ 228600 h 3147060"/>
              <a:gd name="connsiteX84" fmla="*/ 533400 w 3413760"/>
              <a:gd name="connsiteY84" fmla="*/ 236220 h 3147060"/>
              <a:gd name="connsiteX85" fmla="*/ 502920 w 3413760"/>
              <a:gd name="connsiteY85" fmla="*/ 297180 h 3147060"/>
              <a:gd name="connsiteX86" fmla="*/ 563880 w 3413760"/>
              <a:gd name="connsiteY86" fmla="*/ 373380 h 3147060"/>
              <a:gd name="connsiteX87" fmla="*/ 464820 w 3413760"/>
              <a:gd name="connsiteY87" fmla="*/ 403860 h 3147060"/>
              <a:gd name="connsiteX88" fmla="*/ 434340 w 3413760"/>
              <a:gd name="connsiteY88" fmla="*/ 396240 h 3147060"/>
              <a:gd name="connsiteX89" fmla="*/ 396240 w 3413760"/>
              <a:gd name="connsiteY89" fmla="*/ 441960 h 3147060"/>
              <a:gd name="connsiteX90" fmla="*/ 335280 w 3413760"/>
              <a:gd name="connsiteY90" fmla="*/ 403860 h 3147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3413760" h="3147060">
                <a:moveTo>
                  <a:pt x="3413760" y="0"/>
                </a:moveTo>
                <a:lnTo>
                  <a:pt x="3390900" y="106680"/>
                </a:lnTo>
                <a:lnTo>
                  <a:pt x="3360420" y="144780"/>
                </a:lnTo>
                <a:lnTo>
                  <a:pt x="3322320" y="144780"/>
                </a:lnTo>
                <a:lnTo>
                  <a:pt x="3284220" y="83820"/>
                </a:lnTo>
                <a:lnTo>
                  <a:pt x="3230880" y="83820"/>
                </a:lnTo>
                <a:lnTo>
                  <a:pt x="3162300" y="99060"/>
                </a:lnTo>
                <a:lnTo>
                  <a:pt x="3086100" y="152400"/>
                </a:lnTo>
                <a:lnTo>
                  <a:pt x="2979420" y="175260"/>
                </a:lnTo>
                <a:lnTo>
                  <a:pt x="2956560" y="152400"/>
                </a:lnTo>
                <a:lnTo>
                  <a:pt x="2849880" y="144780"/>
                </a:lnTo>
                <a:lnTo>
                  <a:pt x="2674620" y="205740"/>
                </a:lnTo>
                <a:lnTo>
                  <a:pt x="2499360" y="350520"/>
                </a:lnTo>
                <a:lnTo>
                  <a:pt x="2186940" y="693420"/>
                </a:lnTo>
                <a:lnTo>
                  <a:pt x="2042160" y="891540"/>
                </a:lnTo>
                <a:lnTo>
                  <a:pt x="1943100" y="1242060"/>
                </a:lnTo>
                <a:lnTo>
                  <a:pt x="1943100" y="1508760"/>
                </a:lnTo>
                <a:lnTo>
                  <a:pt x="2019300" y="1623060"/>
                </a:lnTo>
                <a:lnTo>
                  <a:pt x="1973580" y="1691640"/>
                </a:lnTo>
                <a:lnTo>
                  <a:pt x="1950720" y="1935480"/>
                </a:lnTo>
                <a:lnTo>
                  <a:pt x="1905000" y="2072640"/>
                </a:lnTo>
                <a:lnTo>
                  <a:pt x="1798320" y="2080260"/>
                </a:lnTo>
                <a:lnTo>
                  <a:pt x="1760220" y="2164080"/>
                </a:lnTo>
                <a:lnTo>
                  <a:pt x="1638300" y="2202180"/>
                </a:lnTo>
                <a:lnTo>
                  <a:pt x="1600200" y="2255520"/>
                </a:lnTo>
                <a:lnTo>
                  <a:pt x="1516380" y="2263140"/>
                </a:lnTo>
                <a:lnTo>
                  <a:pt x="1485900" y="2316480"/>
                </a:lnTo>
                <a:lnTo>
                  <a:pt x="1371600" y="2339340"/>
                </a:lnTo>
                <a:lnTo>
                  <a:pt x="1341120" y="2308860"/>
                </a:lnTo>
                <a:lnTo>
                  <a:pt x="1226820" y="2293620"/>
                </a:lnTo>
                <a:lnTo>
                  <a:pt x="1066800" y="2339340"/>
                </a:lnTo>
                <a:lnTo>
                  <a:pt x="1066800" y="2430780"/>
                </a:lnTo>
                <a:lnTo>
                  <a:pt x="960120" y="2537460"/>
                </a:lnTo>
                <a:lnTo>
                  <a:pt x="815340" y="2583180"/>
                </a:lnTo>
                <a:lnTo>
                  <a:pt x="662940" y="2758440"/>
                </a:lnTo>
                <a:lnTo>
                  <a:pt x="624840" y="2994660"/>
                </a:lnTo>
                <a:lnTo>
                  <a:pt x="525780" y="3131820"/>
                </a:lnTo>
                <a:lnTo>
                  <a:pt x="403860" y="3147060"/>
                </a:lnTo>
                <a:lnTo>
                  <a:pt x="198120" y="3093720"/>
                </a:lnTo>
                <a:lnTo>
                  <a:pt x="198120" y="2987040"/>
                </a:lnTo>
                <a:lnTo>
                  <a:pt x="60960" y="2941320"/>
                </a:lnTo>
                <a:lnTo>
                  <a:pt x="0" y="2895600"/>
                </a:lnTo>
                <a:lnTo>
                  <a:pt x="0" y="2849880"/>
                </a:lnTo>
                <a:lnTo>
                  <a:pt x="99060" y="2857500"/>
                </a:lnTo>
                <a:lnTo>
                  <a:pt x="175260" y="2834640"/>
                </a:lnTo>
                <a:lnTo>
                  <a:pt x="205740" y="2804160"/>
                </a:lnTo>
                <a:lnTo>
                  <a:pt x="297180" y="2804160"/>
                </a:lnTo>
                <a:lnTo>
                  <a:pt x="297180" y="2727960"/>
                </a:lnTo>
                <a:lnTo>
                  <a:pt x="205740" y="2628900"/>
                </a:lnTo>
                <a:lnTo>
                  <a:pt x="198120" y="2514600"/>
                </a:lnTo>
                <a:lnTo>
                  <a:pt x="236220" y="2430780"/>
                </a:lnTo>
                <a:lnTo>
                  <a:pt x="198120" y="2362200"/>
                </a:lnTo>
                <a:lnTo>
                  <a:pt x="213360" y="2286000"/>
                </a:lnTo>
                <a:lnTo>
                  <a:pt x="205740" y="2240280"/>
                </a:lnTo>
                <a:lnTo>
                  <a:pt x="182880" y="2118360"/>
                </a:lnTo>
                <a:lnTo>
                  <a:pt x="205740" y="1996440"/>
                </a:lnTo>
                <a:lnTo>
                  <a:pt x="335280" y="1935480"/>
                </a:lnTo>
                <a:lnTo>
                  <a:pt x="327660" y="1828800"/>
                </a:lnTo>
                <a:lnTo>
                  <a:pt x="274320" y="1737360"/>
                </a:lnTo>
                <a:lnTo>
                  <a:pt x="274320" y="1684020"/>
                </a:lnTo>
                <a:lnTo>
                  <a:pt x="160020" y="1607820"/>
                </a:lnTo>
                <a:lnTo>
                  <a:pt x="198120" y="1531620"/>
                </a:lnTo>
                <a:lnTo>
                  <a:pt x="213360" y="1478280"/>
                </a:lnTo>
                <a:lnTo>
                  <a:pt x="304800" y="1363980"/>
                </a:lnTo>
                <a:lnTo>
                  <a:pt x="430056" y="1366836"/>
                </a:lnTo>
                <a:lnTo>
                  <a:pt x="488856" y="1320228"/>
                </a:lnTo>
                <a:lnTo>
                  <a:pt x="441960" y="1295400"/>
                </a:lnTo>
                <a:lnTo>
                  <a:pt x="434340" y="1196340"/>
                </a:lnTo>
                <a:lnTo>
                  <a:pt x="472440" y="1127760"/>
                </a:lnTo>
                <a:lnTo>
                  <a:pt x="632460" y="1104900"/>
                </a:lnTo>
                <a:lnTo>
                  <a:pt x="678180" y="1028700"/>
                </a:lnTo>
                <a:lnTo>
                  <a:pt x="723900" y="1028700"/>
                </a:lnTo>
                <a:lnTo>
                  <a:pt x="838200" y="944880"/>
                </a:lnTo>
                <a:lnTo>
                  <a:pt x="853440" y="868680"/>
                </a:lnTo>
                <a:lnTo>
                  <a:pt x="891540" y="807720"/>
                </a:lnTo>
                <a:lnTo>
                  <a:pt x="929640" y="716280"/>
                </a:lnTo>
                <a:lnTo>
                  <a:pt x="1013460" y="716280"/>
                </a:lnTo>
                <a:lnTo>
                  <a:pt x="1021080" y="647700"/>
                </a:lnTo>
                <a:lnTo>
                  <a:pt x="1074420" y="647700"/>
                </a:lnTo>
                <a:lnTo>
                  <a:pt x="1074420" y="563880"/>
                </a:lnTo>
                <a:lnTo>
                  <a:pt x="944880" y="472440"/>
                </a:lnTo>
                <a:lnTo>
                  <a:pt x="792480" y="320040"/>
                </a:lnTo>
                <a:lnTo>
                  <a:pt x="693420" y="297180"/>
                </a:lnTo>
                <a:lnTo>
                  <a:pt x="662940" y="228600"/>
                </a:lnTo>
                <a:lnTo>
                  <a:pt x="533400" y="236220"/>
                </a:lnTo>
                <a:lnTo>
                  <a:pt x="502920" y="297180"/>
                </a:lnTo>
                <a:lnTo>
                  <a:pt x="563880" y="373380"/>
                </a:lnTo>
                <a:lnTo>
                  <a:pt x="464820" y="403860"/>
                </a:lnTo>
                <a:lnTo>
                  <a:pt x="434340" y="396240"/>
                </a:lnTo>
                <a:lnTo>
                  <a:pt x="396240" y="441960"/>
                </a:lnTo>
                <a:lnTo>
                  <a:pt x="335280" y="403860"/>
                </a:lnTo>
              </a:path>
            </a:pathLst>
          </a:custGeom>
          <a:noFill/>
          <a:ln w="38100" cap="rnd">
            <a:solidFill>
              <a:schemeClr val="tx1"/>
            </a:solidFill>
            <a:beve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dirty="0"/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1A99B457-8900-103E-8D03-84B5C92EB1B1}"/>
              </a:ext>
            </a:extLst>
          </p:cNvPr>
          <p:cNvSpPr/>
          <p:nvPr/>
        </p:nvSpPr>
        <p:spPr bwMode="auto">
          <a:xfrm>
            <a:off x="4076700" y="3145035"/>
            <a:ext cx="1881402" cy="1881402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38F4F225-7306-607F-2FE2-0D07E9370CB6}"/>
              </a:ext>
            </a:extLst>
          </p:cNvPr>
          <p:cNvCxnSpPr>
            <a:cxnSpLocks/>
            <a:endCxn id="13" idx="6"/>
          </p:cNvCxnSpPr>
          <p:nvPr/>
        </p:nvCxnSpPr>
        <p:spPr bwMode="auto">
          <a:xfrm flipH="1">
            <a:off x="5958102" y="4085736"/>
            <a:ext cx="1292034" cy="0"/>
          </a:xfrm>
          <a:prstGeom prst="straightConnector1">
            <a:avLst/>
          </a:prstGeom>
          <a:noFill/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F45F408-3E62-0242-4E74-FD9ED134ABA4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06/10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527708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6EE86820-FECB-CB33-F903-B233158996F1}"/>
              </a:ext>
            </a:extLst>
          </p:cNvPr>
          <p:cNvSpPr/>
          <p:nvPr/>
        </p:nvSpPr>
        <p:spPr>
          <a:xfrm>
            <a:off x="3710366" y="1419386"/>
            <a:ext cx="4771268" cy="4483100"/>
          </a:xfrm>
          <a:custGeom>
            <a:avLst/>
            <a:gdLst>
              <a:gd name="connsiteX0" fmla="*/ 2724152 w 4771268"/>
              <a:gd name="connsiteY0" fmla="*/ 0 h 4483100"/>
              <a:gd name="connsiteX1" fmla="*/ 2813052 w 4771268"/>
              <a:gd name="connsiteY1" fmla="*/ 69852 h 4483100"/>
              <a:gd name="connsiteX2" fmla="*/ 2901952 w 4771268"/>
              <a:gd name="connsiteY2" fmla="*/ 228600 h 4483100"/>
              <a:gd name="connsiteX3" fmla="*/ 2984500 w 4771268"/>
              <a:gd name="connsiteY3" fmla="*/ 311148 h 4483100"/>
              <a:gd name="connsiteX4" fmla="*/ 3067052 w 4771268"/>
              <a:gd name="connsiteY4" fmla="*/ 539748 h 4483100"/>
              <a:gd name="connsiteX5" fmla="*/ 3067052 w 4771268"/>
              <a:gd name="connsiteY5" fmla="*/ 590548 h 4483100"/>
              <a:gd name="connsiteX6" fmla="*/ 3175000 w 4771268"/>
              <a:gd name="connsiteY6" fmla="*/ 717548 h 4483100"/>
              <a:gd name="connsiteX7" fmla="*/ 3238500 w 4771268"/>
              <a:gd name="connsiteY7" fmla="*/ 717548 h 4483100"/>
              <a:gd name="connsiteX8" fmla="*/ 3270252 w 4771268"/>
              <a:gd name="connsiteY8" fmla="*/ 742948 h 4483100"/>
              <a:gd name="connsiteX9" fmla="*/ 3321052 w 4771268"/>
              <a:gd name="connsiteY9" fmla="*/ 755652 h 4483100"/>
              <a:gd name="connsiteX10" fmla="*/ 3587752 w 4771268"/>
              <a:gd name="connsiteY10" fmla="*/ 673100 h 4483100"/>
              <a:gd name="connsiteX11" fmla="*/ 3708400 w 4771268"/>
              <a:gd name="connsiteY11" fmla="*/ 590548 h 4483100"/>
              <a:gd name="connsiteX12" fmla="*/ 3771900 w 4771268"/>
              <a:gd name="connsiteY12" fmla="*/ 584200 h 4483100"/>
              <a:gd name="connsiteX13" fmla="*/ 3886200 w 4771268"/>
              <a:gd name="connsiteY13" fmla="*/ 571500 h 4483100"/>
              <a:gd name="connsiteX14" fmla="*/ 4191000 w 4771268"/>
              <a:gd name="connsiteY14" fmla="*/ 539748 h 4483100"/>
              <a:gd name="connsiteX15" fmla="*/ 4432300 w 4771268"/>
              <a:gd name="connsiteY15" fmla="*/ 609600 h 4483100"/>
              <a:gd name="connsiteX16" fmla="*/ 4540252 w 4771268"/>
              <a:gd name="connsiteY16" fmla="*/ 508000 h 4483100"/>
              <a:gd name="connsiteX17" fmla="*/ 4616452 w 4771268"/>
              <a:gd name="connsiteY17" fmla="*/ 412748 h 4483100"/>
              <a:gd name="connsiteX18" fmla="*/ 4737100 w 4771268"/>
              <a:gd name="connsiteY18" fmla="*/ 361948 h 4483100"/>
              <a:gd name="connsiteX19" fmla="*/ 4743360 w 4771268"/>
              <a:gd name="connsiteY19" fmla="*/ 360072 h 4483100"/>
              <a:gd name="connsiteX20" fmla="*/ 4771268 w 4771268"/>
              <a:gd name="connsiteY20" fmla="*/ 380004 h 4483100"/>
              <a:gd name="connsiteX21" fmla="*/ 4505328 w 4771268"/>
              <a:gd name="connsiteY21" fmla="*/ 771524 h 4483100"/>
              <a:gd name="connsiteX22" fmla="*/ 2667002 w 4771268"/>
              <a:gd name="connsiteY22" fmla="*/ 1095376 h 4483100"/>
              <a:gd name="connsiteX23" fmla="*/ 1485902 w 4771268"/>
              <a:gd name="connsiteY23" fmla="*/ 3543300 h 4483100"/>
              <a:gd name="connsiteX24" fmla="*/ 1883258 w 4771268"/>
              <a:gd name="connsiteY24" fmla="*/ 4368192 h 4483100"/>
              <a:gd name="connsiteX25" fmla="*/ 1841500 w 4771268"/>
              <a:gd name="connsiteY25" fmla="*/ 4375148 h 4483100"/>
              <a:gd name="connsiteX26" fmla="*/ 1847068 w 4771268"/>
              <a:gd name="connsiteY26" fmla="*/ 4430816 h 4483100"/>
              <a:gd name="connsiteX27" fmla="*/ 1841500 w 4771268"/>
              <a:gd name="connsiteY27" fmla="*/ 4432300 h 4483100"/>
              <a:gd name="connsiteX28" fmla="*/ 1644652 w 4771268"/>
              <a:gd name="connsiteY28" fmla="*/ 4483100 h 4483100"/>
              <a:gd name="connsiteX29" fmla="*/ 1600200 w 4771268"/>
              <a:gd name="connsiteY29" fmla="*/ 4394200 h 4483100"/>
              <a:gd name="connsiteX30" fmla="*/ 1562100 w 4771268"/>
              <a:gd name="connsiteY30" fmla="*/ 4394200 h 4483100"/>
              <a:gd name="connsiteX31" fmla="*/ 1492252 w 4771268"/>
              <a:gd name="connsiteY31" fmla="*/ 4375148 h 4483100"/>
              <a:gd name="connsiteX32" fmla="*/ 1473200 w 4771268"/>
              <a:gd name="connsiteY32" fmla="*/ 4318000 h 4483100"/>
              <a:gd name="connsiteX33" fmla="*/ 1377952 w 4771268"/>
              <a:gd name="connsiteY33" fmla="*/ 4292600 h 4483100"/>
              <a:gd name="connsiteX34" fmla="*/ 1377952 w 4771268"/>
              <a:gd name="connsiteY34" fmla="*/ 4184652 h 4483100"/>
              <a:gd name="connsiteX35" fmla="*/ 1333500 w 4771268"/>
              <a:gd name="connsiteY35" fmla="*/ 4146548 h 4483100"/>
              <a:gd name="connsiteX36" fmla="*/ 1295400 w 4771268"/>
              <a:gd name="connsiteY36" fmla="*/ 4089400 h 4483100"/>
              <a:gd name="connsiteX37" fmla="*/ 1282700 w 4771268"/>
              <a:gd name="connsiteY37" fmla="*/ 3886200 h 4483100"/>
              <a:gd name="connsiteX38" fmla="*/ 1244600 w 4771268"/>
              <a:gd name="connsiteY38" fmla="*/ 3841748 h 4483100"/>
              <a:gd name="connsiteX39" fmla="*/ 1257300 w 4771268"/>
              <a:gd name="connsiteY39" fmla="*/ 3822700 h 4483100"/>
              <a:gd name="connsiteX40" fmla="*/ 1257300 w 4771268"/>
              <a:gd name="connsiteY40" fmla="*/ 3740148 h 4483100"/>
              <a:gd name="connsiteX41" fmla="*/ 1327152 w 4771268"/>
              <a:gd name="connsiteY41" fmla="*/ 3714748 h 4483100"/>
              <a:gd name="connsiteX42" fmla="*/ 1289052 w 4771268"/>
              <a:gd name="connsiteY42" fmla="*/ 3657600 h 4483100"/>
              <a:gd name="connsiteX43" fmla="*/ 1225552 w 4771268"/>
              <a:gd name="connsiteY43" fmla="*/ 3638548 h 4483100"/>
              <a:gd name="connsiteX44" fmla="*/ 1181100 w 4771268"/>
              <a:gd name="connsiteY44" fmla="*/ 3625852 h 4483100"/>
              <a:gd name="connsiteX45" fmla="*/ 1181100 w 4771268"/>
              <a:gd name="connsiteY45" fmla="*/ 3575052 h 4483100"/>
              <a:gd name="connsiteX46" fmla="*/ 1219200 w 4771268"/>
              <a:gd name="connsiteY46" fmla="*/ 3530600 h 4483100"/>
              <a:gd name="connsiteX47" fmla="*/ 1282700 w 4771268"/>
              <a:gd name="connsiteY47" fmla="*/ 3536948 h 4483100"/>
              <a:gd name="connsiteX48" fmla="*/ 1333500 w 4771268"/>
              <a:gd name="connsiteY48" fmla="*/ 3524252 h 4483100"/>
              <a:gd name="connsiteX49" fmla="*/ 1352552 w 4771268"/>
              <a:gd name="connsiteY49" fmla="*/ 3473452 h 4483100"/>
              <a:gd name="connsiteX50" fmla="*/ 1390652 w 4771268"/>
              <a:gd name="connsiteY50" fmla="*/ 3378200 h 4483100"/>
              <a:gd name="connsiteX51" fmla="*/ 1479552 w 4771268"/>
              <a:gd name="connsiteY51" fmla="*/ 3359148 h 4483100"/>
              <a:gd name="connsiteX52" fmla="*/ 1473200 w 4771268"/>
              <a:gd name="connsiteY52" fmla="*/ 3321052 h 4483100"/>
              <a:gd name="connsiteX53" fmla="*/ 1428752 w 4771268"/>
              <a:gd name="connsiteY53" fmla="*/ 3289300 h 4483100"/>
              <a:gd name="connsiteX54" fmla="*/ 1454152 w 4771268"/>
              <a:gd name="connsiteY54" fmla="*/ 3238500 h 4483100"/>
              <a:gd name="connsiteX55" fmla="*/ 1371600 w 4771268"/>
              <a:gd name="connsiteY55" fmla="*/ 3200400 h 4483100"/>
              <a:gd name="connsiteX56" fmla="*/ 1289052 w 4771268"/>
              <a:gd name="connsiteY56" fmla="*/ 3175000 h 4483100"/>
              <a:gd name="connsiteX57" fmla="*/ 1314452 w 4771268"/>
              <a:gd name="connsiteY57" fmla="*/ 3105148 h 4483100"/>
              <a:gd name="connsiteX58" fmla="*/ 1377952 w 4771268"/>
              <a:gd name="connsiteY58" fmla="*/ 3086100 h 4483100"/>
              <a:gd name="connsiteX59" fmla="*/ 1409700 w 4771268"/>
              <a:gd name="connsiteY59" fmla="*/ 3035300 h 4483100"/>
              <a:gd name="connsiteX60" fmla="*/ 1320800 w 4771268"/>
              <a:gd name="connsiteY60" fmla="*/ 2990852 h 4483100"/>
              <a:gd name="connsiteX61" fmla="*/ 1276352 w 4771268"/>
              <a:gd name="connsiteY61" fmla="*/ 2997200 h 4483100"/>
              <a:gd name="connsiteX62" fmla="*/ 1130300 w 4771268"/>
              <a:gd name="connsiteY62" fmla="*/ 2997200 h 4483100"/>
              <a:gd name="connsiteX63" fmla="*/ 1104900 w 4771268"/>
              <a:gd name="connsiteY63" fmla="*/ 3035300 h 4483100"/>
              <a:gd name="connsiteX64" fmla="*/ 1054100 w 4771268"/>
              <a:gd name="connsiteY64" fmla="*/ 3028948 h 4483100"/>
              <a:gd name="connsiteX65" fmla="*/ 996952 w 4771268"/>
              <a:gd name="connsiteY65" fmla="*/ 2978148 h 4483100"/>
              <a:gd name="connsiteX66" fmla="*/ 996952 w 4771268"/>
              <a:gd name="connsiteY66" fmla="*/ 2927348 h 4483100"/>
              <a:gd name="connsiteX67" fmla="*/ 1098552 w 4771268"/>
              <a:gd name="connsiteY67" fmla="*/ 2901948 h 4483100"/>
              <a:gd name="connsiteX68" fmla="*/ 1098552 w 4771268"/>
              <a:gd name="connsiteY68" fmla="*/ 2819400 h 4483100"/>
              <a:gd name="connsiteX69" fmla="*/ 1041400 w 4771268"/>
              <a:gd name="connsiteY69" fmla="*/ 2806700 h 4483100"/>
              <a:gd name="connsiteX70" fmla="*/ 1009652 w 4771268"/>
              <a:gd name="connsiteY70" fmla="*/ 2794000 h 4483100"/>
              <a:gd name="connsiteX71" fmla="*/ 1028700 w 4771268"/>
              <a:gd name="connsiteY71" fmla="*/ 2743200 h 4483100"/>
              <a:gd name="connsiteX72" fmla="*/ 1028700 w 4771268"/>
              <a:gd name="connsiteY72" fmla="*/ 2635252 h 4483100"/>
              <a:gd name="connsiteX73" fmla="*/ 1047752 w 4771268"/>
              <a:gd name="connsiteY73" fmla="*/ 2603500 h 4483100"/>
              <a:gd name="connsiteX74" fmla="*/ 1073152 w 4771268"/>
              <a:gd name="connsiteY74" fmla="*/ 2501900 h 4483100"/>
              <a:gd name="connsiteX75" fmla="*/ 1003300 w 4771268"/>
              <a:gd name="connsiteY75" fmla="*/ 2489200 h 4483100"/>
              <a:gd name="connsiteX76" fmla="*/ 895352 w 4771268"/>
              <a:gd name="connsiteY76" fmla="*/ 2425700 h 4483100"/>
              <a:gd name="connsiteX77" fmla="*/ 755652 w 4771268"/>
              <a:gd name="connsiteY77" fmla="*/ 2457452 h 4483100"/>
              <a:gd name="connsiteX78" fmla="*/ 609600 w 4771268"/>
              <a:gd name="connsiteY78" fmla="*/ 2495548 h 4483100"/>
              <a:gd name="connsiteX79" fmla="*/ 508000 w 4771268"/>
              <a:gd name="connsiteY79" fmla="*/ 2597148 h 4483100"/>
              <a:gd name="connsiteX80" fmla="*/ 412752 w 4771268"/>
              <a:gd name="connsiteY80" fmla="*/ 2660652 h 4483100"/>
              <a:gd name="connsiteX81" fmla="*/ 311152 w 4771268"/>
              <a:gd name="connsiteY81" fmla="*/ 2724148 h 4483100"/>
              <a:gd name="connsiteX82" fmla="*/ 273052 w 4771268"/>
              <a:gd name="connsiteY82" fmla="*/ 2806700 h 4483100"/>
              <a:gd name="connsiteX83" fmla="*/ 152400 w 4771268"/>
              <a:gd name="connsiteY83" fmla="*/ 2800348 h 4483100"/>
              <a:gd name="connsiteX84" fmla="*/ 133352 w 4771268"/>
              <a:gd name="connsiteY84" fmla="*/ 2755900 h 4483100"/>
              <a:gd name="connsiteX85" fmla="*/ 0 w 4771268"/>
              <a:gd name="connsiteY85" fmla="*/ 2781300 h 4483100"/>
              <a:gd name="connsiteX86" fmla="*/ 222252 w 4771268"/>
              <a:gd name="connsiteY86" fmla="*/ 2635252 h 4483100"/>
              <a:gd name="connsiteX87" fmla="*/ 330200 w 4771268"/>
              <a:gd name="connsiteY87" fmla="*/ 2616200 h 4483100"/>
              <a:gd name="connsiteX88" fmla="*/ 349252 w 4771268"/>
              <a:gd name="connsiteY88" fmla="*/ 2540000 h 4483100"/>
              <a:gd name="connsiteX89" fmla="*/ 419100 w 4771268"/>
              <a:gd name="connsiteY89" fmla="*/ 2540000 h 4483100"/>
              <a:gd name="connsiteX90" fmla="*/ 495300 w 4771268"/>
              <a:gd name="connsiteY90" fmla="*/ 2495548 h 4483100"/>
              <a:gd name="connsiteX91" fmla="*/ 806452 w 4771268"/>
              <a:gd name="connsiteY91" fmla="*/ 2336800 h 4483100"/>
              <a:gd name="connsiteX92" fmla="*/ 1104900 w 4771268"/>
              <a:gd name="connsiteY92" fmla="*/ 2152652 h 4483100"/>
              <a:gd name="connsiteX93" fmla="*/ 1301752 w 4771268"/>
              <a:gd name="connsiteY93" fmla="*/ 1885948 h 4483100"/>
              <a:gd name="connsiteX94" fmla="*/ 1644652 w 4771268"/>
              <a:gd name="connsiteY94" fmla="*/ 1739900 h 4483100"/>
              <a:gd name="connsiteX95" fmla="*/ 1847852 w 4771268"/>
              <a:gd name="connsiteY95" fmla="*/ 1606548 h 4483100"/>
              <a:gd name="connsiteX96" fmla="*/ 1924052 w 4771268"/>
              <a:gd name="connsiteY96" fmla="*/ 1447800 h 4483100"/>
              <a:gd name="connsiteX97" fmla="*/ 1968500 w 4771268"/>
              <a:gd name="connsiteY97" fmla="*/ 1377948 h 4483100"/>
              <a:gd name="connsiteX98" fmla="*/ 1930400 w 4771268"/>
              <a:gd name="connsiteY98" fmla="*/ 1168400 h 4483100"/>
              <a:gd name="connsiteX99" fmla="*/ 1974852 w 4771268"/>
              <a:gd name="connsiteY99" fmla="*/ 1054100 h 4483100"/>
              <a:gd name="connsiteX100" fmla="*/ 1955800 w 4771268"/>
              <a:gd name="connsiteY100" fmla="*/ 984252 h 4483100"/>
              <a:gd name="connsiteX101" fmla="*/ 2006600 w 4771268"/>
              <a:gd name="connsiteY101" fmla="*/ 838200 h 4483100"/>
              <a:gd name="connsiteX102" fmla="*/ 2076452 w 4771268"/>
              <a:gd name="connsiteY102" fmla="*/ 850900 h 4483100"/>
              <a:gd name="connsiteX103" fmla="*/ 2127252 w 4771268"/>
              <a:gd name="connsiteY103" fmla="*/ 831852 h 4483100"/>
              <a:gd name="connsiteX104" fmla="*/ 2165352 w 4771268"/>
              <a:gd name="connsiteY104" fmla="*/ 723900 h 4483100"/>
              <a:gd name="connsiteX105" fmla="*/ 2190752 w 4771268"/>
              <a:gd name="connsiteY105" fmla="*/ 488948 h 4483100"/>
              <a:gd name="connsiteX106" fmla="*/ 2336800 w 4771268"/>
              <a:gd name="connsiteY106" fmla="*/ 387348 h 4483100"/>
              <a:gd name="connsiteX107" fmla="*/ 2387600 w 4771268"/>
              <a:gd name="connsiteY107" fmla="*/ 317500 h 4483100"/>
              <a:gd name="connsiteX108" fmla="*/ 2571752 w 4771268"/>
              <a:gd name="connsiteY108" fmla="*/ 273052 h 4483100"/>
              <a:gd name="connsiteX109" fmla="*/ 2609852 w 4771268"/>
              <a:gd name="connsiteY109" fmla="*/ 273052 h 4483100"/>
              <a:gd name="connsiteX110" fmla="*/ 2635252 w 4771268"/>
              <a:gd name="connsiteY110" fmla="*/ 260348 h 4483100"/>
              <a:gd name="connsiteX111" fmla="*/ 2654300 w 4771268"/>
              <a:gd name="connsiteY111" fmla="*/ 139700 h 4483100"/>
              <a:gd name="connsiteX112" fmla="*/ 2641600 w 4771268"/>
              <a:gd name="connsiteY112" fmla="*/ 57148 h 4483100"/>
              <a:gd name="connsiteX0" fmla="*/ 2724152 w 4771268"/>
              <a:gd name="connsiteY0" fmla="*/ 0 h 4483100"/>
              <a:gd name="connsiteX1" fmla="*/ 2813052 w 4771268"/>
              <a:gd name="connsiteY1" fmla="*/ 69852 h 4483100"/>
              <a:gd name="connsiteX2" fmla="*/ 2901952 w 4771268"/>
              <a:gd name="connsiteY2" fmla="*/ 228600 h 4483100"/>
              <a:gd name="connsiteX3" fmla="*/ 2984500 w 4771268"/>
              <a:gd name="connsiteY3" fmla="*/ 311148 h 4483100"/>
              <a:gd name="connsiteX4" fmla="*/ 3067052 w 4771268"/>
              <a:gd name="connsiteY4" fmla="*/ 539748 h 4483100"/>
              <a:gd name="connsiteX5" fmla="*/ 3067052 w 4771268"/>
              <a:gd name="connsiteY5" fmla="*/ 590548 h 4483100"/>
              <a:gd name="connsiteX6" fmla="*/ 3175000 w 4771268"/>
              <a:gd name="connsiteY6" fmla="*/ 717548 h 4483100"/>
              <a:gd name="connsiteX7" fmla="*/ 3238500 w 4771268"/>
              <a:gd name="connsiteY7" fmla="*/ 717548 h 4483100"/>
              <a:gd name="connsiteX8" fmla="*/ 3270252 w 4771268"/>
              <a:gd name="connsiteY8" fmla="*/ 742948 h 4483100"/>
              <a:gd name="connsiteX9" fmla="*/ 3321052 w 4771268"/>
              <a:gd name="connsiteY9" fmla="*/ 755652 h 4483100"/>
              <a:gd name="connsiteX10" fmla="*/ 3587752 w 4771268"/>
              <a:gd name="connsiteY10" fmla="*/ 673100 h 4483100"/>
              <a:gd name="connsiteX11" fmla="*/ 3708400 w 4771268"/>
              <a:gd name="connsiteY11" fmla="*/ 590548 h 4483100"/>
              <a:gd name="connsiteX12" fmla="*/ 3771900 w 4771268"/>
              <a:gd name="connsiteY12" fmla="*/ 584200 h 4483100"/>
              <a:gd name="connsiteX13" fmla="*/ 3886200 w 4771268"/>
              <a:gd name="connsiteY13" fmla="*/ 571500 h 4483100"/>
              <a:gd name="connsiteX14" fmla="*/ 4191000 w 4771268"/>
              <a:gd name="connsiteY14" fmla="*/ 539748 h 4483100"/>
              <a:gd name="connsiteX15" fmla="*/ 4432300 w 4771268"/>
              <a:gd name="connsiteY15" fmla="*/ 609600 h 4483100"/>
              <a:gd name="connsiteX16" fmla="*/ 4540252 w 4771268"/>
              <a:gd name="connsiteY16" fmla="*/ 508000 h 4483100"/>
              <a:gd name="connsiteX17" fmla="*/ 4616452 w 4771268"/>
              <a:gd name="connsiteY17" fmla="*/ 412748 h 4483100"/>
              <a:gd name="connsiteX18" fmla="*/ 4737100 w 4771268"/>
              <a:gd name="connsiteY18" fmla="*/ 361948 h 4483100"/>
              <a:gd name="connsiteX19" fmla="*/ 4743360 w 4771268"/>
              <a:gd name="connsiteY19" fmla="*/ 360072 h 4483100"/>
              <a:gd name="connsiteX20" fmla="*/ 4771268 w 4771268"/>
              <a:gd name="connsiteY20" fmla="*/ 380004 h 4483100"/>
              <a:gd name="connsiteX21" fmla="*/ 4505328 w 4771268"/>
              <a:gd name="connsiteY21" fmla="*/ 771524 h 4483100"/>
              <a:gd name="connsiteX22" fmla="*/ 2667002 w 4771268"/>
              <a:gd name="connsiteY22" fmla="*/ 1095376 h 4483100"/>
              <a:gd name="connsiteX23" fmla="*/ 1485902 w 4771268"/>
              <a:gd name="connsiteY23" fmla="*/ 3543300 h 4483100"/>
              <a:gd name="connsiteX24" fmla="*/ 1883258 w 4771268"/>
              <a:gd name="connsiteY24" fmla="*/ 4368192 h 4483100"/>
              <a:gd name="connsiteX25" fmla="*/ 1847068 w 4771268"/>
              <a:gd name="connsiteY25" fmla="*/ 4430816 h 4483100"/>
              <a:gd name="connsiteX26" fmla="*/ 1841500 w 4771268"/>
              <a:gd name="connsiteY26" fmla="*/ 4432300 h 4483100"/>
              <a:gd name="connsiteX27" fmla="*/ 1644652 w 4771268"/>
              <a:gd name="connsiteY27" fmla="*/ 4483100 h 4483100"/>
              <a:gd name="connsiteX28" fmla="*/ 1600200 w 4771268"/>
              <a:gd name="connsiteY28" fmla="*/ 4394200 h 4483100"/>
              <a:gd name="connsiteX29" fmla="*/ 1562100 w 4771268"/>
              <a:gd name="connsiteY29" fmla="*/ 4394200 h 4483100"/>
              <a:gd name="connsiteX30" fmla="*/ 1492252 w 4771268"/>
              <a:gd name="connsiteY30" fmla="*/ 4375148 h 4483100"/>
              <a:gd name="connsiteX31" fmla="*/ 1473200 w 4771268"/>
              <a:gd name="connsiteY31" fmla="*/ 4318000 h 4483100"/>
              <a:gd name="connsiteX32" fmla="*/ 1377952 w 4771268"/>
              <a:gd name="connsiteY32" fmla="*/ 4292600 h 4483100"/>
              <a:gd name="connsiteX33" fmla="*/ 1377952 w 4771268"/>
              <a:gd name="connsiteY33" fmla="*/ 4184652 h 4483100"/>
              <a:gd name="connsiteX34" fmla="*/ 1333500 w 4771268"/>
              <a:gd name="connsiteY34" fmla="*/ 4146548 h 4483100"/>
              <a:gd name="connsiteX35" fmla="*/ 1295400 w 4771268"/>
              <a:gd name="connsiteY35" fmla="*/ 4089400 h 4483100"/>
              <a:gd name="connsiteX36" fmla="*/ 1282700 w 4771268"/>
              <a:gd name="connsiteY36" fmla="*/ 3886200 h 4483100"/>
              <a:gd name="connsiteX37" fmla="*/ 1244600 w 4771268"/>
              <a:gd name="connsiteY37" fmla="*/ 3841748 h 4483100"/>
              <a:gd name="connsiteX38" fmla="*/ 1257300 w 4771268"/>
              <a:gd name="connsiteY38" fmla="*/ 3822700 h 4483100"/>
              <a:gd name="connsiteX39" fmla="*/ 1257300 w 4771268"/>
              <a:gd name="connsiteY39" fmla="*/ 3740148 h 4483100"/>
              <a:gd name="connsiteX40" fmla="*/ 1327152 w 4771268"/>
              <a:gd name="connsiteY40" fmla="*/ 3714748 h 4483100"/>
              <a:gd name="connsiteX41" fmla="*/ 1289052 w 4771268"/>
              <a:gd name="connsiteY41" fmla="*/ 3657600 h 4483100"/>
              <a:gd name="connsiteX42" fmla="*/ 1225552 w 4771268"/>
              <a:gd name="connsiteY42" fmla="*/ 3638548 h 4483100"/>
              <a:gd name="connsiteX43" fmla="*/ 1181100 w 4771268"/>
              <a:gd name="connsiteY43" fmla="*/ 3625852 h 4483100"/>
              <a:gd name="connsiteX44" fmla="*/ 1181100 w 4771268"/>
              <a:gd name="connsiteY44" fmla="*/ 3575052 h 4483100"/>
              <a:gd name="connsiteX45" fmla="*/ 1219200 w 4771268"/>
              <a:gd name="connsiteY45" fmla="*/ 3530600 h 4483100"/>
              <a:gd name="connsiteX46" fmla="*/ 1282700 w 4771268"/>
              <a:gd name="connsiteY46" fmla="*/ 3536948 h 4483100"/>
              <a:gd name="connsiteX47" fmla="*/ 1333500 w 4771268"/>
              <a:gd name="connsiteY47" fmla="*/ 3524252 h 4483100"/>
              <a:gd name="connsiteX48" fmla="*/ 1352552 w 4771268"/>
              <a:gd name="connsiteY48" fmla="*/ 3473452 h 4483100"/>
              <a:gd name="connsiteX49" fmla="*/ 1390652 w 4771268"/>
              <a:gd name="connsiteY49" fmla="*/ 3378200 h 4483100"/>
              <a:gd name="connsiteX50" fmla="*/ 1479552 w 4771268"/>
              <a:gd name="connsiteY50" fmla="*/ 3359148 h 4483100"/>
              <a:gd name="connsiteX51" fmla="*/ 1473200 w 4771268"/>
              <a:gd name="connsiteY51" fmla="*/ 3321052 h 4483100"/>
              <a:gd name="connsiteX52" fmla="*/ 1428752 w 4771268"/>
              <a:gd name="connsiteY52" fmla="*/ 3289300 h 4483100"/>
              <a:gd name="connsiteX53" fmla="*/ 1454152 w 4771268"/>
              <a:gd name="connsiteY53" fmla="*/ 3238500 h 4483100"/>
              <a:gd name="connsiteX54" fmla="*/ 1371600 w 4771268"/>
              <a:gd name="connsiteY54" fmla="*/ 3200400 h 4483100"/>
              <a:gd name="connsiteX55" fmla="*/ 1289052 w 4771268"/>
              <a:gd name="connsiteY55" fmla="*/ 3175000 h 4483100"/>
              <a:gd name="connsiteX56" fmla="*/ 1314452 w 4771268"/>
              <a:gd name="connsiteY56" fmla="*/ 3105148 h 4483100"/>
              <a:gd name="connsiteX57" fmla="*/ 1377952 w 4771268"/>
              <a:gd name="connsiteY57" fmla="*/ 3086100 h 4483100"/>
              <a:gd name="connsiteX58" fmla="*/ 1409700 w 4771268"/>
              <a:gd name="connsiteY58" fmla="*/ 3035300 h 4483100"/>
              <a:gd name="connsiteX59" fmla="*/ 1320800 w 4771268"/>
              <a:gd name="connsiteY59" fmla="*/ 2990852 h 4483100"/>
              <a:gd name="connsiteX60" fmla="*/ 1276352 w 4771268"/>
              <a:gd name="connsiteY60" fmla="*/ 2997200 h 4483100"/>
              <a:gd name="connsiteX61" fmla="*/ 1130300 w 4771268"/>
              <a:gd name="connsiteY61" fmla="*/ 2997200 h 4483100"/>
              <a:gd name="connsiteX62" fmla="*/ 1104900 w 4771268"/>
              <a:gd name="connsiteY62" fmla="*/ 3035300 h 4483100"/>
              <a:gd name="connsiteX63" fmla="*/ 1054100 w 4771268"/>
              <a:gd name="connsiteY63" fmla="*/ 3028948 h 4483100"/>
              <a:gd name="connsiteX64" fmla="*/ 996952 w 4771268"/>
              <a:gd name="connsiteY64" fmla="*/ 2978148 h 4483100"/>
              <a:gd name="connsiteX65" fmla="*/ 996952 w 4771268"/>
              <a:gd name="connsiteY65" fmla="*/ 2927348 h 4483100"/>
              <a:gd name="connsiteX66" fmla="*/ 1098552 w 4771268"/>
              <a:gd name="connsiteY66" fmla="*/ 2901948 h 4483100"/>
              <a:gd name="connsiteX67" fmla="*/ 1098552 w 4771268"/>
              <a:gd name="connsiteY67" fmla="*/ 2819400 h 4483100"/>
              <a:gd name="connsiteX68" fmla="*/ 1041400 w 4771268"/>
              <a:gd name="connsiteY68" fmla="*/ 2806700 h 4483100"/>
              <a:gd name="connsiteX69" fmla="*/ 1009652 w 4771268"/>
              <a:gd name="connsiteY69" fmla="*/ 2794000 h 4483100"/>
              <a:gd name="connsiteX70" fmla="*/ 1028700 w 4771268"/>
              <a:gd name="connsiteY70" fmla="*/ 2743200 h 4483100"/>
              <a:gd name="connsiteX71" fmla="*/ 1028700 w 4771268"/>
              <a:gd name="connsiteY71" fmla="*/ 2635252 h 4483100"/>
              <a:gd name="connsiteX72" fmla="*/ 1047752 w 4771268"/>
              <a:gd name="connsiteY72" fmla="*/ 2603500 h 4483100"/>
              <a:gd name="connsiteX73" fmla="*/ 1073152 w 4771268"/>
              <a:gd name="connsiteY73" fmla="*/ 2501900 h 4483100"/>
              <a:gd name="connsiteX74" fmla="*/ 1003300 w 4771268"/>
              <a:gd name="connsiteY74" fmla="*/ 2489200 h 4483100"/>
              <a:gd name="connsiteX75" fmla="*/ 895352 w 4771268"/>
              <a:gd name="connsiteY75" fmla="*/ 2425700 h 4483100"/>
              <a:gd name="connsiteX76" fmla="*/ 755652 w 4771268"/>
              <a:gd name="connsiteY76" fmla="*/ 2457452 h 4483100"/>
              <a:gd name="connsiteX77" fmla="*/ 609600 w 4771268"/>
              <a:gd name="connsiteY77" fmla="*/ 2495548 h 4483100"/>
              <a:gd name="connsiteX78" fmla="*/ 508000 w 4771268"/>
              <a:gd name="connsiteY78" fmla="*/ 2597148 h 4483100"/>
              <a:gd name="connsiteX79" fmla="*/ 412752 w 4771268"/>
              <a:gd name="connsiteY79" fmla="*/ 2660652 h 4483100"/>
              <a:gd name="connsiteX80" fmla="*/ 311152 w 4771268"/>
              <a:gd name="connsiteY80" fmla="*/ 2724148 h 4483100"/>
              <a:gd name="connsiteX81" fmla="*/ 273052 w 4771268"/>
              <a:gd name="connsiteY81" fmla="*/ 2806700 h 4483100"/>
              <a:gd name="connsiteX82" fmla="*/ 152400 w 4771268"/>
              <a:gd name="connsiteY82" fmla="*/ 2800348 h 4483100"/>
              <a:gd name="connsiteX83" fmla="*/ 133352 w 4771268"/>
              <a:gd name="connsiteY83" fmla="*/ 2755900 h 4483100"/>
              <a:gd name="connsiteX84" fmla="*/ 0 w 4771268"/>
              <a:gd name="connsiteY84" fmla="*/ 2781300 h 4483100"/>
              <a:gd name="connsiteX85" fmla="*/ 222252 w 4771268"/>
              <a:gd name="connsiteY85" fmla="*/ 2635252 h 4483100"/>
              <a:gd name="connsiteX86" fmla="*/ 330200 w 4771268"/>
              <a:gd name="connsiteY86" fmla="*/ 2616200 h 4483100"/>
              <a:gd name="connsiteX87" fmla="*/ 349252 w 4771268"/>
              <a:gd name="connsiteY87" fmla="*/ 2540000 h 4483100"/>
              <a:gd name="connsiteX88" fmla="*/ 419100 w 4771268"/>
              <a:gd name="connsiteY88" fmla="*/ 2540000 h 4483100"/>
              <a:gd name="connsiteX89" fmla="*/ 495300 w 4771268"/>
              <a:gd name="connsiteY89" fmla="*/ 2495548 h 4483100"/>
              <a:gd name="connsiteX90" fmla="*/ 806452 w 4771268"/>
              <a:gd name="connsiteY90" fmla="*/ 2336800 h 4483100"/>
              <a:gd name="connsiteX91" fmla="*/ 1104900 w 4771268"/>
              <a:gd name="connsiteY91" fmla="*/ 2152652 h 4483100"/>
              <a:gd name="connsiteX92" fmla="*/ 1301752 w 4771268"/>
              <a:gd name="connsiteY92" fmla="*/ 1885948 h 4483100"/>
              <a:gd name="connsiteX93" fmla="*/ 1644652 w 4771268"/>
              <a:gd name="connsiteY93" fmla="*/ 1739900 h 4483100"/>
              <a:gd name="connsiteX94" fmla="*/ 1847852 w 4771268"/>
              <a:gd name="connsiteY94" fmla="*/ 1606548 h 4483100"/>
              <a:gd name="connsiteX95" fmla="*/ 1924052 w 4771268"/>
              <a:gd name="connsiteY95" fmla="*/ 1447800 h 4483100"/>
              <a:gd name="connsiteX96" fmla="*/ 1968500 w 4771268"/>
              <a:gd name="connsiteY96" fmla="*/ 1377948 h 4483100"/>
              <a:gd name="connsiteX97" fmla="*/ 1930400 w 4771268"/>
              <a:gd name="connsiteY97" fmla="*/ 1168400 h 4483100"/>
              <a:gd name="connsiteX98" fmla="*/ 1974852 w 4771268"/>
              <a:gd name="connsiteY98" fmla="*/ 1054100 h 4483100"/>
              <a:gd name="connsiteX99" fmla="*/ 1955800 w 4771268"/>
              <a:gd name="connsiteY99" fmla="*/ 984252 h 4483100"/>
              <a:gd name="connsiteX100" fmla="*/ 2006600 w 4771268"/>
              <a:gd name="connsiteY100" fmla="*/ 838200 h 4483100"/>
              <a:gd name="connsiteX101" fmla="*/ 2076452 w 4771268"/>
              <a:gd name="connsiteY101" fmla="*/ 850900 h 4483100"/>
              <a:gd name="connsiteX102" fmla="*/ 2127252 w 4771268"/>
              <a:gd name="connsiteY102" fmla="*/ 831852 h 4483100"/>
              <a:gd name="connsiteX103" fmla="*/ 2165352 w 4771268"/>
              <a:gd name="connsiteY103" fmla="*/ 723900 h 4483100"/>
              <a:gd name="connsiteX104" fmla="*/ 2190752 w 4771268"/>
              <a:gd name="connsiteY104" fmla="*/ 488948 h 4483100"/>
              <a:gd name="connsiteX105" fmla="*/ 2336800 w 4771268"/>
              <a:gd name="connsiteY105" fmla="*/ 387348 h 4483100"/>
              <a:gd name="connsiteX106" fmla="*/ 2387600 w 4771268"/>
              <a:gd name="connsiteY106" fmla="*/ 317500 h 4483100"/>
              <a:gd name="connsiteX107" fmla="*/ 2571752 w 4771268"/>
              <a:gd name="connsiteY107" fmla="*/ 273052 h 4483100"/>
              <a:gd name="connsiteX108" fmla="*/ 2609852 w 4771268"/>
              <a:gd name="connsiteY108" fmla="*/ 273052 h 4483100"/>
              <a:gd name="connsiteX109" fmla="*/ 2635252 w 4771268"/>
              <a:gd name="connsiteY109" fmla="*/ 260348 h 4483100"/>
              <a:gd name="connsiteX110" fmla="*/ 2654300 w 4771268"/>
              <a:gd name="connsiteY110" fmla="*/ 139700 h 4483100"/>
              <a:gd name="connsiteX111" fmla="*/ 2641600 w 4771268"/>
              <a:gd name="connsiteY111" fmla="*/ 57148 h 4483100"/>
              <a:gd name="connsiteX112" fmla="*/ 2724152 w 4771268"/>
              <a:gd name="connsiteY112" fmla="*/ 0 h 4483100"/>
              <a:gd name="connsiteX0" fmla="*/ 2724152 w 4771268"/>
              <a:gd name="connsiteY0" fmla="*/ 0 h 4483100"/>
              <a:gd name="connsiteX1" fmla="*/ 2813052 w 4771268"/>
              <a:gd name="connsiteY1" fmla="*/ 69852 h 4483100"/>
              <a:gd name="connsiteX2" fmla="*/ 2901952 w 4771268"/>
              <a:gd name="connsiteY2" fmla="*/ 228600 h 4483100"/>
              <a:gd name="connsiteX3" fmla="*/ 2984500 w 4771268"/>
              <a:gd name="connsiteY3" fmla="*/ 311148 h 4483100"/>
              <a:gd name="connsiteX4" fmla="*/ 3067052 w 4771268"/>
              <a:gd name="connsiteY4" fmla="*/ 539748 h 4483100"/>
              <a:gd name="connsiteX5" fmla="*/ 3067052 w 4771268"/>
              <a:gd name="connsiteY5" fmla="*/ 590548 h 4483100"/>
              <a:gd name="connsiteX6" fmla="*/ 3175000 w 4771268"/>
              <a:gd name="connsiteY6" fmla="*/ 717548 h 4483100"/>
              <a:gd name="connsiteX7" fmla="*/ 3238500 w 4771268"/>
              <a:gd name="connsiteY7" fmla="*/ 717548 h 4483100"/>
              <a:gd name="connsiteX8" fmla="*/ 3270252 w 4771268"/>
              <a:gd name="connsiteY8" fmla="*/ 742948 h 4483100"/>
              <a:gd name="connsiteX9" fmla="*/ 3321052 w 4771268"/>
              <a:gd name="connsiteY9" fmla="*/ 755652 h 4483100"/>
              <a:gd name="connsiteX10" fmla="*/ 3587752 w 4771268"/>
              <a:gd name="connsiteY10" fmla="*/ 673100 h 4483100"/>
              <a:gd name="connsiteX11" fmla="*/ 3708400 w 4771268"/>
              <a:gd name="connsiteY11" fmla="*/ 590548 h 4483100"/>
              <a:gd name="connsiteX12" fmla="*/ 3771900 w 4771268"/>
              <a:gd name="connsiteY12" fmla="*/ 584200 h 4483100"/>
              <a:gd name="connsiteX13" fmla="*/ 3886200 w 4771268"/>
              <a:gd name="connsiteY13" fmla="*/ 571500 h 4483100"/>
              <a:gd name="connsiteX14" fmla="*/ 4191000 w 4771268"/>
              <a:gd name="connsiteY14" fmla="*/ 539748 h 4483100"/>
              <a:gd name="connsiteX15" fmla="*/ 4432300 w 4771268"/>
              <a:gd name="connsiteY15" fmla="*/ 609600 h 4483100"/>
              <a:gd name="connsiteX16" fmla="*/ 4540252 w 4771268"/>
              <a:gd name="connsiteY16" fmla="*/ 508000 h 4483100"/>
              <a:gd name="connsiteX17" fmla="*/ 4616452 w 4771268"/>
              <a:gd name="connsiteY17" fmla="*/ 412748 h 4483100"/>
              <a:gd name="connsiteX18" fmla="*/ 4737100 w 4771268"/>
              <a:gd name="connsiteY18" fmla="*/ 361948 h 4483100"/>
              <a:gd name="connsiteX19" fmla="*/ 4743360 w 4771268"/>
              <a:gd name="connsiteY19" fmla="*/ 360072 h 4483100"/>
              <a:gd name="connsiteX20" fmla="*/ 4771268 w 4771268"/>
              <a:gd name="connsiteY20" fmla="*/ 380004 h 4483100"/>
              <a:gd name="connsiteX21" fmla="*/ 4505328 w 4771268"/>
              <a:gd name="connsiteY21" fmla="*/ 771524 h 4483100"/>
              <a:gd name="connsiteX22" fmla="*/ 2667002 w 4771268"/>
              <a:gd name="connsiteY22" fmla="*/ 1095376 h 4483100"/>
              <a:gd name="connsiteX23" fmla="*/ 1485902 w 4771268"/>
              <a:gd name="connsiteY23" fmla="*/ 3543300 h 4483100"/>
              <a:gd name="connsiteX24" fmla="*/ 1847068 w 4771268"/>
              <a:gd name="connsiteY24" fmla="*/ 4430816 h 4483100"/>
              <a:gd name="connsiteX25" fmla="*/ 1841500 w 4771268"/>
              <a:gd name="connsiteY25" fmla="*/ 4432300 h 4483100"/>
              <a:gd name="connsiteX26" fmla="*/ 1644652 w 4771268"/>
              <a:gd name="connsiteY26" fmla="*/ 4483100 h 4483100"/>
              <a:gd name="connsiteX27" fmla="*/ 1600200 w 4771268"/>
              <a:gd name="connsiteY27" fmla="*/ 4394200 h 4483100"/>
              <a:gd name="connsiteX28" fmla="*/ 1562100 w 4771268"/>
              <a:gd name="connsiteY28" fmla="*/ 4394200 h 4483100"/>
              <a:gd name="connsiteX29" fmla="*/ 1492252 w 4771268"/>
              <a:gd name="connsiteY29" fmla="*/ 4375148 h 4483100"/>
              <a:gd name="connsiteX30" fmla="*/ 1473200 w 4771268"/>
              <a:gd name="connsiteY30" fmla="*/ 4318000 h 4483100"/>
              <a:gd name="connsiteX31" fmla="*/ 1377952 w 4771268"/>
              <a:gd name="connsiteY31" fmla="*/ 4292600 h 4483100"/>
              <a:gd name="connsiteX32" fmla="*/ 1377952 w 4771268"/>
              <a:gd name="connsiteY32" fmla="*/ 4184652 h 4483100"/>
              <a:gd name="connsiteX33" fmla="*/ 1333500 w 4771268"/>
              <a:gd name="connsiteY33" fmla="*/ 4146548 h 4483100"/>
              <a:gd name="connsiteX34" fmla="*/ 1295400 w 4771268"/>
              <a:gd name="connsiteY34" fmla="*/ 4089400 h 4483100"/>
              <a:gd name="connsiteX35" fmla="*/ 1282700 w 4771268"/>
              <a:gd name="connsiteY35" fmla="*/ 3886200 h 4483100"/>
              <a:gd name="connsiteX36" fmla="*/ 1244600 w 4771268"/>
              <a:gd name="connsiteY36" fmla="*/ 3841748 h 4483100"/>
              <a:gd name="connsiteX37" fmla="*/ 1257300 w 4771268"/>
              <a:gd name="connsiteY37" fmla="*/ 3822700 h 4483100"/>
              <a:gd name="connsiteX38" fmla="*/ 1257300 w 4771268"/>
              <a:gd name="connsiteY38" fmla="*/ 3740148 h 4483100"/>
              <a:gd name="connsiteX39" fmla="*/ 1327152 w 4771268"/>
              <a:gd name="connsiteY39" fmla="*/ 3714748 h 4483100"/>
              <a:gd name="connsiteX40" fmla="*/ 1289052 w 4771268"/>
              <a:gd name="connsiteY40" fmla="*/ 3657600 h 4483100"/>
              <a:gd name="connsiteX41" fmla="*/ 1225552 w 4771268"/>
              <a:gd name="connsiteY41" fmla="*/ 3638548 h 4483100"/>
              <a:gd name="connsiteX42" fmla="*/ 1181100 w 4771268"/>
              <a:gd name="connsiteY42" fmla="*/ 3625852 h 4483100"/>
              <a:gd name="connsiteX43" fmla="*/ 1181100 w 4771268"/>
              <a:gd name="connsiteY43" fmla="*/ 3575052 h 4483100"/>
              <a:gd name="connsiteX44" fmla="*/ 1219200 w 4771268"/>
              <a:gd name="connsiteY44" fmla="*/ 3530600 h 4483100"/>
              <a:gd name="connsiteX45" fmla="*/ 1282700 w 4771268"/>
              <a:gd name="connsiteY45" fmla="*/ 3536948 h 4483100"/>
              <a:gd name="connsiteX46" fmla="*/ 1333500 w 4771268"/>
              <a:gd name="connsiteY46" fmla="*/ 3524252 h 4483100"/>
              <a:gd name="connsiteX47" fmla="*/ 1352552 w 4771268"/>
              <a:gd name="connsiteY47" fmla="*/ 3473452 h 4483100"/>
              <a:gd name="connsiteX48" fmla="*/ 1390652 w 4771268"/>
              <a:gd name="connsiteY48" fmla="*/ 3378200 h 4483100"/>
              <a:gd name="connsiteX49" fmla="*/ 1479552 w 4771268"/>
              <a:gd name="connsiteY49" fmla="*/ 3359148 h 4483100"/>
              <a:gd name="connsiteX50" fmla="*/ 1473200 w 4771268"/>
              <a:gd name="connsiteY50" fmla="*/ 3321052 h 4483100"/>
              <a:gd name="connsiteX51" fmla="*/ 1428752 w 4771268"/>
              <a:gd name="connsiteY51" fmla="*/ 3289300 h 4483100"/>
              <a:gd name="connsiteX52" fmla="*/ 1454152 w 4771268"/>
              <a:gd name="connsiteY52" fmla="*/ 3238500 h 4483100"/>
              <a:gd name="connsiteX53" fmla="*/ 1371600 w 4771268"/>
              <a:gd name="connsiteY53" fmla="*/ 3200400 h 4483100"/>
              <a:gd name="connsiteX54" fmla="*/ 1289052 w 4771268"/>
              <a:gd name="connsiteY54" fmla="*/ 3175000 h 4483100"/>
              <a:gd name="connsiteX55" fmla="*/ 1314452 w 4771268"/>
              <a:gd name="connsiteY55" fmla="*/ 3105148 h 4483100"/>
              <a:gd name="connsiteX56" fmla="*/ 1377952 w 4771268"/>
              <a:gd name="connsiteY56" fmla="*/ 3086100 h 4483100"/>
              <a:gd name="connsiteX57" fmla="*/ 1409700 w 4771268"/>
              <a:gd name="connsiteY57" fmla="*/ 3035300 h 4483100"/>
              <a:gd name="connsiteX58" fmla="*/ 1320800 w 4771268"/>
              <a:gd name="connsiteY58" fmla="*/ 2990852 h 4483100"/>
              <a:gd name="connsiteX59" fmla="*/ 1276352 w 4771268"/>
              <a:gd name="connsiteY59" fmla="*/ 2997200 h 4483100"/>
              <a:gd name="connsiteX60" fmla="*/ 1130300 w 4771268"/>
              <a:gd name="connsiteY60" fmla="*/ 2997200 h 4483100"/>
              <a:gd name="connsiteX61" fmla="*/ 1104900 w 4771268"/>
              <a:gd name="connsiteY61" fmla="*/ 3035300 h 4483100"/>
              <a:gd name="connsiteX62" fmla="*/ 1054100 w 4771268"/>
              <a:gd name="connsiteY62" fmla="*/ 3028948 h 4483100"/>
              <a:gd name="connsiteX63" fmla="*/ 996952 w 4771268"/>
              <a:gd name="connsiteY63" fmla="*/ 2978148 h 4483100"/>
              <a:gd name="connsiteX64" fmla="*/ 996952 w 4771268"/>
              <a:gd name="connsiteY64" fmla="*/ 2927348 h 4483100"/>
              <a:gd name="connsiteX65" fmla="*/ 1098552 w 4771268"/>
              <a:gd name="connsiteY65" fmla="*/ 2901948 h 4483100"/>
              <a:gd name="connsiteX66" fmla="*/ 1098552 w 4771268"/>
              <a:gd name="connsiteY66" fmla="*/ 2819400 h 4483100"/>
              <a:gd name="connsiteX67" fmla="*/ 1041400 w 4771268"/>
              <a:gd name="connsiteY67" fmla="*/ 2806700 h 4483100"/>
              <a:gd name="connsiteX68" fmla="*/ 1009652 w 4771268"/>
              <a:gd name="connsiteY68" fmla="*/ 2794000 h 4483100"/>
              <a:gd name="connsiteX69" fmla="*/ 1028700 w 4771268"/>
              <a:gd name="connsiteY69" fmla="*/ 2743200 h 4483100"/>
              <a:gd name="connsiteX70" fmla="*/ 1028700 w 4771268"/>
              <a:gd name="connsiteY70" fmla="*/ 2635252 h 4483100"/>
              <a:gd name="connsiteX71" fmla="*/ 1047752 w 4771268"/>
              <a:gd name="connsiteY71" fmla="*/ 2603500 h 4483100"/>
              <a:gd name="connsiteX72" fmla="*/ 1073152 w 4771268"/>
              <a:gd name="connsiteY72" fmla="*/ 2501900 h 4483100"/>
              <a:gd name="connsiteX73" fmla="*/ 1003300 w 4771268"/>
              <a:gd name="connsiteY73" fmla="*/ 2489200 h 4483100"/>
              <a:gd name="connsiteX74" fmla="*/ 895352 w 4771268"/>
              <a:gd name="connsiteY74" fmla="*/ 2425700 h 4483100"/>
              <a:gd name="connsiteX75" fmla="*/ 755652 w 4771268"/>
              <a:gd name="connsiteY75" fmla="*/ 2457452 h 4483100"/>
              <a:gd name="connsiteX76" fmla="*/ 609600 w 4771268"/>
              <a:gd name="connsiteY76" fmla="*/ 2495548 h 4483100"/>
              <a:gd name="connsiteX77" fmla="*/ 508000 w 4771268"/>
              <a:gd name="connsiteY77" fmla="*/ 2597148 h 4483100"/>
              <a:gd name="connsiteX78" fmla="*/ 412752 w 4771268"/>
              <a:gd name="connsiteY78" fmla="*/ 2660652 h 4483100"/>
              <a:gd name="connsiteX79" fmla="*/ 311152 w 4771268"/>
              <a:gd name="connsiteY79" fmla="*/ 2724148 h 4483100"/>
              <a:gd name="connsiteX80" fmla="*/ 273052 w 4771268"/>
              <a:gd name="connsiteY80" fmla="*/ 2806700 h 4483100"/>
              <a:gd name="connsiteX81" fmla="*/ 152400 w 4771268"/>
              <a:gd name="connsiteY81" fmla="*/ 2800348 h 4483100"/>
              <a:gd name="connsiteX82" fmla="*/ 133352 w 4771268"/>
              <a:gd name="connsiteY82" fmla="*/ 2755900 h 4483100"/>
              <a:gd name="connsiteX83" fmla="*/ 0 w 4771268"/>
              <a:gd name="connsiteY83" fmla="*/ 2781300 h 4483100"/>
              <a:gd name="connsiteX84" fmla="*/ 222252 w 4771268"/>
              <a:gd name="connsiteY84" fmla="*/ 2635252 h 4483100"/>
              <a:gd name="connsiteX85" fmla="*/ 330200 w 4771268"/>
              <a:gd name="connsiteY85" fmla="*/ 2616200 h 4483100"/>
              <a:gd name="connsiteX86" fmla="*/ 349252 w 4771268"/>
              <a:gd name="connsiteY86" fmla="*/ 2540000 h 4483100"/>
              <a:gd name="connsiteX87" fmla="*/ 419100 w 4771268"/>
              <a:gd name="connsiteY87" fmla="*/ 2540000 h 4483100"/>
              <a:gd name="connsiteX88" fmla="*/ 495300 w 4771268"/>
              <a:gd name="connsiteY88" fmla="*/ 2495548 h 4483100"/>
              <a:gd name="connsiteX89" fmla="*/ 806452 w 4771268"/>
              <a:gd name="connsiteY89" fmla="*/ 2336800 h 4483100"/>
              <a:gd name="connsiteX90" fmla="*/ 1104900 w 4771268"/>
              <a:gd name="connsiteY90" fmla="*/ 2152652 h 4483100"/>
              <a:gd name="connsiteX91" fmla="*/ 1301752 w 4771268"/>
              <a:gd name="connsiteY91" fmla="*/ 1885948 h 4483100"/>
              <a:gd name="connsiteX92" fmla="*/ 1644652 w 4771268"/>
              <a:gd name="connsiteY92" fmla="*/ 1739900 h 4483100"/>
              <a:gd name="connsiteX93" fmla="*/ 1847852 w 4771268"/>
              <a:gd name="connsiteY93" fmla="*/ 1606548 h 4483100"/>
              <a:gd name="connsiteX94" fmla="*/ 1924052 w 4771268"/>
              <a:gd name="connsiteY94" fmla="*/ 1447800 h 4483100"/>
              <a:gd name="connsiteX95" fmla="*/ 1968500 w 4771268"/>
              <a:gd name="connsiteY95" fmla="*/ 1377948 h 4483100"/>
              <a:gd name="connsiteX96" fmla="*/ 1930400 w 4771268"/>
              <a:gd name="connsiteY96" fmla="*/ 1168400 h 4483100"/>
              <a:gd name="connsiteX97" fmla="*/ 1974852 w 4771268"/>
              <a:gd name="connsiteY97" fmla="*/ 1054100 h 4483100"/>
              <a:gd name="connsiteX98" fmla="*/ 1955800 w 4771268"/>
              <a:gd name="connsiteY98" fmla="*/ 984252 h 4483100"/>
              <a:gd name="connsiteX99" fmla="*/ 2006600 w 4771268"/>
              <a:gd name="connsiteY99" fmla="*/ 838200 h 4483100"/>
              <a:gd name="connsiteX100" fmla="*/ 2076452 w 4771268"/>
              <a:gd name="connsiteY100" fmla="*/ 850900 h 4483100"/>
              <a:gd name="connsiteX101" fmla="*/ 2127252 w 4771268"/>
              <a:gd name="connsiteY101" fmla="*/ 831852 h 4483100"/>
              <a:gd name="connsiteX102" fmla="*/ 2165352 w 4771268"/>
              <a:gd name="connsiteY102" fmla="*/ 723900 h 4483100"/>
              <a:gd name="connsiteX103" fmla="*/ 2190752 w 4771268"/>
              <a:gd name="connsiteY103" fmla="*/ 488948 h 4483100"/>
              <a:gd name="connsiteX104" fmla="*/ 2336800 w 4771268"/>
              <a:gd name="connsiteY104" fmla="*/ 387348 h 4483100"/>
              <a:gd name="connsiteX105" fmla="*/ 2387600 w 4771268"/>
              <a:gd name="connsiteY105" fmla="*/ 317500 h 4483100"/>
              <a:gd name="connsiteX106" fmla="*/ 2571752 w 4771268"/>
              <a:gd name="connsiteY106" fmla="*/ 273052 h 4483100"/>
              <a:gd name="connsiteX107" fmla="*/ 2609852 w 4771268"/>
              <a:gd name="connsiteY107" fmla="*/ 273052 h 4483100"/>
              <a:gd name="connsiteX108" fmla="*/ 2635252 w 4771268"/>
              <a:gd name="connsiteY108" fmla="*/ 260348 h 4483100"/>
              <a:gd name="connsiteX109" fmla="*/ 2654300 w 4771268"/>
              <a:gd name="connsiteY109" fmla="*/ 139700 h 4483100"/>
              <a:gd name="connsiteX110" fmla="*/ 2641600 w 4771268"/>
              <a:gd name="connsiteY110" fmla="*/ 57148 h 4483100"/>
              <a:gd name="connsiteX111" fmla="*/ 2724152 w 4771268"/>
              <a:gd name="connsiteY111" fmla="*/ 0 h 4483100"/>
              <a:gd name="connsiteX0" fmla="*/ 2724152 w 4771268"/>
              <a:gd name="connsiteY0" fmla="*/ 0 h 4483100"/>
              <a:gd name="connsiteX1" fmla="*/ 2813052 w 4771268"/>
              <a:gd name="connsiteY1" fmla="*/ 69852 h 4483100"/>
              <a:gd name="connsiteX2" fmla="*/ 2901952 w 4771268"/>
              <a:gd name="connsiteY2" fmla="*/ 228600 h 4483100"/>
              <a:gd name="connsiteX3" fmla="*/ 2984500 w 4771268"/>
              <a:gd name="connsiteY3" fmla="*/ 311148 h 4483100"/>
              <a:gd name="connsiteX4" fmla="*/ 3067052 w 4771268"/>
              <a:gd name="connsiteY4" fmla="*/ 539748 h 4483100"/>
              <a:gd name="connsiteX5" fmla="*/ 3067052 w 4771268"/>
              <a:gd name="connsiteY5" fmla="*/ 590548 h 4483100"/>
              <a:gd name="connsiteX6" fmla="*/ 3175000 w 4771268"/>
              <a:gd name="connsiteY6" fmla="*/ 717548 h 4483100"/>
              <a:gd name="connsiteX7" fmla="*/ 3238500 w 4771268"/>
              <a:gd name="connsiteY7" fmla="*/ 717548 h 4483100"/>
              <a:gd name="connsiteX8" fmla="*/ 3270252 w 4771268"/>
              <a:gd name="connsiteY8" fmla="*/ 742948 h 4483100"/>
              <a:gd name="connsiteX9" fmla="*/ 3321052 w 4771268"/>
              <a:gd name="connsiteY9" fmla="*/ 755652 h 4483100"/>
              <a:gd name="connsiteX10" fmla="*/ 3587752 w 4771268"/>
              <a:gd name="connsiteY10" fmla="*/ 673100 h 4483100"/>
              <a:gd name="connsiteX11" fmla="*/ 3708400 w 4771268"/>
              <a:gd name="connsiteY11" fmla="*/ 590548 h 4483100"/>
              <a:gd name="connsiteX12" fmla="*/ 3771900 w 4771268"/>
              <a:gd name="connsiteY12" fmla="*/ 584200 h 4483100"/>
              <a:gd name="connsiteX13" fmla="*/ 3886200 w 4771268"/>
              <a:gd name="connsiteY13" fmla="*/ 571500 h 4483100"/>
              <a:gd name="connsiteX14" fmla="*/ 4191000 w 4771268"/>
              <a:gd name="connsiteY14" fmla="*/ 539748 h 4483100"/>
              <a:gd name="connsiteX15" fmla="*/ 4432300 w 4771268"/>
              <a:gd name="connsiteY15" fmla="*/ 609600 h 4483100"/>
              <a:gd name="connsiteX16" fmla="*/ 4540252 w 4771268"/>
              <a:gd name="connsiteY16" fmla="*/ 508000 h 4483100"/>
              <a:gd name="connsiteX17" fmla="*/ 4616452 w 4771268"/>
              <a:gd name="connsiteY17" fmla="*/ 412748 h 4483100"/>
              <a:gd name="connsiteX18" fmla="*/ 4737100 w 4771268"/>
              <a:gd name="connsiteY18" fmla="*/ 361948 h 4483100"/>
              <a:gd name="connsiteX19" fmla="*/ 4743360 w 4771268"/>
              <a:gd name="connsiteY19" fmla="*/ 360072 h 4483100"/>
              <a:gd name="connsiteX20" fmla="*/ 4771268 w 4771268"/>
              <a:gd name="connsiteY20" fmla="*/ 380004 h 4483100"/>
              <a:gd name="connsiteX21" fmla="*/ 4505328 w 4771268"/>
              <a:gd name="connsiteY21" fmla="*/ 771524 h 4483100"/>
              <a:gd name="connsiteX22" fmla="*/ 2667002 w 4771268"/>
              <a:gd name="connsiteY22" fmla="*/ 1095376 h 4483100"/>
              <a:gd name="connsiteX23" fmla="*/ 3771902 w 4771268"/>
              <a:gd name="connsiteY23" fmla="*/ 2905125 h 4483100"/>
              <a:gd name="connsiteX24" fmla="*/ 1847068 w 4771268"/>
              <a:gd name="connsiteY24" fmla="*/ 4430816 h 4483100"/>
              <a:gd name="connsiteX25" fmla="*/ 1841500 w 4771268"/>
              <a:gd name="connsiteY25" fmla="*/ 4432300 h 4483100"/>
              <a:gd name="connsiteX26" fmla="*/ 1644652 w 4771268"/>
              <a:gd name="connsiteY26" fmla="*/ 4483100 h 4483100"/>
              <a:gd name="connsiteX27" fmla="*/ 1600200 w 4771268"/>
              <a:gd name="connsiteY27" fmla="*/ 4394200 h 4483100"/>
              <a:gd name="connsiteX28" fmla="*/ 1562100 w 4771268"/>
              <a:gd name="connsiteY28" fmla="*/ 4394200 h 4483100"/>
              <a:gd name="connsiteX29" fmla="*/ 1492252 w 4771268"/>
              <a:gd name="connsiteY29" fmla="*/ 4375148 h 4483100"/>
              <a:gd name="connsiteX30" fmla="*/ 1473200 w 4771268"/>
              <a:gd name="connsiteY30" fmla="*/ 4318000 h 4483100"/>
              <a:gd name="connsiteX31" fmla="*/ 1377952 w 4771268"/>
              <a:gd name="connsiteY31" fmla="*/ 4292600 h 4483100"/>
              <a:gd name="connsiteX32" fmla="*/ 1377952 w 4771268"/>
              <a:gd name="connsiteY32" fmla="*/ 4184652 h 4483100"/>
              <a:gd name="connsiteX33" fmla="*/ 1333500 w 4771268"/>
              <a:gd name="connsiteY33" fmla="*/ 4146548 h 4483100"/>
              <a:gd name="connsiteX34" fmla="*/ 1295400 w 4771268"/>
              <a:gd name="connsiteY34" fmla="*/ 4089400 h 4483100"/>
              <a:gd name="connsiteX35" fmla="*/ 1282700 w 4771268"/>
              <a:gd name="connsiteY35" fmla="*/ 3886200 h 4483100"/>
              <a:gd name="connsiteX36" fmla="*/ 1244600 w 4771268"/>
              <a:gd name="connsiteY36" fmla="*/ 3841748 h 4483100"/>
              <a:gd name="connsiteX37" fmla="*/ 1257300 w 4771268"/>
              <a:gd name="connsiteY37" fmla="*/ 3822700 h 4483100"/>
              <a:gd name="connsiteX38" fmla="*/ 1257300 w 4771268"/>
              <a:gd name="connsiteY38" fmla="*/ 3740148 h 4483100"/>
              <a:gd name="connsiteX39" fmla="*/ 1327152 w 4771268"/>
              <a:gd name="connsiteY39" fmla="*/ 3714748 h 4483100"/>
              <a:gd name="connsiteX40" fmla="*/ 1289052 w 4771268"/>
              <a:gd name="connsiteY40" fmla="*/ 3657600 h 4483100"/>
              <a:gd name="connsiteX41" fmla="*/ 1225552 w 4771268"/>
              <a:gd name="connsiteY41" fmla="*/ 3638548 h 4483100"/>
              <a:gd name="connsiteX42" fmla="*/ 1181100 w 4771268"/>
              <a:gd name="connsiteY42" fmla="*/ 3625852 h 4483100"/>
              <a:gd name="connsiteX43" fmla="*/ 1181100 w 4771268"/>
              <a:gd name="connsiteY43" fmla="*/ 3575052 h 4483100"/>
              <a:gd name="connsiteX44" fmla="*/ 1219200 w 4771268"/>
              <a:gd name="connsiteY44" fmla="*/ 3530600 h 4483100"/>
              <a:gd name="connsiteX45" fmla="*/ 1282700 w 4771268"/>
              <a:gd name="connsiteY45" fmla="*/ 3536948 h 4483100"/>
              <a:gd name="connsiteX46" fmla="*/ 1333500 w 4771268"/>
              <a:gd name="connsiteY46" fmla="*/ 3524252 h 4483100"/>
              <a:gd name="connsiteX47" fmla="*/ 1352552 w 4771268"/>
              <a:gd name="connsiteY47" fmla="*/ 3473452 h 4483100"/>
              <a:gd name="connsiteX48" fmla="*/ 1390652 w 4771268"/>
              <a:gd name="connsiteY48" fmla="*/ 3378200 h 4483100"/>
              <a:gd name="connsiteX49" fmla="*/ 1479552 w 4771268"/>
              <a:gd name="connsiteY49" fmla="*/ 3359148 h 4483100"/>
              <a:gd name="connsiteX50" fmla="*/ 1473200 w 4771268"/>
              <a:gd name="connsiteY50" fmla="*/ 3321052 h 4483100"/>
              <a:gd name="connsiteX51" fmla="*/ 1428752 w 4771268"/>
              <a:gd name="connsiteY51" fmla="*/ 3289300 h 4483100"/>
              <a:gd name="connsiteX52" fmla="*/ 1454152 w 4771268"/>
              <a:gd name="connsiteY52" fmla="*/ 3238500 h 4483100"/>
              <a:gd name="connsiteX53" fmla="*/ 1371600 w 4771268"/>
              <a:gd name="connsiteY53" fmla="*/ 3200400 h 4483100"/>
              <a:gd name="connsiteX54" fmla="*/ 1289052 w 4771268"/>
              <a:gd name="connsiteY54" fmla="*/ 3175000 h 4483100"/>
              <a:gd name="connsiteX55" fmla="*/ 1314452 w 4771268"/>
              <a:gd name="connsiteY55" fmla="*/ 3105148 h 4483100"/>
              <a:gd name="connsiteX56" fmla="*/ 1377952 w 4771268"/>
              <a:gd name="connsiteY56" fmla="*/ 3086100 h 4483100"/>
              <a:gd name="connsiteX57" fmla="*/ 1409700 w 4771268"/>
              <a:gd name="connsiteY57" fmla="*/ 3035300 h 4483100"/>
              <a:gd name="connsiteX58" fmla="*/ 1320800 w 4771268"/>
              <a:gd name="connsiteY58" fmla="*/ 2990852 h 4483100"/>
              <a:gd name="connsiteX59" fmla="*/ 1276352 w 4771268"/>
              <a:gd name="connsiteY59" fmla="*/ 2997200 h 4483100"/>
              <a:gd name="connsiteX60" fmla="*/ 1130300 w 4771268"/>
              <a:gd name="connsiteY60" fmla="*/ 2997200 h 4483100"/>
              <a:gd name="connsiteX61" fmla="*/ 1104900 w 4771268"/>
              <a:gd name="connsiteY61" fmla="*/ 3035300 h 4483100"/>
              <a:gd name="connsiteX62" fmla="*/ 1054100 w 4771268"/>
              <a:gd name="connsiteY62" fmla="*/ 3028948 h 4483100"/>
              <a:gd name="connsiteX63" fmla="*/ 996952 w 4771268"/>
              <a:gd name="connsiteY63" fmla="*/ 2978148 h 4483100"/>
              <a:gd name="connsiteX64" fmla="*/ 996952 w 4771268"/>
              <a:gd name="connsiteY64" fmla="*/ 2927348 h 4483100"/>
              <a:gd name="connsiteX65" fmla="*/ 1098552 w 4771268"/>
              <a:gd name="connsiteY65" fmla="*/ 2901948 h 4483100"/>
              <a:gd name="connsiteX66" fmla="*/ 1098552 w 4771268"/>
              <a:gd name="connsiteY66" fmla="*/ 2819400 h 4483100"/>
              <a:gd name="connsiteX67" fmla="*/ 1041400 w 4771268"/>
              <a:gd name="connsiteY67" fmla="*/ 2806700 h 4483100"/>
              <a:gd name="connsiteX68" fmla="*/ 1009652 w 4771268"/>
              <a:gd name="connsiteY68" fmla="*/ 2794000 h 4483100"/>
              <a:gd name="connsiteX69" fmla="*/ 1028700 w 4771268"/>
              <a:gd name="connsiteY69" fmla="*/ 2743200 h 4483100"/>
              <a:gd name="connsiteX70" fmla="*/ 1028700 w 4771268"/>
              <a:gd name="connsiteY70" fmla="*/ 2635252 h 4483100"/>
              <a:gd name="connsiteX71" fmla="*/ 1047752 w 4771268"/>
              <a:gd name="connsiteY71" fmla="*/ 2603500 h 4483100"/>
              <a:gd name="connsiteX72" fmla="*/ 1073152 w 4771268"/>
              <a:gd name="connsiteY72" fmla="*/ 2501900 h 4483100"/>
              <a:gd name="connsiteX73" fmla="*/ 1003300 w 4771268"/>
              <a:gd name="connsiteY73" fmla="*/ 2489200 h 4483100"/>
              <a:gd name="connsiteX74" fmla="*/ 895352 w 4771268"/>
              <a:gd name="connsiteY74" fmla="*/ 2425700 h 4483100"/>
              <a:gd name="connsiteX75" fmla="*/ 755652 w 4771268"/>
              <a:gd name="connsiteY75" fmla="*/ 2457452 h 4483100"/>
              <a:gd name="connsiteX76" fmla="*/ 609600 w 4771268"/>
              <a:gd name="connsiteY76" fmla="*/ 2495548 h 4483100"/>
              <a:gd name="connsiteX77" fmla="*/ 508000 w 4771268"/>
              <a:gd name="connsiteY77" fmla="*/ 2597148 h 4483100"/>
              <a:gd name="connsiteX78" fmla="*/ 412752 w 4771268"/>
              <a:gd name="connsiteY78" fmla="*/ 2660652 h 4483100"/>
              <a:gd name="connsiteX79" fmla="*/ 311152 w 4771268"/>
              <a:gd name="connsiteY79" fmla="*/ 2724148 h 4483100"/>
              <a:gd name="connsiteX80" fmla="*/ 273052 w 4771268"/>
              <a:gd name="connsiteY80" fmla="*/ 2806700 h 4483100"/>
              <a:gd name="connsiteX81" fmla="*/ 152400 w 4771268"/>
              <a:gd name="connsiteY81" fmla="*/ 2800348 h 4483100"/>
              <a:gd name="connsiteX82" fmla="*/ 133352 w 4771268"/>
              <a:gd name="connsiteY82" fmla="*/ 2755900 h 4483100"/>
              <a:gd name="connsiteX83" fmla="*/ 0 w 4771268"/>
              <a:gd name="connsiteY83" fmla="*/ 2781300 h 4483100"/>
              <a:gd name="connsiteX84" fmla="*/ 222252 w 4771268"/>
              <a:gd name="connsiteY84" fmla="*/ 2635252 h 4483100"/>
              <a:gd name="connsiteX85" fmla="*/ 330200 w 4771268"/>
              <a:gd name="connsiteY85" fmla="*/ 2616200 h 4483100"/>
              <a:gd name="connsiteX86" fmla="*/ 349252 w 4771268"/>
              <a:gd name="connsiteY86" fmla="*/ 2540000 h 4483100"/>
              <a:gd name="connsiteX87" fmla="*/ 419100 w 4771268"/>
              <a:gd name="connsiteY87" fmla="*/ 2540000 h 4483100"/>
              <a:gd name="connsiteX88" fmla="*/ 495300 w 4771268"/>
              <a:gd name="connsiteY88" fmla="*/ 2495548 h 4483100"/>
              <a:gd name="connsiteX89" fmla="*/ 806452 w 4771268"/>
              <a:gd name="connsiteY89" fmla="*/ 2336800 h 4483100"/>
              <a:gd name="connsiteX90" fmla="*/ 1104900 w 4771268"/>
              <a:gd name="connsiteY90" fmla="*/ 2152652 h 4483100"/>
              <a:gd name="connsiteX91" fmla="*/ 1301752 w 4771268"/>
              <a:gd name="connsiteY91" fmla="*/ 1885948 h 4483100"/>
              <a:gd name="connsiteX92" fmla="*/ 1644652 w 4771268"/>
              <a:gd name="connsiteY92" fmla="*/ 1739900 h 4483100"/>
              <a:gd name="connsiteX93" fmla="*/ 1847852 w 4771268"/>
              <a:gd name="connsiteY93" fmla="*/ 1606548 h 4483100"/>
              <a:gd name="connsiteX94" fmla="*/ 1924052 w 4771268"/>
              <a:gd name="connsiteY94" fmla="*/ 1447800 h 4483100"/>
              <a:gd name="connsiteX95" fmla="*/ 1968500 w 4771268"/>
              <a:gd name="connsiteY95" fmla="*/ 1377948 h 4483100"/>
              <a:gd name="connsiteX96" fmla="*/ 1930400 w 4771268"/>
              <a:gd name="connsiteY96" fmla="*/ 1168400 h 4483100"/>
              <a:gd name="connsiteX97" fmla="*/ 1974852 w 4771268"/>
              <a:gd name="connsiteY97" fmla="*/ 1054100 h 4483100"/>
              <a:gd name="connsiteX98" fmla="*/ 1955800 w 4771268"/>
              <a:gd name="connsiteY98" fmla="*/ 984252 h 4483100"/>
              <a:gd name="connsiteX99" fmla="*/ 2006600 w 4771268"/>
              <a:gd name="connsiteY99" fmla="*/ 838200 h 4483100"/>
              <a:gd name="connsiteX100" fmla="*/ 2076452 w 4771268"/>
              <a:gd name="connsiteY100" fmla="*/ 850900 h 4483100"/>
              <a:gd name="connsiteX101" fmla="*/ 2127252 w 4771268"/>
              <a:gd name="connsiteY101" fmla="*/ 831852 h 4483100"/>
              <a:gd name="connsiteX102" fmla="*/ 2165352 w 4771268"/>
              <a:gd name="connsiteY102" fmla="*/ 723900 h 4483100"/>
              <a:gd name="connsiteX103" fmla="*/ 2190752 w 4771268"/>
              <a:gd name="connsiteY103" fmla="*/ 488948 h 4483100"/>
              <a:gd name="connsiteX104" fmla="*/ 2336800 w 4771268"/>
              <a:gd name="connsiteY104" fmla="*/ 387348 h 4483100"/>
              <a:gd name="connsiteX105" fmla="*/ 2387600 w 4771268"/>
              <a:gd name="connsiteY105" fmla="*/ 317500 h 4483100"/>
              <a:gd name="connsiteX106" fmla="*/ 2571752 w 4771268"/>
              <a:gd name="connsiteY106" fmla="*/ 273052 h 4483100"/>
              <a:gd name="connsiteX107" fmla="*/ 2609852 w 4771268"/>
              <a:gd name="connsiteY107" fmla="*/ 273052 h 4483100"/>
              <a:gd name="connsiteX108" fmla="*/ 2635252 w 4771268"/>
              <a:gd name="connsiteY108" fmla="*/ 260348 h 4483100"/>
              <a:gd name="connsiteX109" fmla="*/ 2654300 w 4771268"/>
              <a:gd name="connsiteY109" fmla="*/ 139700 h 4483100"/>
              <a:gd name="connsiteX110" fmla="*/ 2641600 w 4771268"/>
              <a:gd name="connsiteY110" fmla="*/ 57148 h 4483100"/>
              <a:gd name="connsiteX111" fmla="*/ 2724152 w 4771268"/>
              <a:gd name="connsiteY111" fmla="*/ 0 h 4483100"/>
              <a:gd name="connsiteX0" fmla="*/ 2724152 w 4771268"/>
              <a:gd name="connsiteY0" fmla="*/ 0 h 4483100"/>
              <a:gd name="connsiteX1" fmla="*/ 2813052 w 4771268"/>
              <a:gd name="connsiteY1" fmla="*/ 69852 h 4483100"/>
              <a:gd name="connsiteX2" fmla="*/ 2901952 w 4771268"/>
              <a:gd name="connsiteY2" fmla="*/ 228600 h 4483100"/>
              <a:gd name="connsiteX3" fmla="*/ 2984500 w 4771268"/>
              <a:gd name="connsiteY3" fmla="*/ 311148 h 4483100"/>
              <a:gd name="connsiteX4" fmla="*/ 3067052 w 4771268"/>
              <a:gd name="connsiteY4" fmla="*/ 539748 h 4483100"/>
              <a:gd name="connsiteX5" fmla="*/ 3067052 w 4771268"/>
              <a:gd name="connsiteY5" fmla="*/ 590548 h 4483100"/>
              <a:gd name="connsiteX6" fmla="*/ 3175000 w 4771268"/>
              <a:gd name="connsiteY6" fmla="*/ 717548 h 4483100"/>
              <a:gd name="connsiteX7" fmla="*/ 3238500 w 4771268"/>
              <a:gd name="connsiteY7" fmla="*/ 717548 h 4483100"/>
              <a:gd name="connsiteX8" fmla="*/ 3270252 w 4771268"/>
              <a:gd name="connsiteY8" fmla="*/ 742948 h 4483100"/>
              <a:gd name="connsiteX9" fmla="*/ 3321052 w 4771268"/>
              <a:gd name="connsiteY9" fmla="*/ 755652 h 4483100"/>
              <a:gd name="connsiteX10" fmla="*/ 3587752 w 4771268"/>
              <a:gd name="connsiteY10" fmla="*/ 673100 h 4483100"/>
              <a:gd name="connsiteX11" fmla="*/ 3708400 w 4771268"/>
              <a:gd name="connsiteY11" fmla="*/ 590548 h 4483100"/>
              <a:gd name="connsiteX12" fmla="*/ 3771900 w 4771268"/>
              <a:gd name="connsiteY12" fmla="*/ 584200 h 4483100"/>
              <a:gd name="connsiteX13" fmla="*/ 3886200 w 4771268"/>
              <a:gd name="connsiteY13" fmla="*/ 571500 h 4483100"/>
              <a:gd name="connsiteX14" fmla="*/ 4191000 w 4771268"/>
              <a:gd name="connsiteY14" fmla="*/ 539748 h 4483100"/>
              <a:gd name="connsiteX15" fmla="*/ 4432300 w 4771268"/>
              <a:gd name="connsiteY15" fmla="*/ 609600 h 4483100"/>
              <a:gd name="connsiteX16" fmla="*/ 4540252 w 4771268"/>
              <a:gd name="connsiteY16" fmla="*/ 508000 h 4483100"/>
              <a:gd name="connsiteX17" fmla="*/ 4616452 w 4771268"/>
              <a:gd name="connsiteY17" fmla="*/ 412748 h 4483100"/>
              <a:gd name="connsiteX18" fmla="*/ 4737100 w 4771268"/>
              <a:gd name="connsiteY18" fmla="*/ 361948 h 4483100"/>
              <a:gd name="connsiteX19" fmla="*/ 4743360 w 4771268"/>
              <a:gd name="connsiteY19" fmla="*/ 360072 h 4483100"/>
              <a:gd name="connsiteX20" fmla="*/ 4771268 w 4771268"/>
              <a:gd name="connsiteY20" fmla="*/ 380004 h 4483100"/>
              <a:gd name="connsiteX21" fmla="*/ 2667002 w 4771268"/>
              <a:gd name="connsiteY21" fmla="*/ 1095376 h 4483100"/>
              <a:gd name="connsiteX22" fmla="*/ 3771902 w 4771268"/>
              <a:gd name="connsiteY22" fmla="*/ 2905125 h 4483100"/>
              <a:gd name="connsiteX23" fmla="*/ 1847068 w 4771268"/>
              <a:gd name="connsiteY23" fmla="*/ 4430816 h 4483100"/>
              <a:gd name="connsiteX24" fmla="*/ 1841500 w 4771268"/>
              <a:gd name="connsiteY24" fmla="*/ 4432300 h 4483100"/>
              <a:gd name="connsiteX25" fmla="*/ 1644652 w 4771268"/>
              <a:gd name="connsiteY25" fmla="*/ 4483100 h 4483100"/>
              <a:gd name="connsiteX26" fmla="*/ 1600200 w 4771268"/>
              <a:gd name="connsiteY26" fmla="*/ 4394200 h 4483100"/>
              <a:gd name="connsiteX27" fmla="*/ 1562100 w 4771268"/>
              <a:gd name="connsiteY27" fmla="*/ 4394200 h 4483100"/>
              <a:gd name="connsiteX28" fmla="*/ 1492252 w 4771268"/>
              <a:gd name="connsiteY28" fmla="*/ 4375148 h 4483100"/>
              <a:gd name="connsiteX29" fmla="*/ 1473200 w 4771268"/>
              <a:gd name="connsiteY29" fmla="*/ 4318000 h 4483100"/>
              <a:gd name="connsiteX30" fmla="*/ 1377952 w 4771268"/>
              <a:gd name="connsiteY30" fmla="*/ 4292600 h 4483100"/>
              <a:gd name="connsiteX31" fmla="*/ 1377952 w 4771268"/>
              <a:gd name="connsiteY31" fmla="*/ 4184652 h 4483100"/>
              <a:gd name="connsiteX32" fmla="*/ 1333500 w 4771268"/>
              <a:gd name="connsiteY32" fmla="*/ 4146548 h 4483100"/>
              <a:gd name="connsiteX33" fmla="*/ 1295400 w 4771268"/>
              <a:gd name="connsiteY33" fmla="*/ 4089400 h 4483100"/>
              <a:gd name="connsiteX34" fmla="*/ 1282700 w 4771268"/>
              <a:gd name="connsiteY34" fmla="*/ 3886200 h 4483100"/>
              <a:gd name="connsiteX35" fmla="*/ 1244600 w 4771268"/>
              <a:gd name="connsiteY35" fmla="*/ 3841748 h 4483100"/>
              <a:gd name="connsiteX36" fmla="*/ 1257300 w 4771268"/>
              <a:gd name="connsiteY36" fmla="*/ 3822700 h 4483100"/>
              <a:gd name="connsiteX37" fmla="*/ 1257300 w 4771268"/>
              <a:gd name="connsiteY37" fmla="*/ 3740148 h 4483100"/>
              <a:gd name="connsiteX38" fmla="*/ 1327152 w 4771268"/>
              <a:gd name="connsiteY38" fmla="*/ 3714748 h 4483100"/>
              <a:gd name="connsiteX39" fmla="*/ 1289052 w 4771268"/>
              <a:gd name="connsiteY39" fmla="*/ 3657600 h 4483100"/>
              <a:gd name="connsiteX40" fmla="*/ 1225552 w 4771268"/>
              <a:gd name="connsiteY40" fmla="*/ 3638548 h 4483100"/>
              <a:gd name="connsiteX41" fmla="*/ 1181100 w 4771268"/>
              <a:gd name="connsiteY41" fmla="*/ 3625852 h 4483100"/>
              <a:gd name="connsiteX42" fmla="*/ 1181100 w 4771268"/>
              <a:gd name="connsiteY42" fmla="*/ 3575052 h 4483100"/>
              <a:gd name="connsiteX43" fmla="*/ 1219200 w 4771268"/>
              <a:gd name="connsiteY43" fmla="*/ 3530600 h 4483100"/>
              <a:gd name="connsiteX44" fmla="*/ 1282700 w 4771268"/>
              <a:gd name="connsiteY44" fmla="*/ 3536948 h 4483100"/>
              <a:gd name="connsiteX45" fmla="*/ 1333500 w 4771268"/>
              <a:gd name="connsiteY45" fmla="*/ 3524252 h 4483100"/>
              <a:gd name="connsiteX46" fmla="*/ 1352552 w 4771268"/>
              <a:gd name="connsiteY46" fmla="*/ 3473452 h 4483100"/>
              <a:gd name="connsiteX47" fmla="*/ 1390652 w 4771268"/>
              <a:gd name="connsiteY47" fmla="*/ 3378200 h 4483100"/>
              <a:gd name="connsiteX48" fmla="*/ 1479552 w 4771268"/>
              <a:gd name="connsiteY48" fmla="*/ 3359148 h 4483100"/>
              <a:gd name="connsiteX49" fmla="*/ 1473200 w 4771268"/>
              <a:gd name="connsiteY49" fmla="*/ 3321052 h 4483100"/>
              <a:gd name="connsiteX50" fmla="*/ 1428752 w 4771268"/>
              <a:gd name="connsiteY50" fmla="*/ 3289300 h 4483100"/>
              <a:gd name="connsiteX51" fmla="*/ 1454152 w 4771268"/>
              <a:gd name="connsiteY51" fmla="*/ 3238500 h 4483100"/>
              <a:gd name="connsiteX52" fmla="*/ 1371600 w 4771268"/>
              <a:gd name="connsiteY52" fmla="*/ 3200400 h 4483100"/>
              <a:gd name="connsiteX53" fmla="*/ 1289052 w 4771268"/>
              <a:gd name="connsiteY53" fmla="*/ 3175000 h 4483100"/>
              <a:gd name="connsiteX54" fmla="*/ 1314452 w 4771268"/>
              <a:gd name="connsiteY54" fmla="*/ 3105148 h 4483100"/>
              <a:gd name="connsiteX55" fmla="*/ 1377952 w 4771268"/>
              <a:gd name="connsiteY55" fmla="*/ 3086100 h 4483100"/>
              <a:gd name="connsiteX56" fmla="*/ 1409700 w 4771268"/>
              <a:gd name="connsiteY56" fmla="*/ 3035300 h 4483100"/>
              <a:gd name="connsiteX57" fmla="*/ 1320800 w 4771268"/>
              <a:gd name="connsiteY57" fmla="*/ 2990852 h 4483100"/>
              <a:gd name="connsiteX58" fmla="*/ 1276352 w 4771268"/>
              <a:gd name="connsiteY58" fmla="*/ 2997200 h 4483100"/>
              <a:gd name="connsiteX59" fmla="*/ 1130300 w 4771268"/>
              <a:gd name="connsiteY59" fmla="*/ 2997200 h 4483100"/>
              <a:gd name="connsiteX60" fmla="*/ 1104900 w 4771268"/>
              <a:gd name="connsiteY60" fmla="*/ 3035300 h 4483100"/>
              <a:gd name="connsiteX61" fmla="*/ 1054100 w 4771268"/>
              <a:gd name="connsiteY61" fmla="*/ 3028948 h 4483100"/>
              <a:gd name="connsiteX62" fmla="*/ 996952 w 4771268"/>
              <a:gd name="connsiteY62" fmla="*/ 2978148 h 4483100"/>
              <a:gd name="connsiteX63" fmla="*/ 996952 w 4771268"/>
              <a:gd name="connsiteY63" fmla="*/ 2927348 h 4483100"/>
              <a:gd name="connsiteX64" fmla="*/ 1098552 w 4771268"/>
              <a:gd name="connsiteY64" fmla="*/ 2901948 h 4483100"/>
              <a:gd name="connsiteX65" fmla="*/ 1098552 w 4771268"/>
              <a:gd name="connsiteY65" fmla="*/ 2819400 h 4483100"/>
              <a:gd name="connsiteX66" fmla="*/ 1041400 w 4771268"/>
              <a:gd name="connsiteY66" fmla="*/ 2806700 h 4483100"/>
              <a:gd name="connsiteX67" fmla="*/ 1009652 w 4771268"/>
              <a:gd name="connsiteY67" fmla="*/ 2794000 h 4483100"/>
              <a:gd name="connsiteX68" fmla="*/ 1028700 w 4771268"/>
              <a:gd name="connsiteY68" fmla="*/ 2743200 h 4483100"/>
              <a:gd name="connsiteX69" fmla="*/ 1028700 w 4771268"/>
              <a:gd name="connsiteY69" fmla="*/ 2635252 h 4483100"/>
              <a:gd name="connsiteX70" fmla="*/ 1047752 w 4771268"/>
              <a:gd name="connsiteY70" fmla="*/ 2603500 h 4483100"/>
              <a:gd name="connsiteX71" fmla="*/ 1073152 w 4771268"/>
              <a:gd name="connsiteY71" fmla="*/ 2501900 h 4483100"/>
              <a:gd name="connsiteX72" fmla="*/ 1003300 w 4771268"/>
              <a:gd name="connsiteY72" fmla="*/ 2489200 h 4483100"/>
              <a:gd name="connsiteX73" fmla="*/ 895352 w 4771268"/>
              <a:gd name="connsiteY73" fmla="*/ 2425700 h 4483100"/>
              <a:gd name="connsiteX74" fmla="*/ 755652 w 4771268"/>
              <a:gd name="connsiteY74" fmla="*/ 2457452 h 4483100"/>
              <a:gd name="connsiteX75" fmla="*/ 609600 w 4771268"/>
              <a:gd name="connsiteY75" fmla="*/ 2495548 h 4483100"/>
              <a:gd name="connsiteX76" fmla="*/ 508000 w 4771268"/>
              <a:gd name="connsiteY76" fmla="*/ 2597148 h 4483100"/>
              <a:gd name="connsiteX77" fmla="*/ 412752 w 4771268"/>
              <a:gd name="connsiteY77" fmla="*/ 2660652 h 4483100"/>
              <a:gd name="connsiteX78" fmla="*/ 311152 w 4771268"/>
              <a:gd name="connsiteY78" fmla="*/ 2724148 h 4483100"/>
              <a:gd name="connsiteX79" fmla="*/ 273052 w 4771268"/>
              <a:gd name="connsiteY79" fmla="*/ 2806700 h 4483100"/>
              <a:gd name="connsiteX80" fmla="*/ 152400 w 4771268"/>
              <a:gd name="connsiteY80" fmla="*/ 2800348 h 4483100"/>
              <a:gd name="connsiteX81" fmla="*/ 133352 w 4771268"/>
              <a:gd name="connsiteY81" fmla="*/ 2755900 h 4483100"/>
              <a:gd name="connsiteX82" fmla="*/ 0 w 4771268"/>
              <a:gd name="connsiteY82" fmla="*/ 2781300 h 4483100"/>
              <a:gd name="connsiteX83" fmla="*/ 222252 w 4771268"/>
              <a:gd name="connsiteY83" fmla="*/ 2635252 h 4483100"/>
              <a:gd name="connsiteX84" fmla="*/ 330200 w 4771268"/>
              <a:gd name="connsiteY84" fmla="*/ 2616200 h 4483100"/>
              <a:gd name="connsiteX85" fmla="*/ 349252 w 4771268"/>
              <a:gd name="connsiteY85" fmla="*/ 2540000 h 4483100"/>
              <a:gd name="connsiteX86" fmla="*/ 419100 w 4771268"/>
              <a:gd name="connsiteY86" fmla="*/ 2540000 h 4483100"/>
              <a:gd name="connsiteX87" fmla="*/ 495300 w 4771268"/>
              <a:gd name="connsiteY87" fmla="*/ 2495548 h 4483100"/>
              <a:gd name="connsiteX88" fmla="*/ 806452 w 4771268"/>
              <a:gd name="connsiteY88" fmla="*/ 2336800 h 4483100"/>
              <a:gd name="connsiteX89" fmla="*/ 1104900 w 4771268"/>
              <a:gd name="connsiteY89" fmla="*/ 2152652 h 4483100"/>
              <a:gd name="connsiteX90" fmla="*/ 1301752 w 4771268"/>
              <a:gd name="connsiteY90" fmla="*/ 1885948 h 4483100"/>
              <a:gd name="connsiteX91" fmla="*/ 1644652 w 4771268"/>
              <a:gd name="connsiteY91" fmla="*/ 1739900 h 4483100"/>
              <a:gd name="connsiteX92" fmla="*/ 1847852 w 4771268"/>
              <a:gd name="connsiteY92" fmla="*/ 1606548 h 4483100"/>
              <a:gd name="connsiteX93" fmla="*/ 1924052 w 4771268"/>
              <a:gd name="connsiteY93" fmla="*/ 1447800 h 4483100"/>
              <a:gd name="connsiteX94" fmla="*/ 1968500 w 4771268"/>
              <a:gd name="connsiteY94" fmla="*/ 1377948 h 4483100"/>
              <a:gd name="connsiteX95" fmla="*/ 1930400 w 4771268"/>
              <a:gd name="connsiteY95" fmla="*/ 1168400 h 4483100"/>
              <a:gd name="connsiteX96" fmla="*/ 1974852 w 4771268"/>
              <a:gd name="connsiteY96" fmla="*/ 1054100 h 4483100"/>
              <a:gd name="connsiteX97" fmla="*/ 1955800 w 4771268"/>
              <a:gd name="connsiteY97" fmla="*/ 984252 h 4483100"/>
              <a:gd name="connsiteX98" fmla="*/ 2006600 w 4771268"/>
              <a:gd name="connsiteY98" fmla="*/ 838200 h 4483100"/>
              <a:gd name="connsiteX99" fmla="*/ 2076452 w 4771268"/>
              <a:gd name="connsiteY99" fmla="*/ 850900 h 4483100"/>
              <a:gd name="connsiteX100" fmla="*/ 2127252 w 4771268"/>
              <a:gd name="connsiteY100" fmla="*/ 831852 h 4483100"/>
              <a:gd name="connsiteX101" fmla="*/ 2165352 w 4771268"/>
              <a:gd name="connsiteY101" fmla="*/ 723900 h 4483100"/>
              <a:gd name="connsiteX102" fmla="*/ 2190752 w 4771268"/>
              <a:gd name="connsiteY102" fmla="*/ 488948 h 4483100"/>
              <a:gd name="connsiteX103" fmla="*/ 2336800 w 4771268"/>
              <a:gd name="connsiteY103" fmla="*/ 387348 h 4483100"/>
              <a:gd name="connsiteX104" fmla="*/ 2387600 w 4771268"/>
              <a:gd name="connsiteY104" fmla="*/ 317500 h 4483100"/>
              <a:gd name="connsiteX105" fmla="*/ 2571752 w 4771268"/>
              <a:gd name="connsiteY105" fmla="*/ 273052 h 4483100"/>
              <a:gd name="connsiteX106" fmla="*/ 2609852 w 4771268"/>
              <a:gd name="connsiteY106" fmla="*/ 273052 h 4483100"/>
              <a:gd name="connsiteX107" fmla="*/ 2635252 w 4771268"/>
              <a:gd name="connsiteY107" fmla="*/ 260348 h 4483100"/>
              <a:gd name="connsiteX108" fmla="*/ 2654300 w 4771268"/>
              <a:gd name="connsiteY108" fmla="*/ 139700 h 4483100"/>
              <a:gd name="connsiteX109" fmla="*/ 2641600 w 4771268"/>
              <a:gd name="connsiteY109" fmla="*/ 57148 h 4483100"/>
              <a:gd name="connsiteX110" fmla="*/ 2724152 w 4771268"/>
              <a:gd name="connsiteY110" fmla="*/ 0 h 4483100"/>
              <a:gd name="connsiteX0" fmla="*/ 2724152 w 4771268"/>
              <a:gd name="connsiteY0" fmla="*/ 0 h 4483100"/>
              <a:gd name="connsiteX1" fmla="*/ 2813052 w 4771268"/>
              <a:gd name="connsiteY1" fmla="*/ 69852 h 4483100"/>
              <a:gd name="connsiteX2" fmla="*/ 2901952 w 4771268"/>
              <a:gd name="connsiteY2" fmla="*/ 228600 h 4483100"/>
              <a:gd name="connsiteX3" fmla="*/ 2984500 w 4771268"/>
              <a:gd name="connsiteY3" fmla="*/ 311148 h 4483100"/>
              <a:gd name="connsiteX4" fmla="*/ 3067052 w 4771268"/>
              <a:gd name="connsiteY4" fmla="*/ 539748 h 4483100"/>
              <a:gd name="connsiteX5" fmla="*/ 3067052 w 4771268"/>
              <a:gd name="connsiteY5" fmla="*/ 590548 h 4483100"/>
              <a:gd name="connsiteX6" fmla="*/ 3175000 w 4771268"/>
              <a:gd name="connsiteY6" fmla="*/ 717548 h 4483100"/>
              <a:gd name="connsiteX7" fmla="*/ 3238500 w 4771268"/>
              <a:gd name="connsiteY7" fmla="*/ 717548 h 4483100"/>
              <a:gd name="connsiteX8" fmla="*/ 3270252 w 4771268"/>
              <a:gd name="connsiteY8" fmla="*/ 742948 h 4483100"/>
              <a:gd name="connsiteX9" fmla="*/ 3321052 w 4771268"/>
              <a:gd name="connsiteY9" fmla="*/ 755652 h 4483100"/>
              <a:gd name="connsiteX10" fmla="*/ 3587752 w 4771268"/>
              <a:gd name="connsiteY10" fmla="*/ 673100 h 4483100"/>
              <a:gd name="connsiteX11" fmla="*/ 3708400 w 4771268"/>
              <a:gd name="connsiteY11" fmla="*/ 590548 h 4483100"/>
              <a:gd name="connsiteX12" fmla="*/ 3771900 w 4771268"/>
              <a:gd name="connsiteY12" fmla="*/ 584200 h 4483100"/>
              <a:gd name="connsiteX13" fmla="*/ 3886200 w 4771268"/>
              <a:gd name="connsiteY13" fmla="*/ 571500 h 4483100"/>
              <a:gd name="connsiteX14" fmla="*/ 4191000 w 4771268"/>
              <a:gd name="connsiteY14" fmla="*/ 539748 h 4483100"/>
              <a:gd name="connsiteX15" fmla="*/ 4432300 w 4771268"/>
              <a:gd name="connsiteY15" fmla="*/ 609600 h 4483100"/>
              <a:gd name="connsiteX16" fmla="*/ 4540252 w 4771268"/>
              <a:gd name="connsiteY16" fmla="*/ 508000 h 4483100"/>
              <a:gd name="connsiteX17" fmla="*/ 4616452 w 4771268"/>
              <a:gd name="connsiteY17" fmla="*/ 412748 h 4483100"/>
              <a:gd name="connsiteX18" fmla="*/ 4737100 w 4771268"/>
              <a:gd name="connsiteY18" fmla="*/ 361948 h 4483100"/>
              <a:gd name="connsiteX19" fmla="*/ 4743360 w 4771268"/>
              <a:gd name="connsiteY19" fmla="*/ 360072 h 4483100"/>
              <a:gd name="connsiteX20" fmla="*/ 4771268 w 4771268"/>
              <a:gd name="connsiteY20" fmla="*/ 380004 h 4483100"/>
              <a:gd name="connsiteX21" fmla="*/ 3771902 w 4771268"/>
              <a:gd name="connsiteY21" fmla="*/ 2905125 h 4483100"/>
              <a:gd name="connsiteX22" fmla="*/ 1847068 w 4771268"/>
              <a:gd name="connsiteY22" fmla="*/ 4430816 h 4483100"/>
              <a:gd name="connsiteX23" fmla="*/ 1841500 w 4771268"/>
              <a:gd name="connsiteY23" fmla="*/ 4432300 h 4483100"/>
              <a:gd name="connsiteX24" fmla="*/ 1644652 w 4771268"/>
              <a:gd name="connsiteY24" fmla="*/ 4483100 h 4483100"/>
              <a:gd name="connsiteX25" fmla="*/ 1600200 w 4771268"/>
              <a:gd name="connsiteY25" fmla="*/ 4394200 h 4483100"/>
              <a:gd name="connsiteX26" fmla="*/ 1562100 w 4771268"/>
              <a:gd name="connsiteY26" fmla="*/ 4394200 h 4483100"/>
              <a:gd name="connsiteX27" fmla="*/ 1492252 w 4771268"/>
              <a:gd name="connsiteY27" fmla="*/ 4375148 h 4483100"/>
              <a:gd name="connsiteX28" fmla="*/ 1473200 w 4771268"/>
              <a:gd name="connsiteY28" fmla="*/ 4318000 h 4483100"/>
              <a:gd name="connsiteX29" fmla="*/ 1377952 w 4771268"/>
              <a:gd name="connsiteY29" fmla="*/ 4292600 h 4483100"/>
              <a:gd name="connsiteX30" fmla="*/ 1377952 w 4771268"/>
              <a:gd name="connsiteY30" fmla="*/ 4184652 h 4483100"/>
              <a:gd name="connsiteX31" fmla="*/ 1333500 w 4771268"/>
              <a:gd name="connsiteY31" fmla="*/ 4146548 h 4483100"/>
              <a:gd name="connsiteX32" fmla="*/ 1295400 w 4771268"/>
              <a:gd name="connsiteY32" fmla="*/ 4089400 h 4483100"/>
              <a:gd name="connsiteX33" fmla="*/ 1282700 w 4771268"/>
              <a:gd name="connsiteY33" fmla="*/ 3886200 h 4483100"/>
              <a:gd name="connsiteX34" fmla="*/ 1244600 w 4771268"/>
              <a:gd name="connsiteY34" fmla="*/ 3841748 h 4483100"/>
              <a:gd name="connsiteX35" fmla="*/ 1257300 w 4771268"/>
              <a:gd name="connsiteY35" fmla="*/ 3822700 h 4483100"/>
              <a:gd name="connsiteX36" fmla="*/ 1257300 w 4771268"/>
              <a:gd name="connsiteY36" fmla="*/ 3740148 h 4483100"/>
              <a:gd name="connsiteX37" fmla="*/ 1327152 w 4771268"/>
              <a:gd name="connsiteY37" fmla="*/ 3714748 h 4483100"/>
              <a:gd name="connsiteX38" fmla="*/ 1289052 w 4771268"/>
              <a:gd name="connsiteY38" fmla="*/ 3657600 h 4483100"/>
              <a:gd name="connsiteX39" fmla="*/ 1225552 w 4771268"/>
              <a:gd name="connsiteY39" fmla="*/ 3638548 h 4483100"/>
              <a:gd name="connsiteX40" fmla="*/ 1181100 w 4771268"/>
              <a:gd name="connsiteY40" fmla="*/ 3625852 h 4483100"/>
              <a:gd name="connsiteX41" fmla="*/ 1181100 w 4771268"/>
              <a:gd name="connsiteY41" fmla="*/ 3575052 h 4483100"/>
              <a:gd name="connsiteX42" fmla="*/ 1219200 w 4771268"/>
              <a:gd name="connsiteY42" fmla="*/ 3530600 h 4483100"/>
              <a:gd name="connsiteX43" fmla="*/ 1282700 w 4771268"/>
              <a:gd name="connsiteY43" fmla="*/ 3536948 h 4483100"/>
              <a:gd name="connsiteX44" fmla="*/ 1333500 w 4771268"/>
              <a:gd name="connsiteY44" fmla="*/ 3524252 h 4483100"/>
              <a:gd name="connsiteX45" fmla="*/ 1352552 w 4771268"/>
              <a:gd name="connsiteY45" fmla="*/ 3473452 h 4483100"/>
              <a:gd name="connsiteX46" fmla="*/ 1390652 w 4771268"/>
              <a:gd name="connsiteY46" fmla="*/ 3378200 h 4483100"/>
              <a:gd name="connsiteX47" fmla="*/ 1479552 w 4771268"/>
              <a:gd name="connsiteY47" fmla="*/ 3359148 h 4483100"/>
              <a:gd name="connsiteX48" fmla="*/ 1473200 w 4771268"/>
              <a:gd name="connsiteY48" fmla="*/ 3321052 h 4483100"/>
              <a:gd name="connsiteX49" fmla="*/ 1428752 w 4771268"/>
              <a:gd name="connsiteY49" fmla="*/ 3289300 h 4483100"/>
              <a:gd name="connsiteX50" fmla="*/ 1454152 w 4771268"/>
              <a:gd name="connsiteY50" fmla="*/ 3238500 h 4483100"/>
              <a:gd name="connsiteX51" fmla="*/ 1371600 w 4771268"/>
              <a:gd name="connsiteY51" fmla="*/ 3200400 h 4483100"/>
              <a:gd name="connsiteX52" fmla="*/ 1289052 w 4771268"/>
              <a:gd name="connsiteY52" fmla="*/ 3175000 h 4483100"/>
              <a:gd name="connsiteX53" fmla="*/ 1314452 w 4771268"/>
              <a:gd name="connsiteY53" fmla="*/ 3105148 h 4483100"/>
              <a:gd name="connsiteX54" fmla="*/ 1377952 w 4771268"/>
              <a:gd name="connsiteY54" fmla="*/ 3086100 h 4483100"/>
              <a:gd name="connsiteX55" fmla="*/ 1409700 w 4771268"/>
              <a:gd name="connsiteY55" fmla="*/ 3035300 h 4483100"/>
              <a:gd name="connsiteX56" fmla="*/ 1320800 w 4771268"/>
              <a:gd name="connsiteY56" fmla="*/ 2990852 h 4483100"/>
              <a:gd name="connsiteX57" fmla="*/ 1276352 w 4771268"/>
              <a:gd name="connsiteY57" fmla="*/ 2997200 h 4483100"/>
              <a:gd name="connsiteX58" fmla="*/ 1130300 w 4771268"/>
              <a:gd name="connsiteY58" fmla="*/ 2997200 h 4483100"/>
              <a:gd name="connsiteX59" fmla="*/ 1104900 w 4771268"/>
              <a:gd name="connsiteY59" fmla="*/ 3035300 h 4483100"/>
              <a:gd name="connsiteX60" fmla="*/ 1054100 w 4771268"/>
              <a:gd name="connsiteY60" fmla="*/ 3028948 h 4483100"/>
              <a:gd name="connsiteX61" fmla="*/ 996952 w 4771268"/>
              <a:gd name="connsiteY61" fmla="*/ 2978148 h 4483100"/>
              <a:gd name="connsiteX62" fmla="*/ 996952 w 4771268"/>
              <a:gd name="connsiteY62" fmla="*/ 2927348 h 4483100"/>
              <a:gd name="connsiteX63" fmla="*/ 1098552 w 4771268"/>
              <a:gd name="connsiteY63" fmla="*/ 2901948 h 4483100"/>
              <a:gd name="connsiteX64" fmla="*/ 1098552 w 4771268"/>
              <a:gd name="connsiteY64" fmla="*/ 2819400 h 4483100"/>
              <a:gd name="connsiteX65" fmla="*/ 1041400 w 4771268"/>
              <a:gd name="connsiteY65" fmla="*/ 2806700 h 4483100"/>
              <a:gd name="connsiteX66" fmla="*/ 1009652 w 4771268"/>
              <a:gd name="connsiteY66" fmla="*/ 2794000 h 4483100"/>
              <a:gd name="connsiteX67" fmla="*/ 1028700 w 4771268"/>
              <a:gd name="connsiteY67" fmla="*/ 2743200 h 4483100"/>
              <a:gd name="connsiteX68" fmla="*/ 1028700 w 4771268"/>
              <a:gd name="connsiteY68" fmla="*/ 2635252 h 4483100"/>
              <a:gd name="connsiteX69" fmla="*/ 1047752 w 4771268"/>
              <a:gd name="connsiteY69" fmla="*/ 2603500 h 4483100"/>
              <a:gd name="connsiteX70" fmla="*/ 1073152 w 4771268"/>
              <a:gd name="connsiteY70" fmla="*/ 2501900 h 4483100"/>
              <a:gd name="connsiteX71" fmla="*/ 1003300 w 4771268"/>
              <a:gd name="connsiteY71" fmla="*/ 2489200 h 4483100"/>
              <a:gd name="connsiteX72" fmla="*/ 895352 w 4771268"/>
              <a:gd name="connsiteY72" fmla="*/ 2425700 h 4483100"/>
              <a:gd name="connsiteX73" fmla="*/ 755652 w 4771268"/>
              <a:gd name="connsiteY73" fmla="*/ 2457452 h 4483100"/>
              <a:gd name="connsiteX74" fmla="*/ 609600 w 4771268"/>
              <a:gd name="connsiteY74" fmla="*/ 2495548 h 4483100"/>
              <a:gd name="connsiteX75" fmla="*/ 508000 w 4771268"/>
              <a:gd name="connsiteY75" fmla="*/ 2597148 h 4483100"/>
              <a:gd name="connsiteX76" fmla="*/ 412752 w 4771268"/>
              <a:gd name="connsiteY76" fmla="*/ 2660652 h 4483100"/>
              <a:gd name="connsiteX77" fmla="*/ 311152 w 4771268"/>
              <a:gd name="connsiteY77" fmla="*/ 2724148 h 4483100"/>
              <a:gd name="connsiteX78" fmla="*/ 273052 w 4771268"/>
              <a:gd name="connsiteY78" fmla="*/ 2806700 h 4483100"/>
              <a:gd name="connsiteX79" fmla="*/ 152400 w 4771268"/>
              <a:gd name="connsiteY79" fmla="*/ 2800348 h 4483100"/>
              <a:gd name="connsiteX80" fmla="*/ 133352 w 4771268"/>
              <a:gd name="connsiteY80" fmla="*/ 2755900 h 4483100"/>
              <a:gd name="connsiteX81" fmla="*/ 0 w 4771268"/>
              <a:gd name="connsiteY81" fmla="*/ 2781300 h 4483100"/>
              <a:gd name="connsiteX82" fmla="*/ 222252 w 4771268"/>
              <a:gd name="connsiteY82" fmla="*/ 2635252 h 4483100"/>
              <a:gd name="connsiteX83" fmla="*/ 330200 w 4771268"/>
              <a:gd name="connsiteY83" fmla="*/ 2616200 h 4483100"/>
              <a:gd name="connsiteX84" fmla="*/ 349252 w 4771268"/>
              <a:gd name="connsiteY84" fmla="*/ 2540000 h 4483100"/>
              <a:gd name="connsiteX85" fmla="*/ 419100 w 4771268"/>
              <a:gd name="connsiteY85" fmla="*/ 2540000 h 4483100"/>
              <a:gd name="connsiteX86" fmla="*/ 495300 w 4771268"/>
              <a:gd name="connsiteY86" fmla="*/ 2495548 h 4483100"/>
              <a:gd name="connsiteX87" fmla="*/ 806452 w 4771268"/>
              <a:gd name="connsiteY87" fmla="*/ 2336800 h 4483100"/>
              <a:gd name="connsiteX88" fmla="*/ 1104900 w 4771268"/>
              <a:gd name="connsiteY88" fmla="*/ 2152652 h 4483100"/>
              <a:gd name="connsiteX89" fmla="*/ 1301752 w 4771268"/>
              <a:gd name="connsiteY89" fmla="*/ 1885948 h 4483100"/>
              <a:gd name="connsiteX90" fmla="*/ 1644652 w 4771268"/>
              <a:gd name="connsiteY90" fmla="*/ 1739900 h 4483100"/>
              <a:gd name="connsiteX91" fmla="*/ 1847852 w 4771268"/>
              <a:gd name="connsiteY91" fmla="*/ 1606548 h 4483100"/>
              <a:gd name="connsiteX92" fmla="*/ 1924052 w 4771268"/>
              <a:gd name="connsiteY92" fmla="*/ 1447800 h 4483100"/>
              <a:gd name="connsiteX93" fmla="*/ 1968500 w 4771268"/>
              <a:gd name="connsiteY93" fmla="*/ 1377948 h 4483100"/>
              <a:gd name="connsiteX94" fmla="*/ 1930400 w 4771268"/>
              <a:gd name="connsiteY94" fmla="*/ 1168400 h 4483100"/>
              <a:gd name="connsiteX95" fmla="*/ 1974852 w 4771268"/>
              <a:gd name="connsiteY95" fmla="*/ 1054100 h 4483100"/>
              <a:gd name="connsiteX96" fmla="*/ 1955800 w 4771268"/>
              <a:gd name="connsiteY96" fmla="*/ 984252 h 4483100"/>
              <a:gd name="connsiteX97" fmla="*/ 2006600 w 4771268"/>
              <a:gd name="connsiteY97" fmla="*/ 838200 h 4483100"/>
              <a:gd name="connsiteX98" fmla="*/ 2076452 w 4771268"/>
              <a:gd name="connsiteY98" fmla="*/ 850900 h 4483100"/>
              <a:gd name="connsiteX99" fmla="*/ 2127252 w 4771268"/>
              <a:gd name="connsiteY99" fmla="*/ 831852 h 4483100"/>
              <a:gd name="connsiteX100" fmla="*/ 2165352 w 4771268"/>
              <a:gd name="connsiteY100" fmla="*/ 723900 h 4483100"/>
              <a:gd name="connsiteX101" fmla="*/ 2190752 w 4771268"/>
              <a:gd name="connsiteY101" fmla="*/ 488948 h 4483100"/>
              <a:gd name="connsiteX102" fmla="*/ 2336800 w 4771268"/>
              <a:gd name="connsiteY102" fmla="*/ 387348 h 4483100"/>
              <a:gd name="connsiteX103" fmla="*/ 2387600 w 4771268"/>
              <a:gd name="connsiteY103" fmla="*/ 317500 h 4483100"/>
              <a:gd name="connsiteX104" fmla="*/ 2571752 w 4771268"/>
              <a:gd name="connsiteY104" fmla="*/ 273052 h 4483100"/>
              <a:gd name="connsiteX105" fmla="*/ 2609852 w 4771268"/>
              <a:gd name="connsiteY105" fmla="*/ 273052 h 4483100"/>
              <a:gd name="connsiteX106" fmla="*/ 2635252 w 4771268"/>
              <a:gd name="connsiteY106" fmla="*/ 260348 h 4483100"/>
              <a:gd name="connsiteX107" fmla="*/ 2654300 w 4771268"/>
              <a:gd name="connsiteY107" fmla="*/ 139700 h 4483100"/>
              <a:gd name="connsiteX108" fmla="*/ 2641600 w 4771268"/>
              <a:gd name="connsiteY108" fmla="*/ 57148 h 4483100"/>
              <a:gd name="connsiteX109" fmla="*/ 2724152 w 4771268"/>
              <a:gd name="connsiteY109" fmla="*/ 0 h 4483100"/>
              <a:gd name="connsiteX0" fmla="*/ 3771902 w 4771268"/>
              <a:gd name="connsiteY0" fmla="*/ 2905125 h 4483100"/>
              <a:gd name="connsiteX1" fmla="*/ 1847068 w 4771268"/>
              <a:gd name="connsiteY1" fmla="*/ 4430816 h 4483100"/>
              <a:gd name="connsiteX2" fmla="*/ 1841500 w 4771268"/>
              <a:gd name="connsiteY2" fmla="*/ 4432300 h 4483100"/>
              <a:gd name="connsiteX3" fmla="*/ 1644652 w 4771268"/>
              <a:gd name="connsiteY3" fmla="*/ 4483100 h 4483100"/>
              <a:gd name="connsiteX4" fmla="*/ 1600200 w 4771268"/>
              <a:gd name="connsiteY4" fmla="*/ 4394200 h 4483100"/>
              <a:gd name="connsiteX5" fmla="*/ 1562100 w 4771268"/>
              <a:gd name="connsiteY5" fmla="*/ 4394200 h 4483100"/>
              <a:gd name="connsiteX6" fmla="*/ 1492252 w 4771268"/>
              <a:gd name="connsiteY6" fmla="*/ 4375148 h 4483100"/>
              <a:gd name="connsiteX7" fmla="*/ 1473200 w 4771268"/>
              <a:gd name="connsiteY7" fmla="*/ 4318000 h 4483100"/>
              <a:gd name="connsiteX8" fmla="*/ 1377952 w 4771268"/>
              <a:gd name="connsiteY8" fmla="*/ 4292600 h 4483100"/>
              <a:gd name="connsiteX9" fmla="*/ 1377952 w 4771268"/>
              <a:gd name="connsiteY9" fmla="*/ 4184652 h 4483100"/>
              <a:gd name="connsiteX10" fmla="*/ 1333500 w 4771268"/>
              <a:gd name="connsiteY10" fmla="*/ 4146548 h 4483100"/>
              <a:gd name="connsiteX11" fmla="*/ 1295400 w 4771268"/>
              <a:gd name="connsiteY11" fmla="*/ 4089400 h 4483100"/>
              <a:gd name="connsiteX12" fmla="*/ 1282700 w 4771268"/>
              <a:gd name="connsiteY12" fmla="*/ 3886200 h 4483100"/>
              <a:gd name="connsiteX13" fmla="*/ 1244600 w 4771268"/>
              <a:gd name="connsiteY13" fmla="*/ 3841748 h 4483100"/>
              <a:gd name="connsiteX14" fmla="*/ 1257300 w 4771268"/>
              <a:gd name="connsiteY14" fmla="*/ 3822700 h 4483100"/>
              <a:gd name="connsiteX15" fmla="*/ 1257300 w 4771268"/>
              <a:gd name="connsiteY15" fmla="*/ 3740148 h 4483100"/>
              <a:gd name="connsiteX16" fmla="*/ 1327152 w 4771268"/>
              <a:gd name="connsiteY16" fmla="*/ 3714748 h 4483100"/>
              <a:gd name="connsiteX17" fmla="*/ 1289052 w 4771268"/>
              <a:gd name="connsiteY17" fmla="*/ 3657600 h 4483100"/>
              <a:gd name="connsiteX18" fmla="*/ 1225552 w 4771268"/>
              <a:gd name="connsiteY18" fmla="*/ 3638548 h 4483100"/>
              <a:gd name="connsiteX19" fmla="*/ 1181100 w 4771268"/>
              <a:gd name="connsiteY19" fmla="*/ 3625852 h 4483100"/>
              <a:gd name="connsiteX20" fmla="*/ 1181100 w 4771268"/>
              <a:gd name="connsiteY20" fmla="*/ 3575052 h 4483100"/>
              <a:gd name="connsiteX21" fmla="*/ 1219200 w 4771268"/>
              <a:gd name="connsiteY21" fmla="*/ 3530600 h 4483100"/>
              <a:gd name="connsiteX22" fmla="*/ 1282700 w 4771268"/>
              <a:gd name="connsiteY22" fmla="*/ 3536948 h 4483100"/>
              <a:gd name="connsiteX23" fmla="*/ 1333500 w 4771268"/>
              <a:gd name="connsiteY23" fmla="*/ 3524252 h 4483100"/>
              <a:gd name="connsiteX24" fmla="*/ 1352552 w 4771268"/>
              <a:gd name="connsiteY24" fmla="*/ 3473452 h 4483100"/>
              <a:gd name="connsiteX25" fmla="*/ 1390652 w 4771268"/>
              <a:gd name="connsiteY25" fmla="*/ 3378200 h 4483100"/>
              <a:gd name="connsiteX26" fmla="*/ 1479552 w 4771268"/>
              <a:gd name="connsiteY26" fmla="*/ 3359148 h 4483100"/>
              <a:gd name="connsiteX27" fmla="*/ 1473200 w 4771268"/>
              <a:gd name="connsiteY27" fmla="*/ 3321052 h 4483100"/>
              <a:gd name="connsiteX28" fmla="*/ 1428752 w 4771268"/>
              <a:gd name="connsiteY28" fmla="*/ 3289300 h 4483100"/>
              <a:gd name="connsiteX29" fmla="*/ 1454152 w 4771268"/>
              <a:gd name="connsiteY29" fmla="*/ 3238500 h 4483100"/>
              <a:gd name="connsiteX30" fmla="*/ 1371600 w 4771268"/>
              <a:gd name="connsiteY30" fmla="*/ 3200400 h 4483100"/>
              <a:gd name="connsiteX31" fmla="*/ 1289052 w 4771268"/>
              <a:gd name="connsiteY31" fmla="*/ 3175000 h 4483100"/>
              <a:gd name="connsiteX32" fmla="*/ 1314452 w 4771268"/>
              <a:gd name="connsiteY32" fmla="*/ 3105148 h 4483100"/>
              <a:gd name="connsiteX33" fmla="*/ 1377952 w 4771268"/>
              <a:gd name="connsiteY33" fmla="*/ 3086100 h 4483100"/>
              <a:gd name="connsiteX34" fmla="*/ 1409700 w 4771268"/>
              <a:gd name="connsiteY34" fmla="*/ 3035300 h 4483100"/>
              <a:gd name="connsiteX35" fmla="*/ 1320800 w 4771268"/>
              <a:gd name="connsiteY35" fmla="*/ 2990852 h 4483100"/>
              <a:gd name="connsiteX36" fmla="*/ 1276352 w 4771268"/>
              <a:gd name="connsiteY36" fmla="*/ 2997200 h 4483100"/>
              <a:gd name="connsiteX37" fmla="*/ 1130300 w 4771268"/>
              <a:gd name="connsiteY37" fmla="*/ 2997200 h 4483100"/>
              <a:gd name="connsiteX38" fmla="*/ 1104900 w 4771268"/>
              <a:gd name="connsiteY38" fmla="*/ 3035300 h 4483100"/>
              <a:gd name="connsiteX39" fmla="*/ 1054100 w 4771268"/>
              <a:gd name="connsiteY39" fmla="*/ 3028948 h 4483100"/>
              <a:gd name="connsiteX40" fmla="*/ 996952 w 4771268"/>
              <a:gd name="connsiteY40" fmla="*/ 2978148 h 4483100"/>
              <a:gd name="connsiteX41" fmla="*/ 996952 w 4771268"/>
              <a:gd name="connsiteY41" fmla="*/ 2927348 h 4483100"/>
              <a:gd name="connsiteX42" fmla="*/ 1098552 w 4771268"/>
              <a:gd name="connsiteY42" fmla="*/ 2901948 h 4483100"/>
              <a:gd name="connsiteX43" fmla="*/ 1098552 w 4771268"/>
              <a:gd name="connsiteY43" fmla="*/ 2819400 h 4483100"/>
              <a:gd name="connsiteX44" fmla="*/ 1041400 w 4771268"/>
              <a:gd name="connsiteY44" fmla="*/ 2806700 h 4483100"/>
              <a:gd name="connsiteX45" fmla="*/ 1009652 w 4771268"/>
              <a:gd name="connsiteY45" fmla="*/ 2794000 h 4483100"/>
              <a:gd name="connsiteX46" fmla="*/ 1028700 w 4771268"/>
              <a:gd name="connsiteY46" fmla="*/ 2743200 h 4483100"/>
              <a:gd name="connsiteX47" fmla="*/ 1028700 w 4771268"/>
              <a:gd name="connsiteY47" fmla="*/ 2635252 h 4483100"/>
              <a:gd name="connsiteX48" fmla="*/ 1047752 w 4771268"/>
              <a:gd name="connsiteY48" fmla="*/ 2603500 h 4483100"/>
              <a:gd name="connsiteX49" fmla="*/ 1073152 w 4771268"/>
              <a:gd name="connsiteY49" fmla="*/ 2501900 h 4483100"/>
              <a:gd name="connsiteX50" fmla="*/ 1003300 w 4771268"/>
              <a:gd name="connsiteY50" fmla="*/ 2489200 h 4483100"/>
              <a:gd name="connsiteX51" fmla="*/ 895352 w 4771268"/>
              <a:gd name="connsiteY51" fmla="*/ 2425700 h 4483100"/>
              <a:gd name="connsiteX52" fmla="*/ 755652 w 4771268"/>
              <a:gd name="connsiteY52" fmla="*/ 2457452 h 4483100"/>
              <a:gd name="connsiteX53" fmla="*/ 609600 w 4771268"/>
              <a:gd name="connsiteY53" fmla="*/ 2495548 h 4483100"/>
              <a:gd name="connsiteX54" fmla="*/ 508000 w 4771268"/>
              <a:gd name="connsiteY54" fmla="*/ 2597148 h 4483100"/>
              <a:gd name="connsiteX55" fmla="*/ 412752 w 4771268"/>
              <a:gd name="connsiteY55" fmla="*/ 2660652 h 4483100"/>
              <a:gd name="connsiteX56" fmla="*/ 311152 w 4771268"/>
              <a:gd name="connsiteY56" fmla="*/ 2724148 h 4483100"/>
              <a:gd name="connsiteX57" fmla="*/ 273052 w 4771268"/>
              <a:gd name="connsiteY57" fmla="*/ 2806700 h 4483100"/>
              <a:gd name="connsiteX58" fmla="*/ 152400 w 4771268"/>
              <a:gd name="connsiteY58" fmla="*/ 2800348 h 4483100"/>
              <a:gd name="connsiteX59" fmla="*/ 133352 w 4771268"/>
              <a:gd name="connsiteY59" fmla="*/ 2755900 h 4483100"/>
              <a:gd name="connsiteX60" fmla="*/ 0 w 4771268"/>
              <a:gd name="connsiteY60" fmla="*/ 2781300 h 4483100"/>
              <a:gd name="connsiteX61" fmla="*/ 222252 w 4771268"/>
              <a:gd name="connsiteY61" fmla="*/ 2635252 h 4483100"/>
              <a:gd name="connsiteX62" fmla="*/ 330200 w 4771268"/>
              <a:gd name="connsiteY62" fmla="*/ 2616200 h 4483100"/>
              <a:gd name="connsiteX63" fmla="*/ 349252 w 4771268"/>
              <a:gd name="connsiteY63" fmla="*/ 2540000 h 4483100"/>
              <a:gd name="connsiteX64" fmla="*/ 419100 w 4771268"/>
              <a:gd name="connsiteY64" fmla="*/ 2540000 h 4483100"/>
              <a:gd name="connsiteX65" fmla="*/ 495300 w 4771268"/>
              <a:gd name="connsiteY65" fmla="*/ 2495548 h 4483100"/>
              <a:gd name="connsiteX66" fmla="*/ 806452 w 4771268"/>
              <a:gd name="connsiteY66" fmla="*/ 2336800 h 4483100"/>
              <a:gd name="connsiteX67" fmla="*/ 1104900 w 4771268"/>
              <a:gd name="connsiteY67" fmla="*/ 2152652 h 4483100"/>
              <a:gd name="connsiteX68" fmla="*/ 1301752 w 4771268"/>
              <a:gd name="connsiteY68" fmla="*/ 1885948 h 4483100"/>
              <a:gd name="connsiteX69" fmla="*/ 1644652 w 4771268"/>
              <a:gd name="connsiteY69" fmla="*/ 1739900 h 4483100"/>
              <a:gd name="connsiteX70" fmla="*/ 1847852 w 4771268"/>
              <a:gd name="connsiteY70" fmla="*/ 1606548 h 4483100"/>
              <a:gd name="connsiteX71" fmla="*/ 1924052 w 4771268"/>
              <a:gd name="connsiteY71" fmla="*/ 1447800 h 4483100"/>
              <a:gd name="connsiteX72" fmla="*/ 1968500 w 4771268"/>
              <a:gd name="connsiteY72" fmla="*/ 1377948 h 4483100"/>
              <a:gd name="connsiteX73" fmla="*/ 1930400 w 4771268"/>
              <a:gd name="connsiteY73" fmla="*/ 1168400 h 4483100"/>
              <a:gd name="connsiteX74" fmla="*/ 1974852 w 4771268"/>
              <a:gd name="connsiteY74" fmla="*/ 1054100 h 4483100"/>
              <a:gd name="connsiteX75" fmla="*/ 1955800 w 4771268"/>
              <a:gd name="connsiteY75" fmla="*/ 984252 h 4483100"/>
              <a:gd name="connsiteX76" fmla="*/ 2006600 w 4771268"/>
              <a:gd name="connsiteY76" fmla="*/ 838200 h 4483100"/>
              <a:gd name="connsiteX77" fmla="*/ 2076452 w 4771268"/>
              <a:gd name="connsiteY77" fmla="*/ 850900 h 4483100"/>
              <a:gd name="connsiteX78" fmla="*/ 2127252 w 4771268"/>
              <a:gd name="connsiteY78" fmla="*/ 831852 h 4483100"/>
              <a:gd name="connsiteX79" fmla="*/ 2165352 w 4771268"/>
              <a:gd name="connsiteY79" fmla="*/ 723900 h 4483100"/>
              <a:gd name="connsiteX80" fmla="*/ 2190752 w 4771268"/>
              <a:gd name="connsiteY80" fmla="*/ 488948 h 4483100"/>
              <a:gd name="connsiteX81" fmla="*/ 2336800 w 4771268"/>
              <a:gd name="connsiteY81" fmla="*/ 387348 h 4483100"/>
              <a:gd name="connsiteX82" fmla="*/ 2387600 w 4771268"/>
              <a:gd name="connsiteY82" fmla="*/ 317500 h 4483100"/>
              <a:gd name="connsiteX83" fmla="*/ 2571752 w 4771268"/>
              <a:gd name="connsiteY83" fmla="*/ 273052 h 4483100"/>
              <a:gd name="connsiteX84" fmla="*/ 2609852 w 4771268"/>
              <a:gd name="connsiteY84" fmla="*/ 273052 h 4483100"/>
              <a:gd name="connsiteX85" fmla="*/ 2635252 w 4771268"/>
              <a:gd name="connsiteY85" fmla="*/ 260348 h 4483100"/>
              <a:gd name="connsiteX86" fmla="*/ 2654300 w 4771268"/>
              <a:gd name="connsiteY86" fmla="*/ 139700 h 4483100"/>
              <a:gd name="connsiteX87" fmla="*/ 2641600 w 4771268"/>
              <a:gd name="connsiteY87" fmla="*/ 57148 h 4483100"/>
              <a:gd name="connsiteX88" fmla="*/ 2724152 w 4771268"/>
              <a:gd name="connsiteY88" fmla="*/ 0 h 4483100"/>
              <a:gd name="connsiteX89" fmla="*/ 2813052 w 4771268"/>
              <a:gd name="connsiteY89" fmla="*/ 69852 h 4483100"/>
              <a:gd name="connsiteX90" fmla="*/ 2901952 w 4771268"/>
              <a:gd name="connsiteY90" fmla="*/ 228600 h 4483100"/>
              <a:gd name="connsiteX91" fmla="*/ 2984500 w 4771268"/>
              <a:gd name="connsiteY91" fmla="*/ 311148 h 4483100"/>
              <a:gd name="connsiteX92" fmla="*/ 3067052 w 4771268"/>
              <a:gd name="connsiteY92" fmla="*/ 539748 h 4483100"/>
              <a:gd name="connsiteX93" fmla="*/ 3067052 w 4771268"/>
              <a:gd name="connsiteY93" fmla="*/ 590548 h 4483100"/>
              <a:gd name="connsiteX94" fmla="*/ 3175000 w 4771268"/>
              <a:gd name="connsiteY94" fmla="*/ 717548 h 4483100"/>
              <a:gd name="connsiteX95" fmla="*/ 3238500 w 4771268"/>
              <a:gd name="connsiteY95" fmla="*/ 717548 h 4483100"/>
              <a:gd name="connsiteX96" fmla="*/ 3270252 w 4771268"/>
              <a:gd name="connsiteY96" fmla="*/ 742948 h 4483100"/>
              <a:gd name="connsiteX97" fmla="*/ 3321052 w 4771268"/>
              <a:gd name="connsiteY97" fmla="*/ 755652 h 4483100"/>
              <a:gd name="connsiteX98" fmla="*/ 3587752 w 4771268"/>
              <a:gd name="connsiteY98" fmla="*/ 673100 h 4483100"/>
              <a:gd name="connsiteX99" fmla="*/ 3708400 w 4771268"/>
              <a:gd name="connsiteY99" fmla="*/ 590548 h 4483100"/>
              <a:gd name="connsiteX100" fmla="*/ 3771900 w 4771268"/>
              <a:gd name="connsiteY100" fmla="*/ 584200 h 4483100"/>
              <a:gd name="connsiteX101" fmla="*/ 3886200 w 4771268"/>
              <a:gd name="connsiteY101" fmla="*/ 571500 h 4483100"/>
              <a:gd name="connsiteX102" fmla="*/ 4191000 w 4771268"/>
              <a:gd name="connsiteY102" fmla="*/ 539748 h 4483100"/>
              <a:gd name="connsiteX103" fmla="*/ 4432300 w 4771268"/>
              <a:gd name="connsiteY103" fmla="*/ 609600 h 4483100"/>
              <a:gd name="connsiteX104" fmla="*/ 4540252 w 4771268"/>
              <a:gd name="connsiteY104" fmla="*/ 508000 h 4483100"/>
              <a:gd name="connsiteX105" fmla="*/ 4616452 w 4771268"/>
              <a:gd name="connsiteY105" fmla="*/ 412748 h 4483100"/>
              <a:gd name="connsiteX106" fmla="*/ 4737100 w 4771268"/>
              <a:gd name="connsiteY106" fmla="*/ 361948 h 4483100"/>
              <a:gd name="connsiteX107" fmla="*/ 4743360 w 4771268"/>
              <a:gd name="connsiteY107" fmla="*/ 360072 h 4483100"/>
              <a:gd name="connsiteX108" fmla="*/ 4771268 w 4771268"/>
              <a:gd name="connsiteY108" fmla="*/ 380004 h 4483100"/>
              <a:gd name="connsiteX109" fmla="*/ 3863342 w 4771268"/>
              <a:gd name="connsiteY109" fmla="*/ 2996565 h 4483100"/>
              <a:gd name="connsiteX0" fmla="*/ 1847068 w 4771268"/>
              <a:gd name="connsiteY0" fmla="*/ 4430816 h 4483100"/>
              <a:gd name="connsiteX1" fmla="*/ 1841500 w 4771268"/>
              <a:gd name="connsiteY1" fmla="*/ 4432300 h 4483100"/>
              <a:gd name="connsiteX2" fmla="*/ 1644652 w 4771268"/>
              <a:gd name="connsiteY2" fmla="*/ 4483100 h 4483100"/>
              <a:gd name="connsiteX3" fmla="*/ 1600200 w 4771268"/>
              <a:gd name="connsiteY3" fmla="*/ 4394200 h 4483100"/>
              <a:gd name="connsiteX4" fmla="*/ 1562100 w 4771268"/>
              <a:gd name="connsiteY4" fmla="*/ 4394200 h 4483100"/>
              <a:gd name="connsiteX5" fmla="*/ 1492252 w 4771268"/>
              <a:gd name="connsiteY5" fmla="*/ 4375148 h 4483100"/>
              <a:gd name="connsiteX6" fmla="*/ 1473200 w 4771268"/>
              <a:gd name="connsiteY6" fmla="*/ 4318000 h 4483100"/>
              <a:gd name="connsiteX7" fmla="*/ 1377952 w 4771268"/>
              <a:gd name="connsiteY7" fmla="*/ 4292600 h 4483100"/>
              <a:gd name="connsiteX8" fmla="*/ 1377952 w 4771268"/>
              <a:gd name="connsiteY8" fmla="*/ 4184652 h 4483100"/>
              <a:gd name="connsiteX9" fmla="*/ 1333500 w 4771268"/>
              <a:gd name="connsiteY9" fmla="*/ 4146548 h 4483100"/>
              <a:gd name="connsiteX10" fmla="*/ 1295400 w 4771268"/>
              <a:gd name="connsiteY10" fmla="*/ 4089400 h 4483100"/>
              <a:gd name="connsiteX11" fmla="*/ 1282700 w 4771268"/>
              <a:gd name="connsiteY11" fmla="*/ 3886200 h 4483100"/>
              <a:gd name="connsiteX12" fmla="*/ 1244600 w 4771268"/>
              <a:gd name="connsiteY12" fmla="*/ 3841748 h 4483100"/>
              <a:gd name="connsiteX13" fmla="*/ 1257300 w 4771268"/>
              <a:gd name="connsiteY13" fmla="*/ 3822700 h 4483100"/>
              <a:gd name="connsiteX14" fmla="*/ 1257300 w 4771268"/>
              <a:gd name="connsiteY14" fmla="*/ 3740148 h 4483100"/>
              <a:gd name="connsiteX15" fmla="*/ 1327152 w 4771268"/>
              <a:gd name="connsiteY15" fmla="*/ 3714748 h 4483100"/>
              <a:gd name="connsiteX16" fmla="*/ 1289052 w 4771268"/>
              <a:gd name="connsiteY16" fmla="*/ 3657600 h 4483100"/>
              <a:gd name="connsiteX17" fmla="*/ 1225552 w 4771268"/>
              <a:gd name="connsiteY17" fmla="*/ 3638548 h 4483100"/>
              <a:gd name="connsiteX18" fmla="*/ 1181100 w 4771268"/>
              <a:gd name="connsiteY18" fmla="*/ 3625852 h 4483100"/>
              <a:gd name="connsiteX19" fmla="*/ 1181100 w 4771268"/>
              <a:gd name="connsiteY19" fmla="*/ 3575052 h 4483100"/>
              <a:gd name="connsiteX20" fmla="*/ 1219200 w 4771268"/>
              <a:gd name="connsiteY20" fmla="*/ 3530600 h 4483100"/>
              <a:gd name="connsiteX21" fmla="*/ 1282700 w 4771268"/>
              <a:gd name="connsiteY21" fmla="*/ 3536948 h 4483100"/>
              <a:gd name="connsiteX22" fmla="*/ 1333500 w 4771268"/>
              <a:gd name="connsiteY22" fmla="*/ 3524252 h 4483100"/>
              <a:gd name="connsiteX23" fmla="*/ 1352552 w 4771268"/>
              <a:gd name="connsiteY23" fmla="*/ 3473452 h 4483100"/>
              <a:gd name="connsiteX24" fmla="*/ 1390652 w 4771268"/>
              <a:gd name="connsiteY24" fmla="*/ 3378200 h 4483100"/>
              <a:gd name="connsiteX25" fmla="*/ 1479552 w 4771268"/>
              <a:gd name="connsiteY25" fmla="*/ 3359148 h 4483100"/>
              <a:gd name="connsiteX26" fmla="*/ 1473200 w 4771268"/>
              <a:gd name="connsiteY26" fmla="*/ 3321052 h 4483100"/>
              <a:gd name="connsiteX27" fmla="*/ 1428752 w 4771268"/>
              <a:gd name="connsiteY27" fmla="*/ 3289300 h 4483100"/>
              <a:gd name="connsiteX28" fmla="*/ 1454152 w 4771268"/>
              <a:gd name="connsiteY28" fmla="*/ 3238500 h 4483100"/>
              <a:gd name="connsiteX29" fmla="*/ 1371600 w 4771268"/>
              <a:gd name="connsiteY29" fmla="*/ 3200400 h 4483100"/>
              <a:gd name="connsiteX30" fmla="*/ 1289052 w 4771268"/>
              <a:gd name="connsiteY30" fmla="*/ 3175000 h 4483100"/>
              <a:gd name="connsiteX31" fmla="*/ 1314452 w 4771268"/>
              <a:gd name="connsiteY31" fmla="*/ 3105148 h 4483100"/>
              <a:gd name="connsiteX32" fmla="*/ 1377952 w 4771268"/>
              <a:gd name="connsiteY32" fmla="*/ 3086100 h 4483100"/>
              <a:gd name="connsiteX33" fmla="*/ 1409700 w 4771268"/>
              <a:gd name="connsiteY33" fmla="*/ 3035300 h 4483100"/>
              <a:gd name="connsiteX34" fmla="*/ 1320800 w 4771268"/>
              <a:gd name="connsiteY34" fmla="*/ 2990852 h 4483100"/>
              <a:gd name="connsiteX35" fmla="*/ 1276352 w 4771268"/>
              <a:gd name="connsiteY35" fmla="*/ 2997200 h 4483100"/>
              <a:gd name="connsiteX36" fmla="*/ 1130300 w 4771268"/>
              <a:gd name="connsiteY36" fmla="*/ 2997200 h 4483100"/>
              <a:gd name="connsiteX37" fmla="*/ 1104900 w 4771268"/>
              <a:gd name="connsiteY37" fmla="*/ 3035300 h 4483100"/>
              <a:gd name="connsiteX38" fmla="*/ 1054100 w 4771268"/>
              <a:gd name="connsiteY38" fmla="*/ 3028948 h 4483100"/>
              <a:gd name="connsiteX39" fmla="*/ 996952 w 4771268"/>
              <a:gd name="connsiteY39" fmla="*/ 2978148 h 4483100"/>
              <a:gd name="connsiteX40" fmla="*/ 996952 w 4771268"/>
              <a:gd name="connsiteY40" fmla="*/ 2927348 h 4483100"/>
              <a:gd name="connsiteX41" fmla="*/ 1098552 w 4771268"/>
              <a:gd name="connsiteY41" fmla="*/ 2901948 h 4483100"/>
              <a:gd name="connsiteX42" fmla="*/ 1098552 w 4771268"/>
              <a:gd name="connsiteY42" fmla="*/ 2819400 h 4483100"/>
              <a:gd name="connsiteX43" fmla="*/ 1041400 w 4771268"/>
              <a:gd name="connsiteY43" fmla="*/ 2806700 h 4483100"/>
              <a:gd name="connsiteX44" fmla="*/ 1009652 w 4771268"/>
              <a:gd name="connsiteY44" fmla="*/ 2794000 h 4483100"/>
              <a:gd name="connsiteX45" fmla="*/ 1028700 w 4771268"/>
              <a:gd name="connsiteY45" fmla="*/ 2743200 h 4483100"/>
              <a:gd name="connsiteX46" fmla="*/ 1028700 w 4771268"/>
              <a:gd name="connsiteY46" fmla="*/ 2635252 h 4483100"/>
              <a:gd name="connsiteX47" fmla="*/ 1047752 w 4771268"/>
              <a:gd name="connsiteY47" fmla="*/ 2603500 h 4483100"/>
              <a:gd name="connsiteX48" fmla="*/ 1073152 w 4771268"/>
              <a:gd name="connsiteY48" fmla="*/ 2501900 h 4483100"/>
              <a:gd name="connsiteX49" fmla="*/ 1003300 w 4771268"/>
              <a:gd name="connsiteY49" fmla="*/ 2489200 h 4483100"/>
              <a:gd name="connsiteX50" fmla="*/ 895352 w 4771268"/>
              <a:gd name="connsiteY50" fmla="*/ 2425700 h 4483100"/>
              <a:gd name="connsiteX51" fmla="*/ 755652 w 4771268"/>
              <a:gd name="connsiteY51" fmla="*/ 2457452 h 4483100"/>
              <a:gd name="connsiteX52" fmla="*/ 609600 w 4771268"/>
              <a:gd name="connsiteY52" fmla="*/ 2495548 h 4483100"/>
              <a:gd name="connsiteX53" fmla="*/ 508000 w 4771268"/>
              <a:gd name="connsiteY53" fmla="*/ 2597148 h 4483100"/>
              <a:gd name="connsiteX54" fmla="*/ 412752 w 4771268"/>
              <a:gd name="connsiteY54" fmla="*/ 2660652 h 4483100"/>
              <a:gd name="connsiteX55" fmla="*/ 311152 w 4771268"/>
              <a:gd name="connsiteY55" fmla="*/ 2724148 h 4483100"/>
              <a:gd name="connsiteX56" fmla="*/ 273052 w 4771268"/>
              <a:gd name="connsiteY56" fmla="*/ 2806700 h 4483100"/>
              <a:gd name="connsiteX57" fmla="*/ 152400 w 4771268"/>
              <a:gd name="connsiteY57" fmla="*/ 2800348 h 4483100"/>
              <a:gd name="connsiteX58" fmla="*/ 133352 w 4771268"/>
              <a:gd name="connsiteY58" fmla="*/ 2755900 h 4483100"/>
              <a:gd name="connsiteX59" fmla="*/ 0 w 4771268"/>
              <a:gd name="connsiteY59" fmla="*/ 2781300 h 4483100"/>
              <a:gd name="connsiteX60" fmla="*/ 222252 w 4771268"/>
              <a:gd name="connsiteY60" fmla="*/ 2635252 h 4483100"/>
              <a:gd name="connsiteX61" fmla="*/ 330200 w 4771268"/>
              <a:gd name="connsiteY61" fmla="*/ 2616200 h 4483100"/>
              <a:gd name="connsiteX62" fmla="*/ 349252 w 4771268"/>
              <a:gd name="connsiteY62" fmla="*/ 2540000 h 4483100"/>
              <a:gd name="connsiteX63" fmla="*/ 419100 w 4771268"/>
              <a:gd name="connsiteY63" fmla="*/ 2540000 h 4483100"/>
              <a:gd name="connsiteX64" fmla="*/ 495300 w 4771268"/>
              <a:gd name="connsiteY64" fmla="*/ 2495548 h 4483100"/>
              <a:gd name="connsiteX65" fmla="*/ 806452 w 4771268"/>
              <a:gd name="connsiteY65" fmla="*/ 2336800 h 4483100"/>
              <a:gd name="connsiteX66" fmla="*/ 1104900 w 4771268"/>
              <a:gd name="connsiteY66" fmla="*/ 2152652 h 4483100"/>
              <a:gd name="connsiteX67" fmla="*/ 1301752 w 4771268"/>
              <a:gd name="connsiteY67" fmla="*/ 1885948 h 4483100"/>
              <a:gd name="connsiteX68" fmla="*/ 1644652 w 4771268"/>
              <a:gd name="connsiteY68" fmla="*/ 1739900 h 4483100"/>
              <a:gd name="connsiteX69" fmla="*/ 1847852 w 4771268"/>
              <a:gd name="connsiteY69" fmla="*/ 1606548 h 4483100"/>
              <a:gd name="connsiteX70" fmla="*/ 1924052 w 4771268"/>
              <a:gd name="connsiteY70" fmla="*/ 1447800 h 4483100"/>
              <a:gd name="connsiteX71" fmla="*/ 1968500 w 4771268"/>
              <a:gd name="connsiteY71" fmla="*/ 1377948 h 4483100"/>
              <a:gd name="connsiteX72" fmla="*/ 1930400 w 4771268"/>
              <a:gd name="connsiteY72" fmla="*/ 1168400 h 4483100"/>
              <a:gd name="connsiteX73" fmla="*/ 1974852 w 4771268"/>
              <a:gd name="connsiteY73" fmla="*/ 1054100 h 4483100"/>
              <a:gd name="connsiteX74" fmla="*/ 1955800 w 4771268"/>
              <a:gd name="connsiteY74" fmla="*/ 984252 h 4483100"/>
              <a:gd name="connsiteX75" fmla="*/ 2006600 w 4771268"/>
              <a:gd name="connsiteY75" fmla="*/ 838200 h 4483100"/>
              <a:gd name="connsiteX76" fmla="*/ 2076452 w 4771268"/>
              <a:gd name="connsiteY76" fmla="*/ 850900 h 4483100"/>
              <a:gd name="connsiteX77" fmla="*/ 2127252 w 4771268"/>
              <a:gd name="connsiteY77" fmla="*/ 831852 h 4483100"/>
              <a:gd name="connsiteX78" fmla="*/ 2165352 w 4771268"/>
              <a:gd name="connsiteY78" fmla="*/ 723900 h 4483100"/>
              <a:gd name="connsiteX79" fmla="*/ 2190752 w 4771268"/>
              <a:gd name="connsiteY79" fmla="*/ 488948 h 4483100"/>
              <a:gd name="connsiteX80" fmla="*/ 2336800 w 4771268"/>
              <a:gd name="connsiteY80" fmla="*/ 387348 h 4483100"/>
              <a:gd name="connsiteX81" fmla="*/ 2387600 w 4771268"/>
              <a:gd name="connsiteY81" fmla="*/ 317500 h 4483100"/>
              <a:gd name="connsiteX82" fmla="*/ 2571752 w 4771268"/>
              <a:gd name="connsiteY82" fmla="*/ 273052 h 4483100"/>
              <a:gd name="connsiteX83" fmla="*/ 2609852 w 4771268"/>
              <a:gd name="connsiteY83" fmla="*/ 273052 h 4483100"/>
              <a:gd name="connsiteX84" fmla="*/ 2635252 w 4771268"/>
              <a:gd name="connsiteY84" fmla="*/ 260348 h 4483100"/>
              <a:gd name="connsiteX85" fmla="*/ 2654300 w 4771268"/>
              <a:gd name="connsiteY85" fmla="*/ 139700 h 4483100"/>
              <a:gd name="connsiteX86" fmla="*/ 2641600 w 4771268"/>
              <a:gd name="connsiteY86" fmla="*/ 57148 h 4483100"/>
              <a:gd name="connsiteX87" fmla="*/ 2724152 w 4771268"/>
              <a:gd name="connsiteY87" fmla="*/ 0 h 4483100"/>
              <a:gd name="connsiteX88" fmla="*/ 2813052 w 4771268"/>
              <a:gd name="connsiteY88" fmla="*/ 69852 h 4483100"/>
              <a:gd name="connsiteX89" fmla="*/ 2901952 w 4771268"/>
              <a:gd name="connsiteY89" fmla="*/ 228600 h 4483100"/>
              <a:gd name="connsiteX90" fmla="*/ 2984500 w 4771268"/>
              <a:gd name="connsiteY90" fmla="*/ 311148 h 4483100"/>
              <a:gd name="connsiteX91" fmla="*/ 3067052 w 4771268"/>
              <a:gd name="connsiteY91" fmla="*/ 539748 h 4483100"/>
              <a:gd name="connsiteX92" fmla="*/ 3067052 w 4771268"/>
              <a:gd name="connsiteY92" fmla="*/ 590548 h 4483100"/>
              <a:gd name="connsiteX93" fmla="*/ 3175000 w 4771268"/>
              <a:gd name="connsiteY93" fmla="*/ 717548 h 4483100"/>
              <a:gd name="connsiteX94" fmla="*/ 3238500 w 4771268"/>
              <a:gd name="connsiteY94" fmla="*/ 717548 h 4483100"/>
              <a:gd name="connsiteX95" fmla="*/ 3270252 w 4771268"/>
              <a:gd name="connsiteY95" fmla="*/ 742948 h 4483100"/>
              <a:gd name="connsiteX96" fmla="*/ 3321052 w 4771268"/>
              <a:gd name="connsiteY96" fmla="*/ 755652 h 4483100"/>
              <a:gd name="connsiteX97" fmla="*/ 3587752 w 4771268"/>
              <a:gd name="connsiteY97" fmla="*/ 673100 h 4483100"/>
              <a:gd name="connsiteX98" fmla="*/ 3708400 w 4771268"/>
              <a:gd name="connsiteY98" fmla="*/ 590548 h 4483100"/>
              <a:gd name="connsiteX99" fmla="*/ 3771900 w 4771268"/>
              <a:gd name="connsiteY99" fmla="*/ 584200 h 4483100"/>
              <a:gd name="connsiteX100" fmla="*/ 3886200 w 4771268"/>
              <a:gd name="connsiteY100" fmla="*/ 571500 h 4483100"/>
              <a:gd name="connsiteX101" fmla="*/ 4191000 w 4771268"/>
              <a:gd name="connsiteY101" fmla="*/ 539748 h 4483100"/>
              <a:gd name="connsiteX102" fmla="*/ 4432300 w 4771268"/>
              <a:gd name="connsiteY102" fmla="*/ 609600 h 4483100"/>
              <a:gd name="connsiteX103" fmla="*/ 4540252 w 4771268"/>
              <a:gd name="connsiteY103" fmla="*/ 508000 h 4483100"/>
              <a:gd name="connsiteX104" fmla="*/ 4616452 w 4771268"/>
              <a:gd name="connsiteY104" fmla="*/ 412748 h 4483100"/>
              <a:gd name="connsiteX105" fmla="*/ 4737100 w 4771268"/>
              <a:gd name="connsiteY105" fmla="*/ 361948 h 4483100"/>
              <a:gd name="connsiteX106" fmla="*/ 4743360 w 4771268"/>
              <a:gd name="connsiteY106" fmla="*/ 360072 h 4483100"/>
              <a:gd name="connsiteX107" fmla="*/ 4771268 w 4771268"/>
              <a:gd name="connsiteY107" fmla="*/ 380004 h 4483100"/>
              <a:gd name="connsiteX108" fmla="*/ 3863342 w 4771268"/>
              <a:gd name="connsiteY108" fmla="*/ 2996565 h 4483100"/>
              <a:gd name="connsiteX0" fmla="*/ 1847068 w 4771268"/>
              <a:gd name="connsiteY0" fmla="*/ 4430816 h 4483100"/>
              <a:gd name="connsiteX1" fmla="*/ 1841500 w 4771268"/>
              <a:gd name="connsiteY1" fmla="*/ 4432300 h 4483100"/>
              <a:gd name="connsiteX2" fmla="*/ 1644652 w 4771268"/>
              <a:gd name="connsiteY2" fmla="*/ 4483100 h 4483100"/>
              <a:gd name="connsiteX3" fmla="*/ 1600200 w 4771268"/>
              <a:gd name="connsiteY3" fmla="*/ 4394200 h 4483100"/>
              <a:gd name="connsiteX4" fmla="*/ 1562100 w 4771268"/>
              <a:gd name="connsiteY4" fmla="*/ 4394200 h 4483100"/>
              <a:gd name="connsiteX5" fmla="*/ 1492252 w 4771268"/>
              <a:gd name="connsiteY5" fmla="*/ 4375148 h 4483100"/>
              <a:gd name="connsiteX6" fmla="*/ 1473200 w 4771268"/>
              <a:gd name="connsiteY6" fmla="*/ 4318000 h 4483100"/>
              <a:gd name="connsiteX7" fmla="*/ 1377952 w 4771268"/>
              <a:gd name="connsiteY7" fmla="*/ 4292600 h 4483100"/>
              <a:gd name="connsiteX8" fmla="*/ 1377952 w 4771268"/>
              <a:gd name="connsiteY8" fmla="*/ 4184652 h 4483100"/>
              <a:gd name="connsiteX9" fmla="*/ 1333500 w 4771268"/>
              <a:gd name="connsiteY9" fmla="*/ 4146548 h 4483100"/>
              <a:gd name="connsiteX10" fmla="*/ 1295400 w 4771268"/>
              <a:gd name="connsiteY10" fmla="*/ 4089400 h 4483100"/>
              <a:gd name="connsiteX11" fmla="*/ 1282700 w 4771268"/>
              <a:gd name="connsiteY11" fmla="*/ 3886200 h 4483100"/>
              <a:gd name="connsiteX12" fmla="*/ 1244600 w 4771268"/>
              <a:gd name="connsiteY12" fmla="*/ 3841748 h 4483100"/>
              <a:gd name="connsiteX13" fmla="*/ 1257300 w 4771268"/>
              <a:gd name="connsiteY13" fmla="*/ 3822700 h 4483100"/>
              <a:gd name="connsiteX14" fmla="*/ 1257300 w 4771268"/>
              <a:gd name="connsiteY14" fmla="*/ 3740148 h 4483100"/>
              <a:gd name="connsiteX15" fmla="*/ 1327152 w 4771268"/>
              <a:gd name="connsiteY15" fmla="*/ 3714748 h 4483100"/>
              <a:gd name="connsiteX16" fmla="*/ 1289052 w 4771268"/>
              <a:gd name="connsiteY16" fmla="*/ 3657600 h 4483100"/>
              <a:gd name="connsiteX17" fmla="*/ 1225552 w 4771268"/>
              <a:gd name="connsiteY17" fmla="*/ 3638548 h 4483100"/>
              <a:gd name="connsiteX18" fmla="*/ 1181100 w 4771268"/>
              <a:gd name="connsiteY18" fmla="*/ 3625852 h 4483100"/>
              <a:gd name="connsiteX19" fmla="*/ 1181100 w 4771268"/>
              <a:gd name="connsiteY19" fmla="*/ 3575052 h 4483100"/>
              <a:gd name="connsiteX20" fmla="*/ 1219200 w 4771268"/>
              <a:gd name="connsiteY20" fmla="*/ 3530600 h 4483100"/>
              <a:gd name="connsiteX21" fmla="*/ 1282700 w 4771268"/>
              <a:gd name="connsiteY21" fmla="*/ 3536948 h 4483100"/>
              <a:gd name="connsiteX22" fmla="*/ 1333500 w 4771268"/>
              <a:gd name="connsiteY22" fmla="*/ 3524252 h 4483100"/>
              <a:gd name="connsiteX23" fmla="*/ 1352552 w 4771268"/>
              <a:gd name="connsiteY23" fmla="*/ 3473452 h 4483100"/>
              <a:gd name="connsiteX24" fmla="*/ 1390652 w 4771268"/>
              <a:gd name="connsiteY24" fmla="*/ 3378200 h 4483100"/>
              <a:gd name="connsiteX25" fmla="*/ 1479552 w 4771268"/>
              <a:gd name="connsiteY25" fmla="*/ 3359148 h 4483100"/>
              <a:gd name="connsiteX26" fmla="*/ 1473200 w 4771268"/>
              <a:gd name="connsiteY26" fmla="*/ 3321052 h 4483100"/>
              <a:gd name="connsiteX27" fmla="*/ 1428752 w 4771268"/>
              <a:gd name="connsiteY27" fmla="*/ 3289300 h 4483100"/>
              <a:gd name="connsiteX28" fmla="*/ 1454152 w 4771268"/>
              <a:gd name="connsiteY28" fmla="*/ 3238500 h 4483100"/>
              <a:gd name="connsiteX29" fmla="*/ 1371600 w 4771268"/>
              <a:gd name="connsiteY29" fmla="*/ 3200400 h 4483100"/>
              <a:gd name="connsiteX30" fmla="*/ 1289052 w 4771268"/>
              <a:gd name="connsiteY30" fmla="*/ 3175000 h 4483100"/>
              <a:gd name="connsiteX31" fmla="*/ 1314452 w 4771268"/>
              <a:gd name="connsiteY31" fmla="*/ 3105148 h 4483100"/>
              <a:gd name="connsiteX32" fmla="*/ 1377952 w 4771268"/>
              <a:gd name="connsiteY32" fmla="*/ 3086100 h 4483100"/>
              <a:gd name="connsiteX33" fmla="*/ 1409700 w 4771268"/>
              <a:gd name="connsiteY33" fmla="*/ 3035300 h 4483100"/>
              <a:gd name="connsiteX34" fmla="*/ 1320800 w 4771268"/>
              <a:gd name="connsiteY34" fmla="*/ 2990852 h 4483100"/>
              <a:gd name="connsiteX35" fmla="*/ 1276352 w 4771268"/>
              <a:gd name="connsiteY35" fmla="*/ 2997200 h 4483100"/>
              <a:gd name="connsiteX36" fmla="*/ 1130300 w 4771268"/>
              <a:gd name="connsiteY36" fmla="*/ 2997200 h 4483100"/>
              <a:gd name="connsiteX37" fmla="*/ 1104900 w 4771268"/>
              <a:gd name="connsiteY37" fmla="*/ 3035300 h 4483100"/>
              <a:gd name="connsiteX38" fmla="*/ 1054100 w 4771268"/>
              <a:gd name="connsiteY38" fmla="*/ 3028948 h 4483100"/>
              <a:gd name="connsiteX39" fmla="*/ 996952 w 4771268"/>
              <a:gd name="connsiteY39" fmla="*/ 2978148 h 4483100"/>
              <a:gd name="connsiteX40" fmla="*/ 996952 w 4771268"/>
              <a:gd name="connsiteY40" fmla="*/ 2927348 h 4483100"/>
              <a:gd name="connsiteX41" fmla="*/ 1098552 w 4771268"/>
              <a:gd name="connsiteY41" fmla="*/ 2901948 h 4483100"/>
              <a:gd name="connsiteX42" fmla="*/ 1098552 w 4771268"/>
              <a:gd name="connsiteY42" fmla="*/ 2819400 h 4483100"/>
              <a:gd name="connsiteX43" fmla="*/ 1041400 w 4771268"/>
              <a:gd name="connsiteY43" fmla="*/ 2806700 h 4483100"/>
              <a:gd name="connsiteX44" fmla="*/ 1009652 w 4771268"/>
              <a:gd name="connsiteY44" fmla="*/ 2794000 h 4483100"/>
              <a:gd name="connsiteX45" fmla="*/ 1028700 w 4771268"/>
              <a:gd name="connsiteY45" fmla="*/ 2743200 h 4483100"/>
              <a:gd name="connsiteX46" fmla="*/ 1028700 w 4771268"/>
              <a:gd name="connsiteY46" fmla="*/ 2635252 h 4483100"/>
              <a:gd name="connsiteX47" fmla="*/ 1047752 w 4771268"/>
              <a:gd name="connsiteY47" fmla="*/ 2603500 h 4483100"/>
              <a:gd name="connsiteX48" fmla="*/ 1073152 w 4771268"/>
              <a:gd name="connsiteY48" fmla="*/ 2501900 h 4483100"/>
              <a:gd name="connsiteX49" fmla="*/ 1003300 w 4771268"/>
              <a:gd name="connsiteY49" fmla="*/ 2489200 h 4483100"/>
              <a:gd name="connsiteX50" fmla="*/ 895352 w 4771268"/>
              <a:gd name="connsiteY50" fmla="*/ 2425700 h 4483100"/>
              <a:gd name="connsiteX51" fmla="*/ 755652 w 4771268"/>
              <a:gd name="connsiteY51" fmla="*/ 2457452 h 4483100"/>
              <a:gd name="connsiteX52" fmla="*/ 609600 w 4771268"/>
              <a:gd name="connsiteY52" fmla="*/ 2495548 h 4483100"/>
              <a:gd name="connsiteX53" fmla="*/ 508000 w 4771268"/>
              <a:gd name="connsiteY53" fmla="*/ 2597148 h 4483100"/>
              <a:gd name="connsiteX54" fmla="*/ 412752 w 4771268"/>
              <a:gd name="connsiteY54" fmla="*/ 2660652 h 4483100"/>
              <a:gd name="connsiteX55" fmla="*/ 311152 w 4771268"/>
              <a:gd name="connsiteY55" fmla="*/ 2724148 h 4483100"/>
              <a:gd name="connsiteX56" fmla="*/ 273052 w 4771268"/>
              <a:gd name="connsiteY56" fmla="*/ 2806700 h 4483100"/>
              <a:gd name="connsiteX57" fmla="*/ 152400 w 4771268"/>
              <a:gd name="connsiteY57" fmla="*/ 2800348 h 4483100"/>
              <a:gd name="connsiteX58" fmla="*/ 133352 w 4771268"/>
              <a:gd name="connsiteY58" fmla="*/ 2755900 h 4483100"/>
              <a:gd name="connsiteX59" fmla="*/ 0 w 4771268"/>
              <a:gd name="connsiteY59" fmla="*/ 2781300 h 4483100"/>
              <a:gd name="connsiteX60" fmla="*/ 222252 w 4771268"/>
              <a:gd name="connsiteY60" fmla="*/ 2635252 h 4483100"/>
              <a:gd name="connsiteX61" fmla="*/ 330200 w 4771268"/>
              <a:gd name="connsiteY61" fmla="*/ 2616200 h 4483100"/>
              <a:gd name="connsiteX62" fmla="*/ 349252 w 4771268"/>
              <a:gd name="connsiteY62" fmla="*/ 2540000 h 4483100"/>
              <a:gd name="connsiteX63" fmla="*/ 419100 w 4771268"/>
              <a:gd name="connsiteY63" fmla="*/ 2540000 h 4483100"/>
              <a:gd name="connsiteX64" fmla="*/ 495300 w 4771268"/>
              <a:gd name="connsiteY64" fmla="*/ 2495548 h 4483100"/>
              <a:gd name="connsiteX65" fmla="*/ 806452 w 4771268"/>
              <a:gd name="connsiteY65" fmla="*/ 2336800 h 4483100"/>
              <a:gd name="connsiteX66" fmla="*/ 1104900 w 4771268"/>
              <a:gd name="connsiteY66" fmla="*/ 2152652 h 4483100"/>
              <a:gd name="connsiteX67" fmla="*/ 1301752 w 4771268"/>
              <a:gd name="connsiteY67" fmla="*/ 1885948 h 4483100"/>
              <a:gd name="connsiteX68" fmla="*/ 1644652 w 4771268"/>
              <a:gd name="connsiteY68" fmla="*/ 1739900 h 4483100"/>
              <a:gd name="connsiteX69" fmla="*/ 1847852 w 4771268"/>
              <a:gd name="connsiteY69" fmla="*/ 1606548 h 4483100"/>
              <a:gd name="connsiteX70" fmla="*/ 1924052 w 4771268"/>
              <a:gd name="connsiteY70" fmla="*/ 1447800 h 4483100"/>
              <a:gd name="connsiteX71" fmla="*/ 1968500 w 4771268"/>
              <a:gd name="connsiteY71" fmla="*/ 1377948 h 4483100"/>
              <a:gd name="connsiteX72" fmla="*/ 1930400 w 4771268"/>
              <a:gd name="connsiteY72" fmla="*/ 1168400 h 4483100"/>
              <a:gd name="connsiteX73" fmla="*/ 1974852 w 4771268"/>
              <a:gd name="connsiteY73" fmla="*/ 1054100 h 4483100"/>
              <a:gd name="connsiteX74" fmla="*/ 1955800 w 4771268"/>
              <a:gd name="connsiteY74" fmla="*/ 984252 h 4483100"/>
              <a:gd name="connsiteX75" fmla="*/ 2006600 w 4771268"/>
              <a:gd name="connsiteY75" fmla="*/ 838200 h 4483100"/>
              <a:gd name="connsiteX76" fmla="*/ 2076452 w 4771268"/>
              <a:gd name="connsiteY76" fmla="*/ 850900 h 4483100"/>
              <a:gd name="connsiteX77" fmla="*/ 2127252 w 4771268"/>
              <a:gd name="connsiteY77" fmla="*/ 831852 h 4483100"/>
              <a:gd name="connsiteX78" fmla="*/ 2165352 w 4771268"/>
              <a:gd name="connsiteY78" fmla="*/ 723900 h 4483100"/>
              <a:gd name="connsiteX79" fmla="*/ 2190752 w 4771268"/>
              <a:gd name="connsiteY79" fmla="*/ 488948 h 4483100"/>
              <a:gd name="connsiteX80" fmla="*/ 2336800 w 4771268"/>
              <a:gd name="connsiteY80" fmla="*/ 387348 h 4483100"/>
              <a:gd name="connsiteX81" fmla="*/ 2387600 w 4771268"/>
              <a:gd name="connsiteY81" fmla="*/ 317500 h 4483100"/>
              <a:gd name="connsiteX82" fmla="*/ 2571752 w 4771268"/>
              <a:gd name="connsiteY82" fmla="*/ 273052 h 4483100"/>
              <a:gd name="connsiteX83" fmla="*/ 2609852 w 4771268"/>
              <a:gd name="connsiteY83" fmla="*/ 273052 h 4483100"/>
              <a:gd name="connsiteX84" fmla="*/ 2635252 w 4771268"/>
              <a:gd name="connsiteY84" fmla="*/ 260348 h 4483100"/>
              <a:gd name="connsiteX85" fmla="*/ 2654300 w 4771268"/>
              <a:gd name="connsiteY85" fmla="*/ 139700 h 4483100"/>
              <a:gd name="connsiteX86" fmla="*/ 2641600 w 4771268"/>
              <a:gd name="connsiteY86" fmla="*/ 57148 h 4483100"/>
              <a:gd name="connsiteX87" fmla="*/ 2724152 w 4771268"/>
              <a:gd name="connsiteY87" fmla="*/ 0 h 4483100"/>
              <a:gd name="connsiteX88" fmla="*/ 2813052 w 4771268"/>
              <a:gd name="connsiteY88" fmla="*/ 69852 h 4483100"/>
              <a:gd name="connsiteX89" fmla="*/ 2901952 w 4771268"/>
              <a:gd name="connsiteY89" fmla="*/ 228600 h 4483100"/>
              <a:gd name="connsiteX90" fmla="*/ 2984500 w 4771268"/>
              <a:gd name="connsiteY90" fmla="*/ 311148 h 4483100"/>
              <a:gd name="connsiteX91" fmla="*/ 3067052 w 4771268"/>
              <a:gd name="connsiteY91" fmla="*/ 539748 h 4483100"/>
              <a:gd name="connsiteX92" fmla="*/ 3067052 w 4771268"/>
              <a:gd name="connsiteY92" fmla="*/ 590548 h 4483100"/>
              <a:gd name="connsiteX93" fmla="*/ 3175000 w 4771268"/>
              <a:gd name="connsiteY93" fmla="*/ 717548 h 4483100"/>
              <a:gd name="connsiteX94" fmla="*/ 3238500 w 4771268"/>
              <a:gd name="connsiteY94" fmla="*/ 717548 h 4483100"/>
              <a:gd name="connsiteX95" fmla="*/ 3270252 w 4771268"/>
              <a:gd name="connsiteY95" fmla="*/ 742948 h 4483100"/>
              <a:gd name="connsiteX96" fmla="*/ 3321052 w 4771268"/>
              <a:gd name="connsiteY96" fmla="*/ 755652 h 4483100"/>
              <a:gd name="connsiteX97" fmla="*/ 3587752 w 4771268"/>
              <a:gd name="connsiteY97" fmla="*/ 673100 h 4483100"/>
              <a:gd name="connsiteX98" fmla="*/ 3708400 w 4771268"/>
              <a:gd name="connsiteY98" fmla="*/ 590548 h 4483100"/>
              <a:gd name="connsiteX99" fmla="*/ 3771900 w 4771268"/>
              <a:gd name="connsiteY99" fmla="*/ 584200 h 4483100"/>
              <a:gd name="connsiteX100" fmla="*/ 3886200 w 4771268"/>
              <a:gd name="connsiteY100" fmla="*/ 571500 h 4483100"/>
              <a:gd name="connsiteX101" fmla="*/ 4191000 w 4771268"/>
              <a:gd name="connsiteY101" fmla="*/ 539748 h 4483100"/>
              <a:gd name="connsiteX102" fmla="*/ 4432300 w 4771268"/>
              <a:gd name="connsiteY102" fmla="*/ 609600 h 4483100"/>
              <a:gd name="connsiteX103" fmla="*/ 4540252 w 4771268"/>
              <a:gd name="connsiteY103" fmla="*/ 508000 h 4483100"/>
              <a:gd name="connsiteX104" fmla="*/ 4616452 w 4771268"/>
              <a:gd name="connsiteY104" fmla="*/ 412748 h 4483100"/>
              <a:gd name="connsiteX105" fmla="*/ 4737100 w 4771268"/>
              <a:gd name="connsiteY105" fmla="*/ 361948 h 4483100"/>
              <a:gd name="connsiteX106" fmla="*/ 4743360 w 4771268"/>
              <a:gd name="connsiteY106" fmla="*/ 360072 h 4483100"/>
              <a:gd name="connsiteX107" fmla="*/ 4771268 w 4771268"/>
              <a:gd name="connsiteY107" fmla="*/ 380004 h 448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</a:cxnLst>
            <a:rect l="l" t="t" r="r" b="b"/>
            <a:pathLst>
              <a:path w="4771268" h="4483100">
                <a:moveTo>
                  <a:pt x="1847068" y="4430816"/>
                </a:moveTo>
                <a:lnTo>
                  <a:pt x="1841500" y="4432300"/>
                </a:lnTo>
                <a:lnTo>
                  <a:pt x="1644652" y="4483100"/>
                </a:lnTo>
                <a:lnTo>
                  <a:pt x="1600200" y="4394200"/>
                </a:lnTo>
                <a:lnTo>
                  <a:pt x="1562100" y="4394200"/>
                </a:lnTo>
                <a:lnTo>
                  <a:pt x="1492252" y="4375148"/>
                </a:lnTo>
                <a:lnTo>
                  <a:pt x="1473200" y="4318000"/>
                </a:lnTo>
                <a:lnTo>
                  <a:pt x="1377952" y="4292600"/>
                </a:lnTo>
                <a:lnTo>
                  <a:pt x="1377952" y="4184652"/>
                </a:lnTo>
                <a:lnTo>
                  <a:pt x="1333500" y="4146548"/>
                </a:lnTo>
                <a:lnTo>
                  <a:pt x="1295400" y="4089400"/>
                </a:lnTo>
                <a:lnTo>
                  <a:pt x="1282700" y="3886200"/>
                </a:lnTo>
                <a:lnTo>
                  <a:pt x="1244600" y="3841748"/>
                </a:lnTo>
                <a:lnTo>
                  <a:pt x="1257300" y="3822700"/>
                </a:lnTo>
                <a:lnTo>
                  <a:pt x="1257300" y="3740148"/>
                </a:lnTo>
                <a:lnTo>
                  <a:pt x="1327152" y="3714748"/>
                </a:lnTo>
                <a:lnTo>
                  <a:pt x="1289052" y="3657600"/>
                </a:lnTo>
                <a:lnTo>
                  <a:pt x="1225552" y="3638548"/>
                </a:lnTo>
                <a:lnTo>
                  <a:pt x="1181100" y="3625852"/>
                </a:lnTo>
                <a:lnTo>
                  <a:pt x="1181100" y="3575052"/>
                </a:lnTo>
                <a:lnTo>
                  <a:pt x="1219200" y="3530600"/>
                </a:lnTo>
                <a:lnTo>
                  <a:pt x="1282700" y="3536948"/>
                </a:lnTo>
                <a:lnTo>
                  <a:pt x="1333500" y="3524252"/>
                </a:lnTo>
                <a:lnTo>
                  <a:pt x="1352552" y="3473452"/>
                </a:lnTo>
                <a:lnTo>
                  <a:pt x="1390652" y="3378200"/>
                </a:lnTo>
                <a:lnTo>
                  <a:pt x="1479552" y="3359148"/>
                </a:lnTo>
                <a:lnTo>
                  <a:pt x="1473200" y="3321052"/>
                </a:lnTo>
                <a:lnTo>
                  <a:pt x="1428752" y="3289300"/>
                </a:lnTo>
                <a:lnTo>
                  <a:pt x="1454152" y="3238500"/>
                </a:lnTo>
                <a:lnTo>
                  <a:pt x="1371600" y="3200400"/>
                </a:lnTo>
                <a:lnTo>
                  <a:pt x="1289052" y="3175000"/>
                </a:lnTo>
                <a:lnTo>
                  <a:pt x="1314452" y="3105148"/>
                </a:lnTo>
                <a:lnTo>
                  <a:pt x="1377952" y="3086100"/>
                </a:lnTo>
                <a:lnTo>
                  <a:pt x="1409700" y="3035300"/>
                </a:lnTo>
                <a:lnTo>
                  <a:pt x="1320800" y="2990852"/>
                </a:lnTo>
                <a:lnTo>
                  <a:pt x="1276352" y="2997200"/>
                </a:lnTo>
                <a:lnTo>
                  <a:pt x="1130300" y="2997200"/>
                </a:lnTo>
                <a:lnTo>
                  <a:pt x="1104900" y="3035300"/>
                </a:lnTo>
                <a:lnTo>
                  <a:pt x="1054100" y="3028948"/>
                </a:lnTo>
                <a:lnTo>
                  <a:pt x="996952" y="2978148"/>
                </a:lnTo>
                <a:lnTo>
                  <a:pt x="996952" y="2927348"/>
                </a:lnTo>
                <a:lnTo>
                  <a:pt x="1098552" y="2901948"/>
                </a:lnTo>
                <a:lnTo>
                  <a:pt x="1098552" y="2819400"/>
                </a:lnTo>
                <a:lnTo>
                  <a:pt x="1041400" y="2806700"/>
                </a:lnTo>
                <a:lnTo>
                  <a:pt x="1009652" y="2794000"/>
                </a:lnTo>
                <a:lnTo>
                  <a:pt x="1028700" y="2743200"/>
                </a:lnTo>
                <a:lnTo>
                  <a:pt x="1028700" y="2635252"/>
                </a:lnTo>
                <a:lnTo>
                  <a:pt x="1047752" y="2603500"/>
                </a:lnTo>
                <a:lnTo>
                  <a:pt x="1073152" y="2501900"/>
                </a:lnTo>
                <a:lnTo>
                  <a:pt x="1003300" y="2489200"/>
                </a:lnTo>
                <a:lnTo>
                  <a:pt x="895352" y="2425700"/>
                </a:lnTo>
                <a:lnTo>
                  <a:pt x="755652" y="2457452"/>
                </a:lnTo>
                <a:lnTo>
                  <a:pt x="609600" y="2495548"/>
                </a:lnTo>
                <a:lnTo>
                  <a:pt x="508000" y="2597148"/>
                </a:lnTo>
                <a:lnTo>
                  <a:pt x="412752" y="2660652"/>
                </a:lnTo>
                <a:lnTo>
                  <a:pt x="311152" y="2724148"/>
                </a:lnTo>
                <a:lnTo>
                  <a:pt x="273052" y="2806700"/>
                </a:lnTo>
                <a:lnTo>
                  <a:pt x="152400" y="2800348"/>
                </a:lnTo>
                <a:lnTo>
                  <a:pt x="133352" y="2755900"/>
                </a:lnTo>
                <a:lnTo>
                  <a:pt x="0" y="2781300"/>
                </a:lnTo>
                <a:lnTo>
                  <a:pt x="222252" y="2635252"/>
                </a:lnTo>
                <a:lnTo>
                  <a:pt x="330200" y="2616200"/>
                </a:lnTo>
                <a:lnTo>
                  <a:pt x="349252" y="2540000"/>
                </a:lnTo>
                <a:lnTo>
                  <a:pt x="419100" y="2540000"/>
                </a:lnTo>
                <a:lnTo>
                  <a:pt x="495300" y="2495548"/>
                </a:lnTo>
                <a:lnTo>
                  <a:pt x="806452" y="2336800"/>
                </a:lnTo>
                <a:lnTo>
                  <a:pt x="1104900" y="2152652"/>
                </a:lnTo>
                <a:lnTo>
                  <a:pt x="1301752" y="1885948"/>
                </a:lnTo>
                <a:lnTo>
                  <a:pt x="1644652" y="1739900"/>
                </a:lnTo>
                <a:lnTo>
                  <a:pt x="1847852" y="1606548"/>
                </a:lnTo>
                <a:lnTo>
                  <a:pt x="1924052" y="1447800"/>
                </a:lnTo>
                <a:lnTo>
                  <a:pt x="1968500" y="1377948"/>
                </a:lnTo>
                <a:lnTo>
                  <a:pt x="1930400" y="1168400"/>
                </a:lnTo>
                <a:lnTo>
                  <a:pt x="1974852" y="1054100"/>
                </a:lnTo>
                <a:lnTo>
                  <a:pt x="1955800" y="984252"/>
                </a:lnTo>
                <a:lnTo>
                  <a:pt x="2006600" y="838200"/>
                </a:lnTo>
                <a:lnTo>
                  <a:pt x="2076452" y="850900"/>
                </a:lnTo>
                <a:lnTo>
                  <a:pt x="2127252" y="831852"/>
                </a:lnTo>
                <a:lnTo>
                  <a:pt x="2165352" y="723900"/>
                </a:lnTo>
                <a:lnTo>
                  <a:pt x="2190752" y="488948"/>
                </a:lnTo>
                <a:lnTo>
                  <a:pt x="2336800" y="387348"/>
                </a:lnTo>
                <a:lnTo>
                  <a:pt x="2387600" y="317500"/>
                </a:lnTo>
                <a:lnTo>
                  <a:pt x="2571752" y="273052"/>
                </a:lnTo>
                <a:lnTo>
                  <a:pt x="2609852" y="273052"/>
                </a:lnTo>
                <a:lnTo>
                  <a:pt x="2635252" y="260348"/>
                </a:lnTo>
                <a:lnTo>
                  <a:pt x="2654300" y="139700"/>
                </a:lnTo>
                <a:lnTo>
                  <a:pt x="2641600" y="57148"/>
                </a:lnTo>
                <a:lnTo>
                  <a:pt x="2724152" y="0"/>
                </a:lnTo>
                <a:lnTo>
                  <a:pt x="2813052" y="69852"/>
                </a:lnTo>
                <a:lnTo>
                  <a:pt x="2901952" y="228600"/>
                </a:lnTo>
                <a:lnTo>
                  <a:pt x="2984500" y="311148"/>
                </a:lnTo>
                <a:lnTo>
                  <a:pt x="3067052" y="539748"/>
                </a:lnTo>
                <a:lnTo>
                  <a:pt x="3067052" y="590548"/>
                </a:lnTo>
                <a:lnTo>
                  <a:pt x="3175000" y="717548"/>
                </a:lnTo>
                <a:lnTo>
                  <a:pt x="3238500" y="717548"/>
                </a:lnTo>
                <a:lnTo>
                  <a:pt x="3270252" y="742948"/>
                </a:lnTo>
                <a:lnTo>
                  <a:pt x="3321052" y="755652"/>
                </a:lnTo>
                <a:lnTo>
                  <a:pt x="3587752" y="673100"/>
                </a:lnTo>
                <a:lnTo>
                  <a:pt x="3708400" y="590548"/>
                </a:lnTo>
                <a:lnTo>
                  <a:pt x="3771900" y="584200"/>
                </a:lnTo>
                <a:lnTo>
                  <a:pt x="3886200" y="571500"/>
                </a:lnTo>
                <a:lnTo>
                  <a:pt x="4191000" y="539748"/>
                </a:lnTo>
                <a:lnTo>
                  <a:pt x="4432300" y="609600"/>
                </a:lnTo>
                <a:lnTo>
                  <a:pt x="4540252" y="508000"/>
                </a:lnTo>
                <a:lnTo>
                  <a:pt x="4616452" y="412748"/>
                </a:lnTo>
                <a:lnTo>
                  <a:pt x="4737100" y="361948"/>
                </a:lnTo>
                <a:lnTo>
                  <a:pt x="4743360" y="360072"/>
                </a:lnTo>
                <a:lnTo>
                  <a:pt x="4771268" y="380004"/>
                </a:lnTo>
              </a:path>
            </a:pathLst>
          </a:custGeom>
          <a:noFill/>
          <a:ln w="38100" cap="rnd">
            <a:solidFill>
              <a:schemeClr val="tx1"/>
            </a:solidFill>
            <a:beve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8461C25-1F7F-0E5E-6E3F-CF3ABEF0130C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07/10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026979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2DCD618-AA7F-0567-FB6C-A52FC7A77E1A}"/>
              </a:ext>
            </a:extLst>
          </p:cNvPr>
          <p:cNvSpPr txBox="1"/>
          <p:nvPr/>
        </p:nvSpPr>
        <p:spPr>
          <a:xfrm>
            <a:off x="3268157" y="5679250"/>
            <a:ext cx="52277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正解は </a:t>
            </a:r>
            <a:r>
              <a:rPr lang="ja-JP" altLang="en-US" sz="6000" b="1" dirty="0">
                <a:solidFill>
                  <a:srgbClr val="FF0000"/>
                </a:solidFill>
                <a:latin typeface="+mj-ea"/>
                <a:ea typeface="+mj-ea"/>
              </a:rPr>
              <a:t>愛媛県</a:t>
            </a:r>
            <a:r>
              <a:rPr lang="ja-JP" altLang="en-US" sz="3200" b="1" dirty="0">
                <a:latin typeface="+mj-ea"/>
                <a:ea typeface="+mj-ea"/>
              </a:rPr>
              <a:t> でした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B8C3B43C-244B-7E09-AA6E-F96A8AF14E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136" y="1302918"/>
            <a:ext cx="4252164" cy="4252164"/>
          </a:xfrm>
          <a:prstGeom prst="rect">
            <a:avLst/>
          </a:prstGeom>
        </p:spPr>
      </p:pic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63556C1D-2BA8-EC34-E835-A7A55DFDDE43}"/>
              </a:ext>
            </a:extLst>
          </p:cNvPr>
          <p:cNvSpPr/>
          <p:nvPr/>
        </p:nvSpPr>
        <p:spPr>
          <a:xfrm>
            <a:off x="6861085" y="1302918"/>
            <a:ext cx="4143100" cy="3892872"/>
          </a:xfrm>
          <a:custGeom>
            <a:avLst/>
            <a:gdLst>
              <a:gd name="connsiteX0" fmla="*/ 2724152 w 4771268"/>
              <a:gd name="connsiteY0" fmla="*/ 0 h 4483100"/>
              <a:gd name="connsiteX1" fmla="*/ 2813052 w 4771268"/>
              <a:gd name="connsiteY1" fmla="*/ 69852 h 4483100"/>
              <a:gd name="connsiteX2" fmla="*/ 2901952 w 4771268"/>
              <a:gd name="connsiteY2" fmla="*/ 228600 h 4483100"/>
              <a:gd name="connsiteX3" fmla="*/ 2984500 w 4771268"/>
              <a:gd name="connsiteY3" fmla="*/ 311148 h 4483100"/>
              <a:gd name="connsiteX4" fmla="*/ 3067052 w 4771268"/>
              <a:gd name="connsiteY4" fmla="*/ 539748 h 4483100"/>
              <a:gd name="connsiteX5" fmla="*/ 3067052 w 4771268"/>
              <a:gd name="connsiteY5" fmla="*/ 590548 h 4483100"/>
              <a:gd name="connsiteX6" fmla="*/ 3175000 w 4771268"/>
              <a:gd name="connsiteY6" fmla="*/ 717548 h 4483100"/>
              <a:gd name="connsiteX7" fmla="*/ 3238500 w 4771268"/>
              <a:gd name="connsiteY7" fmla="*/ 717548 h 4483100"/>
              <a:gd name="connsiteX8" fmla="*/ 3270252 w 4771268"/>
              <a:gd name="connsiteY8" fmla="*/ 742948 h 4483100"/>
              <a:gd name="connsiteX9" fmla="*/ 3321052 w 4771268"/>
              <a:gd name="connsiteY9" fmla="*/ 755652 h 4483100"/>
              <a:gd name="connsiteX10" fmla="*/ 3587752 w 4771268"/>
              <a:gd name="connsiteY10" fmla="*/ 673100 h 4483100"/>
              <a:gd name="connsiteX11" fmla="*/ 3708400 w 4771268"/>
              <a:gd name="connsiteY11" fmla="*/ 590548 h 4483100"/>
              <a:gd name="connsiteX12" fmla="*/ 3771900 w 4771268"/>
              <a:gd name="connsiteY12" fmla="*/ 584200 h 4483100"/>
              <a:gd name="connsiteX13" fmla="*/ 3886200 w 4771268"/>
              <a:gd name="connsiteY13" fmla="*/ 571500 h 4483100"/>
              <a:gd name="connsiteX14" fmla="*/ 4191000 w 4771268"/>
              <a:gd name="connsiteY14" fmla="*/ 539748 h 4483100"/>
              <a:gd name="connsiteX15" fmla="*/ 4432300 w 4771268"/>
              <a:gd name="connsiteY15" fmla="*/ 609600 h 4483100"/>
              <a:gd name="connsiteX16" fmla="*/ 4540252 w 4771268"/>
              <a:gd name="connsiteY16" fmla="*/ 508000 h 4483100"/>
              <a:gd name="connsiteX17" fmla="*/ 4616452 w 4771268"/>
              <a:gd name="connsiteY17" fmla="*/ 412748 h 4483100"/>
              <a:gd name="connsiteX18" fmla="*/ 4737100 w 4771268"/>
              <a:gd name="connsiteY18" fmla="*/ 361948 h 4483100"/>
              <a:gd name="connsiteX19" fmla="*/ 4743360 w 4771268"/>
              <a:gd name="connsiteY19" fmla="*/ 360072 h 4483100"/>
              <a:gd name="connsiteX20" fmla="*/ 4771268 w 4771268"/>
              <a:gd name="connsiteY20" fmla="*/ 380004 h 4483100"/>
              <a:gd name="connsiteX21" fmla="*/ 4505328 w 4771268"/>
              <a:gd name="connsiteY21" fmla="*/ 771524 h 4483100"/>
              <a:gd name="connsiteX22" fmla="*/ 2667002 w 4771268"/>
              <a:gd name="connsiteY22" fmla="*/ 1095376 h 4483100"/>
              <a:gd name="connsiteX23" fmla="*/ 1485902 w 4771268"/>
              <a:gd name="connsiteY23" fmla="*/ 3543300 h 4483100"/>
              <a:gd name="connsiteX24" fmla="*/ 1883258 w 4771268"/>
              <a:gd name="connsiteY24" fmla="*/ 4368192 h 4483100"/>
              <a:gd name="connsiteX25" fmla="*/ 1841500 w 4771268"/>
              <a:gd name="connsiteY25" fmla="*/ 4375148 h 4483100"/>
              <a:gd name="connsiteX26" fmla="*/ 1847068 w 4771268"/>
              <a:gd name="connsiteY26" fmla="*/ 4430816 h 4483100"/>
              <a:gd name="connsiteX27" fmla="*/ 1841500 w 4771268"/>
              <a:gd name="connsiteY27" fmla="*/ 4432300 h 4483100"/>
              <a:gd name="connsiteX28" fmla="*/ 1644652 w 4771268"/>
              <a:gd name="connsiteY28" fmla="*/ 4483100 h 4483100"/>
              <a:gd name="connsiteX29" fmla="*/ 1600200 w 4771268"/>
              <a:gd name="connsiteY29" fmla="*/ 4394200 h 4483100"/>
              <a:gd name="connsiteX30" fmla="*/ 1562100 w 4771268"/>
              <a:gd name="connsiteY30" fmla="*/ 4394200 h 4483100"/>
              <a:gd name="connsiteX31" fmla="*/ 1492252 w 4771268"/>
              <a:gd name="connsiteY31" fmla="*/ 4375148 h 4483100"/>
              <a:gd name="connsiteX32" fmla="*/ 1473200 w 4771268"/>
              <a:gd name="connsiteY32" fmla="*/ 4318000 h 4483100"/>
              <a:gd name="connsiteX33" fmla="*/ 1377952 w 4771268"/>
              <a:gd name="connsiteY33" fmla="*/ 4292600 h 4483100"/>
              <a:gd name="connsiteX34" fmla="*/ 1377952 w 4771268"/>
              <a:gd name="connsiteY34" fmla="*/ 4184652 h 4483100"/>
              <a:gd name="connsiteX35" fmla="*/ 1333500 w 4771268"/>
              <a:gd name="connsiteY35" fmla="*/ 4146548 h 4483100"/>
              <a:gd name="connsiteX36" fmla="*/ 1295400 w 4771268"/>
              <a:gd name="connsiteY36" fmla="*/ 4089400 h 4483100"/>
              <a:gd name="connsiteX37" fmla="*/ 1282700 w 4771268"/>
              <a:gd name="connsiteY37" fmla="*/ 3886200 h 4483100"/>
              <a:gd name="connsiteX38" fmla="*/ 1244600 w 4771268"/>
              <a:gd name="connsiteY38" fmla="*/ 3841748 h 4483100"/>
              <a:gd name="connsiteX39" fmla="*/ 1257300 w 4771268"/>
              <a:gd name="connsiteY39" fmla="*/ 3822700 h 4483100"/>
              <a:gd name="connsiteX40" fmla="*/ 1257300 w 4771268"/>
              <a:gd name="connsiteY40" fmla="*/ 3740148 h 4483100"/>
              <a:gd name="connsiteX41" fmla="*/ 1327152 w 4771268"/>
              <a:gd name="connsiteY41" fmla="*/ 3714748 h 4483100"/>
              <a:gd name="connsiteX42" fmla="*/ 1289052 w 4771268"/>
              <a:gd name="connsiteY42" fmla="*/ 3657600 h 4483100"/>
              <a:gd name="connsiteX43" fmla="*/ 1225552 w 4771268"/>
              <a:gd name="connsiteY43" fmla="*/ 3638548 h 4483100"/>
              <a:gd name="connsiteX44" fmla="*/ 1181100 w 4771268"/>
              <a:gd name="connsiteY44" fmla="*/ 3625852 h 4483100"/>
              <a:gd name="connsiteX45" fmla="*/ 1181100 w 4771268"/>
              <a:gd name="connsiteY45" fmla="*/ 3575052 h 4483100"/>
              <a:gd name="connsiteX46" fmla="*/ 1219200 w 4771268"/>
              <a:gd name="connsiteY46" fmla="*/ 3530600 h 4483100"/>
              <a:gd name="connsiteX47" fmla="*/ 1282700 w 4771268"/>
              <a:gd name="connsiteY47" fmla="*/ 3536948 h 4483100"/>
              <a:gd name="connsiteX48" fmla="*/ 1333500 w 4771268"/>
              <a:gd name="connsiteY48" fmla="*/ 3524252 h 4483100"/>
              <a:gd name="connsiteX49" fmla="*/ 1352552 w 4771268"/>
              <a:gd name="connsiteY49" fmla="*/ 3473452 h 4483100"/>
              <a:gd name="connsiteX50" fmla="*/ 1390652 w 4771268"/>
              <a:gd name="connsiteY50" fmla="*/ 3378200 h 4483100"/>
              <a:gd name="connsiteX51" fmla="*/ 1479552 w 4771268"/>
              <a:gd name="connsiteY51" fmla="*/ 3359148 h 4483100"/>
              <a:gd name="connsiteX52" fmla="*/ 1473200 w 4771268"/>
              <a:gd name="connsiteY52" fmla="*/ 3321052 h 4483100"/>
              <a:gd name="connsiteX53" fmla="*/ 1428752 w 4771268"/>
              <a:gd name="connsiteY53" fmla="*/ 3289300 h 4483100"/>
              <a:gd name="connsiteX54" fmla="*/ 1454152 w 4771268"/>
              <a:gd name="connsiteY54" fmla="*/ 3238500 h 4483100"/>
              <a:gd name="connsiteX55" fmla="*/ 1371600 w 4771268"/>
              <a:gd name="connsiteY55" fmla="*/ 3200400 h 4483100"/>
              <a:gd name="connsiteX56" fmla="*/ 1289052 w 4771268"/>
              <a:gd name="connsiteY56" fmla="*/ 3175000 h 4483100"/>
              <a:gd name="connsiteX57" fmla="*/ 1314452 w 4771268"/>
              <a:gd name="connsiteY57" fmla="*/ 3105148 h 4483100"/>
              <a:gd name="connsiteX58" fmla="*/ 1377952 w 4771268"/>
              <a:gd name="connsiteY58" fmla="*/ 3086100 h 4483100"/>
              <a:gd name="connsiteX59" fmla="*/ 1409700 w 4771268"/>
              <a:gd name="connsiteY59" fmla="*/ 3035300 h 4483100"/>
              <a:gd name="connsiteX60" fmla="*/ 1320800 w 4771268"/>
              <a:gd name="connsiteY60" fmla="*/ 2990852 h 4483100"/>
              <a:gd name="connsiteX61" fmla="*/ 1276352 w 4771268"/>
              <a:gd name="connsiteY61" fmla="*/ 2997200 h 4483100"/>
              <a:gd name="connsiteX62" fmla="*/ 1130300 w 4771268"/>
              <a:gd name="connsiteY62" fmla="*/ 2997200 h 4483100"/>
              <a:gd name="connsiteX63" fmla="*/ 1104900 w 4771268"/>
              <a:gd name="connsiteY63" fmla="*/ 3035300 h 4483100"/>
              <a:gd name="connsiteX64" fmla="*/ 1054100 w 4771268"/>
              <a:gd name="connsiteY64" fmla="*/ 3028948 h 4483100"/>
              <a:gd name="connsiteX65" fmla="*/ 996952 w 4771268"/>
              <a:gd name="connsiteY65" fmla="*/ 2978148 h 4483100"/>
              <a:gd name="connsiteX66" fmla="*/ 996952 w 4771268"/>
              <a:gd name="connsiteY66" fmla="*/ 2927348 h 4483100"/>
              <a:gd name="connsiteX67" fmla="*/ 1098552 w 4771268"/>
              <a:gd name="connsiteY67" fmla="*/ 2901948 h 4483100"/>
              <a:gd name="connsiteX68" fmla="*/ 1098552 w 4771268"/>
              <a:gd name="connsiteY68" fmla="*/ 2819400 h 4483100"/>
              <a:gd name="connsiteX69" fmla="*/ 1041400 w 4771268"/>
              <a:gd name="connsiteY69" fmla="*/ 2806700 h 4483100"/>
              <a:gd name="connsiteX70" fmla="*/ 1009652 w 4771268"/>
              <a:gd name="connsiteY70" fmla="*/ 2794000 h 4483100"/>
              <a:gd name="connsiteX71" fmla="*/ 1028700 w 4771268"/>
              <a:gd name="connsiteY71" fmla="*/ 2743200 h 4483100"/>
              <a:gd name="connsiteX72" fmla="*/ 1028700 w 4771268"/>
              <a:gd name="connsiteY72" fmla="*/ 2635252 h 4483100"/>
              <a:gd name="connsiteX73" fmla="*/ 1047752 w 4771268"/>
              <a:gd name="connsiteY73" fmla="*/ 2603500 h 4483100"/>
              <a:gd name="connsiteX74" fmla="*/ 1073152 w 4771268"/>
              <a:gd name="connsiteY74" fmla="*/ 2501900 h 4483100"/>
              <a:gd name="connsiteX75" fmla="*/ 1003300 w 4771268"/>
              <a:gd name="connsiteY75" fmla="*/ 2489200 h 4483100"/>
              <a:gd name="connsiteX76" fmla="*/ 895352 w 4771268"/>
              <a:gd name="connsiteY76" fmla="*/ 2425700 h 4483100"/>
              <a:gd name="connsiteX77" fmla="*/ 755652 w 4771268"/>
              <a:gd name="connsiteY77" fmla="*/ 2457452 h 4483100"/>
              <a:gd name="connsiteX78" fmla="*/ 609600 w 4771268"/>
              <a:gd name="connsiteY78" fmla="*/ 2495548 h 4483100"/>
              <a:gd name="connsiteX79" fmla="*/ 508000 w 4771268"/>
              <a:gd name="connsiteY79" fmla="*/ 2597148 h 4483100"/>
              <a:gd name="connsiteX80" fmla="*/ 412752 w 4771268"/>
              <a:gd name="connsiteY80" fmla="*/ 2660652 h 4483100"/>
              <a:gd name="connsiteX81" fmla="*/ 311152 w 4771268"/>
              <a:gd name="connsiteY81" fmla="*/ 2724148 h 4483100"/>
              <a:gd name="connsiteX82" fmla="*/ 273052 w 4771268"/>
              <a:gd name="connsiteY82" fmla="*/ 2806700 h 4483100"/>
              <a:gd name="connsiteX83" fmla="*/ 152400 w 4771268"/>
              <a:gd name="connsiteY83" fmla="*/ 2800348 h 4483100"/>
              <a:gd name="connsiteX84" fmla="*/ 133352 w 4771268"/>
              <a:gd name="connsiteY84" fmla="*/ 2755900 h 4483100"/>
              <a:gd name="connsiteX85" fmla="*/ 0 w 4771268"/>
              <a:gd name="connsiteY85" fmla="*/ 2781300 h 4483100"/>
              <a:gd name="connsiteX86" fmla="*/ 222252 w 4771268"/>
              <a:gd name="connsiteY86" fmla="*/ 2635252 h 4483100"/>
              <a:gd name="connsiteX87" fmla="*/ 330200 w 4771268"/>
              <a:gd name="connsiteY87" fmla="*/ 2616200 h 4483100"/>
              <a:gd name="connsiteX88" fmla="*/ 349252 w 4771268"/>
              <a:gd name="connsiteY88" fmla="*/ 2540000 h 4483100"/>
              <a:gd name="connsiteX89" fmla="*/ 419100 w 4771268"/>
              <a:gd name="connsiteY89" fmla="*/ 2540000 h 4483100"/>
              <a:gd name="connsiteX90" fmla="*/ 495300 w 4771268"/>
              <a:gd name="connsiteY90" fmla="*/ 2495548 h 4483100"/>
              <a:gd name="connsiteX91" fmla="*/ 806452 w 4771268"/>
              <a:gd name="connsiteY91" fmla="*/ 2336800 h 4483100"/>
              <a:gd name="connsiteX92" fmla="*/ 1104900 w 4771268"/>
              <a:gd name="connsiteY92" fmla="*/ 2152652 h 4483100"/>
              <a:gd name="connsiteX93" fmla="*/ 1301752 w 4771268"/>
              <a:gd name="connsiteY93" fmla="*/ 1885948 h 4483100"/>
              <a:gd name="connsiteX94" fmla="*/ 1644652 w 4771268"/>
              <a:gd name="connsiteY94" fmla="*/ 1739900 h 4483100"/>
              <a:gd name="connsiteX95" fmla="*/ 1847852 w 4771268"/>
              <a:gd name="connsiteY95" fmla="*/ 1606548 h 4483100"/>
              <a:gd name="connsiteX96" fmla="*/ 1924052 w 4771268"/>
              <a:gd name="connsiteY96" fmla="*/ 1447800 h 4483100"/>
              <a:gd name="connsiteX97" fmla="*/ 1968500 w 4771268"/>
              <a:gd name="connsiteY97" fmla="*/ 1377948 h 4483100"/>
              <a:gd name="connsiteX98" fmla="*/ 1930400 w 4771268"/>
              <a:gd name="connsiteY98" fmla="*/ 1168400 h 4483100"/>
              <a:gd name="connsiteX99" fmla="*/ 1974852 w 4771268"/>
              <a:gd name="connsiteY99" fmla="*/ 1054100 h 4483100"/>
              <a:gd name="connsiteX100" fmla="*/ 1955800 w 4771268"/>
              <a:gd name="connsiteY100" fmla="*/ 984252 h 4483100"/>
              <a:gd name="connsiteX101" fmla="*/ 2006600 w 4771268"/>
              <a:gd name="connsiteY101" fmla="*/ 838200 h 4483100"/>
              <a:gd name="connsiteX102" fmla="*/ 2076452 w 4771268"/>
              <a:gd name="connsiteY102" fmla="*/ 850900 h 4483100"/>
              <a:gd name="connsiteX103" fmla="*/ 2127252 w 4771268"/>
              <a:gd name="connsiteY103" fmla="*/ 831852 h 4483100"/>
              <a:gd name="connsiteX104" fmla="*/ 2165352 w 4771268"/>
              <a:gd name="connsiteY104" fmla="*/ 723900 h 4483100"/>
              <a:gd name="connsiteX105" fmla="*/ 2190752 w 4771268"/>
              <a:gd name="connsiteY105" fmla="*/ 488948 h 4483100"/>
              <a:gd name="connsiteX106" fmla="*/ 2336800 w 4771268"/>
              <a:gd name="connsiteY106" fmla="*/ 387348 h 4483100"/>
              <a:gd name="connsiteX107" fmla="*/ 2387600 w 4771268"/>
              <a:gd name="connsiteY107" fmla="*/ 317500 h 4483100"/>
              <a:gd name="connsiteX108" fmla="*/ 2571752 w 4771268"/>
              <a:gd name="connsiteY108" fmla="*/ 273052 h 4483100"/>
              <a:gd name="connsiteX109" fmla="*/ 2609852 w 4771268"/>
              <a:gd name="connsiteY109" fmla="*/ 273052 h 4483100"/>
              <a:gd name="connsiteX110" fmla="*/ 2635252 w 4771268"/>
              <a:gd name="connsiteY110" fmla="*/ 260348 h 4483100"/>
              <a:gd name="connsiteX111" fmla="*/ 2654300 w 4771268"/>
              <a:gd name="connsiteY111" fmla="*/ 139700 h 4483100"/>
              <a:gd name="connsiteX112" fmla="*/ 2641600 w 4771268"/>
              <a:gd name="connsiteY112" fmla="*/ 57148 h 4483100"/>
              <a:gd name="connsiteX0" fmla="*/ 2724152 w 4771268"/>
              <a:gd name="connsiteY0" fmla="*/ 0 h 4483100"/>
              <a:gd name="connsiteX1" fmla="*/ 2813052 w 4771268"/>
              <a:gd name="connsiteY1" fmla="*/ 69852 h 4483100"/>
              <a:gd name="connsiteX2" fmla="*/ 2901952 w 4771268"/>
              <a:gd name="connsiteY2" fmla="*/ 228600 h 4483100"/>
              <a:gd name="connsiteX3" fmla="*/ 2984500 w 4771268"/>
              <a:gd name="connsiteY3" fmla="*/ 311148 h 4483100"/>
              <a:gd name="connsiteX4" fmla="*/ 3067052 w 4771268"/>
              <a:gd name="connsiteY4" fmla="*/ 539748 h 4483100"/>
              <a:gd name="connsiteX5" fmla="*/ 3067052 w 4771268"/>
              <a:gd name="connsiteY5" fmla="*/ 590548 h 4483100"/>
              <a:gd name="connsiteX6" fmla="*/ 3175000 w 4771268"/>
              <a:gd name="connsiteY6" fmla="*/ 717548 h 4483100"/>
              <a:gd name="connsiteX7" fmla="*/ 3238500 w 4771268"/>
              <a:gd name="connsiteY7" fmla="*/ 717548 h 4483100"/>
              <a:gd name="connsiteX8" fmla="*/ 3270252 w 4771268"/>
              <a:gd name="connsiteY8" fmla="*/ 742948 h 4483100"/>
              <a:gd name="connsiteX9" fmla="*/ 3321052 w 4771268"/>
              <a:gd name="connsiteY9" fmla="*/ 755652 h 4483100"/>
              <a:gd name="connsiteX10" fmla="*/ 3587752 w 4771268"/>
              <a:gd name="connsiteY10" fmla="*/ 673100 h 4483100"/>
              <a:gd name="connsiteX11" fmla="*/ 3708400 w 4771268"/>
              <a:gd name="connsiteY11" fmla="*/ 590548 h 4483100"/>
              <a:gd name="connsiteX12" fmla="*/ 3771900 w 4771268"/>
              <a:gd name="connsiteY12" fmla="*/ 584200 h 4483100"/>
              <a:gd name="connsiteX13" fmla="*/ 3886200 w 4771268"/>
              <a:gd name="connsiteY13" fmla="*/ 571500 h 4483100"/>
              <a:gd name="connsiteX14" fmla="*/ 4191000 w 4771268"/>
              <a:gd name="connsiteY14" fmla="*/ 539748 h 4483100"/>
              <a:gd name="connsiteX15" fmla="*/ 4432300 w 4771268"/>
              <a:gd name="connsiteY15" fmla="*/ 609600 h 4483100"/>
              <a:gd name="connsiteX16" fmla="*/ 4540252 w 4771268"/>
              <a:gd name="connsiteY16" fmla="*/ 508000 h 4483100"/>
              <a:gd name="connsiteX17" fmla="*/ 4616452 w 4771268"/>
              <a:gd name="connsiteY17" fmla="*/ 412748 h 4483100"/>
              <a:gd name="connsiteX18" fmla="*/ 4737100 w 4771268"/>
              <a:gd name="connsiteY18" fmla="*/ 361948 h 4483100"/>
              <a:gd name="connsiteX19" fmla="*/ 4743360 w 4771268"/>
              <a:gd name="connsiteY19" fmla="*/ 360072 h 4483100"/>
              <a:gd name="connsiteX20" fmla="*/ 4771268 w 4771268"/>
              <a:gd name="connsiteY20" fmla="*/ 380004 h 4483100"/>
              <a:gd name="connsiteX21" fmla="*/ 4505328 w 4771268"/>
              <a:gd name="connsiteY21" fmla="*/ 771524 h 4483100"/>
              <a:gd name="connsiteX22" fmla="*/ 2667002 w 4771268"/>
              <a:gd name="connsiteY22" fmla="*/ 1095376 h 4483100"/>
              <a:gd name="connsiteX23" fmla="*/ 1485902 w 4771268"/>
              <a:gd name="connsiteY23" fmla="*/ 3543300 h 4483100"/>
              <a:gd name="connsiteX24" fmla="*/ 1883258 w 4771268"/>
              <a:gd name="connsiteY24" fmla="*/ 4368192 h 4483100"/>
              <a:gd name="connsiteX25" fmla="*/ 1847068 w 4771268"/>
              <a:gd name="connsiteY25" fmla="*/ 4430816 h 4483100"/>
              <a:gd name="connsiteX26" fmla="*/ 1841500 w 4771268"/>
              <a:gd name="connsiteY26" fmla="*/ 4432300 h 4483100"/>
              <a:gd name="connsiteX27" fmla="*/ 1644652 w 4771268"/>
              <a:gd name="connsiteY27" fmla="*/ 4483100 h 4483100"/>
              <a:gd name="connsiteX28" fmla="*/ 1600200 w 4771268"/>
              <a:gd name="connsiteY28" fmla="*/ 4394200 h 4483100"/>
              <a:gd name="connsiteX29" fmla="*/ 1562100 w 4771268"/>
              <a:gd name="connsiteY29" fmla="*/ 4394200 h 4483100"/>
              <a:gd name="connsiteX30" fmla="*/ 1492252 w 4771268"/>
              <a:gd name="connsiteY30" fmla="*/ 4375148 h 4483100"/>
              <a:gd name="connsiteX31" fmla="*/ 1473200 w 4771268"/>
              <a:gd name="connsiteY31" fmla="*/ 4318000 h 4483100"/>
              <a:gd name="connsiteX32" fmla="*/ 1377952 w 4771268"/>
              <a:gd name="connsiteY32" fmla="*/ 4292600 h 4483100"/>
              <a:gd name="connsiteX33" fmla="*/ 1377952 w 4771268"/>
              <a:gd name="connsiteY33" fmla="*/ 4184652 h 4483100"/>
              <a:gd name="connsiteX34" fmla="*/ 1333500 w 4771268"/>
              <a:gd name="connsiteY34" fmla="*/ 4146548 h 4483100"/>
              <a:gd name="connsiteX35" fmla="*/ 1295400 w 4771268"/>
              <a:gd name="connsiteY35" fmla="*/ 4089400 h 4483100"/>
              <a:gd name="connsiteX36" fmla="*/ 1282700 w 4771268"/>
              <a:gd name="connsiteY36" fmla="*/ 3886200 h 4483100"/>
              <a:gd name="connsiteX37" fmla="*/ 1244600 w 4771268"/>
              <a:gd name="connsiteY37" fmla="*/ 3841748 h 4483100"/>
              <a:gd name="connsiteX38" fmla="*/ 1257300 w 4771268"/>
              <a:gd name="connsiteY38" fmla="*/ 3822700 h 4483100"/>
              <a:gd name="connsiteX39" fmla="*/ 1257300 w 4771268"/>
              <a:gd name="connsiteY39" fmla="*/ 3740148 h 4483100"/>
              <a:gd name="connsiteX40" fmla="*/ 1327152 w 4771268"/>
              <a:gd name="connsiteY40" fmla="*/ 3714748 h 4483100"/>
              <a:gd name="connsiteX41" fmla="*/ 1289052 w 4771268"/>
              <a:gd name="connsiteY41" fmla="*/ 3657600 h 4483100"/>
              <a:gd name="connsiteX42" fmla="*/ 1225552 w 4771268"/>
              <a:gd name="connsiteY42" fmla="*/ 3638548 h 4483100"/>
              <a:gd name="connsiteX43" fmla="*/ 1181100 w 4771268"/>
              <a:gd name="connsiteY43" fmla="*/ 3625852 h 4483100"/>
              <a:gd name="connsiteX44" fmla="*/ 1181100 w 4771268"/>
              <a:gd name="connsiteY44" fmla="*/ 3575052 h 4483100"/>
              <a:gd name="connsiteX45" fmla="*/ 1219200 w 4771268"/>
              <a:gd name="connsiteY45" fmla="*/ 3530600 h 4483100"/>
              <a:gd name="connsiteX46" fmla="*/ 1282700 w 4771268"/>
              <a:gd name="connsiteY46" fmla="*/ 3536948 h 4483100"/>
              <a:gd name="connsiteX47" fmla="*/ 1333500 w 4771268"/>
              <a:gd name="connsiteY47" fmla="*/ 3524252 h 4483100"/>
              <a:gd name="connsiteX48" fmla="*/ 1352552 w 4771268"/>
              <a:gd name="connsiteY48" fmla="*/ 3473452 h 4483100"/>
              <a:gd name="connsiteX49" fmla="*/ 1390652 w 4771268"/>
              <a:gd name="connsiteY49" fmla="*/ 3378200 h 4483100"/>
              <a:gd name="connsiteX50" fmla="*/ 1479552 w 4771268"/>
              <a:gd name="connsiteY50" fmla="*/ 3359148 h 4483100"/>
              <a:gd name="connsiteX51" fmla="*/ 1473200 w 4771268"/>
              <a:gd name="connsiteY51" fmla="*/ 3321052 h 4483100"/>
              <a:gd name="connsiteX52" fmla="*/ 1428752 w 4771268"/>
              <a:gd name="connsiteY52" fmla="*/ 3289300 h 4483100"/>
              <a:gd name="connsiteX53" fmla="*/ 1454152 w 4771268"/>
              <a:gd name="connsiteY53" fmla="*/ 3238500 h 4483100"/>
              <a:gd name="connsiteX54" fmla="*/ 1371600 w 4771268"/>
              <a:gd name="connsiteY54" fmla="*/ 3200400 h 4483100"/>
              <a:gd name="connsiteX55" fmla="*/ 1289052 w 4771268"/>
              <a:gd name="connsiteY55" fmla="*/ 3175000 h 4483100"/>
              <a:gd name="connsiteX56" fmla="*/ 1314452 w 4771268"/>
              <a:gd name="connsiteY56" fmla="*/ 3105148 h 4483100"/>
              <a:gd name="connsiteX57" fmla="*/ 1377952 w 4771268"/>
              <a:gd name="connsiteY57" fmla="*/ 3086100 h 4483100"/>
              <a:gd name="connsiteX58" fmla="*/ 1409700 w 4771268"/>
              <a:gd name="connsiteY58" fmla="*/ 3035300 h 4483100"/>
              <a:gd name="connsiteX59" fmla="*/ 1320800 w 4771268"/>
              <a:gd name="connsiteY59" fmla="*/ 2990852 h 4483100"/>
              <a:gd name="connsiteX60" fmla="*/ 1276352 w 4771268"/>
              <a:gd name="connsiteY60" fmla="*/ 2997200 h 4483100"/>
              <a:gd name="connsiteX61" fmla="*/ 1130300 w 4771268"/>
              <a:gd name="connsiteY61" fmla="*/ 2997200 h 4483100"/>
              <a:gd name="connsiteX62" fmla="*/ 1104900 w 4771268"/>
              <a:gd name="connsiteY62" fmla="*/ 3035300 h 4483100"/>
              <a:gd name="connsiteX63" fmla="*/ 1054100 w 4771268"/>
              <a:gd name="connsiteY63" fmla="*/ 3028948 h 4483100"/>
              <a:gd name="connsiteX64" fmla="*/ 996952 w 4771268"/>
              <a:gd name="connsiteY64" fmla="*/ 2978148 h 4483100"/>
              <a:gd name="connsiteX65" fmla="*/ 996952 w 4771268"/>
              <a:gd name="connsiteY65" fmla="*/ 2927348 h 4483100"/>
              <a:gd name="connsiteX66" fmla="*/ 1098552 w 4771268"/>
              <a:gd name="connsiteY66" fmla="*/ 2901948 h 4483100"/>
              <a:gd name="connsiteX67" fmla="*/ 1098552 w 4771268"/>
              <a:gd name="connsiteY67" fmla="*/ 2819400 h 4483100"/>
              <a:gd name="connsiteX68" fmla="*/ 1041400 w 4771268"/>
              <a:gd name="connsiteY68" fmla="*/ 2806700 h 4483100"/>
              <a:gd name="connsiteX69" fmla="*/ 1009652 w 4771268"/>
              <a:gd name="connsiteY69" fmla="*/ 2794000 h 4483100"/>
              <a:gd name="connsiteX70" fmla="*/ 1028700 w 4771268"/>
              <a:gd name="connsiteY70" fmla="*/ 2743200 h 4483100"/>
              <a:gd name="connsiteX71" fmla="*/ 1028700 w 4771268"/>
              <a:gd name="connsiteY71" fmla="*/ 2635252 h 4483100"/>
              <a:gd name="connsiteX72" fmla="*/ 1047752 w 4771268"/>
              <a:gd name="connsiteY72" fmla="*/ 2603500 h 4483100"/>
              <a:gd name="connsiteX73" fmla="*/ 1073152 w 4771268"/>
              <a:gd name="connsiteY73" fmla="*/ 2501900 h 4483100"/>
              <a:gd name="connsiteX74" fmla="*/ 1003300 w 4771268"/>
              <a:gd name="connsiteY74" fmla="*/ 2489200 h 4483100"/>
              <a:gd name="connsiteX75" fmla="*/ 895352 w 4771268"/>
              <a:gd name="connsiteY75" fmla="*/ 2425700 h 4483100"/>
              <a:gd name="connsiteX76" fmla="*/ 755652 w 4771268"/>
              <a:gd name="connsiteY76" fmla="*/ 2457452 h 4483100"/>
              <a:gd name="connsiteX77" fmla="*/ 609600 w 4771268"/>
              <a:gd name="connsiteY77" fmla="*/ 2495548 h 4483100"/>
              <a:gd name="connsiteX78" fmla="*/ 508000 w 4771268"/>
              <a:gd name="connsiteY78" fmla="*/ 2597148 h 4483100"/>
              <a:gd name="connsiteX79" fmla="*/ 412752 w 4771268"/>
              <a:gd name="connsiteY79" fmla="*/ 2660652 h 4483100"/>
              <a:gd name="connsiteX80" fmla="*/ 311152 w 4771268"/>
              <a:gd name="connsiteY80" fmla="*/ 2724148 h 4483100"/>
              <a:gd name="connsiteX81" fmla="*/ 273052 w 4771268"/>
              <a:gd name="connsiteY81" fmla="*/ 2806700 h 4483100"/>
              <a:gd name="connsiteX82" fmla="*/ 152400 w 4771268"/>
              <a:gd name="connsiteY82" fmla="*/ 2800348 h 4483100"/>
              <a:gd name="connsiteX83" fmla="*/ 133352 w 4771268"/>
              <a:gd name="connsiteY83" fmla="*/ 2755900 h 4483100"/>
              <a:gd name="connsiteX84" fmla="*/ 0 w 4771268"/>
              <a:gd name="connsiteY84" fmla="*/ 2781300 h 4483100"/>
              <a:gd name="connsiteX85" fmla="*/ 222252 w 4771268"/>
              <a:gd name="connsiteY85" fmla="*/ 2635252 h 4483100"/>
              <a:gd name="connsiteX86" fmla="*/ 330200 w 4771268"/>
              <a:gd name="connsiteY86" fmla="*/ 2616200 h 4483100"/>
              <a:gd name="connsiteX87" fmla="*/ 349252 w 4771268"/>
              <a:gd name="connsiteY87" fmla="*/ 2540000 h 4483100"/>
              <a:gd name="connsiteX88" fmla="*/ 419100 w 4771268"/>
              <a:gd name="connsiteY88" fmla="*/ 2540000 h 4483100"/>
              <a:gd name="connsiteX89" fmla="*/ 495300 w 4771268"/>
              <a:gd name="connsiteY89" fmla="*/ 2495548 h 4483100"/>
              <a:gd name="connsiteX90" fmla="*/ 806452 w 4771268"/>
              <a:gd name="connsiteY90" fmla="*/ 2336800 h 4483100"/>
              <a:gd name="connsiteX91" fmla="*/ 1104900 w 4771268"/>
              <a:gd name="connsiteY91" fmla="*/ 2152652 h 4483100"/>
              <a:gd name="connsiteX92" fmla="*/ 1301752 w 4771268"/>
              <a:gd name="connsiteY92" fmla="*/ 1885948 h 4483100"/>
              <a:gd name="connsiteX93" fmla="*/ 1644652 w 4771268"/>
              <a:gd name="connsiteY93" fmla="*/ 1739900 h 4483100"/>
              <a:gd name="connsiteX94" fmla="*/ 1847852 w 4771268"/>
              <a:gd name="connsiteY94" fmla="*/ 1606548 h 4483100"/>
              <a:gd name="connsiteX95" fmla="*/ 1924052 w 4771268"/>
              <a:gd name="connsiteY95" fmla="*/ 1447800 h 4483100"/>
              <a:gd name="connsiteX96" fmla="*/ 1968500 w 4771268"/>
              <a:gd name="connsiteY96" fmla="*/ 1377948 h 4483100"/>
              <a:gd name="connsiteX97" fmla="*/ 1930400 w 4771268"/>
              <a:gd name="connsiteY97" fmla="*/ 1168400 h 4483100"/>
              <a:gd name="connsiteX98" fmla="*/ 1974852 w 4771268"/>
              <a:gd name="connsiteY98" fmla="*/ 1054100 h 4483100"/>
              <a:gd name="connsiteX99" fmla="*/ 1955800 w 4771268"/>
              <a:gd name="connsiteY99" fmla="*/ 984252 h 4483100"/>
              <a:gd name="connsiteX100" fmla="*/ 2006600 w 4771268"/>
              <a:gd name="connsiteY100" fmla="*/ 838200 h 4483100"/>
              <a:gd name="connsiteX101" fmla="*/ 2076452 w 4771268"/>
              <a:gd name="connsiteY101" fmla="*/ 850900 h 4483100"/>
              <a:gd name="connsiteX102" fmla="*/ 2127252 w 4771268"/>
              <a:gd name="connsiteY102" fmla="*/ 831852 h 4483100"/>
              <a:gd name="connsiteX103" fmla="*/ 2165352 w 4771268"/>
              <a:gd name="connsiteY103" fmla="*/ 723900 h 4483100"/>
              <a:gd name="connsiteX104" fmla="*/ 2190752 w 4771268"/>
              <a:gd name="connsiteY104" fmla="*/ 488948 h 4483100"/>
              <a:gd name="connsiteX105" fmla="*/ 2336800 w 4771268"/>
              <a:gd name="connsiteY105" fmla="*/ 387348 h 4483100"/>
              <a:gd name="connsiteX106" fmla="*/ 2387600 w 4771268"/>
              <a:gd name="connsiteY106" fmla="*/ 317500 h 4483100"/>
              <a:gd name="connsiteX107" fmla="*/ 2571752 w 4771268"/>
              <a:gd name="connsiteY107" fmla="*/ 273052 h 4483100"/>
              <a:gd name="connsiteX108" fmla="*/ 2609852 w 4771268"/>
              <a:gd name="connsiteY108" fmla="*/ 273052 h 4483100"/>
              <a:gd name="connsiteX109" fmla="*/ 2635252 w 4771268"/>
              <a:gd name="connsiteY109" fmla="*/ 260348 h 4483100"/>
              <a:gd name="connsiteX110" fmla="*/ 2654300 w 4771268"/>
              <a:gd name="connsiteY110" fmla="*/ 139700 h 4483100"/>
              <a:gd name="connsiteX111" fmla="*/ 2641600 w 4771268"/>
              <a:gd name="connsiteY111" fmla="*/ 57148 h 4483100"/>
              <a:gd name="connsiteX112" fmla="*/ 2724152 w 4771268"/>
              <a:gd name="connsiteY112" fmla="*/ 0 h 4483100"/>
              <a:gd name="connsiteX0" fmla="*/ 2724152 w 4771268"/>
              <a:gd name="connsiteY0" fmla="*/ 0 h 4483100"/>
              <a:gd name="connsiteX1" fmla="*/ 2813052 w 4771268"/>
              <a:gd name="connsiteY1" fmla="*/ 69852 h 4483100"/>
              <a:gd name="connsiteX2" fmla="*/ 2901952 w 4771268"/>
              <a:gd name="connsiteY2" fmla="*/ 228600 h 4483100"/>
              <a:gd name="connsiteX3" fmla="*/ 2984500 w 4771268"/>
              <a:gd name="connsiteY3" fmla="*/ 311148 h 4483100"/>
              <a:gd name="connsiteX4" fmla="*/ 3067052 w 4771268"/>
              <a:gd name="connsiteY4" fmla="*/ 539748 h 4483100"/>
              <a:gd name="connsiteX5" fmla="*/ 3067052 w 4771268"/>
              <a:gd name="connsiteY5" fmla="*/ 590548 h 4483100"/>
              <a:gd name="connsiteX6" fmla="*/ 3175000 w 4771268"/>
              <a:gd name="connsiteY6" fmla="*/ 717548 h 4483100"/>
              <a:gd name="connsiteX7" fmla="*/ 3238500 w 4771268"/>
              <a:gd name="connsiteY7" fmla="*/ 717548 h 4483100"/>
              <a:gd name="connsiteX8" fmla="*/ 3270252 w 4771268"/>
              <a:gd name="connsiteY8" fmla="*/ 742948 h 4483100"/>
              <a:gd name="connsiteX9" fmla="*/ 3321052 w 4771268"/>
              <a:gd name="connsiteY9" fmla="*/ 755652 h 4483100"/>
              <a:gd name="connsiteX10" fmla="*/ 3587752 w 4771268"/>
              <a:gd name="connsiteY10" fmla="*/ 673100 h 4483100"/>
              <a:gd name="connsiteX11" fmla="*/ 3708400 w 4771268"/>
              <a:gd name="connsiteY11" fmla="*/ 590548 h 4483100"/>
              <a:gd name="connsiteX12" fmla="*/ 3771900 w 4771268"/>
              <a:gd name="connsiteY12" fmla="*/ 584200 h 4483100"/>
              <a:gd name="connsiteX13" fmla="*/ 3886200 w 4771268"/>
              <a:gd name="connsiteY13" fmla="*/ 571500 h 4483100"/>
              <a:gd name="connsiteX14" fmla="*/ 4191000 w 4771268"/>
              <a:gd name="connsiteY14" fmla="*/ 539748 h 4483100"/>
              <a:gd name="connsiteX15" fmla="*/ 4432300 w 4771268"/>
              <a:gd name="connsiteY15" fmla="*/ 609600 h 4483100"/>
              <a:gd name="connsiteX16" fmla="*/ 4540252 w 4771268"/>
              <a:gd name="connsiteY16" fmla="*/ 508000 h 4483100"/>
              <a:gd name="connsiteX17" fmla="*/ 4616452 w 4771268"/>
              <a:gd name="connsiteY17" fmla="*/ 412748 h 4483100"/>
              <a:gd name="connsiteX18" fmla="*/ 4737100 w 4771268"/>
              <a:gd name="connsiteY18" fmla="*/ 361948 h 4483100"/>
              <a:gd name="connsiteX19" fmla="*/ 4743360 w 4771268"/>
              <a:gd name="connsiteY19" fmla="*/ 360072 h 4483100"/>
              <a:gd name="connsiteX20" fmla="*/ 4771268 w 4771268"/>
              <a:gd name="connsiteY20" fmla="*/ 380004 h 4483100"/>
              <a:gd name="connsiteX21" fmla="*/ 4505328 w 4771268"/>
              <a:gd name="connsiteY21" fmla="*/ 771524 h 4483100"/>
              <a:gd name="connsiteX22" fmla="*/ 2667002 w 4771268"/>
              <a:gd name="connsiteY22" fmla="*/ 1095376 h 4483100"/>
              <a:gd name="connsiteX23" fmla="*/ 1485902 w 4771268"/>
              <a:gd name="connsiteY23" fmla="*/ 3543300 h 4483100"/>
              <a:gd name="connsiteX24" fmla="*/ 1847068 w 4771268"/>
              <a:gd name="connsiteY24" fmla="*/ 4430816 h 4483100"/>
              <a:gd name="connsiteX25" fmla="*/ 1841500 w 4771268"/>
              <a:gd name="connsiteY25" fmla="*/ 4432300 h 4483100"/>
              <a:gd name="connsiteX26" fmla="*/ 1644652 w 4771268"/>
              <a:gd name="connsiteY26" fmla="*/ 4483100 h 4483100"/>
              <a:gd name="connsiteX27" fmla="*/ 1600200 w 4771268"/>
              <a:gd name="connsiteY27" fmla="*/ 4394200 h 4483100"/>
              <a:gd name="connsiteX28" fmla="*/ 1562100 w 4771268"/>
              <a:gd name="connsiteY28" fmla="*/ 4394200 h 4483100"/>
              <a:gd name="connsiteX29" fmla="*/ 1492252 w 4771268"/>
              <a:gd name="connsiteY29" fmla="*/ 4375148 h 4483100"/>
              <a:gd name="connsiteX30" fmla="*/ 1473200 w 4771268"/>
              <a:gd name="connsiteY30" fmla="*/ 4318000 h 4483100"/>
              <a:gd name="connsiteX31" fmla="*/ 1377952 w 4771268"/>
              <a:gd name="connsiteY31" fmla="*/ 4292600 h 4483100"/>
              <a:gd name="connsiteX32" fmla="*/ 1377952 w 4771268"/>
              <a:gd name="connsiteY32" fmla="*/ 4184652 h 4483100"/>
              <a:gd name="connsiteX33" fmla="*/ 1333500 w 4771268"/>
              <a:gd name="connsiteY33" fmla="*/ 4146548 h 4483100"/>
              <a:gd name="connsiteX34" fmla="*/ 1295400 w 4771268"/>
              <a:gd name="connsiteY34" fmla="*/ 4089400 h 4483100"/>
              <a:gd name="connsiteX35" fmla="*/ 1282700 w 4771268"/>
              <a:gd name="connsiteY35" fmla="*/ 3886200 h 4483100"/>
              <a:gd name="connsiteX36" fmla="*/ 1244600 w 4771268"/>
              <a:gd name="connsiteY36" fmla="*/ 3841748 h 4483100"/>
              <a:gd name="connsiteX37" fmla="*/ 1257300 w 4771268"/>
              <a:gd name="connsiteY37" fmla="*/ 3822700 h 4483100"/>
              <a:gd name="connsiteX38" fmla="*/ 1257300 w 4771268"/>
              <a:gd name="connsiteY38" fmla="*/ 3740148 h 4483100"/>
              <a:gd name="connsiteX39" fmla="*/ 1327152 w 4771268"/>
              <a:gd name="connsiteY39" fmla="*/ 3714748 h 4483100"/>
              <a:gd name="connsiteX40" fmla="*/ 1289052 w 4771268"/>
              <a:gd name="connsiteY40" fmla="*/ 3657600 h 4483100"/>
              <a:gd name="connsiteX41" fmla="*/ 1225552 w 4771268"/>
              <a:gd name="connsiteY41" fmla="*/ 3638548 h 4483100"/>
              <a:gd name="connsiteX42" fmla="*/ 1181100 w 4771268"/>
              <a:gd name="connsiteY42" fmla="*/ 3625852 h 4483100"/>
              <a:gd name="connsiteX43" fmla="*/ 1181100 w 4771268"/>
              <a:gd name="connsiteY43" fmla="*/ 3575052 h 4483100"/>
              <a:gd name="connsiteX44" fmla="*/ 1219200 w 4771268"/>
              <a:gd name="connsiteY44" fmla="*/ 3530600 h 4483100"/>
              <a:gd name="connsiteX45" fmla="*/ 1282700 w 4771268"/>
              <a:gd name="connsiteY45" fmla="*/ 3536948 h 4483100"/>
              <a:gd name="connsiteX46" fmla="*/ 1333500 w 4771268"/>
              <a:gd name="connsiteY46" fmla="*/ 3524252 h 4483100"/>
              <a:gd name="connsiteX47" fmla="*/ 1352552 w 4771268"/>
              <a:gd name="connsiteY47" fmla="*/ 3473452 h 4483100"/>
              <a:gd name="connsiteX48" fmla="*/ 1390652 w 4771268"/>
              <a:gd name="connsiteY48" fmla="*/ 3378200 h 4483100"/>
              <a:gd name="connsiteX49" fmla="*/ 1479552 w 4771268"/>
              <a:gd name="connsiteY49" fmla="*/ 3359148 h 4483100"/>
              <a:gd name="connsiteX50" fmla="*/ 1473200 w 4771268"/>
              <a:gd name="connsiteY50" fmla="*/ 3321052 h 4483100"/>
              <a:gd name="connsiteX51" fmla="*/ 1428752 w 4771268"/>
              <a:gd name="connsiteY51" fmla="*/ 3289300 h 4483100"/>
              <a:gd name="connsiteX52" fmla="*/ 1454152 w 4771268"/>
              <a:gd name="connsiteY52" fmla="*/ 3238500 h 4483100"/>
              <a:gd name="connsiteX53" fmla="*/ 1371600 w 4771268"/>
              <a:gd name="connsiteY53" fmla="*/ 3200400 h 4483100"/>
              <a:gd name="connsiteX54" fmla="*/ 1289052 w 4771268"/>
              <a:gd name="connsiteY54" fmla="*/ 3175000 h 4483100"/>
              <a:gd name="connsiteX55" fmla="*/ 1314452 w 4771268"/>
              <a:gd name="connsiteY55" fmla="*/ 3105148 h 4483100"/>
              <a:gd name="connsiteX56" fmla="*/ 1377952 w 4771268"/>
              <a:gd name="connsiteY56" fmla="*/ 3086100 h 4483100"/>
              <a:gd name="connsiteX57" fmla="*/ 1409700 w 4771268"/>
              <a:gd name="connsiteY57" fmla="*/ 3035300 h 4483100"/>
              <a:gd name="connsiteX58" fmla="*/ 1320800 w 4771268"/>
              <a:gd name="connsiteY58" fmla="*/ 2990852 h 4483100"/>
              <a:gd name="connsiteX59" fmla="*/ 1276352 w 4771268"/>
              <a:gd name="connsiteY59" fmla="*/ 2997200 h 4483100"/>
              <a:gd name="connsiteX60" fmla="*/ 1130300 w 4771268"/>
              <a:gd name="connsiteY60" fmla="*/ 2997200 h 4483100"/>
              <a:gd name="connsiteX61" fmla="*/ 1104900 w 4771268"/>
              <a:gd name="connsiteY61" fmla="*/ 3035300 h 4483100"/>
              <a:gd name="connsiteX62" fmla="*/ 1054100 w 4771268"/>
              <a:gd name="connsiteY62" fmla="*/ 3028948 h 4483100"/>
              <a:gd name="connsiteX63" fmla="*/ 996952 w 4771268"/>
              <a:gd name="connsiteY63" fmla="*/ 2978148 h 4483100"/>
              <a:gd name="connsiteX64" fmla="*/ 996952 w 4771268"/>
              <a:gd name="connsiteY64" fmla="*/ 2927348 h 4483100"/>
              <a:gd name="connsiteX65" fmla="*/ 1098552 w 4771268"/>
              <a:gd name="connsiteY65" fmla="*/ 2901948 h 4483100"/>
              <a:gd name="connsiteX66" fmla="*/ 1098552 w 4771268"/>
              <a:gd name="connsiteY66" fmla="*/ 2819400 h 4483100"/>
              <a:gd name="connsiteX67" fmla="*/ 1041400 w 4771268"/>
              <a:gd name="connsiteY67" fmla="*/ 2806700 h 4483100"/>
              <a:gd name="connsiteX68" fmla="*/ 1009652 w 4771268"/>
              <a:gd name="connsiteY68" fmla="*/ 2794000 h 4483100"/>
              <a:gd name="connsiteX69" fmla="*/ 1028700 w 4771268"/>
              <a:gd name="connsiteY69" fmla="*/ 2743200 h 4483100"/>
              <a:gd name="connsiteX70" fmla="*/ 1028700 w 4771268"/>
              <a:gd name="connsiteY70" fmla="*/ 2635252 h 4483100"/>
              <a:gd name="connsiteX71" fmla="*/ 1047752 w 4771268"/>
              <a:gd name="connsiteY71" fmla="*/ 2603500 h 4483100"/>
              <a:gd name="connsiteX72" fmla="*/ 1073152 w 4771268"/>
              <a:gd name="connsiteY72" fmla="*/ 2501900 h 4483100"/>
              <a:gd name="connsiteX73" fmla="*/ 1003300 w 4771268"/>
              <a:gd name="connsiteY73" fmla="*/ 2489200 h 4483100"/>
              <a:gd name="connsiteX74" fmla="*/ 895352 w 4771268"/>
              <a:gd name="connsiteY74" fmla="*/ 2425700 h 4483100"/>
              <a:gd name="connsiteX75" fmla="*/ 755652 w 4771268"/>
              <a:gd name="connsiteY75" fmla="*/ 2457452 h 4483100"/>
              <a:gd name="connsiteX76" fmla="*/ 609600 w 4771268"/>
              <a:gd name="connsiteY76" fmla="*/ 2495548 h 4483100"/>
              <a:gd name="connsiteX77" fmla="*/ 508000 w 4771268"/>
              <a:gd name="connsiteY77" fmla="*/ 2597148 h 4483100"/>
              <a:gd name="connsiteX78" fmla="*/ 412752 w 4771268"/>
              <a:gd name="connsiteY78" fmla="*/ 2660652 h 4483100"/>
              <a:gd name="connsiteX79" fmla="*/ 311152 w 4771268"/>
              <a:gd name="connsiteY79" fmla="*/ 2724148 h 4483100"/>
              <a:gd name="connsiteX80" fmla="*/ 273052 w 4771268"/>
              <a:gd name="connsiteY80" fmla="*/ 2806700 h 4483100"/>
              <a:gd name="connsiteX81" fmla="*/ 152400 w 4771268"/>
              <a:gd name="connsiteY81" fmla="*/ 2800348 h 4483100"/>
              <a:gd name="connsiteX82" fmla="*/ 133352 w 4771268"/>
              <a:gd name="connsiteY82" fmla="*/ 2755900 h 4483100"/>
              <a:gd name="connsiteX83" fmla="*/ 0 w 4771268"/>
              <a:gd name="connsiteY83" fmla="*/ 2781300 h 4483100"/>
              <a:gd name="connsiteX84" fmla="*/ 222252 w 4771268"/>
              <a:gd name="connsiteY84" fmla="*/ 2635252 h 4483100"/>
              <a:gd name="connsiteX85" fmla="*/ 330200 w 4771268"/>
              <a:gd name="connsiteY85" fmla="*/ 2616200 h 4483100"/>
              <a:gd name="connsiteX86" fmla="*/ 349252 w 4771268"/>
              <a:gd name="connsiteY86" fmla="*/ 2540000 h 4483100"/>
              <a:gd name="connsiteX87" fmla="*/ 419100 w 4771268"/>
              <a:gd name="connsiteY87" fmla="*/ 2540000 h 4483100"/>
              <a:gd name="connsiteX88" fmla="*/ 495300 w 4771268"/>
              <a:gd name="connsiteY88" fmla="*/ 2495548 h 4483100"/>
              <a:gd name="connsiteX89" fmla="*/ 806452 w 4771268"/>
              <a:gd name="connsiteY89" fmla="*/ 2336800 h 4483100"/>
              <a:gd name="connsiteX90" fmla="*/ 1104900 w 4771268"/>
              <a:gd name="connsiteY90" fmla="*/ 2152652 h 4483100"/>
              <a:gd name="connsiteX91" fmla="*/ 1301752 w 4771268"/>
              <a:gd name="connsiteY91" fmla="*/ 1885948 h 4483100"/>
              <a:gd name="connsiteX92" fmla="*/ 1644652 w 4771268"/>
              <a:gd name="connsiteY92" fmla="*/ 1739900 h 4483100"/>
              <a:gd name="connsiteX93" fmla="*/ 1847852 w 4771268"/>
              <a:gd name="connsiteY93" fmla="*/ 1606548 h 4483100"/>
              <a:gd name="connsiteX94" fmla="*/ 1924052 w 4771268"/>
              <a:gd name="connsiteY94" fmla="*/ 1447800 h 4483100"/>
              <a:gd name="connsiteX95" fmla="*/ 1968500 w 4771268"/>
              <a:gd name="connsiteY95" fmla="*/ 1377948 h 4483100"/>
              <a:gd name="connsiteX96" fmla="*/ 1930400 w 4771268"/>
              <a:gd name="connsiteY96" fmla="*/ 1168400 h 4483100"/>
              <a:gd name="connsiteX97" fmla="*/ 1974852 w 4771268"/>
              <a:gd name="connsiteY97" fmla="*/ 1054100 h 4483100"/>
              <a:gd name="connsiteX98" fmla="*/ 1955800 w 4771268"/>
              <a:gd name="connsiteY98" fmla="*/ 984252 h 4483100"/>
              <a:gd name="connsiteX99" fmla="*/ 2006600 w 4771268"/>
              <a:gd name="connsiteY99" fmla="*/ 838200 h 4483100"/>
              <a:gd name="connsiteX100" fmla="*/ 2076452 w 4771268"/>
              <a:gd name="connsiteY100" fmla="*/ 850900 h 4483100"/>
              <a:gd name="connsiteX101" fmla="*/ 2127252 w 4771268"/>
              <a:gd name="connsiteY101" fmla="*/ 831852 h 4483100"/>
              <a:gd name="connsiteX102" fmla="*/ 2165352 w 4771268"/>
              <a:gd name="connsiteY102" fmla="*/ 723900 h 4483100"/>
              <a:gd name="connsiteX103" fmla="*/ 2190752 w 4771268"/>
              <a:gd name="connsiteY103" fmla="*/ 488948 h 4483100"/>
              <a:gd name="connsiteX104" fmla="*/ 2336800 w 4771268"/>
              <a:gd name="connsiteY104" fmla="*/ 387348 h 4483100"/>
              <a:gd name="connsiteX105" fmla="*/ 2387600 w 4771268"/>
              <a:gd name="connsiteY105" fmla="*/ 317500 h 4483100"/>
              <a:gd name="connsiteX106" fmla="*/ 2571752 w 4771268"/>
              <a:gd name="connsiteY106" fmla="*/ 273052 h 4483100"/>
              <a:gd name="connsiteX107" fmla="*/ 2609852 w 4771268"/>
              <a:gd name="connsiteY107" fmla="*/ 273052 h 4483100"/>
              <a:gd name="connsiteX108" fmla="*/ 2635252 w 4771268"/>
              <a:gd name="connsiteY108" fmla="*/ 260348 h 4483100"/>
              <a:gd name="connsiteX109" fmla="*/ 2654300 w 4771268"/>
              <a:gd name="connsiteY109" fmla="*/ 139700 h 4483100"/>
              <a:gd name="connsiteX110" fmla="*/ 2641600 w 4771268"/>
              <a:gd name="connsiteY110" fmla="*/ 57148 h 4483100"/>
              <a:gd name="connsiteX111" fmla="*/ 2724152 w 4771268"/>
              <a:gd name="connsiteY111" fmla="*/ 0 h 4483100"/>
              <a:gd name="connsiteX0" fmla="*/ 2724152 w 4771268"/>
              <a:gd name="connsiteY0" fmla="*/ 0 h 4483100"/>
              <a:gd name="connsiteX1" fmla="*/ 2813052 w 4771268"/>
              <a:gd name="connsiteY1" fmla="*/ 69852 h 4483100"/>
              <a:gd name="connsiteX2" fmla="*/ 2901952 w 4771268"/>
              <a:gd name="connsiteY2" fmla="*/ 228600 h 4483100"/>
              <a:gd name="connsiteX3" fmla="*/ 2984500 w 4771268"/>
              <a:gd name="connsiteY3" fmla="*/ 311148 h 4483100"/>
              <a:gd name="connsiteX4" fmla="*/ 3067052 w 4771268"/>
              <a:gd name="connsiteY4" fmla="*/ 539748 h 4483100"/>
              <a:gd name="connsiteX5" fmla="*/ 3067052 w 4771268"/>
              <a:gd name="connsiteY5" fmla="*/ 590548 h 4483100"/>
              <a:gd name="connsiteX6" fmla="*/ 3175000 w 4771268"/>
              <a:gd name="connsiteY6" fmla="*/ 717548 h 4483100"/>
              <a:gd name="connsiteX7" fmla="*/ 3238500 w 4771268"/>
              <a:gd name="connsiteY7" fmla="*/ 717548 h 4483100"/>
              <a:gd name="connsiteX8" fmla="*/ 3270252 w 4771268"/>
              <a:gd name="connsiteY8" fmla="*/ 742948 h 4483100"/>
              <a:gd name="connsiteX9" fmla="*/ 3321052 w 4771268"/>
              <a:gd name="connsiteY9" fmla="*/ 755652 h 4483100"/>
              <a:gd name="connsiteX10" fmla="*/ 3587752 w 4771268"/>
              <a:gd name="connsiteY10" fmla="*/ 673100 h 4483100"/>
              <a:gd name="connsiteX11" fmla="*/ 3708400 w 4771268"/>
              <a:gd name="connsiteY11" fmla="*/ 590548 h 4483100"/>
              <a:gd name="connsiteX12" fmla="*/ 3771900 w 4771268"/>
              <a:gd name="connsiteY12" fmla="*/ 584200 h 4483100"/>
              <a:gd name="connsiteX13" fmla="*/ 3886200 w 4771268"/>
              <a:gd name="connsiteY13" fmla="*/ 571500 h 4483100"/>
              <a:gd name="connsiteX14" fmla="*/ 4191000 w 4771268"/>
              <a:gd name="connsiteY14" fmla="*/ 539748 h 4483100"/>
              <a:gd name="connsiteX15" fmla="*/ 4432300 w 4771268"/>
              <a:gd name="connsiteY15" fmla="*/ 609600 h 4483100"/>
              <a:gd name="connsiteX16" fmla="*/ 4540252 w 4771268"/>
              <a:gd name="connsiteY16" fmla="*/ 508000 h 4483100"/>
              <a:gd name="connsiteX17" fmla="*/ 4616452 w 4771268"/>
              <a:gd name="connsiteY17" fmla="*/ 412748 h 4483100"/>
              <a:gd name="connsiteX18" fmla="*/ 4737100 w 4771268"/>
              <a:gd name="connsiteY18" fmla="*/ 361948 h 4483100"/>
              <a:gd name="connsiteX19" fmla="*/ 4743360 w 4771268"/>
              <a:gd name="connsiteY19" fmla="*/ 360072 h 4483100"/>
              <a:gd name="connsiteX20" fmla="*/ 4771268 w 4771268"/>
              <a:gd name="connsiteY20" fmla="*/ 380004 h 4483100"/>
              <a:gd name="connsiteX21" fmla="*/ 4505328 w 4771268"/>
              <a:gd name="connsiteY21" fmla="*/ 771524 h 4483100"/>
              <a:gd name="connsiteX22" fmla="*/ 2667002 w 4771268"/>
              <a:gd name="connsiteY22" fmla="*/ 1095376 h 4483100"/>
              <a:gd name="connsiteX23" fmla="*/ 3771902 w 4771268"/>
              <a:gd name="connsiteY23" fmla="*/ 2905125 h 4483100"/>
              <a:gd name="connsiteX24" fmla="*/ 1847068 w 4771268"/>
              <a:gd name="connsiteY24" fmla="*/ 4430816 h 4483100"/>
              <a:gd name="connsiteX25" fmla="*/ 1841500 w 4771268"/>
              <a:gd name="connsiteY25" fmla="*/ 4432300 h 4483100"/>
              <a:gd name="connsiteX26" fmla="*/ 1644652 w 4771268"/>
              <a:gd name="connsiteY26" fmla="*/ 4483100 h 4483100"/>
              <a:gd name="connsiteX27" fmla="*/ 1600200 w 4771268"/>
              <a:gd name="connsiteY27" fmla="*/ 4394200 h 4483100"/>
              <a:gd name="connsiteX28" fmla="*/ 1562100 w 4771268"/>
              <a:gd name="connsiteY28" fmla="*/ 4394200 h 4483100"/>
              <a:gd name="connsiteX29" fmla="*/ 1492252 w 4771268"/>
              <a:gd name="connsiteY29" fmla="*/ 4375148 h 4483100"/>
              <a:gd name="connsiteX30" fmla="*/ 1473200 w 4771268"/>
              <a:gd name="connsiteY30" fmla="*/ 4318000 h 4483100"/>
              <a:gd name="connsiteX31" fmla="*/ 1377952 w 4771268"/>
              <a:gd name="connsiteY31" fmla="*/ 4292600 h 4483100"/>
              <a:gd name="connsiteX32" fmla="*/ 1377952 w 4771268"/>
              <a:gd name="connsiteY32" fmla="*/ 4184652 h 4483100"/>
              <a:gd name="connsiteX33" fmla="*/ 1333500 w 4771268"/>
              <a:gd name="connsiteY33" fmla="*/ 4146548 h 4483100"/>
              <a:gd name="connsiteX34" fmla="*/ 1295400 w 4771268"/>
              <a:gd name="connsiteY34" fmla="*/ 4089400 h 4483100"/>
              <a:gd name="connsiteX35" fmla="*/ 1282700 w 4771268"/>
              <a:gd name="connsiteY35" fmla="*/ 3886200 h 4483100"/>
              <a:gd name="connsiteX36" fmla="*/ 1244600 w 4771268"/>
              <a:gd name="connsiteY36" fmla="*/ 3841748 h 4483100"/>
              <a:gd name="connsiteX37" fmla="*/ 1257300 w 4771268"/>
              <a:gd name="connsiteY37" fmla="*/ 3822700 h 4483100"/>
              <a:gd name="connsiteX38" fmla="*/ 1257300 w 4771268"/>
              <a:gd name="connsiteY38" fmla="*/ 3740148 h 4483100"/>
              <a:gd name="connsiteX39" fmla="*/ 1327152 w 4771268"/>
              <a:gd name="connsiteY39" fmla="*/ 3714748 h 4483100"/>
              <a:gd name="connsiteX40" fmla="*/ 1289052 w 4771268"/>
              <a:gd name="connsiteY40" fmla="*/ 3657600 h 4483100"/>
              <a:gd name="connsiteX41" fmla="*/ 1225552 w 4771268"/>
              <a:gd name="connsiteY41" fmla="*/ 3638548 h 4483100"/>
              <a:gd name="connsiteX42" fmla="*/ 1181100 w 4771268"/>
              <a:gd name="connsiteY42" fmla="*/ 3625852 h 4483100"/>
              <a:gd name="connsiteX43" fmla="*/ 1181100 w 4771268"/>
              <a:gd name="connsiteY43" fmla="*/ 3575052 h 4483100"/>
              <a:gd name="connsiteX44" fmla="*/ 1219200 w 4771268"/>
              <a:gd name="connsiteY44" fmla="*/ 3530600 h 4483100"/>
              <a:gd name="connsiteX45" fmla="*/ 1282700 w 4771268"/>
              <a:gd name="connsiteY45" fmla="*/ 3536948 h 4483100"/>
              <a:gd name="connsiteX46" fmla="*/ 1333500 w 4771268"/>
              <a:gd name="connsiteY46" fmla="*/ 3524252 h 4483100"/>
              <a:gd name="connsiteX47" fmla="*/ 1352552 w 4771268"/>
              <a:gd name="connsiteY47" fmla="*/ 3473452 h 4483100"/>
              <a:gd name="connsiteX48" fmla="*/ 1390652 w 4771268"/>
              <a:gd name="connsiteY48" fmla="*/ 3378200 h 4483100"/>
              <a:gd name="connsiteX49" fmla="*/ 1479552 w 4771268"/>
              <a:gd name="connsiteY49" fmla="*/ 3359148 h 4483100"/>
              <a:gd name="connsiteX50" fmla="*/ 1473200 w 4771268"/>
              <a:gd name="connsiteY50" fmla="*/ 3321052 h 4483100"/>
              <a:gd name="connsiteX51" fmla="*/ 1428752 w 4771268"/>
              <a:gd name="connsiteY51" fmla="*/ 3289300 h 4483100"/>
              <a:gd name="connsiteX52" fmla="*/ 1454152 w 4771268"/>
              <a:gd name="connsiteY52" fmla="*/ 3238500 h 4483100"/>
              <a:gd name="connsiteX53" fmla="*/ 1371600 w 4771268"/>
              <a:gd name="connsiteY53" fmla="*/ 3200400 h 4483100"/>
              <a:gd name="connsiteX54" fmla="*/ 1289052 w 4771268"/>
              <a:gd name="connsiteY54" fmla="*/ 3175000 h 4483100"/>
              <a:gd name="connsiteX55" fmla="*/ 1314452 w 4771268"/>
              <a:gd name="connsiteY55" fmla="*/ 3105148 h 4483100"/>
              <a:gd name="connsiteX56" fmla="*/ 1377952 w 4771268"/>
              <a:gd name="connsiteY56" fmla="*/ 3086100 h 4483100"/>
              <a:gd name="connsiteX57" fmla="*/ 1409700 w 4771268"/>
              <a:gd name="connsiteY57" fmla="*/ 3035300 h 4483100"/>
              <a:gd name="connsiteX58" fmla="*/ 1320800 w 4771268"/>
              <a:gd name="connsiteY58" fmla="*/ 2990852 h 4483100"/>
              <a:gd name="connsiteX59" fmla="*/ 1276352 w 4771268"/>
              <a:gd name="connsiteY59" fmla="*/ 2997200 h 4483100"/>
              <a:gd name="connsiteX60" fmla="*/ 1130300 w 4771268"/>
              <a:gd name="connsiteY60" fmla="*/ 2997200 h 4483100"/>
              <a:gd name="connsiteX61" fmla="*/ 1104900 w 4771268"/>
              <a:gd name="connsiteY61" fmla="*/ 3035300 h 4483100"/>
              <a:gd name="connsiteX62" fmla="*/ 1054100 w 4771268"/>
              <a:gd name="connsiteY62" fmla="*/ 3028948 h 4483100"/>
              <a:gd name="connsiteX63" fmla="*/ 996952 w 4771268"/>
              <a:gd name="connsiteY63" fmla="*/ 2978148 h 4483100"/>
              <a:gd name="connsiteX64" fmla="*/ 996952 w 4771268"/>
              <a:gd name="connsiteY64" fmla="*/ 2927348 h 4483100"/>
              <a:gd name="connsiteX65" fmla="*/ 1098552 w 4771268"/>
              <a:gd name="connsiteY65" fmla="*/ 2901948 h 4483100"/>
              <a:gd name="connsiteX66" fmla="*/ 1098552 w 4771268"/>
              <a:gd name="connsiteY66" fmla="*/ 2819400 h 4483100"/>
              <a:gd name="connsiteX67" fmla="*/ 1041400 w 4771268"/>
              <a:gd name="connsiteY67" fmla="*/ 2806700 h 4483100"/>
              <a:gd name="connsiteX68" fmla="*/ 1009652 w 4771268"/>
              <a:gd name="connsiteY68" fmla="*/ 2794000 h 4483100"/>
              <a:gd name="connsiteX69" fmla="*/ 1028700 w 4771268"/>
              <a:gd name="connsiteY69" fmla="*/ 2743200 h 4483100"/>
              <a:gd name="connsiteX70" fmla="*/ 1028700 w 4771268"/>
              <a:gd name="connsiteY70" fmla="*/ 2635252 h 4483100"/>
              <a:gd name="connsiteX71" fmla="*/ 1047752 w 4771268"/>
              <a:gd name="connsiteY71" fmla="*/ 2603500 h 4483100"/>
              <a:gd name="connsiteX72" fmla="*/ 1073152 w 4771268"/>
              <a:gd name="connsiteY72" fmla="*/ 2501900 h 4483100"/>
              <a:gd name="connsiteX73" fmla="*/ 1003300 w 4771268"/>
              <a:gd name="connsiteY73" fmla="*/ 2489200 h 4483100"/>
              <a:gd name="connsiteX74" fmla="*/ 895352 w 4771268"/>
              <a:gd name="connsiteY74" fmla="*/ 2425700 h 4483100"/>
              <a:gd name="connsiteX75" fmla="*/ 755652 w 4771268"/>
              <a:gd name="connsiteY75" fmla="*/ 2457452 h 4483100"/>
              <a:gd name="connsiteX76" fmla="*/ 609600 w 4771268"/>
              <a:gd name="connsiteY76" fmla="*/ 2495548 h 4483100"/>
              <a:gd name="connsiteX77" fmla="*/ 508000 w 4771268"/>
              <a:gd name="connsiteY77" fmla="*/ 2597148 h 4483100"/>
              <a:gd name="connsiteX78" fmla="*/ 412752 w 4771268"/>
              <a:gd name="connsiteY78" fmla="*/ 2660652 h 4483100"/>
              <a:gd name="connsiteX79" fmla="*/ 311152 w 4771268"/>
              <a:gd name="connsiteY79" fmla="*/ 2724148 h 4483100"/>
              <a:gd name="connsiteX80" fmla="*/ 273052 w 4771268"/>
              <a:gd name="connsiteY80" fmla="*/ 2806700 h 4483100"/>
              <a:gd name="connsiteX81" fmla="*/ 152400 w 4771268"/>
              <a:gd name="connsiteY81" fmla="*/ 2800348 h 4483100"/>
              <a:gd name="connsiteX82" fmla="*/ 133352 w 4771268"/>
              <a:gd name="connsiteY82" fmla="*/ 2755900 h 4483100"/>
              <a:gd name="connsiteX83" fmla="*/ 0 w 4771268"/>
              <a:gd name="connsiteY83" fmla="*/ 2781300 h 4483100"/>
              <a:gd name="connsiteX84" fmla="*/ 222252 w 4771268"/>
              <a:gd name="connsiteY84" fmla="*/ 2635252 h 4483100"/>
              <a:gd name="connsiteX85" fmla="*/ 330200 w 4771268"/>
              <a:gd name="connsiteY85" fmla="*/ 2616200 h 4483100"/>
              <a:gd name="connsiteX86" fmla="*/ 349252 w 4771268"/>
              <a:gd name="connsiteY86" fmla="*/ 2540000 h 4483100"/>
              <a:gd name="connsiteX87" fmla="*/ 419100 w 4771268"/>
              <a:gd name="connsiteY87" fmla="*/ 2540000 h 4483100"/>
              <a:gd name="connsiteX88" fmla="*/ 495300 w 4771268"/>
              <a:gd name="connsiteY88" fmla="*/ 2495548 h 4483100"/>
              <a:gd name="connsiteX89" fmla="*/ 806452 w 4771268"/>
              <a:gd name="connsiteY89" fmla="*/ 2336800 h 4483100"/>
              <a:gd name="connsiteX90" fmla="*/ 1104900 w 4771268"/>
              <a:gd name="connsiteY90" fmla="*/ 2152652 h 4483100"/>
              <a:gd name="connsiteX91" fmla="*/ 1301752 w 4771268"/>
              <a:gd name="connsiteY91" fmla="*/ 1885948 h 4483100"/>
              <a:gd name="connsiteX92" fmla="*/ 1644652 w 4771268"/>
              <a:gd name="connsiteY92" fmla="*/ 1739900 h 4483100"/>
              <a:gd name="connsiteX93" fmla="*/ 1847852 w 4771268"/>
              <a:gd name="connsiteY93" fmla="*/ 1606548 h 4483100"/>
              <a:gd name="connsiteX94" fmla="*/ 1924052 w 4771268"/>
              <a:gd name="connsiteY94" fmla="*/ 1447800 h 4483100"/>
              <a:gd name="connsiteX95" fmla="*/ 1968500 w 4771268"/>
              <a:gd name="connsiteY95" fmla="*/ 1377948 h 4483100"/>
              <a:gd name="connsiteX96" fmla="*/ 1930400 w 4771268"/>
              <a:gd name="connsiteY96" fmla="*/ 1168400 h 4483100"/>
              <a:gd name="connsiteX97" fmla="*/ 1974852 w 4771268"/>
              <a:gd name="connsiteY97" fmla="*/ 1054100 h 4483100"/>
              <a:gd name="connsiteX98" fmla="*/ 1955800 w 4771268"/>
              <a:gd name="connsiteY98" fmla="*/ 984252 h 4483100"/>
              <a:gd name="connsiteX99" fmla="*/ 2006600 w 4771268"/>
              <a:gd name="connsiteY99" fmla="*/ 838200 h 4483100"/>
              <a:gd name="connsiteX100" fmla="*/ 2076452 w 4771268"/>
              <a:gd name="connsiteY100" fmla="*/ 850900 h 4483100"/>
              <a:gd name="connsiteX101" fmla="*/ 2127252 w 4771268"/>
              <a:gd name="connsiteY101" fmla="*/ 831852 h 4483100"/>
              <a:gd name="connsiteX102" fmla="*/ 2165352 w 4771268"/>
              <a:gd name="connsiteY102" fmla="*/ 723900 h 4483100"/>
              <a:gd name="connsiteX103" fmla="*/ 2190752 w 4771268"/>
              <a:gd name="connsiteY103" fmla="*/ 488948 h 4483100"/>
              <a:gd name="connsiteX104" fmla="*/ 2336800 w 4771268"/>
              <a:gd name="connsiteY104" fmla="*/ 387348 h 4483100"/>
              <a:gd name="connsiteX105" fmla="*/ 2387600 w 4771268"/>
              <a:gd name="connsiteY105" fmla="*/ 317500 h 4483100"/>
              <a:gd name="connsiteX106" fmla="*/ 2571752 w 4771268"/>
              <a:gd name="connsiteY106" fmla="*/ 273052 h 4483100"/>
              <a:gd name="connsiteX107" fmla="*/ 2609852 w 4771268"/>
              <a:gd name="connsiteY107" fmla="*/ 273052 h 4483100"/>
              <a:gd name="connsiteX108" fmla="*/ 2635252 w 4771268"/>
              <a:gd name="connsiteY108" fmla="*/ 260348 h 4483100"/>
              <a:gd name="connsiteX109" fmla="*/ 2654300 w 4771268"/>
              <a:gd name="connsiteY109" fmla="*/ 139700 h 4483100"/>
              <a:gd name="connsiteX110" fmla="*/ 2641600 w 4771268"/>
              <a:gd name="connsiteY110" fmla="*/ 57148 h 4483100"/>
              <a:gd name="connsiteX111" fmla="*/ 2724152 w 4771268"/>
              <a:gd name="connsiteY111" fmla="*/ 0 h 4483100"/>
              <a:gd name="connsiteX0" fmla="*/ 2724152 w 4771268"/>
              <a:gd name="connsiteY0" fmla="*/ 0 h 4483100"/>
              <a:gd name="connsiteX1" fmla="*/ 2813052 w 4771268"/>
              <a:gd name="connsiteY1" fmla="*/ 69852 h 4483100"/>
              <a:gd name="connsiteX2" fmla="*/ 2901952 w 4771268"/>
              <a:gd name="connsiteY2" fmla="*/ 228600 h 4483100"/>
              <a:gd name="connsiteX3" fmla="*/ 2984500 w 4771268"/>
              <a:gd name="connsiteY3" fmla="*/ 311148 h 4483100"/>
              <a:gd name="connsiteX4" fmla="*/ 3067052 w 4771268"/>
              <a:gd name="connsiteY4" fmla="*/ 539748 h 4483100"/>
              <a:gd name="connsiteX5" fmla="*/ 3067052 w 4771268"/>
              <a:gd name="connsiteY5" fmla="*/ 590548 h 4483100"/>
              <a:gd name="connsiteX6" fmla="*/ 3175000 w 4771268"/>
              <a:gd name="connsiteY6" fmla="*/ 717548 h 4483100"/>
              <a:gd name="connsiteX7" fmla="*/ 3238500 w 4771268"/>
              <a:gd name="connsiteY7" fmla="*/ 717548 h 4483100"/>
              <a:gd name="connsiteX8" fmla="*/ 3270252 w 4771268"/>
              <a:gd name="connsiteY8" fmla="*/ 742948 h 4483100"/>
              <a:gd name="connsiteX9" fmla="*/ 3321052 w 4771268"/>
              <a:gd name="connsiteY9" fmla="*/ 755652 h 4483100"/>
              <a:gd name="connsiteX10" fmla="*/ 3587752 w 4771268"/>
              <a:gd name="connsiteY10" fmla="*/ 673100 h 4483100"/>
              <a:gd name="connsiteX11" fmla="*/ 3708400 w 4771268"/>
              <a:gd name="connsiteY11" fmla="*/ 590548 h 4483100"/>
              <a:gd name="connsiteX12" fmla="*/ 3771900 w 4771268"/>
              <a:gd name="connsiteY12" fmla="*/ 584200 h 4483100"/>
              <a:gd name="connsiteX13" fmla="*/ 3886200 w 4771268"/>
              <a:gd name="connsiteY13" fmla="*/ 571500 h 4483100"/>
              <a:gd name="connsiteX14" fmla="*/ 4191000 w 4771268"/>
              <a:gd name="connsiteY14" fmla="*/ 539748 h 4483100"/>
              <a:gd name="connsiteX15" fmla="*/ 4432300 w 4771268"/>
              <a:gd name="connsiteY15" fmla="*/ 609600 h 4483100"/>
              <a:gd name="connsiteX16" fmla="*/ 4540252 w 4771268"/>
              <a:gd name="connsiteY16" fmla="*/ 508000 h 4483100"/>
              <a:gd name="connsiteX17" fmla="*/ 4616452 w 4771268"/>
              <a:gd name="connsiteY17" fmla="*/ 412748 h 4483100"/>
              <a:gd name="connsiteX18" fmla="*/ 4737100 w 4771268"/>
              <a:gd name="connsiteY18" fmla="*/ 361948 h 4483100"/>
              <a:gd name="connsiteX19" fmla="*/ 4743360 w 4771268"/>
              <a:gd name="connsiteY19" fmla="*/ 360072 h 4483100"/>
              <a:gd name="connsiteX20" fmla="*/ 4771268 w 4771268"/>
              <a:gd name="connsiteY20" fmla="*/ 380004 h 4483100"/>
              <a:gd name="connsiteX21" fmla="*/ 2667002 w 4771268"/>
              <a:gd name="connsiteY21" fmla="*/ 1095376 h 4483100"/>
              <a:gd name="connsiteX22" fmla="*/ 3771902 w 4771268"/>
              <a:gd name="connsiteY22" fmla="*/ 2905125 h 4483100"/>
              <a:gd name="connsiteX23" fmla="*/ 1847068 w 4771268"/>
              <a:gd name="connsiteY23" fmla="*/ 4430816 h 4483100"/>
              <a:gd name="connsiteX24" fmla="*/ 1841500 w 4771268"/>
              <a:gd name="connsiteY24" fmla="*/ 4432300 h 4483100"/>
              <a:gd name="connsiteX25" fmla="*/ 1644652 w 4771268"/>
              <a:gd name="connsiteY25" fmla="*/ 4483100 h 4483100"/>
              <a:gd name="connsiteX26" fmla="*/ 1600200 w 4771268"/>
              <a:gd name="connsiteY26" fmla="*/ 4394200 h 4483100"/>
              <a:gd name="connsiteX27" fmla="*/ 1562100 w 4771268"/>
              <a:gd name="connsiteY27" fmla="*/ 4394200 h 4483100"/>
              <a:gd name="connsiteX28" fmla="*/ 1492252 w 4771268"/>
              <a:gd name="connsiteY28" fmla="*/ 4375148 h 4483100"/>
              <a:gd name="connsiteX29" fmla="*/ 1473200 w 4771268"/>
              <a:gd name="connsiteY29" fmla="*/ 4318000 h 4483100"/>
              <a:gd name="connsiteX30" fmla="*/ 1377952 w 4771268"/>
              <a:gd name="connsiteY30" fmla="*/ 4292600 h 4483100"/>
              <a:gd name="connsiteX31" fmla="*/ 1377952 w 4771268"/>
              <a:gd name="connsiteY31" fmla="*/ 4184652 h 4483100"/>
              <a:gd name="connsiteX32" fmla="*/ 1333500 w 4771268"/>
              <a:gd name="connsiteY32" fmla="*/ 4146548 h 4483100"/>
              <a:gd name="connsiteX33" fmla="*/ 1295400 w 4771268"/>
              <a:gd name="connsiteY33" fmla="*/ 4089400 h 4483100"/>
              <a:gd name="connsiteX34" fmla="*/ 1282700 w 4771268"/>
              <a:gd name="connsiteY34" fmla="*/ 3886200 h 4483100"/>
              <a:gd name="connsiteX35" fmla="*/ 1244600 w 4771268"/>
              <a:gd name="connsiteY35" fmla="*/ 3841748 h 4483100"/>
              <a:gd name="connsiteX36" fmla="*/ 1257300 w 4771268"/>
              <a:gd name="connsiteY36" fmla="*/ 3822700 h 4483100"/>
              <a:gd name="connsiteX37" fmla="*/ 1257300 w 4771268"/>
              <a:gd name="connsiteY37" fmla="*/ 3740148 h 4483100"/>
              <a:gd name="connsiteX38" fmla="*/ 1327152 w 4771268"/>
              <a:gd name="connsiteY38" fmla="*/ 3714748 h 4483100"/>
              <a:gd name="connsiteX39" fmla="*/ 1289052 w 4771268"/>
              <a:gd name="connsiteY39" fmla="*/ 3657600 h 4483100"/>
              <a:gd name="connsiteX40" fmla="*/ 1225552 w 4771268"/>
              <a:gd name="connsiteY40" fmla="*/ 3638548 h 4483100"/>
              <a:gd name="connsiteX41" fmla="*/ 1181100 w 4771268"/>
              <a:gd name="connsiteY41" fmla="*/ 3625852 h 4483100"/>
              <a:gd name="connsiteX42" fmla="*/ 1181100 w 4771268"/>
              <a:gd name="connsiteY42" fmla="*/ 3575052 h 4483100"/>
              <a:gd name="connsiteX43" fmla="*/ 1219200 w 4771268"/>
              <a:gd name="connsiteY43" fmla="*/ 3530600 h 4483100"/>
              <a:gd name="connsiteX44" fmla="*/ 1282700 w 4771268"/>
              <a:gd name="connsiteY44" fmla="*/ 3536948 h 4483100"/>
              <a:gd name="connsiteX45" fmla="*/ 1333500 w 4771268"/>
              <a:gd name="connsiteY45" fmla="*/ 3524252 h 4483100"/>
              <a:gd name="connsiteX46" fmla="*/ 1352552 w 4771268"/>
              <a:gd name="connsiteY46" fmla="*/ 3473452 h 4483100"/>
              <a:gd name="connsiteX47" fmla="*/ 1390652 w 4771268"/>
              <a:gd name="connsiteY47" fmla="*/ 3378200 h 4483100"/>
              <a:gd name="connsiteX48" fmla="*/ 1479552 w 4771268"/>
              <a:gd name="connsiteY48" fmla="*/ 3359148 h 4483100"/>
              <a:gd name="connsiteX49" fmla="*/ 1473200 w 4771268"/>
              <a:gd name="connsiteY49" fmla="*/ 3321052 h 4483100"/>
              <a:gd name="connsiteX50" fmla="*/ 1428752 w 4771268"/>
              <a:gd name="connsiteY50" fmla="*/ 3289300 h 4483100"/>
              <a:gd name="connsiteX51" fmla="*/ 1454152 w 4771268"/>
              <a:gd name="connsiteY51" fmla="*/ 3238500 h 4483100"/>
              <a:gd name="connsiteX52" fmla="*/ 1371600 w 4771268"/>
              <a:gd name="connsiteY52" fmla="*/ 3200400 h 4483100"/>
              <a:gd name="connsiteX53" fmla="*/ 1289052 w 4771268"/>
              <a:gd name="connsiteY53" fmla="*/ 3175000 h 4483100"/>
              <a:gd name="connsiteX54" fmla="*/ 1314452 w 4771268"/>
              <a:gd name="connsiteY54" fmla="*/ 3105148 h 4483100"/>
              <a:gd name="connsiteX55" fmla="*/ 1377952 w 4771268"/>
              <a:gd name="connsiteY55" fmla="*/ 3086100 h 4483100"/>
              <a:gd name="connsiteX56" fmla="*/ 1409700 w 4771268"/>
              <a:gd name="connsiteY56" fmla="*/ 3035300 h 4483100"/>
              <a:gd name="connsiteX57" fmla="*/ 1320800 w 4771268"/>
              <a:gd name="connsiteY57" fmla="*/ 2990852 h 4483100"/>
              <a:gd name="connsiteX58" fmla="*/ 1276352 w 4771268"/>
              <a:gd name="connsiteY58" fmla="*/ 2997200 h 4483100"/>
              <a:gd name="connsiteX59" fmla="*/ 1130300 w 4771268"/>
              <a:gd name="connsiteY59" fmla="*/ 2997200 h 4483100"/>
              <a:gd name="connsiteX60" fmla="*/ 1104900 w 4771268"/>
              <a:gd name="connsiteY60" fmla="*/ 3035300 h 4483100"/>
              <a:gd name="connsiteX61" fmla="*/ 1054100 w 4771268"/>
              <a:gd name="connsiteY61" fmla="*/ 3028948 h 4483100"/>
              <a:gd name="connsiteX62" fmla="*/ 996952 w 4771268"/>
              <a:gd name="connsiteY62" fmla="*/ 2978148 h 4483100"/>
              <a:gd name="connsiteX63" fmla="*/ 996952 w 4771268"/>
              <a:gd name="connsiteY63" fmla="*/ 2927348 h 4483100"/>
              <a:gd name="connsiteX64" fmla="*/ 1098552 w 4771268"/>
              <a:gd name="connsiteY64" fmla="*/ 2901948 h 4483100"/>
              <a:gd name="connsiteX65" fmla="*/ 1098552 w 4771268"/>
              <a:gd name="connsiteY65" fmla="*/ 2819400 h 4483100"/>
              <a:gd name="connsiteX66" fmla="*/ 1041400 w 4771268"/>
              <a:gd name="connsiteY66" fmla="*/ 2806700 h 4483100"/>
              <a:gd name="connsiteX67" fmla="*/ 1009652 w 4771268"/>
              <a:gd name="connsiteY67" fmla="*/ 2794000 h 4483100"/>
              <a:gd name="connsiteX68" fmla="*/ 1028700 w 4771268"/>
              <a:gd name="connsiteY68" fmla="*/ 2743200 h 4483100"/>
              <a:gd name="connsiteX69" fmla="*/ 1028700 w 4771268"/>
              <a:gd name="connsiteY69" fmla="*/ 2635252 h 4483100"/>
              <a:gd name="connsiteX70" fmla="*/ 1047752 w 4771268"/>
              <a:gd name="connsiteY70" fmla="*/ 2603500 h 4483100"/>
              <a:gd name="connsiteX71" fmla="*/ 1073152 w 4771268"/>
              <a:gd name="connsiteY71" fmla="*/ 2501900 h 4483100"/>
              <a:gd name="connsiteX72" fmla="*/ 1003300 w 4771268"/>
              <a:gd name="connsiteY72" fmla="*/ 2489200 h 4483100"/>
              <a:gd name="connsiteX73" fmla="*/ 895352 w 4771268"/>
              <a:gd name="connsiteY73" fmla="*/ 2425700 h 4483100"/>
              <a:gd name="connsiteX74" fmla="*/ 755652 w 4771268"/>
              <a:gd name="connsiteY74" fmla="*/ 2457452 h 4483100"/>
              <a:gd name="connsiteX75" fmla="*/ 609600 w 4771268"/>
              <a:gd name="connsiteY75" fmla="*/ 2495548 h 4483100"/>
              <a:gd name="connsiteX76" fmla="*/ 508000 w 4771268"/>
              <a:gd name="connsiteY76" fmla="*/ 2597148 h 4483100"/>
              <a:gd name="connsiteX77" fmla="*/ 412752 w 4771268"/>
              <a:gd name="connsiteY77" fmla="*/ 2660652 h 4483100"/>
              <a:gd name="connsiteX78" fmla="*/ 311152 w 4771268"/>
              <a:gd name="connsiteY78" fmla="*/ 2724148 h 4483100"/>
              <a:gd name="connsiteX79" fmla="*/ 273052 w 4771268"/>
              <a:gd name="connsiteY79" fmla="*/ 2806700 h 4483100"/>
              <a:gd name="connsiteX80" fmla="*/ 152400 w 4771268"/>
              <a:gd name="connsiteY80" fmla="*/ 2800348 h 4483100"/>
              <a:gd name="connsiteX81" fmla="*/ 133352 w 4771268"/>
              <a:gd name="connsiteY81" fmla="*/ 2755900 h 4483100"/>
              <a:gd name="connsiteX82" fmla="*/ 0 w 4771268"/>
              <a:gd name="connsiteY82" fmla="*/ 2781300 h 4483100"/>
              <a:gd name="connsiteX83" fmla="*/ 222252 w 4771268"/>
              <a:gd name="connsiteY83" fmla="*/ 2635252 h 4483100"/>
              <a:gd name="connsiteX84" fmla="*/ 330200 w 4771268"/>
              <a:gd name="connsiteY84" fmla="*/ 2616200 h 4483100"/>
              <a:gd name="connsiteX85" fmla="*/ 349252 w 4771268"/>
              <a:gd name="connsiteY85" fmla="*/ 2540000 h 4483100"/>
              <a:gd name="connsiteX86" fmla="*/ 419100 w 4771268"/>
              <a:gd name="connsiteY86" fmla="*/ 2540000 h 4483100"/>
              <a:gd name="connsiteX87" fmla="*/ 495300 w 4771268"/>
              <a:gd name="connsiteY87" fmla="*/ 2495548 h 4483100"/>
              <a:gd name="connsiteX88" fmla="*/ 806452 w 4771268"/>
              <a:gd name="connsiteY88" fmla="*/ 2336800 h 4483100"/>
              <a:gd name="connsiteX89" fmla="*/ 1104900 w 4771268"/>
              <a:gd name="connsiteY89" fmla="*/ 2152652 h 4483100"/>
              <a:gd name="connsiteX90" fmla="*/ 1301752 w 4771268"/>
              <a:gd name="connsiteY90" fmla="*/ 1885948 h 4483100"/>
              <a:gd name="connsiteX91" fmla="*/ 1644652 w 4771268"/>
              <a:gd name="connsiteY91" fmla="*/ 1739900 h 4483100"/>
              <a:gd name="connsiteX92" fmla="*/ 1847852 w 4771268"/>
              <a:gd name="connsiteY92" fmla="*/ 1606548 h 4483100"/>
              <a:gd name="connsiteX93" fmla="*/ 1924052 w 4771268"/>
              <a:gd name="connsiteY93" fmla="*/ 1447800 h 4483100"/>
              <a:gd name="connsiteX94" fmla="*/ 1968500 w 4771268"/>
              <a:gd name="connsiteY94" fmla="*/ 1377948 h 4483100"/>
              <a:gd name="connsiteX95" fmla="*/ 1930400 w 4771268"/>
              <a:gd name="connsiteY95" fmla="*/ 1168400 h 4483100"/>
              <a:gd name="connsiteX96" fmla="*/ 1974852 w 4771268"/>
              <a:gd name="connsiteY96" fmla="*/ 1054100 h 4483100"/>
              <a:gd name="connsiteX97" fmla="*/ 1955800 w 4771268"/>
              <a:gd name="connsiteY97" fmla="*/ 984252 h 4483100"/>
              <a:gd name="connsiteX98" fmla="*/ 2006600 w 4771268"/>
              <a:gd name="connsiteY98" fmla="*/ 838200 h 4483100"/>
              <a:gd name="connsiteX99" fmla="*/ 2076452 w 4771268"/>
              <a:gd name="connsiteY99" fmla="*/ 850900 h 4483100"/>
              <a:gd name="connsiteX100" fmla="*/ 2127252 w 4771268"/>
              <a:gd name="connsiteY100" fmla="*/ 831852 h 4483100"/>
              <a:gd name="connsiteX101" fmla="*/ 2165352 w 4771268"/>
              <a:gd name="connsiteY101" fmla="*/ 723900 h 4483100"/>
              <a:gd name="connsiteX102" fmla="*/ 2190752 w 4771268"/>
              <a:gd name="connsiteY102" fmla="*/ 488948 h 4483100"/>
              <a:gd name="connsiteX103" fmla="*/ 2336800 w 4771268"/>
              <a:gd name="connsiteY103" fmla="*/ 387348 h 4483100"/>
              <a:gd name="connsiteX104" fmla="*/ 2387600 w 4771268"/>
              <a:gd name="connsiteY104" fmla="*/ 317500 h 4483100"/>
              <a:gd name="connsiteX105" fmla="*/ 2571752 w 4771268"/>
              <a:gd name="connsiteY105" fmla="*/ 273052 h 4483100"/>
              <a:gd name="connsiteX106" fmla="*/ 2609852 w 4771268"/>
              <a:gd name="connsiteY106" fmla="*/ 273052 h 4483100"/>
              <a:gd name="connsiteX107" fmla="*/ 2635252 w 4771268"/>
              <a:gd name="connsiteY107" fmla="*/ 260348 h 4483100"/>
              <a:gd name="connsiteX108" fmla="*/ 2654300 w 4771268"/>
              <a:gd name="connsiteY108" fmla="*/ 139700 h 4483100"/>
              <a:gd name="connsiteX109" fmla="*/ 2641600 w 4771268"/>
              <a:gd name="connsiteY109" fmla="*/ 57148 h 4483100"/>
              <a:gd name="connsiteX110" fmla="*/ 2724152 w 4771268"/>
              <a:gd name="connsiteY110" fmla="*/ 0 h 4483100"/>
              <a:gd name="connsiteX0" fmla="*/ 2724152 w 4771268"/>
              <a:gd name="connsiteY0" fmla="*/ 0 h 4483100"/>
              <a:gd name="connsiteX1" fmla="*/ 2813052 w 4771268"/>
              <a:gd name="connsiteY1" fmla="*/ 69852 h 4483100"/>
              <a:gd name="connsiteX2" fmla="*/ 2901952 w 4771268"/>
              <a:gd name="connsiteY2" fmla="*/ 228600 h 4483100"/>
              <a:gd name="connsiteX3" fmla="*/ 2984500 w 4771268"/>
              <a:gd name="connsiteY3" fmla="*/ 311148 h 4483100"/>
              <a:gd name="connsiteX4" fmla="*/ 3067052 w 4771268"/>
              <a:gd name="connsiteY4" fmla="*/ 539748 h 4483100"/>
              <a:gd name="connsiteX5" fmla="*/ 3067052 w 4771268"/>
              <a:gd name="connsiteY5" fmla="*/ 590548 h 4483100"/>
              <a:gd name="connsiteX6" fmla="*/ 3175000 w 4771268"/>
              <a:gd name="connsiteY6" fmla="*/ 717548 h 4483100"/>
              <a:gd name="connsiteX7" fmla="*/ 3238500 w 4771268"/>
              <a:gd name="connsiteY7" fmla="*/ 717548 h 4483100"/>
              <a:gd name="connsiteX8" fmla="*/ 3270252 w 4771268"/>
              <a:gd name="connsiteY8" fmla="*/ 742948 h 4483100"/>
              <a:gd name="connsiteX9" fmla="*/ 3321052 w 4771268"/>
              <a:gd name="connsiteY9" fmla="*/ 755652 h 4483100"/>
              <a:gd name="connsiteX10" fmla="*/ 3587752 w 4771268"/>
              <a:gd name="connsiteY10" fmla="*/ 673100 h 4483100"/>
              <a:gd name="connsiteX11" fmla="*/ 3708400 w 4771268"/>
              <a:gd name="connsiteY11" fmla="*/ 590548 h 4483100"/>
              <a:gd name="connsiteX12" fmla="*/ 3771900 w 4771268"/>
              <a:gd name="connsiteY12" fmla="*/ 584200 h 4483100"/>
              <a:gd name="connsiteX13" fmla="*/ 3886200 w 4771268"/>
              <a:gd name="connsiteY13" fmla="*/ 571500 h 4483100"/>
              <a:gd name="connsiteX14" fmla="*/ 4191000 w 4771268"/>
              <a:gd name="connsiteY14" fmla="*/ 539748 h 4483100"/>
              <a:gd name="connsiteX15" fmla="*/ 4432300 w 4771268"/>
              <a:gd name="connsiteY15" fmla="*/ 609600 h 4483100"/>
              <a:gd name="connsiteX16" fmla="*/ 4540252 w 4771268"/>
              <a:gd name="connsiteY16" fmla="*/ 508000 h 4483100"/>
              <a:gd name="connsiteX17" fmla="*/ 4616452 w 4771268"/>
              <a:gd name="connsiteY17" fmla="*/ 412748 h 4483100"/>
              <a:gd name="connsiteX18" fmla="*/ 4737100 w 4771268"/>
              <a:gd name="connsiteY18" fmla="*/ 361948 h 4483100"/>
              <a:gd name="connsiteX19" fmla="*/ 4743360 w 4771268"/>
              <a:gd name="connsiteY19" fmla="*/ 360072 h 4483100"/>
              <a:gd name="connsiteX20" fmla="*/ 4771268 w 4771268"/>
              <a:gd name="connsiteY20" fmla="*/ 380004 h 4483100"/>
              <a:gd name="connsiteX21" fmla="*/ 3771902 w 4771268"/>
              <a:gd name="connsiteY21" fmla="*/ 2905125 h 4483100"/>
              <a:gd name="connsiteX22" fmla="*/ 1847068 w 4771268"/>
              <a:gd name="connsiteY22" fmla="*/ 4430816 h 4483100"/>
              <a:gd name="connsiteX23" fmla="*/ 1841500 w 4771268"/>
              <a:gd name="connsiteY23" fmla="*/ 4432300 h 4483100"/>
              <a:gd name="connsiteX24" fmla="*/ 1644652 w 4771268"/>
              <a:gd name="connsiteY24" fmla="*/ 4483100 h 4483100"/>
              <a:gd name="connsiteX25" fmla="*/ 1600200 w 4771268"/>
              <a:gd name="connsiteY25" fmla="*/ 4394200 h 4483100"/>
              <a:gd name="connsiteX26" fmla="*/ 1562100 w 4771268"/>
              <a:gd name="connsiteY26" fmla="*/ 4394200 h 4483100"/>
              <a:gd name="connsiteX27" fmla="*/ 1492252 w 4771268"/>
              <a:gd name="connsiteY27" fmla="*/ 4375148 h 4483100"/>
              <a:gd name="connsiteX28" fmla="*/ 1473200 w 4771268"/>
              <a:gd name="connsiteY28" fmla="*/ 4318000 h 4483100"/>
              <a:gd name="connsiteX29" fmla="*/ 1377952 w 4771268"/>
              <a:gd name="connsiteY29" fmla="*/ 4292600 h 4483100"/>
              <a:gd name="connsiteX30" fmla="*/ 1377952 w 4771268"/>
              <a:gd name="connsiteY30" fmla="*/ 4184652 h 4483100"/>
              <a:gd name="connsiteX31" fmla="*/ 1333500 w 4771268"/>
              <a:gd name="connsiteY31" fmla="*/ 4146548 h 4483100"/>
              <a:gd name="connsiteX32" fmla="*/ 1295400 w 4771268"/>
              <a:gd name="connsiteY32" fmla="*/ 4089400 h 4483100"/>
              <a:gd name="connsiteX33" fmla="*/ 1282700 w 4771268"/>
              <a:gd name="connsiteY33" fmla="*/ 3886200 h 4483100"/>
              <a:gd name="connsiteX34" fmla="*/ 1244600 w 4771268"/>
              <a:gd name="connsiteY34" fmla="*/ 3841748 h 4483100"/>
              <a:gd name="connsiteX35" fmla="*/ 1257300 w 4771268"/>
              <a:gd name="connsiteY35" fmla="*/ 3822700 h 4483100"/>
              <a:gd name="connsiteX36" fmla="*/ 1257300 w 4771268"/>
              <a:gd name="connsiteY36" fmla="*/ 3740148 h 4483100"/>
              <a:gd name="connsiteX37" fmla="*/ 1327152 w 4771268"/>
              <a:gd name="connsiteY37" fmla="*/ 3714748 h 4483100"/>
              <a:gd name="connsiteX38" fmla="*/ 1289052 w 4771268"/>
              <a:gd name="connsiteY38" fmla="*/ 3657600 h 4483100"/>
              <a:gd name="connsiteX39" fmla="*/ 1225552 w 4771268"/>
              <a:gd name="connsiteY39" fmla="*/ 3638548 h 4483100"/>
              <a:gd name="connsiteX40" fmla="*/ 1181100 w 4771268"/>
              <a:gd name="connsiteY40" fmla="*/ 3625852 h 4483100"/>
              <a:gd name="connsiteX41" fmla="*/ 1181100 w 4771268"/>
              <a:gd name="connsiteY41" fmla="*/ 3575052 h 4483100"/>
              <a:gd name="connsiteX42" fmla="*/ 1219200 w 4771268"/>
              <a:gd name="connsiteY42" fmla="*/ 3530600 h 4483100"/>
              <a:gd name="connsiteX43" fmla="*/ 1282700 w 4771268"/>
              <a:gd name="connsiteY43" fmla="*/ 3536948 h 4483100"/>
              <a:gd name="connsiteX44" fmla="*/ 1333500 w 4771268"/>
              <a:gd name="connsiteY44" fmla="*/ 3524252 h 4483100"/>
              <a:gd name="connsiteX45" fmla="*/ 1352552 w 4771268"/>
              <a:gd name="connsiteY45" fmla="*/ 3473452 h 4483100"/>
              <a:gd name="connsiteX46" fmla="*/ 1390652 w 4771268"/>
              <a:gd name="connsiteY46" fmla="*/ 3378200 h 4483100"/>
              <a:gd name="connsiteX47" fmla="*/ 1479552 w 4771268"/>
              <a:gd name="connsiteY47" fmla="*/ 3359148 h 4483100"/>
              <a:gd name="connsiteX48" fmla="*/ 1473200 w 4771268"/>
              <a:gd name="connsiteY48" fmla="*/ 3321052 h 4483100"/>
              <a:gd name="connsiteX49" fmla="*/ 1428752 w 4771268"/>
              <a:gd name="connsiteY49" fmla="*/ 3289300 h 4483100"/>
              <a:gd name="connsiteX50" fmla="*/ 1454152 w 4771268"/>
              <a:gd name="connsiteY50" fmla="*/ 3238500 h 4483100"/>
              <a:gd name="connsiteX51" fmla="*/ 1371600 w 4771268"/>
              <a:gd name="connsiteY51" fmla="*/ 3200400 h 4483100"/>
              <a:gd name="connsiteX52" fmla="*/ 1289052 w 4771268"/>
              <a:gd name="connsiteY52" fmla="*/ 3175000 h 4483100"/>
              <a:gd name="connsiteX53" fmla="*/ 1314452 w 4771268"/>
              <a:gd name="connsiteY53" fmla="*/ 3105148 h 4483100"/>
              <a:gd name="connsiteX54" fmla="*/ 1377952 w 4771268"/>
              <a:gd name="connsiteY54" fmla="*/ 3086100 h 4483100"/>
              <a:gd name="connsiteX55" fmla="*/ 1409700 w 4771268"/>
              <a:gd name="connsiteY55" fmla="*/ 3035300 h 4483100"/>
              <a:gd name="connsiteX56" fmla="*/ 1320800 w 4771268"/>
              <a:gd name="connsiteY56" fmla="*/ 2990852 h 4483100"/>
              <a:gd name="connsiteX57" fmla="*/ 1276352 w 4771268"/>
              <a:gd name="connsiteY57" fmla="*/ 2997200 h 4483100"/>
              <a:gd name="connsiteX58" fmla="*/ 1130300 w 4771268"/>
              <a:gd name="connsiteY58" fmla="*/ 2997200 h 4483100"/>
              <a:gd name="connsiteX59" fmla="*/ 1104900 w 4771268"/>
              <a:gd name="connsiteY59" fmla="*/ 3035300 h 4483100"/>
              <a:gd name="connsiteX60" fmla="*/ 1054100 w 4771268"/>
              <a:gd name="connsiteY60" fmla="*/ 3028948 h 4483100"/>
              <a:gd name="connsiteX61" fmla="*/ 996952 w 4771268"/>
              <a:gd name="connsiteY61" fmla="*/ 2978148 h 4483100"/>
              <a:gd name="connsiteX62" fmla="*/ 996952 w 4771268"/>
              <a:gd name="connsiteY62" fmla="*/ 2927348 h 4483100"/>
              <a:gd name="connsiteX63" fmla="*/ 1098552 w 4771268"/>
              <a:gd name="connsiteY63" fmla="*/ 2901948 h 4483100"/>
              <a:gd name="connsiteX64" fmla="*/ 1098552 w 4771268"/>
              <a:gd name="connsiteY64" fmla="*/ 2819400 h 4483100"/>
              <a:gd name="connsiteX65" fmla="*/ 1041400 w 4771268"/>
              <a:gd name="connsiteY65" fmla="*/ 2806700 h 4483100"/>
              <a:gd name="connsiteX66" fmla="*/ 1009652 w 4771268"/>
              <a:gd name="connsiteY66" fmla="*/ 2794000 h 4483100"/>
              <a:gd name="connsiteX67" fmla="*/ 1028700 w 4771268"/>
              <a:gd name="connsiteY67" fmla="*/ 2743200 h 4483100"/>
              <a:gd name="connsiteX68" fmla="*/ 1028700 w 4771268"/>
              <a:gd name="connsiteY68" fmla="*/ 2635252 h 4483100"/>
              <a:gd name="connsiteX69" fmla="*/ 1047752 w 4771268"/>
              <a:gd name="connsiteY69" fmla="*/ 2603500 h 4483100"/>
              <a:gd name="connsiteX70" fmla="*/ 1073152 w 4771268"/>
              <a:gd name="connsiteY70" fmla="*/ 2501900 h 4483100"/>
              <a:gd name="connsiteX71" fmla="*/ 1003300 w 4771268"/>
              <a:gd name="connsiteY71" fmla="*/ 2489200 h 4483100"/>
              <a:gd name="connsiteX72" fmla="*/ 895352 w 4771268"/>
              <a:gd name="connsiteY72" fmla="*/ 2425700 h 4483100"/>
              <a:gd name="connsiteX73" fmla="*/ 755652 w 4771268"/>
              <a:gd name="connsiteY73" fmla="*/ 2457452 h 4483100"/>
              <a:gd name="connsiteX74" fmla="*/ 609600 w 4771268"/>
              <a:gd name="connsiteY74" fmla="*/ 2495548 h 4483100"/>
              <a:gd name="connsiteX75" fmla="*/ 508000 w 4771268"/>
              <a:gd name="connsiteY75" fmla="*/ 2597148 h 4483100"/>
              <a:gd name="connsiteX76" fmla="*/ 412752 w 4771268"/>
              <a:gd name="connsiteY76" fmla="*/ 2660652 h 4483100"/>
              <a:gd name="connsiteX77" fmla="*/ 311152 w 4771268"/>
              <a:gd name="connsiteY77" fmla="*/ 2724148 h 4483100"/>
              <a:gd name="connsiteX78" fmla="*/ 273052 w 4771268"/>
              <a:gd name="connsiteY78" fmla="*/ 2806700 h 4483100"/>
              <a:gd name="connsiteX79" fmla="*/ 152400 w 4771268"/>
              <a:gd name="connsiteY79" fmla="*/ 2800348 h 4483100"/>
              <a:gd name="connsiteX80" fmla="*/ 133352 w 4771268"/>
              <a:gd name="connsiteY80" fmla="*/ 2755900 h 4483100"/>
              <a:gd name="connsiteX81" fmla="*/ 0 w 4771268"/>
              <a:gd name="connsiteY81" fmla="*/ 2781300 h 4483100"/>
              <a:gd name="connsiteX82" fmla="*/ 222252 w 4771268"/>
              <a:gd name="connsiteY82" fmla="*/ 2635252 h 4483100"/>
              <a:gd name="connsiteX83" fmla="*/ 330200 w 4771268"/>
              <a:gd name="connsiteY83" fmla="*/ 2616200 h 4483100"/>
              <a:gd name="connsiteX84" fmla="*/ 349252 w 4771268"/>
              <a:gd name="connsiteY84" fmla="*/ 2540000 h 4483100"/>
              <a:gd name="connsiteX85" fmla="*/ 419100 w 4771268"/>
              <a:gd name="connsiteY85" fmla="*/ 2540000 h 4483100"/>
              <a:gd name="connsiteX86" fmla="*/ 495300 w 4771268"/>
              <a:gd name="connsiteY86" fmla="*/ 2495548 h 4483100"/>
              <a:gd name="connsiteX87" fmla="*/ 806452 w 4771268"/>
              <a:gd name="connsiteY87" fmla="*/ 2336800 h 4483100"/>
              <a:gd name="connsiteX88" fmla="*/ 1104900 w 4771268"/>
              <a:gd name="connsiteY88" fmla="*/ 2152652 h 4483100"/>
              <a:gd name="connsiteX89" fmla="*/ 1301752 w 4771268"/>
              <a:gd name="connsiteY89" fmla="*/ 1885948 h 4483100"/>
              <a:gd name="connsiteX90" fmla="*/ 1644652 w 4771268"/>
              <a:gd name="connsiteY90" fmla="*/ 1739900 h 4483100"/>
              <a:gd name="connsiteX91" fmla="*/ 1847852 w 4771268"/>
              <a:gd name="connsiteY91" fmla="*/ 1606548 h 4483100"/>
              <a:gd name="connsiteX92" fmla="*/ 1924052 w 4771268"/>
              <a:gd name="connsiteY92" fmla="*/ 1447800 h 4483100"/>
              <a:gd name="connsiteX93" fmla="*/ 1968500 w 4771268"/>
              <a:gd name="connsiteY93" fmla="*/ 1377948 h 4483100"/>
              <a:gd name="connsiteX94" fmla="*/ 1930400 w 4771268"/>
              <a:gd name="connsiteY94" fmla="*/ 1168400 h 4483100"/>
              <a:gd name="connsiteX95" fmla="*/ 1974852 w 4771268"/>
              <a:gd name="connsiteY95" fmla="*/ 1054100 h 4483100"/>
              <a:gd name="connsiteX96" fmla="*/ 1955800 w 4771268"/>
              <a:gd name="connsiteY96" fmla="*/ 984252 h 4483100"/>
              <a:gd name="connsiteX97" fmla="*/ 2006600 w 4771268"/>
              <a:gd name="connsiteY97" fmla="*/ 838200 h 4483100"/>
              <a:gd name="connsiteX98" fmla="*/ 2076452 w 4771268"/>
              <a:gd name="connsiteY98" fmla="*/ 850900 h 4483100"/>
              <a:gd name="connsiteX99" fmla="*/ 2127252 w 4771268"/>
              <a:gd name="connsiteY99" fmla="*/ 831852 h 4483100"/>
              <a:gd name="connsiteX100" fmla="*/ 2165352 w 4771268"/>
              <a:gd name="connsiteY100" fmla="*/ 723900 h 4483100"/>
              <a:gd name="connsiteX101" fmla="*/ 2190752 w 4771268"/>
              <a:gd name="connsiteY101" fmla="*/ 488948 h 4483100"/>
              <a:gd name="connsiteX102" fmla="*/ 2336800 w 4771268"/>
              <a:gd name="connsiteY102" fmla="*/ 387348 h 4483100"/>
              <a:gd name="connsiteX103" fmla="*/ 2387600 w 4771268"/>
              <a:gd name="connsiteY103" fmla="*/ 317500 h 4483100"/>
              <a:gd name="connsiteX104" fmla="*/ 2571752 w 4771268"/>
              <a:gd name="connsiteY104" fmla="*/ 273052 h 4483100"/>
              <a:gd name="connsiteX105" fmla="*/ 2609852 w 4771268"/>
              <a:gd name="connsiteY105" fmla="*/ 273052 h 4483100"/>
              <a:gd name="connsiteX106" fmla="*/ 2635252 w 4771268"/>
              <a:gd name="connsiteY106" fmla="*/ 260348 h 4483100"/>
              <a:gd name="connsiteX107" fmla="*/ 2654300 w 4771268"/>
              <a:gd name="connsiteY107" fmla="*/ 139700 h 4483100"/>
              <a:gd name="connsiteX108" fmla="*/ 2641600 w 4771268"/>
              <a:gd name="connsiteY108" fmla="*/ 57148 h 4483100"/>
              <a:gd name="connsiteX109" fmla="*/ 2724152 w 4771268"/>
              <a:gd name="connsiteY109" fmla="*/ 0 h 4483100"/>
              <a:gd name="connsiteX0" fmla="*/ 3771902 w 4771268"/>
              <a:gd name="connsiteY0" fmla="*/ 2905125 h 4483100"/>
              <a:gd name="connsiteX1" fmla="*/ 1847068 w 4771268"/>
              <a:gd name="connsiteY1" fmla="*/ 4430816 h 4483100"/>
              <a:gd name="connsiteX2" fmla="*/ 1841500 w 4771268"/>
              <a:gd name="connsiteY2" fmla="*/ 4432300 h 4483100"/>
              <a:gd name="connsiteX3" fmla="*/ 1644652 w 4771268"/>
              <a:gd name="connsiteY3" fmla="*/ 4483100 h 4483100"/>
              <a:gd name="connsiteX4" fmla="*/ 1600200 w 4771268"/>
              <a:gd name="connsiteY4" fmla="*/ 4394200 h 4483100"/>
              <a:gd name="connsiteX5" fmla="*/ 1562100 w 4771268"/>
              <a:gd name="connsiteY5" fmla="*/ 4394200 h 4483100"/>
              <a:gd name="connsiteX6" fmla="*/ 1492252 w 4771268"/>
              <a:gd name="connsiteY6" fmla="*/ 4375148 h 4483100"/>
              <a:gd name="connsiteX7" fmla="*/ 1473200 w 4771268"/>
              <a:gd name="connsiteY7" fmla="*/ 4318000 h 4483100"/>
              <a:gd name="connsiteX8" fmla="*/ 1377952 w 4771268"/>
              <a:gd name="connsiteY8" fmla="*/ 4292600 h 4483100"/>
              <a:gd name="connsiteX9" fmla="*/ 1377952 w 4771268"/>
              <a:gd name="connsiteY9" fmla="*/ 4184652 h 4483100"/>
              <a:gd name="connsiteX10" fmla="*/ 1333500 w 4771268"/>
              <a:gd name="connsiteY10" fmla="*/ 4146548 h 4483100"/>
              <a:gd name="connsiteX11" fmla="*/ 1295400 w 4771268"/>
              <a:gd name="connsiteY11" fmla="*/ 4089400 h 4483100"/>
              <a:gd name="connsiteX12" fmla="*/ 1282700 w 4771268"/>
              <a:gd name="connsiteY12" fmla="*/ 3886200 h 4483100"/>
              <a:gd name="connsiteX13" fmla="*/ 1244600 w 4771268"/>
              <a:gd name="connsiteY13" fmla="*/ 3841748 h 4483100"/>
              <a:gd name="connsiteX14" fmla="*/ 1257300 w 4771268"/>
              <a:gd name="connsiteY14" fmla="*/ 3822700 h 4483100"/>
              <a:gd name="connsiteX15" fmla="*/ 1257300 w 4771268"/>
              <a:gd name="connsiteY15" fmla="*/ 3740148 h 4483100"/>
              <a:gd name="connsiteX16" fmla="*/ 1327152 w 4771268"/>
              <a:gd name="connsiteY16" fmla="*/ 3714748 h 4483100"/>
              <a:gd name="connsiteX17" fmla="*/ 1289052 w 4771268"/>
              <a:gd name="connsiteY17" fmla="*/ 3657600 h 4483100"/>
              <a:gd name="connsiteX18" fmla="*/ 1225552 w 4771268"/>
              <a:gd name="connsiteY18" fmla="*/ 3638548 h 4483100"/>
              <a:gd name="connsiteX19" fmla="*/ 1181100 w 4771268"/>
              <a:gd name="connsiteY19" fmla="*/ 3625852 h 4483100"/>
              <a:gd name="connsiteX20" fmla="*/ 1181100 w 4771268"/>
              <a:gd name="connsiteY20" fmla="*/ 3575052 h 4483100"/>
              <a:gd name="connsiteX21" fmla="*/ 1219200 w 4771268"/>
              <a:gd name="connsiteY21" fmla="*/ 3530600 h 4483100"/>
              <a:gd name="connsiteX22" fmla="*/ 1282700 w 4771268"/>
              <a:gd name="connsiteY22" fmla="*/ 3536948 h 4483100"/>
              <a:gd name="connsiteX23" fmla="*/ 1333500 w 4771268"/>
              <a:gd name="connsiteY23" fmla="*/ 3524252 h 4483100"/>
              <a:gd name="connsiteX24" fmla="*/ 1352552 w 4771268"/>
              <a:gd name="connsiteY24" fmla="*/ 3473452 h 4483100"/>
              <a:gd name="connsiteX25" fmla="*/ 1390652 w 4771268"/>
              <a:gd name="connsiteY25" fmla="*/ 3378200 h 4483100"/>
              <a:gd name="connsiteX26" fmla="*/ 1479552 w 4771268"/>
              <a:gd name="connsiteY26" fmla="*/ 3359148 h 4483100"/>
              <a:gd name="connsiteX27" fmla="*/ 1473200 w 4771268"/>
              <a:gd name="connsiteY27" fmla="*/ 3321052 h 4483100"/>
              <a:gd name="connsiteX28" fmla="*/ 1428752 w 4771268"/>
              <a:gd name="connsiteY28" fmla="*/ 3289300 h 4483100"/>
              <a:gd name="connsiteX29" fmla="*/ 1454152 w 4771268"/>
              <a:gd name="connsiteY29" fmla="*/ 3238500 h 4483100"/>
              <a:gd name="connsiteX30" fmla="*/ 1371600 w 4771268"/>
              <a:gd name="connsiteY30" fmla="*/ 3200400 h 4483100"/>
              <a:gd name="connsiteX31" fmla="*/ 1289052 w 4771268"/>
              <a:gd name="connsiteY31" fmla="*/ 3175000 h 4483100"/>
              <a:gd name="connsiteX32" fmla="*/ 1314452 w 4771268"/>
              <a:gd name="connsiteY32" fmla="*/ 3105148 h 4483100"/>
              <a:gd name="connsiteX33" fmla="*/ 1377952 w 4771268"/>
              <a:gd name="connsiteY33" fmla="*/ 3086100 h 4483100"/>
              <a:gd name="connsiteX34" fmla="*/ 1409700 w 4771268"/>
              <a:gd name="connsiteY34" fmla="*/ 3035300 h 4483100"/>
              <a:gd name="connsiteX35" fmla="*/ 1320800 w 4771268"/>
              <a:gd name="connsiteY35" fmla="*/ 2990852 h 4483100"/>
              <a:gd name="connsiteX36" fmla="*/ 1276352 w 4771268"/>
              <a:gd name="connsiteY36" fmla="*/ 2997200 h 4483100"/>
              <a:gd name="connsiteX37" fmla="*/ 1130300 w 4771268"/>
              <a:gd name="connsiteY37" fmla="*/ 2997200 h 4483100"/>
              <a:gd name="connsiteX38" fmla="*/ 1104900 w 4771268"/>
              <a:gd name="connsiteY38" fmla="*/ 3035300 h 4483100"/>
              <a:gd name="connsiteX39" fmla="*/ 1054100 w 4771268"/>
              <a:gd name="connsiteY39" fmla="*/ 3028948 h 4483100"/>
              <a:gd name="connsiteX40" fmla="*/ 996952 w 4771268"/>
              <a:gd name="connsiteY40" fmla="*/ 2978148 h 4483100"/>
              <a:gd name="connsiteX41" fmla="*/ 996952 w 4771268"/>
              <a:gd name="connsiteY41" fmla="*/ 2927348 h 4483100"/>
              <a:gd name="connsiteX42" fmla="*/ 1098552 w 4771268"/>
              <a:gd name="connsiteY42" fmla="*/ 2901948 h 4483100"/>
              <a:gd name="connsiteX43" fmla="*/ 1098552 w 4771268"/>
              <a:gd name="connsiteY43" fmla="*/ 2819400 h 4483100"/>
              <a:gd name="connsiteX44" fmla="*/ 1041400 w 4771268"/>
              <a:gd name="connsiteY44" fmla="*/ 2806700 h 4483100"/>
              <a:gd name="connsiteX45" fmla="*/ 1009652 w 4771268"/>
              <a:gd name="connsiteY45" fmla="*/ 2794000 h 4483100"/>
              <a:gd name="connsiteX46" fmla="*/ 1028700 w 4771268"/>
              <a:gd name="connsiteY46" fmla="*/ 2743200 h 4483100"/>
              <a:gd name="connsiteX47" fmla="*/ 1028700 w 4771268"/>
              <a:gd name="connsiteY47" fmla="*/ 2635252 h 4483100"/>
              <a:gd name="connsiteX48" fmla="*/ 1047752 w 4771268"/>
              <a:gd name="connsiteY48" fmla="*/ 2603500 h 4483100"/>
              <a:gd name="connsiteX49" fmla="*/ 1073152 w 4771268"/>
              <a:gd name="connsiteY49" fmla="*/ 2501900 h 4483100"/>
              <a:gd name="connsiteX50" fmla="*/ 1003300 w 4771268"/>
              <a:gd name="connsiteY50" fmla="*/ 2489200 h 4483100"/>
              <a:gd name="connsiteX51" fmla="*/ 895352 w 4771268"/>
              <a:gd name="connsiteY51" fmla="*/ 2425700 h 4483100"/>
              <a:gd name="connsiteX52" fmla="*/ 755652 w 4771268"/>
              <a:gd name="connsiteY52" fmla="*/ 2457452 h 4483100"/>
              <a:gd name="connsiteX53" fmla="*/ 609600 w 4771268"/>
              <a:gd name="connsiteY53" fmla="*/ 2495548 h 4483100"/>
              <a:gd name="connsiteX54" fmla="*/ 508000 w 4771268"/>
              <a:gd name="connsiteY54" fmla="*/ 2597148 h 4483100"/>
              <a:gd name="connsiteX55" fmla="*/ 412752 w 4771268"/>
              <a:gd name="connsiteY55" fmla="*/ 2660652 h 4483100"/>
              <a:gd name="connsiteX56" fmla="*/ 311152 w 4771268"/>
              <a:gd name="connsiteY56" fmla="*/ 2724148 h 4483100"/>
              <a:gd name="connsiteX57" fmla="*/ 273052 w 4771268"/>
              <a:gd name="connsiteY57" fmla="*/ 2806700 h 4483100"/>
              <a:gd name="connsiteX58" fmla="*/ 152400 w 4771268"/>
              <a:gd name="connsiteY58" fmla="*/ 2800348 h 4483100"/>
              <a:gd name="connsiteX59" fmla="*/ 133352 w 4771268"/>
              <a:gd name="connsiteY59" fmla="*/ 2755900 h 4483100"/>
              <a:gd name="connsiteX60" fmla="*/ 0 w 4771268"/>
              <a:gd name="connsiteY60" fmla="*/ 2781300 h 4483100"/>
              <a:gd name="connsiteX61" fmla="*/ 222252 w 4771268"/>
              <a:gd name="connsiteY61" fmla="*/ 2635252 h 4483100"/>
              <a:gd name="connsiteX62" fmla="*/ 330200 w 4771268"/>
              <a:gd name="connsiteY62" fmla="*/ 2616200 h 4483100"/>
              <a:gd name="connsiteX63" fmla="*/ 349252 w 4771268"/>
              <a:gd name="connsiteY63" fmla="*/ 2540000 h 4483100"/>
              <a:gd name="connsiteX64" fmla="*/ 419100 w 4771268"/>
              <a:gd name="connsiteY64" fmla="*/ 2540000 h 4483100"/>
              <a:gd name="connsiteX65" fmla="*/ 495300 w 4771268"/>
              <a:gd name="connsiteY65" fmla="*/ 2495548 h 4483100"/>
              <a:gd name="connsiteX66" fmla="*/ 806452 w 4771268"/>
              <a:gd name="connsiteY66" fmla="*/ 2336800 h 4483100"/>
              <a:gd name="connsiteX67" fmla="*/ 1104900 w 4771268"/>
              <a:gd name="connsiteY67" fmla="*/ 2152652 h 4483100"/>
              <a:gd name="connsiteX68" fmla="*/ 1301752 w 4771268"/>
              <a:gd name="connsiteY68" fmla="*/ 1885948 h 4483100"/>
              <a:gd name="connsiteX69" fmla="*/ 1644652 w 4771268"/>
              <a:gd name="connsiteY69" fmla="*/ 1739900 h 4483100"/>
              <a:gd name="connsiteX70" fmla="*/ 1847852 w 4771268"/>
              <a:gd name="connsiteY70" fmla="*/ 1606548 h 4483100"/>
              <a:gd name="connsiteX71" fmla="*/ 1924052 w 4771268"/>
              <a:gd name="connsiteY71" fmla="*/ 1447800 h 4483100"/>
              <a:gd name="connsiteX72" fmla="*/ 1968500 w 4771268"/>
              <a:gd name="connsiteY72" fmla="*/ 1377948 h 4483100"/>
              <a:gd name="connsiteX73" fmla="*/ 1930400 w 4771268"/>
              <a:gd name="connsiteY73" fmla="*/ 1168400 h 4483100"/>
              <a:gd name="connsiteX74" fmla="*/ 1974852 w 4771268"/>
              <a:gd name="connsiteY74" fmla="*/ 1054100 h 4483100"/>
              <a:gd name="connsiteX75" fmla="*/ 1955800 w 4771268"/>
              <a:gd name="connsiteY75" fmla="*/ 984252 h 4483100"/>
              <a:gd name="connsiteX76" fmla="*/ 2006600 w 4771268"/>
              <a:gd name="connsiteY76" fmla="*/ 838200 h 4483100"/>
              <a:gd name="connsiteX77" fmla="*/ 2076452 w 4771268"/>
              <a:gd name="connsiteY77" fmla="*/ 850900 h 4483100"/>
              <a:gd name="connsiteX78" fmla="*/ 2127252 w 4771268"/>
              <a:gd name="connsiteY78" fmla="*/ 831852 h 4483100"/>
              <a:gd name="connsiteX79" fmla="*/ 2165352 w 4771268"/>
              <a:gd name="connsiteY79" fmla="*/ 723900 h 4483100"/>
              <a:gd name="connsiteX80" fmla="*/ 2190752 w 4771268"/>
              <a:gd name="connsiteY80" fmla="*/ 488948 h 4483100"/>
              <a:gd name="connsiteX81" fmla="*/ 2336800 w 4771268"/>
              <a:gd name="connsiteY81" fmla="*/ 387348 h 4483100"/>
              <a:gd name="connsiteX82" fmla="*/ 2387600 w 4771268"/>
              <a:gd name="connsiteY82" fmla="*/ 317500 h 4483100"/>
              <a:gd name="connsiteX83" fmla="*/ 2571752 w 4771268"/>
              <a:gd name="connsiteY83" fmla="*/ 273052 h 4483100"/>
              <a:gd name="connsiteX84" fmla="*/ 2609852 w 4771268"/>
              <a:gd name="connsiteY84" fmla="*/ 273052 h 4483100"/>
              <a:gd name="connsiteX85" fmla="*/ 2635252 w 4771268"/>
              <a:gd name="connsiteY85" fmla="*/ 260348 h 4483100"/>
              <a:gd name="connsiteX86" fmla="*/ 2654300 w 4771268"/>
              <a:gd name="connsiteY86" fmla="*/ 139700 h 4483100"/>
              <a:gd name="connsiteX87" fmla="*/ 2641600 w 4771268"/>
              <a:gd name="connsiteY87" fmla="*/ 57148 h 4483100"/>
              <a:gd name="connsiteX88" fmla="*/ 2724152 w 4771268"/>
              <a:gd name="connsiteY88" fmla="*/ 0 h 4483100"/>
              <a:gd name="connsiteX89" fmla="*/ 2813052 w 4771268"/>
              <a:gd name="connsiteY89" fmla="*/ 69852 h 4483100"/>
              <a:gd name="connsiteX90" fmla="*/ 2901952 w 4771268"/>
              <a:gd name="connsiteY90" fmla="*/ 228600 h 4483100"/>
              <a:gd name="connsiteX91" fmla="*/ 2984500 w 4771268"/>
              <a:gd name="connsiteY91" fmla="*/ 311148 h 4483100"/>
              <a:gd name="connsiteX92" fmla="*/ 3067052 w 4771268"/>
              <a:gd name="connsiteY92" fmla="*/ 539748 h 4483100"/>
              <a:gd name="connsiteX93" fmla="*/ 3067052 w 4771268"/>
              <a:gd name="connsiteY93" fmla="*/ 590548 h 4483100"/>
              <a:gd name="connsiteX94" fmla="*/ 3175000 w 4771268"/>
              <a:gd name="connsiteY94" fmla="*/ 717548 h 4483100"/>
              <a:gd name="connsiteX95" fmla="*/ 3238500 w 4771268"/>
              <a:gd name="connsiteY95" fmla="*/ 717548 h 4483100"/>
              <a:gd name="connsiteX96" fmla="*/ 3270252 w 4771268"/>
              <a:gd name="connsiteY96" fmla="*/ 742948 h 4483100"/>
              <a:gd name="connsiteX97" fmla="*/ 3321052 w 4771268"/>
              <a:gd name="connsiteY97" fmla="*/ 755652 h 4483100"/>
              <a:gd name="connsiteX98" fmla="*/ 3587752 w 4771268"/>
              <a:gd name="connsiteY98" fmla="*/ 673100 h 4483100"/>
              <a:gd name="connsiteX99" fmla="*/ 3708400 w 4771268"/>
              <a:gd name="connsiteY99" fmla="*/ 590548 h 4483100"/>
              <a:gd name="connsiteX100" fmla="*/ 3771900 w 4771268"/>
              <a:gd name="connsiteY100" fmla="*/ 584200 h 4483100"/>
              <a:gd name="connsiteX101" fmla="*/ 3886200 w 4771268"/>
              <a:gd name="connsiteY101" fmla="*/ 571500 h 4483100"/>
              <a:gd name="connsiteX102" fmla="*/ 4191000 w 4771268"/>
              <a:gd name="connsiteY102" fmla="*/ 539748 h 4483100"/>
              <a:gd name="connsiteX103" fmla="*/ 4432300 w 4771268"/>
              <a:gd name="connsiteY103" fmla="*/ 609600 h 4483100"/>
              <a:gd name="connsiteX104" fmla="*/ 4540252 w 4771268"/>
              <a:gd name="connsiteY104" fmla="*/ 508000 h 4483100"/>
              <a:gd name="connsiteX105" fmla="*/ 4616452 w 4771268"/>
              <a:gd name="connsiteY105" fmla="*/ 412748 h 4483100"/>
              <a:gd name="connsiteX106" fmla="*/ 4737100 w 4771268"/>
              <a:gd name="connsiteY106" fmla="*/ 361948 h 4483100"/>
              <a:gd name="connsiteX107" fmla="*/ 4743360 w 4771268"/>
              <a:gd name="connsiteY107" fmla="*/ 360072 h 4483100"/>
              <a:gd name="connsiteX108" fmla="*/ 4771268 w 4771268"/>
              <a:gd name="connsiteY108" fmla="*/ 380004 h 4483100"/>
              <a:gd name="connsiteX109" fmla="*/ 3863342 w 4771268"/>
              <a:gd name="connsiteY109" fmla="*/ 2996565 h 4483100"/>
              <a:gd name="connsiteX0" fmla="*/ 1847068 w 4771268"/>
              <a:gd name="connsiteY0" fmla="*/ 4430816 h 4483100"/>
              <a:gd name="connsiteX1" fmla="*/ 1841500 w 4771268"/>
              <a:gd name="connsiteY1" fmla="*/ 4432300 h 4483100"/>
              <a:gd name="connsiteX2" fmla="*/ 1644652 w 4771268"/>
              <a:gd name="connsiteY2" fmla="*/ 4483100 h 4483100"/>
              <a:gd name="connsiteX3" fmla="*/ 1600200 w 4771268"/>
              <a:gd name="connsiteY3" fmla="*/ 4394200 h 4483100"/>
              <a:gd name="connsiteX4" fmla="*/ 1562100 w 4771268"/>
              <a:gd name="connsiteY4" fmla="*/ 4394200 h 4483100"/>
              <a:gd name="connsiteX5" fmla="*/ 1492252 w 4771268"/>
              <a:gd name="connsiteY5" fmla="*/ 4375148 h 4483100"/>
              <a:gd name="connsiteX6" fmla="*/ 1473200 w 4771268"/>
              <a:gd name="connsiteY6" fmla="*/ 4318000 h 4483100"/>
              <a:gd name="connsiteX7" fmla="*/ 1377952 w 4771268"/>
              <a:gd name="connsiteY7" fmla="*/ 4292600 h 4483100"/>
              <a:gd name="connsiteX8" fmla="*/ 1377952 w 4771268"/>
              <a:gd name="connsiteY8" fmla="*/ 4184652 h 4483100"/>
              <a:gd name="connsiteX9" fmla="*/ 1333500 w 4771268"/>
              <a:gd name="connsiteY9" fmla="*/ 4146548 h 4483100"/>
              <a:gd name="connsiteX10" fmla="*/ 1295400 w 4771268"/>
              <a:gd name="connsiteY10" fmla="*/ 4089400 h 4483100"/>
              <a:gd name="connsiteX11" fmla="*/ 1282700 w 4771268"/>
              <a:gd name="connsiteY11" fmla="*/ 3886200 h 4483100"/>
              <a:gd name="connsiteX12" fmla="*/ 1244600 w 4771268"/>
              <a:gd name="connsiteY12" fmla="*/ 3841748 h 4483100"/>
              <a:gd name="connsiteX13" fmla="*/ 1257300 w 4771268"/>
              <a:gd name="connsiteY13" fmla="*/ 3822700 h 4483100"/>
              <a:gd name="connsiteX14" fmla="*/ 1257300 w 4771268"/>
              <a:gd name="connsiteY14" fmla="*/ 3740148 h 4483100"/>
              <a:gd name="connsiteX15" fmla="*/ 1327152 w 4771268"/>
              <a:gd name="connsiteY15" fmla="*/ 3714748 h 4483100"/>
              <a:gd name="connsiteX16" fmla="*/ 1289052 w 4771268"/>
              <a:gd name="connsiteY16" fmla="*/ 3657600 h 4483100"/>
              <a:gd name="connsiteX17" fmla="*/ 1225552 w 4771268"/>
              <a:gd name="connsiteY17" fmla="*/ 3638548 h 4483100"/>
              <a:gd name="connsiteX18" fmla="*/ 1181100 w 4771268"/>
              <a:gd name="connsiteY18" fmla="*/ 3625852 h 4483100"/>
              <a:gd name="connsiteX19" fmla="*/ 1181100 w 4771268"/>
              <a:gd name="connsiteY19" fmla="*/ 3575052 h 4483100"/>
              <a:gd name="connsiteX20" fmla="*/ 1219200 w 4771268"/>
              <a:gd name="connsiteY20" fmla="*/ 3530600 h 4483100"/>
              <a:gd name="connsiteX21" fmla="*/ 1282700 w 4771268"/>
              <a:gd name="connsiteY21" fmla="*/ 3536948 h 4483100"/>
              <a:gd name="connsiteX22" fmla="*/ 1333500 w 4771268"/>
              <a:gd name="connsiteY22" fmla="*/ 3524252 h 4483100"/>
              <a:gd name="connsiteX23" fmla="*/ 1352552 w 4771268"/>
              <a:gd name="connsiteY23" fmla="*/ 3473452 h 4483100"/>
              <a:gd name="connsiteX24" fmla="*/ 1390652 w 4771268"/>
              <a:gd name="connsiteY24" fmla="*/ 3378200 h 4483100"/>
              <a:gd name="connsiteX25" fmla="*/ 1479552 w 4771268"/>
              <a:gd name="connsiteY25" fmla="*/ 3359148 h 4483100"/>
              <a:gd name="connsiteX26" fmla="*/ 1473200 w 4771268"/>
              <a:gd name="connsiteY26" fmla="*/ 3321052 h 4483100"/>
              <a:gd name="connsiteX27" fmla="*/ 1428752 w 4771268"/>
              <a:gd name="connsiteY27" fmla="*/ 3289300 h 4483100"/>
              <a:gd name="connsiteX28" fmla="*/ 1454152 w 4771268"/>
              <a:gd name="connsiteY28" fmla="*/ 3238500 h 4483100"/>
              <a:gd name="connsiteX29" fmla="*/ 1371600 w 4771268"/>
              <a:gd name="connsiteY29" fmla="*/ 3200400 h 4483100"/>
              <a:gd name="connsiteX30" fmla="*/ 1289052 w 4771268"/>
              <a:gd name="connsiteY30" fmla="*/ 3175000 h 4483100"/>
              <a:gd name="connsiteX31" fmla="*/ 1314452 w 4771268"/>
              <a:gd name="connsiteY31" fmla="*/ 3105148 h 4483100"/>
              <a:gd name="connsiteX32" fmla="*/ 1377952 w 4771268"/>
              <a:gd name="connsiteY32" fmla="*/ 3086100 h 4483100"/>
              <a:gd name="connsiteX33" fmla="*/ 1409700 w 4771268"/>
              <a:gd name="connsiteY33" fmla="*/ 3035300 h 4483100"/>
              <a:gd name="connsiteX34" fmla="*/ 1320800 w 4771268"/>
              <a:gd name="connsiteY34" fmla="*/ 2990852 h 4483100"/>
              <a:gd name="connsiteX35" fmla="*/ 1276352 w 4771268"/>
              <a:gd name="connsiteY35" fmla="*/ 2997200 h 4483100"/>
              <a:gd name="connsiteX36" fmla="*/ 1130300 w 4771268"/>
              <a:gd name="connsiteY36" fmla="*/ 2997200 h 4483100"/>
              <a:gd name="connsiteX37" fmla="*/ 1104900 w 4771268"/>
              <a:gd name="connsiteY37" fmla="*/ 3035300 h 4483100"/>
              <a:gd name="connsiteX38" fmla="*/ 1054100 w 4771268"/>
              <a:gd name="connsiteY38" fmla="*/ 3028948 h 4483100"/>
              <a:gd name="connsiteX39" fmla="*/ 996952 w 4771268"/>
              <a:gd name="connsiteY39" fmla="*/ 2978148 h 4483100"/>
              <a:gd name="connsiteX40" fmla="*/ 996952 w 4771268"/>
              <a:gd name="connsiteY40" fmla="*/ 2927348 h 4483100"/>
              <a:gd name="connsiteX41" fmla="*/ 1098552 w 4771268"/>
              <a:gd name="connsiteY41" fmla="*/ 2901948 h 4483100"/>
              <a:gd name="connsiteX42" fmla="*/ 1098552 w 4771268"/>
              <a:gd name="connsiteY42" fmla="*/ 2819400 h 4483100"/>
              <a:gd name="connsiteX43" fmla="*/ 1041400 w 4771268"/>
              <a:gd name="connsiteY43" fmla="*/ 2806700 h 4483100"/>
              <a:gd name="connsiteX44" fmla="*/ 1009652 w 4771268"/>
              <a:gd name="connsiteY44" fmla="*/ 2794000 h 4483100"/>
              <a:gd name="connsiteX45" fmla="*/ 1028700 w 4771268"/>
              <a:gd name="connsiteY45" fmla="*/ 2743200 h 4483100"/>
              <a:gd name="connsiteX46" fmla="*/ 1028700 w 4771268"/>
              <a:gd name="connsiteY46" fmla="*/ 2635252 h 4483100"/>
              <a:gd name="connsiteX47" fmla="*/ 1047752 w 4771268"/>
              <a:gd name="connsiteY47" fmla="*/ 2603500 h 4483100"/>
              <a:gd name="connsiteX48" fmla="*/ 1073152 w 4771268"/>
              <a:gd name="connsiteY48" fmla="*/ 2501900 h 4483100"/>
              <a:gd name="connsiteX49" fmla="*/ 1003300 w 4771268"/>
              <a:gd name="connsiteY49" fmla="*/ 2489200 h 4483100"/>
              <a:gd name="connsiteX50" fmla="*/ 895352 w 4771268"/>
              <a:gd name="connsiteY50" fmla="*/ 2425700 h 4483100"/>
              <a:gd name="connsiteX51" fmla="*/ 755652 w 4771268"/>
              <a:gd name="connsiteY51" fmla="*/ 2457452 h 4483100"/>
              <a:gd name="connsiteX52" fmla="*/ 609600 w 4771268"/>
              <a:gd name="connsiteY52" fmla="*/ 2495548 h 4483100"/>
              <a:gd name="connsiteX53" fmla="*/ 508000 w 4771268"/>
              <a:gd name="connsiteY53" fmla="*/ 2597148 h 4483100"/>
              <a:gd name="connsiteX54" fmla="*/ 412752 w 4771268"/>
              <a:gd name="connsiteY54" fmla="*/ 2660652 h 4483100"/>
              <a:gd name="connsiteX55" fmla="*/ 311152 w 4771268"/>
              <a:gd name="connsiteY55" fmla="*/ 2724148 h 4483100"/>
              <a:gd name="connsiteX56" fmla="*/ 273052 w 4771268"/>
              <a:gd name="connsiteY56" fmla="*/ 2806700 h 4483100"/>
              <a:gd name="connsiteX57" fmla="*/ 152400 w 4771268"/>
              <a:gd name="connsiteY57" fmla="*/ 2800348 h 4483100"/>
              <a:gd name="connsiteX58" fmla="*/ 133352 w 4771268"/>
              <a:gd name="connsiteY58" fmla="*/ 2755900 h 4483100"/>
              <a:gd name="connsiteX59" fmla="*/ 0 w 4771268"/>
              <a:gd name="connsiteY59" fmla="*/ 2781300 h 4483100"/>
              <a:gd name="connsiteX60" fmla="*/ 222252 w 4771268"/>
              <a:gd name="connsiteY60" fmla="*/ 2635252 h 4483100"/>
              <a:gd name="connsiteX61" fmla="*/ 330200 w 4771268"/>
              <a:gd name="connsiteY61" fmla="*/ 2616200 h 4483100"/>
              <a:gd name="connsiteX62" fmla="*/ 349252 w 4771268"/>
              <a:gd name="connsiteY62" fmla="*/ 2540000 h 4483100"/>
              <a:gd name="connsiteX63" fmla="*/ 419100 w 4771268"/>
              <a:gd name="connsiteY63" fmla="*/ 2540000 h 4483100"/>
              <a:gd name="connsiteX64" fmla="*/ 495300 w 4771268"/>
              <a:gd name="connsiteY64" fmla="*/ 2495548 h 4483100"/>
              <a:gd name="connsiteX65" fmla="*/ 806452 w 4771268"/>
              <a:gd name="connsiteY65" fmla="*/ 2336800 h 4483100"/>
              <a:gd name="connsiteX66" fmla="*/ 1104900 w 4771268"/>
              <a:gd name="connsiteY66" fmla="*/ 2152652 h 4483100"/>
              <a:gd name="connsiteX67" fmla="*/ 1301752 w 4771268"/>
              <a:gd name="connsiteY67" fmla="*/ 1885948 h 4483100"/>
              <a:gd name="connsiteX68" fmla="*/ 1644652 w 4771268"/>
              <a:gd name="connsiteY68" fmla="*/ 1739900 h 4483100"/>
              <a:gd name="connsiteX69" fmla="*/ 1847852 w 4771268"/>
              <a:gd name="connsiteY69" fmla="*/ 1606548 h 4483100"/>
              <a:gd name="connsiteX70" fmla="*/ 1924052 w 4771268"/>
              <a:gd name="connsiteY70" fmla="*/ 1447800 h 4483100"/>
              <a:gd name="connsiteX71" fmla="*/ 1968500 w 4771268"/>
              <a:gd name="connsiteY71" fmla="*/ 1377948 h 4483100"/>
              <a:gd name="connsiteX72" fmla="*/ 1930400 w 4771268"/>
              <a:gd name="connsiteY72" fmla="*/ 1168400 h 4483100"/>
              <a:gd name="connsiteX73" fmla="*/ 1974852 w 4771268"/>
              <a:gd name="connsiteY73" fmla="*/ 1054100 h 4483100"/>
              <a:gd name="connsiteX74" fmla="*/ 1955800 w 4771268"/>
              <a:gd name="connsiteY74" fmla="*/ 984252 h 4483100"/>
              <a:gd name="connsiteX75" fmla="*/ 2006600 w 4771268"/>
              <a:gd name="connsiteY75" fmla="*/ 838200 h 4483100"/>
              <a:gd name="connsiteX76" fmla="*/ 2076452 w 4771268"/>
              <a:gd name="connsiteY76" fmla="*/ 850900 h 4483100"/>
              <a:gd name="connsiteX77" fmla="*/ 2127252 w 4771268"/>
              <a:gd name="connsiteY77" fmla="*/ 831852 h 4483100"/>
              <a:gd name="connsiteX78" fmla="*/ 2165352 w 4771268"/>
              <a:gd name="connsiteY78" fmla="*/ 723900 h 4483100"/>
              <a:gd name="connsiteX79" fmla="*/ 2190752 w 4771268"/>
              <a:gd name="connsiteY79" fmla="*/ 488948 h 4483100"/>
              <a:gd name="connsiteX80" fmla="*/ 2336800 w 4771268"/>
              <a:gd name="connsiteY80" fmla="*/ 387348 h 4483100"/>
              <a:gd name="connsiteX81" fmla="*/ 2387600 w 4771268"/>
              <a:gd name="connsiteY81" fmla="*/ 317500 h 4483100"/>
              <a:gd name="connsiteX82" fmla="*/ 2571752 w 4771268"/>
              <a:gd name="connsiteY82" fmla="*/ 273052 h 4483100"/>
              <a:gd name="connsiteX83" fmla="*/ 2609852 w 4771268"/>
              <a:gd name="connsiteY83" fmla="*/ 273052 h 4483100"/>
              <a:gd name="connsiteX84" fmla="*/ 2635252 w 4771268"/>
              <a:gd name="connsiteY84" fmla="*/ 260348 h 4483100"/>
              <a:gd name="connsiteX85" fmla="*/ 2654300 w 4771268"/>
              <a:gd name="connsiteY85" fmla="*/ 139700 h 4483100"/>
              <a:gd name="connsiteX86" fmla="*/ 2641600 w 4771268"/>
              <a:gd name="connsiteY86" fmla="*/ 57148 h 4483100"/>
              <a:gd name="connsiteX87" fmla="*/ 2724152 w 4771268"/>
              <a:gd name="connsiteY87" fmla="*/ 0 h 4483100"/>
              <a:gd name="connsiteX88" fmla="*/ 2813052 w 4771268"/>
              <a:gd name="connsiteY88" fmla="*/ 69852 h 4483100"/>
              <a:gd name="connsiteX89" fmla="*/ 2901952 w 4771268"/>
              <a:gd name="connsiteY89" fmla="*/ 228600 h 4483100"/>
              <a:gd name="connsiteX90" fmla="*/ 2984500 w 4771268"/>
              <a:gd name="connsiteY90" fmla="*/ 311148 h 4483100"/>
              <a:gd name="connsiteX91" fmla="*/ 3067052 w 4771268"/>
              <a:gd name="connsiteY91" fmla="*/ 539748 h 4483100"/>
              <a:gd name="connsiteX92" fmla="*/ 3067052 w 4771268"/>
              <a:gd name="connsiteY92" fmla="*/ 590548 h 4483100"/>
              <a:gd name="connsiteX93" fmla="*/ 3175000 w 4771268"/>
              <a:gd name="connsiteY93" fmla="*/ 717548 h 4483100"/>
              <a:gd name="connsiteX94" fmla="*/ 3238500 w 4771268"/>
              <a:gd name="connsiteY94" fmla="*/ 717548 h 4483100"/>
              <a:gd name="connsiteX95" fmla="*/ 3270252 w 4771268"/>
              <a:gd name="connsiteY95" fmla="*/ 742948 h 4483100"/>
              <a:gd name="connsiteX96" fmla="*/ 3321052 w 4771268"/>
              <a:gd name="connsiteY96" fmla="*/ 755652 h 4483100"/>
              <a:gd name="connsiteX97" fmla="*/ 3587752 w 4771268"/>
              <a:gd name="connsiteY97" fmla="*/ 673100 h 4483100"/>
              <a:gd name="connsiteX98" fmla="*/ 3708400 w 4771268"/>
              <a:gd name="connsiteY98" fmla="*/ 590548 h 4483100"/>
              <a:gd name="connsiteX99" fmla="*/ 3771900 w 4771268"/>
              <a:gd name="connsiteY99" fmla="*/ 584200 h 4483100"/>
              <a:gd name="connsiteX100" fmla="*/ 3886200 w 4771268"/>
              <a:gd name="connsiteY100" fmla="*/ 571500 h 4483100"/>
              <a:gd name="connsiteX101" fmla="*/ 4191000 w 4771268"/>
              <a:gd name="connsiteY101" fmla="*/ 539748 h 4483100"/>
              <a:gd name="connsiteX102" fmla="*/ 4432300 w 4771268"/>
              <a:gd name="connsiteY102" fmla="*/ 609600 h 4483100"/>
              <a:gd name="connsiteX103" fmla="*/ 4540252 w 4771268"/>
              <a:gd name="connsiteY103" fmla="*/ 508000 h 4483100"/>
              <a:gd name="connsiteX104" fmla="*/ 4616452 w 4771268"/>
              <a:gd name="connsiteY104" fmla="*/ 412748 h 4483100"/>
              <a:gd name="connsiteX105" fmla="*/ 4737100 w 4771268"/>
              <a:gd name="connsiteY105" fmla="*/ 361948 h 4483100"/>
              <a:gd name="connsiteX106" fmla="*/ 4743360 w 4771268"/>
              <a:gd name="connsiteY106" fmla="*/ 360072 h 4483100"/>
              <a:gd name="connsiteX107" fmla="*/ 4771268 w 4771268"/>
              <a:gd name="connsiteY107" fmla="*/ 380004 h 4483100"/>
              <a:gd name="connsiteX108" fmla="*/ 3863342 w 4771268"/>
              <a:gd name="connsiteY108" fmla="*/ 2996565 h 4483100"/>
              <a:gd name="connsiteX0" fmla="*/ 1847068 w 4771268"/>
              <a:gd name="connsiteY0" fmla="*/ 4430816 h 4483100"/>
              <a:gd name="connsiteX1" fmla="*/ 1841500 w 4771268"/>
              <a:gd name="connsiteY1" fmla="*/ 4432300 h 4483100"/>
              <a:gd name="connsiteX2" fmla="*/ 1644652 w 4771268"/>
              <a:gd name="connsiteY2" fmla="*/ 4483100 h 4483100"/>
              <a:gd name="connsiteX3" fmla="*/ 1600200 w 4771268"/>
              <a:gd name="connsiteY3" fmla="*/ 4394200 h 4483100"/>
              <a:gd name="connsiteX4" fmla="*/ 1562100 w 4771268"/>
              <a:gd name="connsiteY4" fmla="*/ 4394200 h 4483100"/>
              <a:gd name="connsiteX5" fmla="*/ 1492252 w 4771268"/>
              <a:gd name="connsiteY5" fmla="*/ 4375148 h 4483100"/>
              <a:gd name="connsiteX6" fmla="*/ 1473200 w 4771268"/>
              <a:gd name="connsiteY6" fmla="*/ 4318000 h 4483100"/>
              <a:gd name="connsiteX7" fmla="*/ 1377952 w 4771268"/>
              <a:gd name="connsiteY7" fmla="*/ 4292600 h 4483100"/>
              <a:gd name="connsiteX8" fmla="*/ 1377952 w 4771268"/>
              <a:gd name="connsiteY8" fmla="*/ 4184652 h 4483100"/>
              <a:gd name="connsiteX9" fmla="*/ 1333500 w 4771268"/>
              <a:gd name="connsiteY9" fmla="*/ 4146548 h 4483100"/>
              <a:gd name="connsiteX10" fmla="*/ 1295400 w 4771268"/>
              <a:gd name="connsiteY10" fmla="*/ 4089400 h 4483100"/>
              <a:gd name="connsiteX11" fmla="*/ 1282700 w 4771268"/>
              <a:gd name="connsiteY11" fmla="*/ 3886200 h 4483100"/>
              <a:gd name="connsiteX12" fmla="*/ 1244600 w 4771268"/>
              <a:gd name="connsiteY12" fmla="*/ 3841748 h 4483100"/>
              <a:gd name="connsiteX13" fmla="*/ 1257300 w 4771268"/>
              <a:gd name="connsiteY13" fmla="*/ 3822700 h 4483100"/>
              <a:gd name="connsiteX14" fmla="*/ 1257300 w 4771268"/>
              <a:gd name="connsiteY14" fmla="*/ 3740148 h 4483100"/>
              <a:gd name="connsiteX15" fmla="*/ 1327152 w 4771268"/>
              <a:gd name="connsiteY15" fmla="*/ 3714748 h 4483100"/>
              <a:gd name="connsiteX16" fmla="*/ 1289052 w 4771268"/>
              <a:gd name="connsiteY16" fmla="*/ 3657600 h 4483100"/>
              <a:gd name="connsiteX17" fmla="*/ 1225552 w 4771268"/>
              <a:gd name="connsiteY17" fmla="*/ 3638548 h 4483100"/>
              <a:gd name="connsiteX18" fmla="*/ 1181100 w 4771268"/>
              <a:gd name="connsiteY18" fmla="*/ 3625852 h 4483100"/>
              <a:gd name="connsiteX19" fmla="*/ 1181100 w 4771268"/>
              <a:gd name="connsiteY19" fmla="*/ 3575052 h 4483100"/>
              <a:gd name="connsiteX20" fmla="*/ 1219200 w 4771268"/>
              <a:gd name="connsiteY20" fmla="*/ 3530600 h 4483100"/>
              <a:gd name="connsiteX21" fmla="*/ 1282700 w 4771268"/>
              <a:gd name="connsiteY21" fmla="*/ 3536948 h 4483100"/>
              <a:gd name="connsiteX22" fmla="*/ 1333500 w 4771268"/>
              <a:gd name="connsiteY22" fmla="*/ 3524252 h 4483100"/>
              <a:gd name="connsiteX23" fmla="*/ 1352552 w 4771268"/>
              <a:gd name="connsiteY23" fmla="*/ 3473452 h 4483100"/>
              <a:gd name="connsiteX24" fmla="*/ 1390652 w 4771268"/>
              <a:gd name="connsiteY24" fmla="*/ 3378200 h 4483100"/>
              <a:gd name="connsiteX25" fmla="*/ 1479552 w 4771268"/>
              <a:gd name="connsiteY25" fmla="*/ 3359148 h 4483100"/>
              <a:gd name="connsiteX26" fmla="*/ 1473200 w 4771268"/>
              <a:gd name="connsiteY26" fmla="*/ 3321052 h 4483100"/>
              <a:gd name="connsiteX27" fmla="*/ 1428752 w 4771268"/>
              <a:gd name="connsiteY27" fmla="*/ 3289300 h 4483100"/>
              <a:gd name="connsiteX28" fmla="*/ 1454152 w 4771268"/>
              <a:gd name="connsiteY28" fmla="*/ 3238500 h 4483100"/>
              <a:gd name="connsiteX29" fmla="*/ 1371600 w 4771268"/>
              <a:gd name="connsiteY29" fmla="*/ 3200400 h 4483100"/>
              <a:gd name="connsiteX30" fmla="*/ 1289052 w 4771268"/>
              <a:gd name="connsiteY30" fmla="*/ 3175000 h 4483100"/>
              <a:gd name="connsiteX31" fmla="*/ 1314452 w 4771268"/>
              <a:gd name="connsiteY31" fmla="*/ 3105148 h 4483100"/>
              <a:gd name="connsiteX32" fmla="*/ 1377952 w 4771268"/>
              <a:gd name="connsiteY32" fmla="*/ 3086100 h 4483100"/>
              <a:gd name="connsiteX33" fmla="*/ 1409700 w 4771268"/>
              <a:gd name="connsiteY33" fmla="*/ 3035300 h 4483100"/>
              <a:gd name="connsiteX34" fmla="*/ 1320800 w 4771268"/>
              <a:gd name="connsiteY34" fmla="*/ 2990852 h 4483100"/>
              <a:gd name="connsiteX35" fmla="*/ 1276352 w 4771268"/>
              <a:gd name="connsiteY35" fmla="*/ 2997200 h 4483100"/>
              <a:gd name="connsiteX36" fmla="*/ 1130300 w 4771268"/>
              <a:gd name="connsiteY36" fmla="*/ 2997200 h 4483100"/>
              <a:gd name="connsiteX37" fmla="*/ 1104900 w 4771268"/>
              <a:gd name="connsiteY37" fmla="*/ 3035300 h 4483100"/>
              <a:gd name="connsiteX38" fmla="*/ 1054100 w 4771268"/>
              <a:gd name="connsiteY38" fmla="*/ 3028948 h 4483100"/>
              <a:gd name="connsiteX39" fmla="*/ 996952 w 4771268"/>
              <a:gd name="connsiteY39" fmla="*/ 2978148 h 4483100"/>
              <a:gd name="connsiteX40" fmla="*/ 996952 w 4771268"/>
              <a:gd name="connsiteY40" fmla="*/ 2927348 h 4483100"/>
              <a:gd name="connsiteX41" fmla="*/ 1098552 w 4771268"/>
              <a:gd name="connsiteY41" fmla="*/ 2901948 h 4483100"/>
              <a:gd name="connsiteX42" fmla="*/ 1098552 w 4771268"/>
              <a:gd name="connsiteY42" fmla="*/ 2819400 h 4483100"/>
              <a:gd name="connsiteX43" fmla="*/ 1041400 w 4771268"/>
              <a:gd name="connsiteY43" fmla="*/ 2806700 h 4483100"/>
              <a:gd name="connsiteX44" fmla="*/ 1009652 w 4771268"/>
              <a:gd name="connsiteY44" fmla="*/ 2794000 h 4483100"/>
              <a:gd name="connsiteX45" fmla="*/ 1028700 w 4771268"/>
              <a:gd name="connsiteY45" fmla="*/ 2743200 h 4483100"/>
              <a:gd name="connsiteX46" fmla="*/ 1028700 w 4771268"/>
              <a:gd name="connsiteY46" fmla="*/ 2635252 h 4483100"/>
              <a:gd name="connsiteX47" fmla="*/ 1047752 w 4771268"/>
              <a:gd name="connsiteY47" fmla="*/ 2603500 h 4483100"/>
              <a:gd name="connsiteX48" fmla="*/ 1073152 w 4771268"/>
              <a:gd name="connsiteY48" fmla="*/ 2501900 h 4483100"/>
              <a:gd name="connsiteX49" fmla="*/ 1003300 w 4771268"/>
              <a:gd name="connsiteY49" fmla="*/ 2489200 h 4483100"/>
              <a:gd name="connsiteX50" fmla="*/ 895352 w 4771268"/>
              <a:gd name="connsiteY50" fmla="*/ 2425700 h 4483100"/>
              <a:gd name="connsiteX51" fmla="*/ 755652 w 4771268"/>
              <a:gd name="connsiteY51" fmla="*/ 2457452 h 4483100"/>
              <a:gd name="connsiteX52" fmla="*/ 609600 w 4771268"/>
              <a:gd name="connsiteY52" fmla="*/ 2495548 h 4483100"/>
              <a:gd name="connsiteX53" fmla="*/ 508000 w 4771268"/>
              <a:gd name="connsiteY53" fmla="*/ 2597148 h 4483100"/>
              <a:gd name="connsiteX54" fmla="*/ 412752 w 4771268"/>
              <a:gd name="connsiteY54" fmla="*/ 2660652 h 4483100"/>
              <a:gd name="connsiteX55" fmla="*/ 311152 w 4771268"/>
              <a:gd name="connsiteY55" fmla="*/ 2724148 h 4483100"/>
              <a:gd name="connsiteX56" fmla="*/ 273052 w 4771268"/>
              <a:gd name="connsiteY56" fmla="*/ 2806700 h 4483100"/>
              <a:gd name="connsiteX57" fmla="*/ 152400 w 4771268"/>
              <a:gd name="connsiteY57" fmla="*/ 2800348 h 4483100"/>
              <a:gd name="connsiteX58" fmla="*/ 133352 w 4771268"/>
              <a:gd name="connsiteY58" fmla="*/ 2755900 h 4483100"/>
              <a:gd name="connsiteX59" fmla="*/ 0 w 4771268"/>
              <a:gd name="connsiteY59" fmla="*/ 2781300 h 4483100"/>
              <a:gd name="connsiteX60" fmla="*/ 222252 w 4771268"/>
              <a:gd name="connsiteY60" fmla="*/ 2635252 h 4483100"/>
              <a:gd name="connsiteX61" fmla="*/ 330200 w 4771268"/>
              <a:gd name="connsiteY61" fmla="*/ 2616200 h 4483100"/>
              <a:gd name="connsiteX62" fmla="*/ 349252 w 4771268"/>
              <a:gd name="connsiteY62" fmla="*/ 2540000 h 4483100"/>
              <a:gd name="connsiteX63" fmla="*/ 419100 w 4771268"/>
              <a:gd name="connsiteY63" fmla="*/ 2540000 h 4483100"/>
              <a:gd name="connsiteX64" fmla="*/ 495300 w 4771268"/>
              <a:gd name="connsiteY64" fmla="*/ 2495548 h 4483100"/>
              <a:gd name="connsiteX65" fmla="*/ 806452 w 4771268"/>
              <a:gd name="connsiteY65" fmla="*/ 2336800 h 4483100"/>
              <a:gd name="connsiteX66" fmla="*/ 1104900 w 4771268"/>
              <a:gd name="connsiteY66" fmla="*/ 2152652 h 4483100"/>
              <a:gd name="connsiteX67" fmla="*/ 1301752 w 4771268"/>
              <a:gd name="connsiteY67" fmla="*/ 1885948 h 4483100"/>
              <a:gd name="connsiteX68" fmla="*/ 1644652 w 4771268"/>
              <a:gd name="connsiteY68" fmla="*/ 1739900 h 4483100"/>
              <a:gd name="connsiteX69" fmla="*/ 1847852 w 4771268"/>
              <a:gd name="connsiteY69" fmla="*/ 1606548 h 4483100"/>
              <a:gd name="connsiteX70" fmla="*/ 1924052 w 4771268"/>
              <a:gd name="connsiteY70" fmla="*/ 1447800 h 4483100"/>
              <a:gd name="connsiteX71" fmla="*/ 1968500 w 4771268"/>
              <a:gd name="connsiteY71" fmla="*/ 1377948 h 4483100"/>
              <a:gd name="connsiteX72" fmla="*/ 1930400 w 4771268"/>
              <a:gd name="connsiteY72" fmla="*/ 1168400 h 4483100"/>
              <a:gd name="connsiteX73" fmla="*/ 1974852 w 4771268"/>
              <a:gd name="connsiteY73" fmla="*/ 1054100 h 4483100"/>
              <a:gd name="connsiteX74" fmla="*/ 1955800 w 4771268"/>
              <a:gd name="connsiteY74" fmla="*/ 984252 h 4483100"/>
              <a:gd name="connsiteX75" fmla="*/ 2006600 w 4771268"/>
              <a:gd name="connsiteY75" fmla="*/ 838200 h 4483100"/>
              <a:gd name="connsiteX76" fmla="*/ 2076452 w 4771268"/>
              <a:gd name="connsiteY76" fmla="*/ 850900 h 4483100"/>
              <a:gd name="connsiteX77" fmla="*/ 2127252 w 4771268"/>
              <a:gd name="connsiteY77" fmla="*/ 831852 h 4483100"/>
              <a:gd name="connsiteX78" fmla="*/ 2165352 w 4771268"/>
              <a:gd name="connsiteY78" fmla="*/ 723900 h 4483100"/>
              <a:gd name="connsiteX79" fmla="*/ 2190752 w 4771268"/>
              <a:gd name="connsiteY79" fmla="*/ 488948 h 4483100"/>
              <a:gd name="connsiteX80" fmla="*/ 2336800 w 4771268"/>
              <a:gd name="connsiteY80" fmla="*/ 387348 h 4483100"/>
              <a:gd name="connsiteX81" fmla="*/ 2387600 w 4771268"/>
              <a:gd name="connsiteY81" fmla="*/ 317500 h 4483100"/>
              <a:gd name="connsiteX82" fmla="*/ 2571752 w 4771268"/>
              <a:gd name="connsiteY82" fmla="*/ 273052 h 4483100"/>
              <a:gd name="connsiteX83" fmla="*/ 2609852 w 4771268"/>
              <a:gd name="connsiteY83" fmla="*/ 273052 h 4483100"/>
              <a:gd name="connsiteX84" fmla="*/ 2635252 w 4771268"/>
              <a:gd name="connsiteY84" fmla="*/ 260348 h 4483100"/>
              <a:gd name="connsiteX85" fmla="*/ 2654300 w 4771268"/>
              <a:gd name="connsiteY85" fmla="*/ 139700 h 4483100"/>
              <a:gd name="connsiteX86" fmla="*/ 2641600 w 4771268"/>
              <a:gd name="connsiteY86" fmla="*/ 57148 h 4483100"/>
              <a:gd name="connsiteX87" fmla="*/ 2724152 w 4771268"/>
              <a:gd name="connsiteY87" fmla="*/ 0 h 4483100"/>
              <a:gd name="connsiteX88" fmla="*/ 2813052 w 4771268"/>
              <a:gd name="connsiteY88" fmla="*/ 69852 h 4483100"/>
              <a:gd name="connsiteX89" fmla="*/ 2901952 w 4771268"/>
              <a:gd name="connsiteY89" fmla="*/ 228600 h 4483100"/>
              <a:gd name="connsiteX90" fmla="*/ 2984500 w 4771268"/>
              <a:gd name="connsiteY90" fmla="*/ 311148 h 4483100"/>
              <a:gd name="connsiteX91" fmla="*/ 3067052 w 4771268"/>
              <a:gd name="connsiteY91" fmla="*/ 539748 h 4483100"/>
              <a:gd name="connsiteX92" fmla="*/ 3067052 w 4771268"/>
              <a:gd name="connsiteY92" fmla="*/ 590548 h 4483100"/>
              <a:gd name="connsiteX93" fmla="*/ 3175000 w 4771268"/>
              <a:gd name="connsiteY93" fmla="*/ 717548 h 4483100"/>
              <a:gd name="connsiteX94" fmla="*/ 3238500 w 4771268"/>
              <a:gd name="connsiteY94" fmla="*/ 717548 h 4483100"/>
              <a:gd name="connsiteX95" fmla="*/ 3270252 w 4771268"/>
              <a:gd name="connsiteY95" fmla="*/ 742948 h 4483100"/>
              <a:gd name="connsiteX96" fmla="*/ 3321052 w 4771268"/>
              <a:gd name="connsiteY96" fmla="*/ 755652 h 4483100"/>
              <a:gd name="connsiteX97" fmla="*/ 3587752 w 4771268"/>
              <a:gd name="connsiteY97" fmla="*/ 673100 h 4483100"/>
              <a:gd name="connsiteX98" fmla="*/ 3708400 w 4771268"/>
              <a:gd name="connsiteY98" fmla="*/ 590548 h 4483100"/>
              <a:gd name="connsiteX99" fmla="*/ 3771900 w 4771268"/>
              <a:gd name="connsiteY99" fmla="*/ 584200 h 4483100"/>
              <a:gd name="connsiteX100" fmla="*/ 3886200 w 4771268"/>
              <a:gd name="connsiteY100" fmla="*/ 571500 h 4483100"/>
              <a:gd name="connsiteX101" fmla="*/ 4191000 w 4771268"/>
              <a:gd name="connsiteY101" fmla="*/ 539748 h 4483100"/>
              <a:gd name="connsiteX102" fmla="*/ 4432300 w 4771268"/>
              <a:gd name="connsiteY102" fmla="*/ 609600 h 4483100"/>
              <a:gd name="connsiteX103" fmla="*/ 4540252 w 4771268"/>
              <a:gd name="connsiteY103" fmla="*/ 508000 h 4483100"/>
              <a:gd name="connsiteX104" fmla="*/ 4616452 w 4771268"/>
              <a:gd name="connsiteY104" fmla="*/ 412748 h 4483100"/>
              <a:gd name="connsiteX105" fmla="*/ 4737100 w 4771268"/>
              <a:gd name="connsiteY105" fmla="*/ 361948 h 4483100"/>
              <a:gd name="connsiteX106" fmla="*/ 4743360 w 4771268"/>
              <a:gd name="connsiteY106" fmla="*/ 360072 h 4483100"/>
              <a:gd name="connsiteX107" fmla="*/ 4771268 w 4771268"/>
              <a:gd name="connsiteY107" fmla="*/ 380004 h 448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</a:cxnLst>
            <a:rect l="l" t="t" r="r" b="b"/>
            <a:pathLst>
              <a:path w="4771268" h="4483100">
                <a:moveTo>
                  <a:pt x="1847068" y="4430816"/>
                </a:moveTo>
                <a:lnTo>
                  <a:pt x="1841500" y="4432300"/>
                </a:lnTo>
                <a:lnTo>
                  <a:pt x="1644652" y="4483100"/>
                </a:lnTo>
                <a:lnTo>
                  <a:pt x="1600200" y="4394200"/>
                </a:lnTo>
                <a:lnTo>
                  <a:pt x="1562100" y="4394200"/>
                </a:lnTo>
                <a:lnTo>
                  <a:pt x="1492252" y="4375148"/>
                </a:lnTo>
                <a:lnTo>
                  <a:pt x="1473200" y="4318000"/>
                </a:lnTo>
                <a:lnTo>
                  <a:pt x="1377952" y="4292600"/>
                </a:lnTo>
                <a:lnTo>
                  <a:pt x="1377952" y="4184652"/>
                </a:lnTo>
                <a:lnTo>
                  <a:pt x="1333500" y="4146548"/>
                </a:lnTo>
                <a:lnTo>
                  <a:pt x="1295400" y="4089400"/>
                </a:lnTo>
                <a:lnTo>
                  <a:pt x="1282700" y="3886200"/>
                </a:lnTo>
                <a:lnTo>
                  <a:pt x="1244600" y="3841748"/>
                </a:lnTo>
                <a:lnTo>
                  <a:pt x="1257300" y="3822700"/>
                </a:lnTo>
                <a:lnTo>
                  <a:pt x="1257300" y="3740148"/>
                </a:lnTo>
                <a:lnTo>
                  <a:pt x="1327152" y="3714748"/>
                </a:lnTo>
                <a:lnTo>
                  <a:pt x="1289052" y="3657600"/>
                </a:lnTo>
                <a:lnTo>
                  <a:pt x="1225552" y="3638548"/>
                </a:lnTo>
                <a:lnTo>
                  <a:pt x="1181100" y="3625852"/>
                </a:lnTo>
                <a:lnTo>
                  <a:pt x="1181100" y="3575052"/>
                </a:lnTo>
                <a:lnTo>
                  <a:pt x="1219200" y="3530600"/>
                </a:lnTo>
                <a:lnTo>
                  <a:pt x="1282700" y="3536948"/>
                </a:lnTo>
                <a:lnTo>
                  <a:pt x="1333500" y="3524252"/>
                </a:lnTo>
                <a:lnTo>
                  <a:pt x="1352552" y="3473452"/>
                </a:lnTo>
                <a:lnTo>
                  <a:pt x="1390652" y="3378200"/>
                </a:lnTo>
                <a:lnTo>
                  <a:pt x="1479552" y="3359148"/>
                </a:lnTo>
                <a:lnTo>
                  <a:pt x="1473200" y="3321052"/>
                </a:lnTo>
                <a:lnTo>
                  <a:pt x="1428752" y="3289300"/>
                </a:lnTo>
                <a:lnTo>
                  <a:pt x="1454152" y="3238500"/>
                </a:lnTo>
                <a:lnTo>
                  <a:pt x="1371600" y="3200400"/>
                </a:lnTo>
                <a:lnTo>
                  <a:pt x="1289052" y="3175000"/>
                </a:lnTo>
                <a:lnTo>
                  <a:pt x="1314452" y="3105148"/>
                </a:lnTo>
                <a:lnTo>
                  <a:pt x="1377952" y="3086100"/>
                </a:lnTo>
                <a:lnTo>
                  <a:pt x="1409700" y="3035300"/>
                </a:lnTo>
                <a:lnTo>
                  <a:pt x="1320800" y="2990852"/>
                </a:lnTo>
                <a:lnTo>
                  <a:pt x="1276352" y="2997200"/>
                </a:lnTo>
                <a:lnTo>
                  <a:pt x="1130300" y="2997200"/>
                </a:lnTo>
                <a:lnTo>
                  <a:pt x="1104900" y="3035300"/>
                </a:lnTo>
                <a:lnTo>
                  <a:pt x="1054100" y="3028948"/>
                </a:lnTo>
                <a:lnTo>
                  <a:pt x="996952" y="2978148"/>
                </a:lnTo>
                <a:lnTo>
                  <a:pt x="996952" y="2927348"/>
                </a:lnTo>
                <a:lnTo>
                  <a:pt x="1098552" y="2901948"/>
                </a:lnTo>
                <a:lnTo>
                  <a:pt x="1098552" y="2819400"/>
                </a:lnTo>
                <a:lnTo>
                  <a:pt x="1041400" y="2806700"/>
                </a:lnTo>
                <a:lnTo>
                  <a:pt x="1009652" y="2794000"/>
                </a:lnTo>
                <a:lnTo>
                  <a:pt x="1028700" y="2743200"/>
                </a:lnTo>
                <a:lnTo>
                  <a:pt x="1028700" y="2635252"/>
                </a:lnTo>
                <a:lnTo>
                  <a:pt x="1047752" y="2603500"/>
                </a:lnTo>
                <a:lnTo>
                  <a:pt x="1073152" y="2501900"/>
                </a:lnTo>
                <a:lnTo>
                  <a:pt x="1003300" y="2489200"/>
                </a:lnTo>
                <a:lnTo>
                  <a:pt x="895352" y="2425700"/>
                </a:lnTo>
                <a:lnTo>
                  <a:pt x="755652" y="2457452"/>
                </a:lnTo>
                <a:lnTo>
                  <a:pt x="609600" y="2495548"/>
                </a:lnTo>
                <a:lnTo>
                  <a:pt x="508000" y="2597148"/>
                </a:lnTo>
                <a:lnTo>
                  <a:pt x="412752" y="2660652"/>
                </a:lnTo>
                <a:lnTo>
                  <a:pt x="311152" y="2724148"/>
                </a:lnTo>
                <a:lnTo>
                  <a:pt x="273052" y="2806700"/>
                </a:lnTo>
                <a:lnTo>
                  <a:pt x="152400" y="2800348"/>
                </a:lnTo>
                <a:lnTo>
                  <a:pt x="133352" y="2755900"/>
                </a:lnTo>
                <a:lnTo>
                  <a:pt x="0" y="2781300"/>
                </a:lnTo>
                <a:lnTo>
                  <a:pt x="222252" y="2635252"/>
                </a:lnTo>
                <a:lnTo>
                  <a:pt x="330200" y="2616200"/>
                </a:lnTo>
                <a:lnTo>
                  <a:pt x="349252" y="2540000"/>
                </a:lnTo>
                <a:lnTo>
                  <a:pt x="419100" y="2540000"/>
                </a:lnTo>
                <a:lnTo>
                  <a:pt x="495300" y="2495548"/>
                </a:lnTo>
                <a:lnTo>
                  <a:pt x="806452" y="2336800"/>
                </a:lnTo>
                <a:lnTo>
                  <a:pt x="1104900" y="2152652"/>
                </a:lnTo>
                <a:lnTo>
                  <a:pt x="1301752" y="1885948"/>
                </a:lnTo>
                <a:lnTo>
                  <a:pt x="1644652" y="1739900"/>
                </a:lnTo>
                <a:lnTo>
                  <a:pt x="1847852" y="1606548"/>
                </a:lnTo>
                <a:lnTo>
                  <a:pt x="1924052" y="1447800"/>
                </a:lnTo>
                <a:lnTo>
                  <a:pt x="1968500" y="1377948"/>
                </a:lnTo>
                <a:lnTo>
                  <a:pt x="1930400" y="1168400"/>
                </a:lnTo>
                <a:lnTo>
                  <a:pt x="1974852" y="1054100"/>
                </a:lnTo>
                <a:lnTo>
                  <a:pt x="1955800" y="984252"/>
                </a:lnTo>
                <a:lnTo>
                  <a:pt x="2006600" y="838200"/>
                </a:lnTo>
                <a:lnTo>
                  <a:pt x="2076452" y="850900"/>
                </a:lnTo>
                <a:lnTo>
                  <a:pt x="2127252" y="831852"/>
                </a:lnTo>
                <a:lnTo>
                  <a:pt x="2165352" y="723900"/>
                </a:lnTo>
                <a:lnTo>
                  <a:pt x="2190752" y="488948"/>
                </a:lnTo>
                <a:lnTo>
                  <a:pt x="2336800" y="387348"/>
                </a:lnTo>
                <a:lnTo>
                  <a:pt x="2387600" y="317500"/>
                </a:lnTo>
                <a:lnTo>
                  <a:pt x="2571752" y="273052"/>
                </a:lnTo>
                <a:lnTo>
                  <a:pt x="2609852" y="273052"/>
                </a:lnTo>
                <a:lnTo>
                  <a:pt x="2635252" y="260348"/>
                </a:lnTo>
                <a:lnTo>
                  <a:pt x="2654300" y="139700"/>
                </a:lnTo>
                <a:lnTo>
                  <a:pt x="2641600" y="57148"/>
                </a:lnTo>
                <a:lnTo>
                  <a:pt x="2724152" y="0"/>
                </a:lnTo>
                <a:lnTo>
                  <a:pt x="2813052" y="69852"/>
                </a:lnTo>
                <a:lnTo>
                  <a:pt x="2901952" y="228600"/>
                </a:lnTo>
                <a:lnTo>
                  <a:pt x="2984500" y="311148"/>
                </a:lnTo>
                <a:lnTo>
                  <a:pt x="3067052" y="539748"/>
                </a:lnTo>
                <a:lnTo>
                  <a:pt x="3067052" y="590548"/>
                </a:lnTo>
                <a:lnTo>
                  <a:pt x="3175000" y="717548"/>
                </a:lnTo>
                <a:lnTo>
                  <a:pt x="3238500" y="717548"/>
                </a:lnTo>
                <a:lnTo>
                  <a:pt x="3270252" y="742948"/>
                </a:lnTo>
                <a:lnTo>
                  <a:pt x="3321052" y="755652"/>
                </a:lnTo>
                <a:lnTo>
                  <a:pt x="3587752" y="673100"/>
                </a:lnTo>
                <a:lnTo>
                  <a:pt x="3708400" y="590548"/>
                </a:lnTo>
                <a:lnTo>
                  <a:pt x="3771900" y="584200"/>
                </a:lnTo>
                <a:lnTo>
                  <a:pt x="3886200" y="571500"/>
                </a:lnTo>
                <a:lnTo>
                  <a:pt x="4191000" y="539748"/>
                </a:lnTo>
                <a:lnTo>
                  <a:pt x="4432300" y="609600"/>
                </a:lnTo>
                <a:lnTo>
                  <a:pt x="4540252" y="508000"/>
                </a:lnTo>
                <a:lnTo>
                  <a:pt x="4616452" y="412748"/>
                </a:lnTo>
                <a:lnTo>
                  <a:pt x="4737100" y="361948"/>
                </a:lnTo>
                <a:lnTo>
                  <a:pt x="4743360" y="360072"/>
                </a:lnTo>
                <a:lnTo>
                  <a:pt x="4771268" y="380004"/>
                </a:lnTo>
              </a:path>
            </a:pathLst>
          </a:custGeom>
          <a:noFill/>
          <a:ln w="38100" cap="rnd">
            <a:solidFill>
              <a:schemeClr val="tx1"/>
            </a:solidFill>
            <a:beve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9CEA7EA3-FFF8-30EB-5535-C993EAE2222F}"/>
              </a:ext>
            </a:extLst>
          </p:cNvPr>
          <p:cNvSpPr/>
          <p:nvPr/>
        </p:nvSpPr>
        <p:spPr bwMode="auto">
          <a:xfrm>
            <a:off x="2281452" y="2873787"/>
            <a:ext cx="1433298" cy="1433298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5B3DAEAE-C79E-C22D-4CA6-9053BEF10DF6}"/>
              </a:ext>
            </a:extLst>
          </p:cNvPr>
          <p:cNvCxnSpPr>
            <a:cxnSpLocks/>
            <a:endCxn id="11" idx="6"/>
          </p:cNvCxnSpPr>
          <p:nvPr/>
        </p:nvCxnSpPr>
        <p:spPr bwMode="auto">
          <a:xfrm flipH="1">
            <a:off x="3714750" y="3590436"/>
            <a:ext cx="1516086" cy="0"/>
          </a:xfrm>
          <a:prstGeom prst="straightConnector1">
            <a:avLst/>
          </a:prstGeom>
          <a:noFill/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053BFCF-8A48-27F5-52D4-45C28EE7155A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07/10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906358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BB6AE015-CFF9-8637-2B4B-FD7FB0BB89D2}"/>
              </a:ext>
            </a:extLst>
          </p:cNvPr>
          <p:cNvSpPr/>
          <p:nvPr/>
        </p:nvSpPr>
        <p:spPr>
          <a:xfrm>
            <a:off x="2621806" y="1590853"/>
            <a:ext cx="6948387" cy="4120999"/>
          </a:xfrm>
          <a:custGeom>
            <a:avLst/>
            <a:gdLst>
              <a:gd name="connsiteX0" fmla="*/ 15240 w 9700260"/>
              <a:gd name="connsiteY0" fmla="*/ 3474720 h 5753100"/>
              <a:gd name="connsiteX1" fmla="*/ 144780 w 9700260"/>
              <a:gd name="connsiteY1" fmla="*/ 4389120 h 5753100"/>
              <a:gd name="connsiteX2" fmla="*/ 320040 w 9700260"/>
              <a:gd name="connsiteY2" fmla="*/ 4373880 h 5753100"/>
              <a:gd name="connsiteX3" fmla="*/ 358140 w 9700260"/>
              <a:gd name="connsiteY3" fmla="*/ 4450080 h 5753100"/>
              <a:gd name="connsiteX4" fmla="*/ 419100 w 9700260"/>
              <a:gd name="connsiteY4" fmla="*/ 4457700 h 5753100"/>
              <a:gd name="connsiteX5" fmla="*/ 464820 w 9700260"/>
              <a:gd name="connsiteY5" fmla="*/ 4351020 h 5753100"/>
              <a:gd name="connsiteX6" fmla="*/ 510540 w 9700260"/>
              <a:gd name="connsiteY6" fmla="*/ 4488180 h 5753100"/>
              <a:gd name="connsiteX7" fmla="*/ 487680 w 9700260"/>
              <a:gd name="connsiteY7" fmla="*/ 4564380 h 5753100"/>
              <a:gd name="connsiteX8" fmla="*/ 525780 w 9700260"/>
              <a:gd name="connsiteY8" fmla="*/ 4671060 h 5753100"/>
              <a:gd name="connsiteX9" fmla="*/ 472440 w 9700260"/>
              <a:gd name="connsiteY9" fmla="*/ 4716780 h 5753100"/>
              <a:gd name="connsiteX10" fmla="*/ 457200 w 9700260"/>
              <a:gd name="connsiteY10" fmla="*/ 4640580 h 5753100"/>
              <a:gd name="connsiteX11" fmla="*/ 381000 w 9700260"/>
              <a:gd name="connsiteY11" fmla="*/ 4632960 h 5753100"/>
              <a:gd name="connsiteX12" fmla="*/ 312420 w 9700260"/>
              <a:gd name="connsiteY12" fmla="*/ 4739640 h 5753100"/>
              <a:gd name="connsiteX13" fmla="*/ 182880 w 9700260"/>
              <a:gd name="connsiteY13" fmla="*/ 4838700 h 5753100"/>
              <a:gd name="connsiteX14" fmla="*/ 228600 w 9700260"/>
              <a:gd name="connsiteY14" fmla="*/ 4930140 h 5753100"/>
              <a:gd name="connsiteX15" fmla="*/ 175260 w 9700260"/>
              <a:gd name="connsiteY15" fmla="*/ 5044440 h 5753100"/>
              <a:gd name="connsiteX16" fmla="*/ 83820 w 9700260"/>
              <a:gd name="connsiteY16" fmla="*/ 5074920 h 5753100"/>
              <a:gd name="connsiteX17" fmla="*/ 99060 w 9700260"/>
              <a:gd name="connsiteY17" fmla="*/ 5204460 h 5753100"/>
              <a:gd name="connsiteX18" fmla="*/ 45720 w 9700260"/>
              <a:gd name="connsiteY18" fmla="*/ 5234940 h 5753100"/>
              <a:gd name="connsiteX19" fmla="*/ 0 w 9700260"/>
              <a:gd name="connsiteY19" fmla="*/ 5273040 h 5753100"/>
              <a:gd name="connsiteX20" fmla="*/ 38100 w 9700260"/>
              <a:gd name="connsiteY20" fmla="*/ 5448300 h 5753100"/>
              <a:gd name="connsiteX21" fmla="*/ 83820 w 9700260"/>
              <a:gd name="connsiteY21" fmla="*/ 5455920 h 5753100"/>
              <a:gd name="connsiteX22" fmla="*/ 91440 w 9700260"/>
              <a:gd name="connsiteY22" fmla="*/ 5379720 h 5753100"/>
              <a:gd name="connsiteX23" fmla="*/ 205740 w 9700260"/>
              <a:gd name="connsiteY23" fmla="*/ 5341620 h 5753100"/>
              <a:gd name="connsiteX24" fmla="*/ 289560 w 9700260"/>
              <a:gd name="connsiteY24" fmla="*/ 5364480 h 5753100"/>
              <a:gd name="connsiteX25" fmla="*/ 320040 w 9700260"/>
              <a:gd name="connsiteY25" fmla="*/ 5334000 h 5753100"/>
              <a:gd name="connsiteX26" fmla="*/ 297180 w 9700260"/>
              <a:gd name="connsiteY26" fmla="*/ 5288280 h 5753100"/>
              <a:gd name="connsiteX27" fmla="*/ 495300 w 9700260"/>
              <a:gd name="connsiteY27" fmla="*/ 5242560 h 5753100"/>
              <a:gd name="connsiteX28" fmla="*/ 563880 w 9700260"/>
              <a:gd name="connsiteY28" fmla="*/ 5334000 h 5753100"/>
              <a:gd name="connsiteX29" fmla="*/ 670560 w 9700260"/>
              <a:gd name="connsiteY29" fmla="*/ 5379720 h 5753100"/>
              <a:gd name="connsiteX30" fmla="*/ 723900 w 9700260"/>
              <a:gd name="connsiteY30" fmla="*/ 5524500 h 5753100"/>
              <a:gd name="connsiteX31" fmla="*/ 800100 w 9700260"/>
              <a:gd name="connsiteY31" fmla="*/ 5494020 h 5753100"/>
              <a:gd name="connsiteX32" fmla="*/ 807720 w 9700260"/>
              <a:gd name="connsiteY32" fmla="*/ 5516880 h 5753100"/>
              <a:gd name="connsiteX33" fmla="*/ 899160 w 9700260"/>
              <a:gd name="connsiteY33" fmla="*/ 5501640 h 5753100"/>
              <a:gd name="connsiteX34" fmla="*/ 975360 w 9700260"/>
              <a:gd name="connsiteY34" fmla="*/ 5570220 h 5753100"/>
              <a:gd name="connsiteX35" fmla="*/ 1082040 w 9700260"/>
              <a:gd name="connsiteY35" fmla="*/ 5516880 h 5753100"/>
              <a:gd name="connsiteX36" fmla="*/ 1165860 w 9700260"/>
              <a:gd name="connsiteY36" fmla="*/ 5501640 h 5753100"/>
              <a:gd name="connsiteX37" fmla="*/ 1196340 w 9700260"/>
              <a:gd name="connsiteY37" fmla="*/ 5341620 h 5753100"/>
              <a:gd name="connsiteX38" fmla="*/ 1325880 w 9700260"/>
              <a:gd name="connsiteY38" fmla="*/ 5288280 h 5753100"/>
              <a:gd name="connsiteX39" fmla="*/ 1363980 w 9700260"/>
              <a:gd name="connsiteY39" fmla="*/ 5303520 h 5753100"/>
              <a:gd name="connsiteX40" fmla="*/ 1371600 w 9700260"/>
              <a:gd name="connsiteY40" fmla="*/ 5440680 h 5753100"/>
              <a:gd name="connsiteX41" fmla="*/ 1440180 w 9700260"/>
              <a:gd name="connsiteY41" fmla="*/ 5433060 h 5753100"/>
              <a:gd name="connsiteX42" fmla="*/ 1463040 w 9700260"/>
              <a:gd name="connsiteY42" fmla="*/ 5288280 h 5753100"/>
              <a:gd name="connsiteX43" fmla="*/ 1600200 w 9700260"/>
              <a:gd name="connsiteY43" fmla="*/ 5341620 h 5753100"/>
              <a:gd name="connsiteX44" fmla="*/ 1684020 w 9700260"/>
              <a:gd name="connsiteY44" fmla="*/ 5311140 h 5753100"/>
              <a:gd name="connsiteX45" fmla="*/ 1706880 w 9700260"/>
              <a:gd name="connsiteY45" fmla="*/ 5326380 h 5753100"/>
              <a:gd name="connsiteX46" fmla="*/ 1767840 w 9700260"/>
              <a:gd name="connsiteY46" fmla="*/ 5318760 h 5753100"/>
              <a:gd name="connsiteX47" fmla="*/ 1805940 w 9700260"/>
              <a:gd name="connsiteY47" fmla="*/ 5425440 h 5753100"/>
              <a:gd name="connsiteX48" fmla="*/ 1859280 w 9700260"/>
              <a:gd name="connsiteY48" fmla="*/ 5471160 h 5753100"/>
              <a:gd name="connsiteX49" fmla="*/ 1889760 w 9700260"/>
              <a:gd name="connsiteY49" fmla="*/ 5593080 h 5753100"/>
              <a:gd name="connsiteX50" fmla="*/ 1988820 w 9700260"/>
              <a:gd name="connsiteY50" fmla="*/ 5638800 h 5753100"/>
              <a:gd name="connsiteX51" fmla="*/ 2057400 w 9700260"/>
              <a:gd name="connsiteY51" fmla="*/ 5661660 h 5753100"/>
              <a:gd name="connsiteX52" fmla="*/ 2103120 w 9700260"/>
              <a:gd name="connsiteY52" fmla="*/ 5707380 h 5753100"/>
              <a:gd name="connsiteX53" fmla="*/ 2171700 w 9700260"/>
              <a:gd name="connsiteY53" fmla="*/ 5753100 h 5753100"/>
              <a:gd name="connsiteX54" fmla="*/ 2270760 w 9700260"/>
              <a:gd name="connsiteY54" fmla="*/ 5745480 h 5753100"/>
              <a:gd name="connsiteX55" fmla="*/ 2308860 w 9700260"/>
              <a:gd name="connsiteY55" fmla="*/ 5623560 h 5753100"/>
              <a:gd name="connsiteX56" fmla="*/ 2301240 w 9700260"/>
              <a:gd name="connsiteY56" fmla="*/ 5539740 h 5753100"/>
              <a:gd name="connsiteX57" fmla="*/ 2225040 w 9700260"/>
              <a:gd name="connsiteY57" fmla="*/ 5433060 h 5753100"/>
              <a:gd name="connsiteX58" fmla="*/ 2217420 w 9700260"/>
              <a:gd name="connsiteY58" fmla="*/ 5356860 h 5753100"/>
              <a:gd name="connsiteX59" fmla="*/ 2087880 w 9700260"/>
              <a:gd name="connsiteY59" fmla="*/ 5288280 h 5753100"/>
              <a:gd name="connsiteX60" fmla="*/ 2019300 w 9700260"/>
              <a:gd name="connsiteY60" fmla="*/ 5257800 h 5753100"/>
              <a:gd name="connsiteX61" fmla="*/ 1866900 w 9700260"/>
              <a:gd name="connsiteY61" fmla="*/ 5143500 h 5753100"/>
              <a:gd name="connsiteX62" fmla="*/ 1836420 w 9700260"/>
              <a:gd name="connsiteY62" fmla="*/ 5067300 h 5753100"/>
              <a:gd name="connsiteX63" fmla="*/ 1874520 w 9700260"/>
              <a:gd name="connsiteY63" fmla="*/ 5052060 h 5753100"/>
              <a:gd name="connsiteX64" fmla="*/ 1874520 w 9700260"/>
              <a:gd name="connsiteY64" fmla="*/ 4975860 h 5753100"/>
              <a:gd name="connsiteX65" fmla="*/ 1897380 w 9700260"/>
              <a:gd name="connsiteY65" fmla="*/ 4869180 h 5753100"/>
              <a:gd name="connsiteX66" fmla="*/ 1866900 w 9700260"/>
              <a:gd name="connsiteY66" fmla="*/ 4838700 h 5753100"/>
              <a:gd name="connsiteX67" fmla="*/ 1950720 w 9700260"/>
              <a:gd name="connsiteY67" fmla="*/ 4762500 h 5753100"/>
              <a:gd name="connsiteX68" fmla="*/ 2065020 w 9700260"/>
              <a:gd name="connsiteY68" fmla="*/ 4785360 h 5753100"/>
              <a:gd name="connsiteX69" fmla="*/ 2125980 w 9700260"/>
              <a:gd name="connsiteY69" fmla="*/ 4701540 h 5753100"/>
              <a:gd name="connsiteX70" fmla="*/ 2179320 w 9700260"/>
              <a:gd name="connsiteY70" fmla="*/ 4686300 h 5753100"/>
              <a:gd name="connsiteX71" fmla="*/ 2217420 w 9700260"/>
              <a:gd name="connsiteY71" fmla="*/ 4450080 h 5753100"/>
              <a:gd name="connsiteX72" fmla="*/ 2110740 w 9700260"/>
              <a:gd name="connsiteY72" fmla="*/ 4335780 h 5753100"/>
              <a:gd name="connsiteX73" fmla="*/ 2125980 w 9700260"/>
              <a:gd name="connsiteY73" fmla="*/ 4213860 h 5753100"/>
              <a:gd name="connsiteX74" fmla="*/ 2080260 w 9700260"/>
              <a:gd name="connsiteY74" fmla="*/ 4107180 h 5753100"/>
              <a:gd name="connsiteX75" fmla="*/ 2171700 w 9700260"/>
              <a:gd name="connsiteY75" fmla="*/ 4000500 h 5753100"/>
              <a:gd name="connsiteX76" fmla="*/ 2164080 w 9700260"/>
              <a:gd name="connsiteY76" fmla="*/ 3909060 h 5753100"/>
              <a:gd name="connsiteX77" fmla="*/ 2209800 w 9700260"/>
              <a:gd name="connsiteY77" fmla="*/ 3756660 h 5753100"/>
              <a:gd name="connsiteX78" fmla="*/ 2286000 w 9700260"/>
              <a:gd name="connsiteY78" fmla="*/ 3634740 h 5753100"/>
              <a:gd name="connsiteX79" fmla="*/ 2514600 w 9700260"/>
              <a:gd name="connsiteY79" fmla="*/ 3573780 h 5753100"/>
              <a:gd name="connsiteX80" fmla="*/ 2575560 w 9700260"/>
              <a:gd name="connsiteY80" fmla="*/ 3611880 h 5753100"/>
              <a:gd name="connsiteX81" fmla="*/ 2689860 w 9700260"/>
              <a:gd name="connsiteY81" fmla="*/ 3680460 h 5753100"/>
              <a:gd name="connsiteX82" fmla="*/ 2697480 w 9700260"/>
              <a:gd name="connsiteY82" fmla="*/ 3429000 h 5753100"/>
              <a:gd name="connsiteX83" fmla="*/ 2766060 w 9700260"/>
              <a:gd name="connsiteY83" fmla="*/ 3421380 h 5753100"/>
              <a:gd name="connsiteX84" fmla="*/ 2766060 w 9700260"/>
              <a:gd name="connsiteY84" fmla="*/ 3299460 h 5753100"/>
              <a:gd name="connsiteX85" fmla="*/ 2865120 w 9700260"/>
              <a:gd name="connsiteY85" fmla="*/ 3208020 h 5753100"/>
              <a:gd name="connsiteX86" fmla="*/ 2948940 w 9700260"/>
              <a:gd name="connsiteY86" fmla="*/ 3200400 h 5753100"/>
              <a:gd name="connsiteX87" fmla="*/ 3093720 w 9700260"/>
              <a:gd name="connsiteY87" fmla="*/ 2903220 h 5753100"/>
              <a:gd name="connsiteX88" fmla="*/ 3093720 w 9700260"/>
              <a:gd name="connsiteY88" fmla="*/ 2811780 h 5753100"/>
              <a:gd name="connsiteX89" fmla="*/ 3246120 w 9700260"/>
              <a:gd name="connsiteY89" fmla="*/ 2682240 h 5753100"/>
              <a:gd name="connsiteX90" fmla="*/ 3329940 w 9700260"/>
              <a:gd name="connsiteY90" fmla="*/ 2689860 h 5753100"/>
              <a:gd name="connsiteX91" fmla="*/ 3345180 w 9700260"/>
              <a:gd name="connsiteY91" fmla="*/ 2819400 h 5753100"/>
              <a:gd name="connsiteX92" fmla="*/ 3429000 w 9700260"/>
              <a:gd name="connsiteY92" fmla="*/ 2796540 h 5753100"/>
              <a:gd name="connsiteX93" fmla="*/ 3429000 w 9700260"/>
              <a:gd name="connsiteY93" fmla="*/ 2667000 h 5753100"/>
              <a:gd name="connsiteX94" fmla="*/ 3429000 w 9700260"/>
              <a:gd name="connsiteY94" fmla="*/ 2628900 h 5753100"/>
              <a:gd name="connsiteX95" fmla="*/ 3368040 w 9700260"/>
              <a:gd name="connsiteY95" fmla="*/ 2575560 h 5753100"/>
              <a:gd name="connsiteX96" fmla="*/ 3368040 w 9700260"/>
              <a:gd name="connsiteY96" fmla="*/ 2529840 h 5753100"/>
              <a:gd name="connsiteX97" fmla="*/ 3528060 w 9700260"/>
              <a:gd name="connsiteY97" fmla="*/ 2461260 h 5753100"/>
              <a:gd name="connsiteX98" fmla="*/ 3489960 w 9700260"/>
              <a:gd name="connsiteY98" fmla="*/ 2407920 h 5753100"/>
              <a:gd name="connsiteX99" fmla="*/ 3505200 w 9700260"/>
              <a:gd name="connsiteY99" fmla="*/ 2354580 h 5753100"/>
              <a:gd name="connsiteX100" fmla="*/ 3619500 w 9700260"/>
              <a:gd name="connsiteY100" fmla="*/ 2293620 h 5753100"/>
              <a:gd name="connsiteX101" fmla="*/ 3619500 w 9700260"/>
              <a:gd name="connsiteY101" fmla="*/ 2217420 h 5753100"/>
              <a:gd name="connsiteX102" fmla="*/ 3581400 w 9700260"/>
              <a:gd name="connsiteY102" fmla="*/ 2171700 h 5753100"/>
              <a:gd name="connsiteX103" fmla="*/ 3665220 w 9700260"/>
              <a:gd name="connsiteY103" fmla="*/ 2072640 h 5753100"/>
              <a:gd name="connsiteX104" fmla="*/ 3619500 w 9700260"/>
              <a:gd name="connsiteY104" fmla="*/ 1996440 h 5753100"/>
              <a:gd name="connsiteX105" fmla="*/ 3634740 w 9700260"/>
              <a:gd name="connsiteY105" fmla="*/ 1912620 h 5753100"/>
              <a:gd name="connsiteX106" fmla="*/ 3550920 w 9700260"/>
              <a:gd name="connsiteY106" fmla="*/ 1935480 h 5753100"/>
              <a:gd name="connsiteX107" fmla="*/ 3550920 w 9700260"/>
              <a:gd name="connsiteY107" fmla="*/ 1790700 h 5753100"/>
              <a:gd name="connsiteX108" fmla="*/ 3634740 w 9700260"/>
              <a:gd name="connsiteY108" fmla="*/ 1699260 h 5753100"/>
              <a:gd name="connsiteX109" fmla="*/ 3489960 w 9700260"/>
              <a:gd name="connsiteY109" fmla="*/ 1607820 h 5753100"/>
              <a:gd name="connsiteX110" fmla="*/ 3512820 w 9700260"/>
              <a:gd name="connsiteY110" fmla="*/ 1516380 h 5753100"/>
              <a:gd name="connsiteX111" fmla="*/ 3627120 w 9700260"/>
              <a:gd name="connsiteY111" fmla="*/ 1508760 h 5753100"/>
              <a:gd name="connsiteX112" fmla="*/ 3688080 w 9700260"/>
              <a:gd name="connsiteY112" fmla="*/ 1348740 h 5753100"/>
              <a:gd name="connsiteX113" fmla="*/ 3665220 w 9700260"/>
              <a:gd name="connsiteY113" fmla="*/ 1303020 h 5753100"/>
              <a:gd name="connsiteX114" fmla="*/ 3741420 w 9700260"/>
              <a:gd name="connsiteY114" fmla="*/ 1226820 h 5753100"/>
              <a:gd name="connsiteX115" fmla="*/ 3749040 w 9700260"/>
              <a:gd name="connsiteY115" fmla="*/ 1150620 h 5753100"/>
              <a:gd name="connsiteX116" fmla="*/ 3848100 w 9700260"/>
              <a:gd name="connsiteY116" fmla="*/ 1112520 h 5753100"/>
              <a:gd name="connsiteX117" fmla="*/ 3832860 w 9700260"/>
              <a:gd name="connsiteY117" fmla="*/ 1196340 h 5753100"/>
              <a:gd name="connsiteX118" fmla="*/ 3977640 w 9700260"/>
              <a:gd name="connsiteY118" fmla="*/ 1196340 h 5753100"/>
              <a:gd name="connsiteX119" fmla="*/ 4000500 w 9700260"/>
              <a:gd name="connsiteY119" fmla="*/ 1264920 h 5753100"/>
              <a:gd name="connsiteX120" fmla="*/ 3977640 w 9700260"/>
              <a:gd name="connsiteY120" fmla="*/ 1325880 h 5753100"/>
              <a:gd name="connsiteX121" fmla="*/ 4038600 w 9700260"/>
              <a:gd name="connsiteY121" fmla="*/ 1295400 h 5753100"/>
              <a:gd name="connsiteX122" fmla="*/ 4046220 w 9700260"/>
              <a:gd name="connsiteY122" fmla="*/ 1249680 h 5753100"/>
              <a:gd name="connsiteX123" fmla="*/ 4069080 w 9700260"/>
              <a:gd name="connsiteY123" fmla="*/ 1150620 h 5753100"/>
              <a:gd name="connsiteX124" fmla="*/ 4122420 w 9700260"/>
              <a:gd name="connsiteY124" fmla="*/ 1059180 h 5753100"/>
              <a:gd name="connsiteX125" fmla="*/ 4267200 w 9700260"/>
              <a:gd name="connsiteY125" fmla="*/ 1036320 h 5753100"/>
              <a:gd name="connsiteX126" fmla="*/ 4396740 w 9700260"/>
              <a:gd name="connsiteY126" fmla="*/ 1021080 h 5753100"/>
              <a:gd name="connsiteX127" fmla="*/ 4465320 w 9700260"/>
              <a:gd name="connsiteY127" fmla="*/ 1059180 h 5753100"/>
              <a:gd name="connsiteX128" fmla="*/ 4533900 w 9700260"/>
              <a:gd name="connsiteY128" fmla="*/ 990600 h 5753100"/>
              <a:gd name="connsiteX129" fmla="*/ 4617720 w 9700260"/>
              <a:gd name="connsiteY129" fmla="*/ 952500 h 5753100"/>
              <a:gd name="connsiteX130" fmla="*/ 4678680 w 9700260"/>
              <a:gd name="connsiteY130" fmla="*/ 998220 h 5753100"/>
              <a:gd name="connsiteX131" fmla="*/ 4693920 w 9700260"/>
              <a:gd name="connsiteY131" fmla="*/ 922020 h 5753100"/>
              <a:gd name="connsiteX132" fmla="*/ 4800600 w 9700260"/>
              <a:gd name="connsiteY132" fmla="*/ 922020 h 5753100"/>
              <a:gd name="connsiteX133" fmla="*/ 4800600 w 9700260"/>
              <a:gd name="connsiteY133" fmla="*/ 922020 h 5753100"/>
              <a:gd name="connsiteX134" fmla="*/ 4762500 w 9700260"/>
              <a:gd name="connsiteY134" fmla="*/ 792480 h 5753100"/>
              <a:gd name="connsiteX135" fmla="*/ 4709160 w 9700260"/>
              <a:gd name="connsiteY135" fmla="*/ 845820 h 5753100"/>
              <a:gd name="connsiteX136" fmla="*/ 4648200 w 9700260"/>
              <a:gd name="connsiteY136" fmla="*/ 853440 h 5753100"/>
              <a:gd name="connsiteX137" fmla="*/ 4564380 w 9700260"/>
              <a:gd name="connsiteY137" fmla="*/ 822960 h 5753100"/>
              <a:gd name="connsiteX138" fmla="*/ 4518660 w 9700260"/>
              <a:gd name="connsiteY138" fmla="*/ 914400 h 5753100"/>
              <a:gd name="connsiteX139" fmla="*/ 4450080 w 9700260"/>
              <a:gd name="connsiteY139" fmla="*/ 914400 h 5753100"/>
              <a:gd name="connsiteX140" fmla="*/ 4396740 w 9700260"/>
              <a:gd name="connsiteY140" fmla="*/ 944880 h 5753100"/>
              <a:gd name="connsiteX141" fmla="*/ 4320540 w 9700260"/>
              <a:gd name="connsiteY141" fmla="*/ 922020 h 5753100"/>
              <a:gd name="connsiteX142" fmla="*/ 4290060 w 9700260"/>
              <a:gd name="connsiteY142" fmla="*/ 960120 h 5753100"/>
              <a:gd name="connsiteX143" fmla="*/ 4221480 w 9700260"/>
              <a:gd name="connsiteY143" fmla="*/ 929640 h 5753100"/>
              <a:gd name="connsiteX144" fmla="*/ 4305300 w 9700260"/>
              <a:gd name="connsiteY144" fmla="*/ 845820 h 5753100"/>
              <a:gd name="connsiteX145" fmla="*/ 4419600 w 9700260"/>
              <a:gd name="connsiteY145" fmla="*/ 845820 h 5753100"/>
              <a:gd name="connsiteX146" fmla="*/ 4442460 w 9700260"/>
              <a:gd name="connsiteY146" fmla="*/ 754380 h 5753100"/>
              <a:gd name="connsiteX147" fmla="*/ 4533900 w 9700260"/>
              <a:gd name="connsiteY147" fmla="*/ 746760 h 5753100"/>
              <a:gd name="connsiteX148" fmla="*/ 4617720 w 9700260"/>
              <a:gd name="connsiteY148" fmla="*/ 769620 h 5753100"/>
              <a:gd name="connsiteX149" fmla="*/ 4678680 w 9700260"/>
              <a:gd name="connsiteY149" fmla="*/ 731520 h 5753100"/>
              <a:gd name="connsiteX150" fmla="*/ 4808220 w 9700260"/>
              <a:gd name="connsiteY150" fmla="*/ 731520 h 5753100"/>
              <a:gd name="connsiteX151" fmla="*/ 5090160 w 9700260"/>
              <a:gd name="connsiteY151" fmla="*/ 579120 h 5753100"/>
              <a:gd name="connsiteX152" fmla="*/ 5394960 w 9700260"/>
              <a:gd name="connsiteY152" fmla="*/ 419100 h 5753100"/>
              <a:gd name="connsiteX153" fmla="*/ 5341620 w 9700260"/>
              <a:gd name="connsiteY153" fmla="*/ 251460 h 5753100"/>
              <a:gd name="connsiteX154" fmla="*/ 5379720 w 9700260"/>
              <a:gd name="connsiteY154" fmla="*/ 167640 h 5753100"/>
              <a:gd name="connsiteX155" fmla="*/ 5379720 w 9700260"/>
              <a:gd name="connsiteY155" fmla="*/ 60960 h 5753100"/>
              <a:gd name="connsiteX156" fmla="*/ 5448300 w 9700260"/>
              <a:gd name="connsiteY156" fmla="*/ 60960 h 5753100"/>
              <a:gd name="connsiteX157" fmla="*/ 5433060 w 9700260"/>
              <a:gd name="connsiteY157" fmla="*/ 175260 h 5753100"/>
              <a:gd name="connsiteX158" fmla="*/ 5455920 w 9700260"/>
              <a:gd name="connsiteY158" fmla="*/ 259080 h 5753100"/>
              <a:gd name="connsiteX159" fmla="*/ 5455920 w 9700260"/>
              <a:gd name="connsiteY159" fmla="*/ 297180 h 5753100"/>
              <a:gd name="connsiteX160" fmla="*/ 5722620 w 9700260"/>
              <a:gd name="connsiteY160" fmla="*/ 205740 h 5753100"/>
              <a:gd name="connsiteX161" fmla="*/ 6210300 w 9700260"/>
              <a:gd name="connsiteY161" fmla="*/ 99060 h 5753100"/>
              <a:gd name="connsiteX162" fmla="*/ 6484620 w 9700260"/>
              <a:gd name="connsiteY162" fmla="*/ 99060 h 5753100"/>
              <a:gd name="connsiteX163" fmla="*/ 6553200 w 9700260"/>
              <a:gd name="connsiteY163" fmla="*/ 137160 h 5753100"/>
              <a:gd name="connsiteX164" fmla="*/ 6553200 w 9700260"/>
              <a:gd name="connsiteY164" fmla="*/ 198120 h 5753100"/>
              <a:gd name="connsiteX165" fmla="*/ 6858000 w 9700260"/>
              <a:gd name="connsiteY165" fmla="*/ 251460 h 5753100"/>
              <a:gd name="connsiteX166" fmla="*/ 7170420 w 9700260"/>
              <a:gd name="connsiteY166" fmla="*/ 342900 h 5753100"/>
              <a:gd name="connsiteX167" fmla="*/ 7376160 w 9700260"/>
              <a:gd name="connsiteY167" fmla="*/ 365760 h 5753100"/>
              <a:gd name="connsiteX168" fmla="*/ 7620000 w 9700260"/>
              <a:gd name="connsiteY168" fmla="*/ 472440 h 5753100"/>
              <a:gd name="connsiteX169" fmla="*/ 7673340 w 9700260"/>
              <a:gd name="connsiteY169" fmla="*/ 754380 h 5753100"/>
              <a:gd name="connsiteX170" fmla="*/ 8001000 w 9700260"/>
              <a:gd name="connsiteY170" fmla="*/ 876300 h 5753100"/>
              <a:gd name="connsiteX171" fmla="*/ 8168640 w 9700260"/>
              <a:gd name="connsiteY171" fmla="*/ 1013460 h 5753100"/>
              <a:gd name="connsiteX172" fmla="*/ 8161020 w 9700260"/>
              <a:gd name="connsiteY172" fmla="*/ 1249680 h 5753100"/>
              <a:gd name="connsiteX173" fmla="*/ 8267700 w 9700260"/>
              <a:gd name="connsiteY173" fmla="*/ 1287780 h 5753100"/>
              <a:gd name="connsiteX174" fmla="*/ 8442960 w 9700260"/>
              <a:gd name="connsiteY174" fmla="*/ 1508760 h 5753100"/>
              <a:gd name="connsiteX175" fmla="*/ 8549640 w 9700260"/>
              <a:gd name="connsiteY175" fmla="*/ 1539240 h 5753100"/>
              <a:gd name="connsiteX176" fmla="*/ 8572500 w 9700260"/>
              <a:gd name="connsiteY176" fmla="*/ 1737360 h 5753100"/>
              <a:gd name="connsiteX177" fmla="*/ 8801100 w 9700260"/>
              <a:gd name="connsiteY177" fmla="*/ 1790700 h 5753100"/>
              <a:gd name="connsiteX178" fmla="*/ 8976360 w 9700260"/>
              <a:gd name="connsiteY178" fmla="*/ 2125980 h 5753100"/>
              <a:gd name="connsiteX179" fmla="*/ 9044940 w 9700260"/>
              <a:gd name="connsiteY179" fmla="*/ 1729740 h 5753100"/>
              <a:gd name="connsiteX180" fmla="*/ 9128760 w 9700260"/>
              <a:gd name="connsiteY180" fmla="*/ 1333500 h 5753100"/>
              <a:gd name="connsiteX181" fmla="*/ 9204960 w 9700260"/>
              <a:gd name="connsiteY181" fmla="*/ 1143000 h 5753100"/>
              <a:gd name="connsiteX182" fmla="*/ 9144000 w 9700260"/>
              <a:gd name="connsiteY182" fmla="*/ 1059180 h 5753100"/>
              <a:gd name="connsiteX183" fmla="*/ 9342120 w 9700260"/>
              <a:gd name="connsiteY183" fmla="*/ 716280 h 5753100"/>
              <a:gd name="connsiteX184" fmla="*/ 9334500 w 9700260"/>
              <a:gd name="connsiteY184" fmla="*/ 609600 h 5753100"/>
              <a:gd name="connsiteX185" fmla="*/ 9608820 w 9700260"/>
              <a:gd name="connsiteY185" fmla="*/ 205740 h 5753100"/>
              <a:gd name="connsiteX186" fmla="*/ 9608820 w 9700260"/>
              <a:gd name="connsiteY186" fmla="*/ 106680 h 5753100"/>
              <a:gd name="connsiteX187" fmla="*/ 9700260 w 9700260"/>
              <a:gd name="connsiteY187" fmla="*/ 0 h 575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</a:cxnLst>
            <a:rect l="l" t="t" r="r" b="b"/>
            <a:pathLst>
              <a:path w="9700260" h="5753100">
                <a:moveTo>
                  <a:pt x="15240" y="3474720"/>
                </a:moveTo>
                <a:lnTo>
                  <a:pt x="144780" y="4389120"/>
                </a:lnTo>
                <a:lnTo>
                  <a:pt x="320040" y="4373880"/>
                </a:lnTo>
                <a:lnTo>
                  <a:pt x="358140" y="4450080"/>
                </a:lnTo>
                <a:lnTo>
                  <a:pt x="419100" y="4457700"/>
                </a:lnTo>
                <a:lnTo>
                  <a:pt x="464820" y="4351020"/>
                </a:lnTo>
                <a:lnTo>
                  <a:pt x="510540" y="4488180"/>
                </a:lnTo>
                <a:lnTo>
                  <a:pt x="487680" y="4564380"/>
                </a:lnTo>
                <a:lnTo>
                  <a:pt x="525780" y="4671060"/>
                </a:lnTo>
                <a:lnTo>
                  <a:pt x="472440" y="4716780"/>
                </a:lnTo>
                <a:lnTo>
                  <a:pt x="457200" y="4640580"/>
                </a:lnTo>
                <a:lnTo>
                  <a:pt x="381000" y="4632960"/>
                </a:lnTo>
                <a:lnTo>
                  <a:pt x="312420" y="4739640"/>
                </a:lnTo>
                <a:lnTo>
                  <a:pt x="182880" y="4838700"/>
                </a:lnTo>
                <a:lnTo>
                  <a:pt x="228600" y="4930140"/>
                </a:lnTo>
                <a:lnTo>
                  <a:pt x="175260" y="5044440"/>
                </a:lnTo>
                <a:lnTo>
                  <a:pt x="83820" y="5074920"/>
                </a:lnTo>
                <a:lnTo>
                  <a:pt x="99060" y="5204460"/>
                </a:lnTo>
                <a:lnTo>
                  <a:pt x="45720" y="5234940"/>
                </a:lnTo>
                <a:lnTo>
                  <a:pt x="0" y="5273040"/>
                </a:lnTo>
                <a:lnTo>
                  <a:pt x="38100" y="5448300"/>
                </a:lnTo>
                <a:lnTo>
                  <a:pt x="83820" y="5455920"/>
                </a:lnTo>
                <a:lnTo>
                  <a:pt x="91440" y="5379720"/>
                </a:lnTo>
                <a:lnTo>
                  <a:pt x="205740" y="5341620"/>
                </a:lnTo>
                <a:lnTo>
                  <a:pt x="289560" y="5364480"/>
                </a:lnTo>
                <a:lnTo>
                  <a:pt x="320040" y="5334000"/>
                </a:lnTo>
                <a:lnTo>
                  <a:pt x="297180" y="5288280"/>
                </a:lnTo>
                <a:lnTo>
                  <a:pt x="495300" y="5242560"/>
                </a:lnTo>
                <a:lnTo>
                  <a:pt x="563880" y="5334000"/>
                </a:lnTo>
                <a:lnTo>
                  <a:pt x="670560" y="5379720"/>
                </a:lnTo>
                <a:lnTo>
                  <a:pt x="723900" y="5524500"/>
                </a:lnTo>
                <a:lnTo>
                  <a:pt x="800100" y="5494020"/>
                </a:lnTo>
                <a:lnTo>
                  <a:pt x="807720" y="5516880"/>
                </a:lnTo>
                <a:lnTo>
                  <a:pt x="899160" y="5501640"/>
                </a:lnTo>
                <a:lnTo>
                  <a:pt x="975360" y="5570220"/>
                </a:lnTo>
                <a:lnTo>
                  <a:pt x="1082040" y="5516880"/>
                </a:lnTo>
                <a:lnTo>
                  <a:pt x="1165860" y="5501640"/>
                </a:lnTo>
                <a:lnTo>
                  <a:pt x="1196340" y="5341620"/>
                </a:lnTo>
                <a:lnTo>
                  <a:pt x="1325880" y="5288280"/>
                </a:lnTo>
                <a:lnTo>
                  <a:pt x="1363980" y="5303520"/>
                </a:lnTo>
                <a:lnTo>
                  <a:pt x="1371600" y="5440680"/>
                </a:lnTo>
                <a:lnTo>
                  <a:pt x="1440180" y="5433060"/>
                </a:lnTo>
                <a:lnTo>
                  <a:pt x="1463040" y="5288280"/>
                </a:lnTo>
                <a:lnTo>
                  <a:pt x="1600200" y="5341620"/>
                </a:lnTo>
                <a:lnTo>
                  <a:pt x="1684020" y="5311140"/>
                </a:lnTo>
                <a:lnTo>
                  <a:pt x="1706880" y="5326380"/>
                </a:lnTo>
                <a:lnTo>
                  <a:pt x="1767840" y="5318760"/>
                </a:lnTo>
                <a:lnTo>
                  <a:pt x="1805940" y="5425440"/>
                </a:lnTo>
                <a:lnTo>
                  <a:pt x="1859280" y="5471160"/>
                </a:lnTo>
                <a:lnTo>
                  <a:pt x="1889760" y="5593080"/>
                </a:lnTo>
                <a:lnTo>
                  <a:pt x="1988820" y="5638800"/>
                </a:lnTo>
                <a:lnTo>
                  <a:pt x="2057400" y="5661660"/>
                </a:lnTo>
                <a:lnTo>
                  <a:pt x="2103120" y="5707380"/>
                </a:lnTo>
                <a:lnTo>
                  <a:pt x="2171700" y="5753100"/>
                </a:lnTo>
                <a:lnTo>
                  <a:pt x="2270760" y="5745480"/>
                </a:lnTo>
                <a:lnTo>
                  <a:pt x="2308860" y="5623560"/>
                </a:lnTo>
                <a:lnTo>
                  <a:pt x="2301240" y="5539740"/>
                </a:lnTo>
                <a:lnTo>
                  <a:pt x="2225040" y="5433060"/>
                </a:lnTo>
                <a:lnTo>
                  <a:pt x="2217420" y="5356860"/>
                </a:lnTo>
                <a:lnTo>
                  <a:pt x="2087880" y="5288280"/>
                </a:lnTo>
                <a:lnTo>
                  <a:pt x="2019300" y="5257800"/>
                </a:lnTo>
                <a:lnTo>
                  <a:pt x="1866900" y="5143500"/>
                </a:lnTo>
                <a:lnTo>
                  <a:pt x="1836420" y="5067300"/>
                </a:lnTo>
                <a:lnTo>
                  <a:pt x="1874520" y="5052060"/>
                </a:lnTo>
                <a:lnTo>
                  <a:pt x="1874520" y="4975860"/>
                </a:lnTo>
                <a:lnTo>
                  <a:pt x="1897380" y="4869180"/>
                </a:lnTo>
                <a:lnTo>
                  <a:pt x="1866900" y="4838700"/>
                </a:lnTo>
                <a:lnTo>
                  <a:pt x="1950720" y="4762500"/>
                </a:lnTo>
                <a:lnTo>
                  <a:pt x="2065020" y="4785360"/>
                </a:lnTo>
                <a:lnTo>
                  <a:pt x="2125980" y="4701540"/>
                </a:lnTo>
                <a:lnTo>
                  <a:pt x="2179320" y="4686300"/>
                </a:lnTo>
                <a:lnTo>
                  <a:pt x="2217420" y="4450080"/>
                </a:lnTo>
                <a:lnTo>
                  <a:pt x="2110740" y="4335780"/>
                </a:lnTo>
                <a:lnTo>
                  <a:pt x="2125980" y="4213860"/>
                </a:lnTo>
                <a:lnTo>
                  <a:pt x="2080260" y="4107180"/>
                </a:lnTo>
                <a:lnTo>
                  <a:pt x="2171700" y="4000500"/>
                </a:lnTo>
                <a:lnTo>
                  <a:pt x="2164080" y="3909060"/>
                </a:lnTo>
                <a:lnTo>
                  <a:pt x="2209800" y="3756660"/>
                </a:lnTo>
                <a:lnTo>
                  <a:pt x="2286000" y="3634740"/>
                </a:lnTo>
                <a:lnTo>
                  <a:pt x="2514600" y="3573780"/>
                </a:lnTo>
                <a:lnTo>
                  <a:pt x="2575560" y="3611880"/>
                </a:lnTo>
                <a:lnTo>
                  <a:pt x="2689860" y="3680460"/>
                </a:lnTo>
                <a:lnTo>
                  <a:pt x="2697480" y="3429000"/>
                </a:lnTo>
                <a:lnTo>
                  <a:pt x="2766060" y="3421380"/>
                </a:lnTo>
                <a:lnTo>
                  <a:pt x="2766060" y="3299460"/>
                </a:lnTo>
                <a:lnTo>
                  <a:pt x="2865120" y="3208020"/>
                </a:lnTo>
                <a:lnTo>
                  <a:pt x="2948940" y="3200400"/>
                </a:lnTo>
                <a:lnTo>
                  <a:pt x="3093720" y="2903220"/>
                </a:lnTo>
                <a:lnTo>
                  <a:pt x="3093720" y="2811780"/>
                </a:lnTo>
                <a:lnTo>
                  <a:pt x="3246120" y="2682240"/>
                </a:lnTo>
                <a:lnTo>
                  <a:pt x="3329940" y="2689860"/>
                </a:lnTo>
                <a:lnTo>
                  <a:pt x="3345180" y="2819400"/>
                </a:lnTo>
                <a:lnTo>
                  <a:pt x="3429000" y="2796540"/>
                </a:lnTo>
                <a:lnTo>
                  <a:pt x="3429000" y="2667000"/>
                </a:lnTo>
                <a:lnTo>
                  <a:pt x="3429000" y="2628900"/>
                </a:lnTo>
                <a:lnTo>
                  <a:pt x="3368040" y="2575560"/>
                </a:lnTo>
                <a:lnTo>
                  <a:pt x="3368040" y="2529840"/>
                </a:lnTo>
                <a:lnTo>
                  <a:pt x="3528060" y="2461260"/>
                </a:lnTo>
                <a:lnTo>
                  <a:pt x="3489960" y="2407920"/>
                </a:lnTo>
                <a:lnTo>
                  <a:pt x="3505200" y="2354580"/>
                </a:lnTo>
                <a:lnTo>
                  <a:pt x="3619500" y="2293620"/>
                </a:lnTo>
                <a:lnTo>
                  <a:pt x="3619500" y="2217420"/>
                </a:lnTo>
                <a:lnTo>
                  <a:pt x="3581400" y="2171700"/>
                </a:lnTo>
                <a:lnTo>
                  <a:pt x="3665220" y="2072640"/>
                </a:lnTo>
                <a:lnTo>
                  <a:pt x="3619500" y="1996440"/>
                </a:lnTo>
                <a:lnTo>
                  <a:pt x="3634740" y="1912620"/>
                </a:lnTo>
                <a:lnTo>
                  <a:pt x="3550920" y="1935480"/>
                </a:lnTo>
                <a:lnTo>
                  <a:pt x="3550920" y="1790700"/>
                </a:lnTo>
                <a:lnTo>
                  <a:pt x="3634740" y="1699260"/>
                </a:lnTo>
                <a:lnTo>
                  <a:pt x="3489960" y="1607820"/>
                </a:lnTo>
                <a:lnTo>
                  <a:pt x="3512820" y="1516380"/>
                </a:lnTo>
                <a:lnTo>
                  <a:pt x="3627120" y="1508760"/>
                </a:lnTo>
                <a:lnTo>
                  <a:pt x="3688080" y="1348740"/>
                </a:lnTo>
                <a:lnTo>
                  <a:pt x="3665220" y="1303020"/>
                </a:lnTo>
                <a:lnTo>
                  <a:pt x="3741420" y="1226820"/>
                </a:lnTo>
                <a:lnTo>
                  <a:pt x="3749040" y="1150620"/>
                </a:lnTo>
                <a:lnTo>
                  <a:pt x="3848100" y="1112520"/>
                </a:lnTo>
                <a:lnTo>
                  <a:pt x="3832860" y="1196340"/>
                </a:lnTo>
                <a:lnTo>
                  <a:pt x="3977640" y="1196340"/>
                </a:lnTo>
                <a:lnTo>
                  <a:pt x="4000500" y="1264920"/>
                </a:lnTo>
                <a:lnTo>
                  <a:pt x="3977640" y="1325880"/>
                </a:lnTo>
                <a:lnTo>
                  <a:pt x="4038600" y="1295400"/>
                </a:lnTo>
                <a:lnTo>
                  <a:pt x="4046220" y="1249680"/>
                </a:lnTo>
                <a:lnTo>
                  <a:pt x="4069080" y="1150620"/>
                </a:lnTo>
                <a:lnTo>
                  <a:pt x="4122420" y="1059180"/>
                </a:lnTo>
                <a:lnTo>
                  <a:pt x="4267200" y="1036320"/>
                </a:lnTo>
                <a:lnTo>
                  <a:pt x="4396740" y="1021080"/>
                </a:lnTo>
                <a:lnTo>
                  <a:pt x="4465320" y="1059180"/>
                </a:lnTo>
                <a:lnTo>
                  <a:pt x="4533900" y="990600"/>
                </a:lnTo>
                <a:lnTo>
                  <a:pt x="4617720" y="952500"/>
                </a:lnTo>
                <a:lnTo>
                  <a:pt x="4678680" y="998220"/>
                </a:lnTo>
                <a:lnTo>
                  <a:pt x="4693920" y="922020"/>
                </a:lnTo>
                <a:lnTo>
                  <a:pt x="4800600" y="922020"/>
                </a:lnTo>
                <a:lnTo>
                  <a:pt x="4800600" y="922020"/>
                </a:lnTo>
                <a:lnTo>
                  <a:pt x="4762500" y="792480"/>
                </a:lnTo>
                <a:lnTo>
                  <a:pt x="4709160" y="845820"/>
                </a:lnTo>
                <a:lnTo>
                  <a:pt x="4648200" y="853440"/>
                </a:lnTo>
                <a:lnTo>
                  <a:pt x="4564380" y="822960"/>
                </a:lnTo>
                <a:lnTo>
                  <a:pt x="4518660" y="914400"/>
                </a:lnTo>
                <a:lnTo>
                  <a:pt x="4450080" y="914400"/>
                </a:lnTo>
                <a:lnTo>
                  <a:pt x="4396740" y="944880"/>
                </a:lnTo>
                <a:lnTo>
                  <a:pt x="4320540" y="922020"/>
                </a:lnTo>
                <a:lnTo>
                  <a:pt x="4290060" y="960120"/>
                </a:lnTo>
                <a:lnTo>
                  <a:pt x="4221480" y="929640"/>
                </a:lnTo>
                <a:lnTo>
                  <a:pt x="4305300" y="845820"/>
                </a:lnTo>
                <a:lnTo>
                  <a:pt x="4419600" y="845820"/>
                </a:lnTo>
                <a:lnTo>
                  <a:pt x="4442460" y="754380"/>
                </a:lnTo>
                <a:lnTo>
                  <a:pt x="4533900" y="746760"/>
                </a:lnTo>
                <a:lnTo>
                  <a:pt x="4617720" y="769620"/>
                </a:lnTo>
                <a:lnTo>
                  <a:pt x="4678680" y="731520"/>
                </a:lnTo>
                <a:lnTo>
                  <a:pt x="4808220" y="731520"/>
                </a:lnTo>
                <a:lnTo>
                  <a:pt x="5090160" y="579120"/>
                </a:lnTo>
                <a:lnTo>
                  <a:pt x="5394960" y="419100"/>
                </a:lnTo>
                <a:lnTo>
                  <a:pt x="5341620" y="251460"/>
                </a:lnTo>
                <a:lnTo>
                  <a:pt x="5379720" y="167640"/>
                </a:lnTo>
                <a:lnTo>
                  <a:pt x="5379720" y="60960"/>
                </a:lnTo>
                <a:lnTo>
                  <a:pt x="5448300" y="60960"/>
                </a:lnTo>
                <a:lnTo>
                  <a:pt x="5433060" y="175260"/>
                </a:lnTo>
                <a:lnTo>
                  <a:pt x="5455920" y="259080"/>
                </a:lnTo>
                <a:lnTo>
                  <a:pt x="5455920" y="297180"/>
                </a:lnTo>
                <a:lnTo>
                  <a:pt x="5722620" y="205740"/>
                </a:lnTo>
                <a:lnTo>
                  <a:pt x="6210300" y="99060"/>
                </a:lnTo>
                <a:lnTo>
                  <a:pt x="6484620" y="99060"/>
                </a:lnTo>
                <a:lnTo>
                  <a:pt x="6553200" y="137160"/>
                </a:lnTo>
                <a:lnTo>
                  <a:pt x="6553200" y="198120"/>
                </a:lnTo>
                <a:lnTo>
                  <a:pt x="6858000" y="251460"/>
                </a:lnTo>
                <a:lnTo>
                  <a:pt x="7170420" y="342900"/>
                </a:lnTo>
                <a:lnTo>
                  <a:pt x="7376160" y="365760"/>
                </a:lnTo>
                <a:lnTo>
                  <a:pt x="7620000" y="472440"/>
                </a:lnTo>
                <a:lnTo>
                  <a:pt x="7673340" y="754380"/>
                </a:lnTo>
                <a:lnTo>
                  <a:pt x="8001000" y="876300"/>
                </a:lnTo>
                <a:lnTo>
                  <a:pt x="8168640" y="1013460"/>
                </a:lnTo>
                <a:lnTo>
                  <a:pt x="8161020" y="1249680"/>
                </a:lnTo>
                <a:lnTo>
                  <a:pt x="8267700" y="1287780"/>
                </a:lnTo>
                <a:lnTo>
                  <a:pt x="8442960" y="1508760"/>
                </a:lnTo>
                <a:lnTo>
                  <a:pt x="8549640" y="1539240"/>
                </a:lnTo>
                <a:lnTo>
                  <a:pt x="8572500" y="1737360"/>
                </a:lnTo>
                <a:lnTo>
                  <a:pt x="8801100" y="1790700"/>
                </a:lnTo>
                <a:lnTo>
                  <a:pt x="8976360" y="2125980"/>
                </a:lnTo>
                <a:lnTo>
                  <a:pt x="9044940" y="1729740"/>
                </a:lnTo>
                <a:lnTo>
                  <a:pt x="9128760" y="1333500"/>
                </a:lnTo>
                <a:lnTo>
                  <a:pt x="9204960" y="1143000"/>
                </a:lnTo>
                <a:lnTo>
                  <a:pt x="9144000" y="1059180"/>
                </a:lnTo>
                <a:lnTo>
                  <a:pt x="9342120" y="716280"/>
                </a:lnTo>
                <a:lnTo>
                  <a:pt x="9334500" y="609600"/>
                </a:lnTo>
                <a:lnTo>
                  <a:pt x="9608820" y="205740"/>
                </a:lnTo>
                <a:lnTo>
                  <a:pt x="9608820" y="106680"/>
                </a:lnTo>
                <a:lnTo>
                  <a:pt x="9700260" y="0"/>
                </a:lnTo>
              </a:path>
            </a:pathLst>
          </a:custGeom>
          <a:noFill/>
          <a:ln w="38100" cap="rnd">
            <a:solidFill>
              <a:schemeClr val="tx1"/>
            </a:solidFill>
            <a:beve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1248BFB-6FFA-CA35-9036-EC3DF1F7E8D5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08/10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15851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67FA994-14A9-1190-8FAB-BD8CE871D23B}"/>
              </a:ext>
            </a:extLst>
          </p:cNvPr>
          <p:cNvSpPr txBox="1"/>
          <p:nvPr/>
        </p:nvSpPr>
        <p:spPr>
          <a:xfrm>
            <a:off x="3268157" y="5679250"/>
            <a:ext cx="52277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正解は </a:t>
            </a:r>
            <a:r>
              <a:rPr lang="ja-JP" altLang="en-US" sz="6000" b="1" dirty="0">
                <a:solidFill>
                  <a:srgbClr val="FF0000"/>
                </a:solidFill>
                <a:latin typeface="+mj-ea"/>
                <a:ea typeface="+mj-ea"/>
              </a:rPr>
              <a:t>高知県</a:t>
            </a:r>
            <a:r>
              <a:rPr lang="ja-JP" altLang="en-US" sz="3200" b="1" dirty="0">
                <a:latin typeface="+mj-ea"/>
                <a:ea typeface="+mj-ea"/>
              </a:rPr>
              <a:t> でした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118D5189-4156-26F1-244F-66FCF1E4BF97}"/>
              </a:ext>
            </a:extLst>
          </p:cNvPr>
          <p:cNvSpPr/>
          <p:nvPr/>
        </p:nvSpPr>
        <p:spPr>
          <a:xfrm>
            <a:off x="6468984" y="1990502"/>
            <a:ext cx="5227714" cy="3100490"/>
          </a:xfrm>
          <a:custGeom>
            <a:avLst/>
            <a:gdLst>
              <a:gd name="connsiteX0" fmla="*/ 15240 w 9700260"/>
              <a:gd name="connsiteY0" fmla="*/ 3474720 h 5753100"/>
              <a:gd name="connsiteX1" fmla="*/ 144780 w 9700260"/>
              <a:gd name="connsiteY1" fmla="*/ 4389120 h 5753100"/>
              <a:gd name="connsiteX2" fmla="*/ 320040 w 9700260"/>
              <a:gd name="connsiteY2" fmla="*/ 4373880 h 5753100"/>
              <a:gd name="connsiteX3" fmla="*/ 358140 w 9700260"/>
              <a:gd name="connsiteY3" fmla="*/ 4450080 h 5753100"/>
              <a:gd name="connsiteX4" fmla="*/ 419100 w 9700260"/>
              <a:gd name="connsiteY4" fmla="*/ 4457700 h 5753100"/>
              <a:gd name="connsiteX5" fmla="*/ 464820 w 9700260"/>
              <a:gd name="connsiteY5" fmla="*/ 4351020 h 5753100"/>
              <a:gd name="connsiteX6" fmla="*/ 510540 w 9700260"/>
              <a:gd name="connsiteY6" fmla="*/ 4488180 h 5753100"/>
              <a:gd name="connsiteX7" fmla="*/ 487680 w 9700260"/>
              <a:gd name="connsiteY7" fmla="*/ 4564380 h 5753100"/>
              <a:gd name="connsiteX8" fmla="*/ 525780 w 9700260"/>
              <a:gd name="connsiteY8" fmla="*/ 4671060 h 5753100"/>
              <a:gd name="connsiteX9" fmla="*/ 472440 w 9700260"/>
              <a:gd name="connsiteY9" fmla="*/ 4716780 h 5753100"/>
              <a:gd name="connsiteX10" fmla="*/ 457200 w 9700260"/>
              <a:gd name="connsiteY10" fmla="*/ 4640580 h 5753100"/>
              <a:gd name="connsiteX11" fmla="*/ 381000 w 9700260"/>
              <a:gd name="connsiteY11" fmla="*/ 4632960 h 5753100"/>
              <a:gd name="connsiteX12" fmla="*/ 312420 w 9700260"/>
              <a:gd name="connsiteY12" fmla="*/ 4739640 h 5753100"/>
              <a:gd name="connsiteX13" fmla="*/ 182880 w 9700260"/>
              <a:gd name="connsiteY13" fmla="*/ 4838700 h 5753100"/>
              <a:gd name="connsiteX14" fmla="*/ 228600 w 9700260"/>
              <a:gd name="connsiteY14" fmla="*/ 4930140 h 5753100"/>
              <a:gd name="connsiteX15" fmla="*/ 175260 w 9700260"/>
              <a:gd name="connsiteY15" fmla="*/ 5044440 h 5753100"/>
              <a:gd name="connsiteX16" fmla="*/ 83820 w 9700260"/>
              <a:gd name="connsiteY16" fmla="*/ 5074920 h 5753100"/>
              <a:gd name="connsiteX17" fmla="*/ 99060 w 9700260"/>
              <a:gd name="connsiteY17" fmla="*/ 5204460 h 5753100"/>
              <a:gd name="connsiteX18" fmla="*/ 45720 w 9700260"/>
              <a:gd name="connsiteY18" fmla="*/ 5234940 h 5753100"/>
              <a:gd name="connsiteX19" fmla="*/ 0 w 9700260"/>
              <a:gd name="connsiteY19" fmla="*/ 5273040 h 5753100"/>
              <a:gd name="connsiteX20" fmla="*/ 38100 w 9700260"/>
              <a:gd name="connsiteY20" fmla="*/ 5448300 h 5753100"/>
              <a:gd name="connsiteX21" fmla="*/ 83820 w 9700260"/>
              <a:gd name="connsiteY21" fmla="*/ 5455920 h 5753100"/>
              <a:gd name="connsiteX22" fmla="*/ 91440 w 9700260"/>
              <a:gd name="connsiteY22" fmla="*/ 5379720 h 5753100"/>
              <a:gd name="connsiteX23" fmla="*/ 205740 w 9700260"/>
              <a:gd name="connsiteY23" fmla="*/ 5341620 h 5753100"/>
              <a:gd name="connsiteX24" fmla="*/ 289560 w 9700260"/>
              <a:gd name="connsiteY24" fmla="*/ 5364480 h 5753100"/>
              <a:gd name="connsiteX25" fmla="*/ 320040 w 9700260"/>
              <a:gd name="connsiteY25" fmla="*/ 5334000 h 5753100"/>
              <a:gd name="connsiteX26" fmla="*/ 297180 w 9700260"/>
              <a:gd name="connsiteY26" fmla="*/ 5288280 h 5753100"/>
              <a:gd name="connsiteX27" fmla="*/ 495300 w 9700260"/>
              <a:gd name="connsiteY27" fmla="*/ 5242560 h 5753100"/>
              <a:gd name="connsiteX28" fmla="*/ 563880 w 9700260"/>
              <a:gd name="connsiteY28" fmla="*/ 5334000 h 5753100"/>
              <a:gd name="connsiteX29" fmla="*/ 670560 w 9700260"/>
              <a:gd name="connsiteY29" fmla="*/ 5379720 h 5753100"/>
              <a:gd name="connsiteX30" fmla="*/ 723900 w 9700260"/>
              <a:gd name="connsiteY30" fmla="*/ 5524500 h 5753100"/>
              <a:gd name="connsiteX31" fmla="*/ 800100 w 9700260"/>
              <a:gd name="connsiteY31" fmla="*/ 5494020 h 5753100"/>
              <a:gd name="connsiteX32" fmla="*/ 807720 w 9700260"/>
              <a:gd name="connsiteY32" fmla="*/ 5516880 h 5753100"/>
              <a:gd name="connsiteX33" fmla="*/ 899160 w 9700260"/>
              <a:gd name="connsiteY33" fmla="*/ 5501640 h 5753100"/>
              <a:gd name="connsiteX34" fmla="*/ 975360 w 9700260"/>
              <a:gd name="connsiteY34" fmla="*/ 5570220 h 5753100"/>
              <a:gd name="connsiteX35" fmla="*/ 1082040 w 9700260"/>
              <a:gd name="connsiteY35" fmla="*/ 5516880 h 5753100"/>
              <a:gd name="connsiteX36" fmla="*/ 1165860 w 9700260"/>
              <a:gd name="connsiteY36" fmla="*/ 5501640 h 5753100"/>
              <a:gd name="connsiteX37" fmla="*/ 1196340 w 9700260"/>
              <a:gd name="connsiteY37" fmla="*/ 5341620 h 5753100"/>
              <a:gd name="connsiteX38" fmla="*/ 1325880 w 9700260"/>
              <a:gd name="connsiteY38" fmla="*/ 5288280 h 5753100"/>
              <a:gd name="connsiteX39" fmla="*/ 1363980 w 9700260"/>
              <a:gd name="connsiteY39" fmla="*/ 5303520 h 5753100"/>
              <a:gd name="connsiteX40" fmla="*/ 1371600 w 9700260"/>
              <a:gd name="connsiteY40" fmla="*/ 5440680 h 5753100"/>
              <a:gd name="connsiteX41" fmla="*/ 1440180 w 9700260"/>
              <a:gd name="connsiteY41" fmla="*/ 5433060 h 5753100"/>
              <a:gd name="connsiteX42" fmla="*/ 1463040 w 9700260"/>
              <a:gd name="connsiteY42" fmla="*/ 5288280 h 5753100"/>
              <a:gd name="connsiteX43" fmla="*/ 1600200 w 9700260"/>
              <a:gd name="connsiteY43" fmla="*/ 5341620 h 5753100"/>
              <a:gd name="connsiteX44" fmla="*/ 1684020 w 9700260"/>
              <a:gd name="connsiteY44" fmla="*/ 5311140 h 5753100"/>
              <a:gd name="connsiteX45" fmla="*/ 1706880 w 9700260"/>
              <a:gd name="connsiteY45" fmla="*/ 5326380 h 5753100"/>
              <a:gd name="connsiteX46" fmla="*/ 1767840 w 9700260"/>
              <a:gd name="connsiteY46" fmla="*/ 5318760 h 5753100"/>
              <a:gd name="connsiteX47" fmla="*/ 1805940 w 9700260"/>
              <a:gd name="connsiteY47" fmla="*/ 5425440 h 5753100"/>
              <a:gd name="connsiteX48" fmla="*/ 1859280 w 9700260"/>
              <a:gd name="connsiteY48" fmla="*/ 5471160 h 5753100"/>
              <a:gd name="connsiteX49" fmla="*/ 1889760 w 9700260"/>
              <a:gd name="connsiteY49" fmla="*/ 5593080 h 5753100"/>
              <a:gd name="connsiteX50" fmla="*/ 1988820 w 9700260"/>
              <a:gd name="connsiteY50" fmla="*/ 5638800 h 5753100"/>
              <a:gd name="connsiteX51" fmla="*/ 2057400 w 9700260"/>
              <a:gd name="connsiteY51" fmla="*/ 5661660 h 5753100"/>
              <a:gd name="connsiteX52" fmla="*/ 2103120 w 9700260"/>
              <a:gd name="connsiteY52" fmla="*/ 5707380 h 5753100"/>
              <a:gd name="connsiteX53" fmla="*/ 2171700 w 9700260"/>
              <a:gd name="connsiteY53" fmla="*/ 5753100 h 5753100"/>
              <a:gd name="connsiteX54" fmla="*/ 2270760 w 9700260"/>
              <a:gd name="connsiteY54" fmla="*/ 5745480 h 5753100"/>
              <a:gd name="connsiteX55" fmla="*/ 2308860 w 9700260"/>
              <a:gd name="connsiteY55" fmla="*/ 5623560 h 5753100"/>
              <a:gd name="connsiteX56" fmla="*/ 2301240 w 9700260"/>
              <a:gd name="connsiteY56" fmla="*/ 5539740 h 5753100"/>
              <a:gd name="connsiteX57" fmla="*/ 2225040 w 9700260"/>
              <a:gd name="connsiteY57" fmla="*/ 5433060 h 5753100"/>
              <a:gd name="connsiteX58" fmla="*/ 2217420 w 9700260"/>
              <a:gd name="connsiteY58" fmla="*/ 5356860 h 5753100"/>
              <a:gd name="connsiteX59" fmla="*/ 2087880 w 9700260"/>
              <a:gd name="connsiteY59" fmla="*/ 5288280 h 5753100"/>
              <a:gd name="connsiteX60" fmla="*/ 2019300 w 9700260"/>
              <a:gd name="connsiteY60" fmla="*/ 5257800 h 5753100"/>
              <a:gd name="connsiteX61" fmla="*/ 1866900 w 9700260"/>
              <a:gd name="connsiteY61" fmla="*/ 5143500 h 5753100"/>
              <a:gd name="connsiteX62" fmla="*/ 1836420 w 9700260"/>
              <a:gd name="connsiteY62" fmla="*/ 5067300 h 5753100"/>
              <a:gd name="connsiteX63" fmla="*/ 1874520 w 9700260"/>
              <a:gd name="connsiteY63" fmla="*/ 5052060 h 5753100"/>
              <a:gd name="connsiteX64" fmla="*/ 1874520 w 9700260"/>
              <a:gd name="connsiteY64" fmla="*/ 4975860 h 5753100"/>
              <a:gd name="connsiteX65" fmla="*/ 1897380 w 9700260"/>
              <a:gd name="connsiteY65" fmla="*/ 4869180 h 5753100"/>
              <a:gd name="connsiteX66" fmla="*/ 1866900 w 9700260"/>
              <a:gd name="connsiteY66" fmla="*/ 4838700 h 5753100"/>
              <a:gd name="connsiteX67" fmla="*/ 1950720 w 9700260"/>
              <a:gd name="connsiteY67" fmla="*/ 4762500 h 5753100"/>
              <a:gd name="connsiteX68" fmla="*/ 2065020 w 9700260"/>
              <a:gd name="connsiteY68" fmla="*/ 4785360 h 5753100"/>
              <a:gd name="connsiteX69" fmla="*/ 2125980 w 9700260"/>
              <a:gd name="connsiteY69" fmla="*/ 4701540 h 5753100"/>
              <a:gd name="connsiteX70" fmla="*/ 2179320 w 9700260"/>
              <a:gd name="connsiteY70" fmla="*/ 4686300 h 5753100"/>
              <a:gd name="connsiteX71" fmla="*/ 2217420 w 9700260"/>
              <a:gd name="connsiteY71" fmla="*/ 4450080 h 5753100"/>
              <a:gd name="connsiteX72" fmla="*/ 2110740 w 9700260"/>
              <a:gd name="connsiteY72" fmla="*/ 4335780 h 5753100"/>
              <a:gd name="connsiteX73" fmla="*/ 2125980 w 9700260"/>
              <a:gd name="connsiteY73" fmla="*/ 4213860 h 5753100"/>
              <a:gd name="connsiteX74" fmla="*/ 2080260 w 9700260"/>
              <a:gd name="connsiteY74" fmla="*/ 4107180 h 5753100"/>
              <a:gd name="connsiteX75" fmla="*/ 2171700 w 9700260"/>
              <a:gd name="connsiteY75" fmla="*/ 4000500 h 5753100"/>
              <a:gd name="connsiteX76" fmla="*/ 2164080 w 9700260"/>
              <a:gd name="connsiteY76" fmla="*/ 3909060 h 5753100"/>
              <a:gd name="connsiteX77" fmla="*/ 2209800 w 9700260"/>
              <a:gd name="connsiteY77" fmla="*/ 3756660 h 5753100"/>
              <a:gd name="connsiteX78" fmla="*/ 2286000 w 9700260"/>
              <a:gd name="connsiteY78" fmla="*/ 3634740 h 5753100"/>
              <a:gd name="connsiteX79" fmla="*/ 2514600 w 9700260"/>
              <a:gd name="connsiteY79" fmla="*/ 3573780 h 5753100"/>
              <a:gd name="connsiteX80" fmla="*/ 2575560 w 9700260"/>
              <a:gd name="connsiteY80" fmla="*/ 3611880 h 5753100"/>
              <a:gd name="connsiteX81" fmla="*/ 2689860 w 9700260"/>
              <a:gd name="connsiteY81" fmla="*/ 3680460 h 5753100"/>
              <a:gd name="connsiteX82" fmla="*/ 2697480 w 9700260"/>
              <a:gd name="connsiteY82" fmla="*/ 3429000 h 5753100"/>
              <a:gd name="connsiteX83" fmla="*/ 2766060 w 9700260"/>
              <a:gd name="connsiteY83" fmla="*/ 3421380 h 5753100"/>
              <a:gd name="connsiteX84" fmla="*/ 2766060 w 9700260"/>
              <a:gd name="connsiteY84" fmla="*/ 3299460 h 5753100"/>
              <a:gd name="connsiteX85" fmla="*/ 2865120 w 9700260"/>
              <a:gd name="connsiteY85" fmla="*/ 3208020 h 5753100"/>
              <a:gd name="connsiteX86" fmla="*/ 2948940 w 9700260"/>
              <a:gd name="connsiteY86" fmla="*/ 3200400 h 5753100"/>
              <a:gd name="connsiteX87" fmla="*/ 3093720 w 9700260"/>
              <a:gd name="connsiteY87" fmla="*/ 2903220 h 5753100"/>
              <a:gd name="connsiteX88" fmla="*/ 3093720 w 9700260"/>
              <a:gd name="connsiteY88" fmla="*/ 2811780 h 5753100"/>
              <a:gd name="connsiteX89" fmla="*/ 3246120 w 9700260"/>
              <a:gd name="connsiteY89" fmla="*/ 2682240 h 5753100"/>
              <a:gd name="connsiteX90" fmla="*/ 3329940 w 9700260"/>
              <a:gd name="connsiteY90" fmla="*/ 2689860 h 5753100"/>
              <a:gd name="connsiteX91" fmla="*/ 3345180 w 9700260"/>
              <a:gd name="connsiteY91" fmla="*/ 2819400 h 5753100"/>
              <a:gd name="connsiteX92" fmla="*/ 3429000 w 9700260"/>
              <a:gd name="connsiteY92" fmla="*/ 2796540 h 5753100"/>
              <a:gd name="connsiteX93" fmla="*/ 3429000 w 9700260"/>
              <a:gd name="connsiteY93" fmla="*/ 2667000 h 5753100"/>
              <a:gd name="connsiteX94" fmla="*/ 3429000 w 9700260"/>
              <a:gd name="connsiteY94" fmla="*/ 2628900 h 5753100"/>
              <a:gd name="connsiteX95" fmla="*/ 3368040 w 9700260"/>
              <a:gd name="connsiteY95" fmla="*/ 2575560 h 5753100"/>
              <a:gd name="connsiteX96" fmla="*/ 3368040 w 9700260"/>
              <a:gd name="connsiteY96" fmla="*/ 2529840 h 5753100"/>
              <a:gd name="connsiteX97" fmla="*/ 3528060 w 9700260"/>
              <a:gd name="connsiteY97" fmla="*/ 2461260 h 5753100"/>
              <a:gd name="connsiteX98" fmla="*/ 3489960 w 9700260"/>
              <a:gd name="connsiteY98" fmla="*/ 2407920 h 5753100"/>
              <a:gd name="connsiteX99" fmla="*/ 3505200 w 9700260"/>
              <a:gd name="connsiteY99" fmla="*/ 2354580 h 5753100"/>
              <a:gd name="connsiteX100" fmla="*/ 3619500 w 9700260"/>
              <a:gd name="connsiteY100" fmla="*/ 2293620 h 5753100"/>
              <a:gd name="connsiteX101" fmla="*/ 3619500 w 9700260"/>
              <a:gd name="connsiteY101" fmla="*/ 2217420 h 5753100"/>
              <a:gd name="connsiteX102" fmla="*/ 3581400 w 9700260"/>
              <a:gd name="connsiteY102" fmla="*/ 2171700 h 5753100"/>
              <a:gd name="connsiteX103" fmla="*/ 3665220 w 9700260"/>
              <a:gd name="connsiteY103" fmla="*/ 2072640 h 5753100"/>
              <a:gd name="connsiteX104" fmla="*/ 3619500 w 9700260"/>
              <a:gd name="connsiteY104" fmla="*/ 1996440 h 5753100"/>
              <a:gd name="connsiteX105" fmla="*/ 3634740 w 9700260"/>
              <a:gd name="connsiteY105" fmla="*/ 1912620 h 5753100"/>
              <a:gd name="connsiteX106" fmla="*/ 3550920 w 9700260"/>
              <a:gd name="connsiteY106" fmla="*/ 1935480 h 5753100"/>
              <a:gd name="connsiteX107" fmla="*/ 3550920 w 9700260"/>
              <a:gd name="connsiteY107" fmla="*/ 1790700 h 5753100"/>
              <a:gd name="connsiteX108" fmla="*/ 3634740 w 9700260"/>
              <a:gd name="connsiteY108" fmla="*/ 1699260 h 5753100"/>
              <a:gd name="connsiteX109" fmla="*/ 3489960 w 9700260"/>
              <a:gd name="connsiteY109" fmla="*/ 1607820 h 5753100"/>
              <a:gd name="connsiteX110" fmla="*/ 3512820 w 9700260"/>
              <a:gd name="connsiteY110" fmla="*/ 1516380 h 5753100"/>
              <a:gd name="connsiteX111" fmla="*/ 3627120 w 9700260"/>
              <a:gd name="connsiteY111" fmla="*/ 1508760 h 5753100"/>
              <a:gd name="connsiteX112" fmla="*/ 3688080 w 9700260"/>
              <a:gd name="connsiteY112" fmla="*/ 1348740 h 5753100"/>
              <a:gd name="connsiteX113" fmla="*/ 3665220 w 9700260"/>
              <a:gd name="connsiteY113" fmla="*/ 1303020 h 5753100"/>
              <a:gd name="connsiteX114" fmla="*/ 3741420 w 9700260"/>
              <a:gd name="connsiteY114" fmla="*/ 1226820 h 5753100"/>
              <a:gd name="connsiteX115" fmla="*/ 3749040 w 9700260"/>
              <a:gd name="connsiteY115" fmla="*/ 1150620 h 5753100"/>
              <a:gd name="connsiteX116" fmla="*/ 3848100 w 9700260"/>
              <a:gd name="connsiteY116" fmla="*/ 1112520 h 5753100"/>
              <a:gd name="connsiteX117" fmla="*/ 3832860 w 9700260"/>
              <a:gd name="connsiteY117" fmla="*/ 1196340 h 5753100"/>
              <a:gd name="connsiteX118" fmla="*/ 3977640 w 9700260"/>
              <a:gd name="connsiteY118" fmla="*/ 1196340 h 5753100"/>
              <a:gd name="connsiteX119" fmla="*/ 4000500 w 9700260"/>
              <a:gd name="connsiteY119" fmla="*/ 1264920 h 5753100"/>
              <a:gd name="connsiteX120" fmla="*/ 3977640 w 9700260"/>
              <a:gd name="connsiteY120" fmla="*/ 1325880 h 5753100"/>
              <a:gd name="connsiteX121" fmla="*/ 4038600 w 9700260"/>
              <a:gd name="connsiteY121" fmla="*/ 1295400 h 5753100"/>
              <a:gd name="connsiteX122" fmla="*/ 4046220 w 9700260"/>
              <a:gd name="connsiteY122" fmla="*/ 1249680 h 5753100"/>
              <a:gd name="connsiteX123" fmla="*/ 4069080 w 9700260"/>
              <a:gd name="connsiteY123" fmla="*/ 1150620 h 5753100"/>
              <a:gd name="connsiteX124" fmla="*/ 4122420 w 9700260"/>
              <a:gd name="connsiteY124" fmla="*/ 1059180 h 5753100"/>
              <a:gd name="connsiteX125" fmla="*/ 4267200 w 9700260"/>
              <a:gd name="connsiteY125" fmla="*/ 1036320 h 5753100"/>
              <a:gd name="connsiteX126" fmla="*/ 4396740 w 9700260"/>
              <a:gd name="connsiteY126" fmla="*/ 1021080 h 5753100"/>
              <a:gd name="connsiteX127" fmla="*/ 4465320 w 9700260"/>
              <a:gd name="connsiteY127" fmla="*/ 1059180 h 5753100"/>
              <a:gd name="connsiteX128" fmla="*/ 4533900 w 9700260"/>
              <a:gd name="connsiteY128" fmla="*/ 990600 h 5753100"/>
              <a:gd name="connsiteX129" fmla="*/ 4617720 w 9700260"/>
              <a:gd name="connsiteY129" fmla="*/ 952500 h 5753100"/>
              <a:gd name="connsiteX130" fmla="*/ 4678680 w 9700260"/>
              <a:gd name="connsiteY130" fmla="*/ 998220 h 5753100"/>
              <a:gd name="connsiteX131" fmla="*/ 4693920 w 9700260"/>
              <a:gd name="connsiteY131" fmla="*/ 922020 h 5753100"/>
              <a:gd name="connsiteX132" fmla="*/ 4800600 w 9700260"/>
              <a:gd name="connsiteY132" fmla="*/ 922020 h 5753100"/>
              <a:gd name="connsiteX133" fmla="*/ 4800600 w 9700260"/>
              <a:gd name="connsiteY133" fmla="*/ 922020 h 5753100"/>
              <a:gd name="connsiteX134" fmla="*/ 4762500 w 9700260"/>
              <a:gd name="connsiteY134" fmla="*/ 792480 h 5753100"/>
              <a:gd name="connsiteX135" fmla="*/ 4709160 w 9700260"/>
              <a:gd name="connsiteY135" fmla="*/ 845820 h 5753100"/>
              <a:gd name="connsiteX136" fmla="*/ 4648200 w 9700260"/>
              <a:gd name="connsiteY136" fmla="*/ 853440 h 5753100"/>
              <a:gd name="connsiteX137" fmla="*/ 4564380 w 9700260"/>
              <a:gd name="connsiteY137" fmla="*/ 822960 h 5753100"/>
              <a:gd name="connsiteX138" fmla="*/ 4518660 w 9700260"/>
              <a:gd name="connsiteY138" fmla="*/ 914400 h 5753100"/>
              <a:gd name="connsiteX139" fmla="*/ 4450080 w 9700260"/>
              <a:gd name="connsiteY139" fmla="*/ 914400 h 5753100"/>
              <a:gd name="connsiteX140" fmla="*/ 4396740 w 9700260"/>
              <a:gd name="connsiteY140" fmla="*/ 944880 h 5753100"/>
              <a:gd name="connsiteX141" fmla="*/ 4320540 w 9700260"/>
              <a:gd name="connsiteY141" fmla="*/ 922020 h 5753100"/>
              <a:gd name="connsiteX142" fmla="*/ 4290060 w 9700260"/>
              <a:gd name="connsiteY142" fmla="*/ 960120 h 5753100"/>
              <a:gd name="connsiteX143" fmla="*/ 4221480 w 9700260"/>
              <a:gd name="connsiteY143" fmla="*/ 929640 h 5753100"/>
              <a:gd name="connsiteX144" fmla="*/ 4305300 w 9700260"/>
              <a:gd name="connsiteY144" fmla="*/ 845820 h 5753100"/>
              <a:gd name="connsiteX145" fmla="*/ 4419600 w 9700260"/>
              <a:gd name="connsiteY145" fmla="*/ 845820 h 5753100"/>
              <a:gd name="connsiteX146" fmla="*/ 4442460 w 9700260"/>
              <a:gd name="connsiteY146" fmla="*/ 754380 h 5753100"/>
              <a:gd name="connsiteX147" fmla="*/ 4533900 w 9700260"/>
              <a:gd name="connsiteY147" fmla="*/ 746760 h 5753100"/>
              <a:gd name="connsiteX148" fmla="*/ 4617720 w 9700260"/>
              <a:gd name="connsiteY148" fmla="*/ 769620 h 5753100"/>
              <a:gd name="connsiteX149" fmla="*/ 4678680 w 9700260"/>
              <a:gd name="connsiteY149" fmla="*/ 731520 h 5753100"/>
              <a:gd name="connsiteX150" fmla="*/ 4808220 w 9700260"/>
              <a:gd name="connsiteY150" fmla="*/ 731520 h 5753100"/>
              <a:gd name="connsiteX151" fmla="*/ 5090160 w 9700260"/>
              <a:gd name="connsiteY151" fmla="*/ 579120 h 5753100"/>
              <a:gd name="connsiteX152" fmla="*/ 5394960 w 9700260"/>
              <a:gd name="connsiteY152" fmla="*/ 419100 h 5753100"/>
              <a:gd name="connsiteX153" fmla="*/ 5341620 w 9700260"/>
              <a:gd name="connsiteY153" fmla="*/ 251460 h 5753100"/>
              <a:gd name="connsiteX154" fmla="*/ 5379720 w 9700260"/>
              <a:gd name="connsiteY154" fmla="*/ 167640 h 5753100"/>
              <a:gd name="connsiteX155" fmla="*/ 5379720 w 9700260"/>
              <a:gd name="connsiteY155" fmla="*/ 60960 h 5753100"/>
              <a:gd name="connsiteX156" fmla="*/ 5448300 w 9700260"/>
              <a:gd name="connsiteY156" fmla="*/ 60960 h 5753100"/>
              <a:gd name="connsiteX157" fmla="*/ 5433060 w 9700260"/>
              <a:gd name="connsiteY157" fmla="*/ 175260 h 5753100"/>
              <a:gd name="connsiteX158" fmla="*/ 5455920 w 9700260"/>
              <a:gd name="connsiteY158" fmla="*/ 259080 h 5753100"/>
              <a:gd name="connsiteX159" fmla="*/ 5455920 w 9700260"/>
              <a:gd name="connsiteY159" fmla="*/ 297180 h 5753100"/>
              <a:gd name="connsiteX160" fmla="*/ 5722620 w 9700260"/>
              <a:gd name="connsiteY160" fmla="*/ 205740 h 5753100"/>
              <a:gd name="connsiteX161" fmla="*/ 6210300 w 9700260"/>
              <a:gd name="connsiteY161" fmla="*/ 99060 h 5753100"/>
              <a:gd name="connsiteX162" fmla="*/ 6484620 w 9700260"/>
              <a:gd name="connsiteY162" fmla="*/ 99060 h 5753100"/>
              <a:gd name="connsiteX163" fmla="*/ 6553200 w 9700260"/>
              <a:gd name="connsiteY163" fmla="*/ 137160 h 5753100"/>
              <a:gd name="connsiteX164" fmla="*/ 6553200 w 9700260"/>
              <a:gd name="connsiteY164" fmla="*/ 198120 h 5753100"/>
              <a:gd name="connsiteX165" fmla="*/ 6858000 w 9700260"/>
              <a:gd name="connsiteY165" fmla="*/ 251460 h 5753100"/>
              <a:gd name="connsiteX166" fmla="*/ 7170420 w 9700260"/>
              <a:gd name="connsiteY166" fmla="*/ 342900 h 5753100"/>
              <a:gd name="connsiteX167" fmla="*/ 7376160 w 9700260"/>
              <a:gd name="connsiteY167" fmla="*/ 365760 h 5753100"/>
              <a:gd name="connsiteX168" fmla="*/ 7620000 w 9700260"/>
              <a:gd name="connsiteY168" fmla="*/ 472440 h 5753100"/>
              <a:gd name="connsiteX169" fmla="*/ 7673340 w 9700260"/>
              <a:gd name="connsiteY169" fmla="*/ 754380 h 5753100"/>
              <a:gd name="connsiteX170" fmla="*/ 8001000 w 9700260"/>
              <a:gd name="connsiteY170" fmla="*/ 876300 h 5753100"/>
              <a:gd name="connsiteX171" fmla="*/ 8168640 w 9700260"/>
              <a:gd name="connsiteY171" fmla="*/ 1013460 h 5753100"/>
              <a:gd name="connsiteX172" fmla="*/ 8161020 w 9700260"/>
              <a:gd name="connsiteY172" fmla="*/ 1249680 h 5753100"/>
              <a:gd name="connsiteX173" fmla="*/ 8267700 w 9700260"/>
              <a:gd name="connsiteY173" fmla="*/ 1287780 h 5753100"/>
              <a:gd name="connsiteX174" fmla="*/ 8442960 w 9700260"/>
              <a:gd name="connsiteY174" fmla="*/ 1508760 h 5753100"/>
              <a:gd name="connsiteX175" fmla="*/ 8549640 w 9700260"/>
              <a:gd name="connsiteY175" fmla="*/ 1539240 h 5753100"/>
              <a:gd name="connsiteX176" fmla="*/ 8572500 w 9700260"/>
              <a:gd name="connsiteY176" fmla="*/ 1737360 h 5753100"/>
              <a:gd name="connsiteX177" fmla="*/ 8801100 w 9700260"/>
              <a:gd name="connsiteY177" fmla="*/ 1790700 h 5753100"/>
              <a:gd name="connsiteX178" fmla="*/ 8976360 w 9700260"/>
              <a:gd name="connsiteY178" fmla="*/ 2125980 h 5753100"/>
              <a:gd name="connsiteX179" fmla="*/ 9044940 w 9700260"/>
              <a:gd name="connsiteY179" fmla="*/ 1729740 h 5753100"/>
              <a:gd name="connsiteX180" fmla="*/ 9128760 w 9700260"/>
              <a:gd name="connsiteY180" fmla="*/ 1333500 h 5753100"/>
              <a:gd name="connsiteX181" fmla="*/ 9204960 w 9700260"/>
              <a:gd name="connsiteY181" fmla="*/ 1143000 h 5753100"/>
              <a:gd name="connsiteX182" fmla="*/ 9144000 w 9700260"/>
              <a:gd name="connsiteY182" fmla="*/ 1059180 h 5753100"/>
              <a:gd name="connsiteX183" fmla="*/ 9342120 w 9700260"/>
              <a:gd name="connsiteY183" fmla="*/ 716280 h 5753100"/>
              <a:gd name="connsiteX184" fmla="*/ 9334500 w 9700260"/>
              <a:gd name="connsiteY184" fmla="*/ 609600 h 5753100"/>
              <a:gd name="connsiteX185" fmla="*/ 9608820 w 9700260"/>
              <a:gd name="connsiteY185" fmla="*/ 205740 h 5753100"/>
              <a:gd name="connsiteX186" fmla="*/ 9608820 w 9700260"/>
              <a:gd name="connsiteY186" fmla="*/ 106680 h 5753100"/>
              <a:gd name="connsiteX187" fmla="*/ 9700260 w 9700260"/>
              <a:gd name="connsiteY187" fmla="*/ 0 h 575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</a:cxnLst>
            <a:rect l="l" t="t" r="r" b="b"/>
            <a:pathLst>
              <a:path w="9700260" h="5753100">
                <a:moveTo>
                  <a:pt x="15240" y="3474720"/>
                </a:moveTo>
                <a:lnTo>
                  <a:pt x="144780" y="4389120"/>
                </a:lnTo>
                <a:lnTo>
                  <a:pt x="320040" y="4373880"/>
                </a:lnTo>
                <a:lnTo>
                  <a:pt x="358140" y="4450080"/>
                </a:lnTo>
                <a:lnTo>
                  <a:pt x="419100" y="4457700"/>
                </a:lnTo>
                <a:lnTo>
                  <a:pt x="464820" y="4351020"/>
                </a:lnTo>
                <a:lnTo>
                  <a:pt x="510540" y="4488180"/>
                </a:lnTo>
                <a:lnTo>
                  <a:pt x="487680" y="4564380"/>
                </a:lnTo>
                <a:lnTo>
                  <a:pt x="525780" y="4671060"/>
                </a:lnTo>
                <a:lnTo>
                  <a:pt x="472440" y="4716780"/>
                </a:lnTo>
                <a:lnTo>
                  <a:pt x="457200" y="4640580"/>
                </a:lnTo>
                <a:lnTo>
                  <a:pt x="381000" y="4632960"/>
                </a:lnTo>
                <a:lnTo>
                  <a:pt x="312420" y="4739640"/>
                </a:lnTo>
                <a:lnTo>
                  <a:pt x="182880" y="4838700"/>
                </a:lnTo>
                <a:lnTo>
                  <a:pt x="228600" y="4930140"/>
                </a:lnTo>
                <a:lnTo>
                  <a:pt x="175260" y="5044440"/>
                </a:lnTo>
                <a:lnTo>
                  <a:pt x="83820" y="5074920"/>
                </a:lnTo>
                <a:lnTo>
                  <a:pt x="99060" y="5204460"/>
                </a:lnTo>
                <a:lnTo>
                  <a:pt x="45720" y="5234940"/>
                </a:lnTo>
                <a:lnTo>
                  <a:pt x="0" y="5273040"/>
                </a:lnTo>
                <a:lnTo>
                  <a:pt x="38100" y="5448300"/>
                </a:lnTo>
                <a:lnTo>
                  <a:pt x="83820" y="5455920"/>
                </a:lnTo>
                <a:lnTo>
                  <a:pt x="91440" y="5379720"/>
                </a:lnTo>
                <a:lnTo>
                  <a:pt x="205740" y="5341620"/>
                </a:lnTo>
                <a:lnTo>
                  <a:pt x="289560" y="5364480"/>
                </a:lnTo>
                <a:lnTo>
                  <a:pt x="320040" y="5334000"/>
                </a:lnTo>
                <a:lnTo>
                  <a:pt x="297180" y="5288280"/>
                </a:lnTo>
                <a:lnTo>
                  <a:pt x="495300" y="5242560"/>
                </a:lnTo>
                <a:lnTo>
                  <a:pt x="563880" y="5334000"/>
                </a:lnTo>
                <a:lnTo>
                  <a:pt x="670560" y="5379720"/>
                </a:lnTo>
                <a:lnTo>
                  <a:pt x="723900" y="5524500"/>
                </a:lnTo>
                <a:lnTo>
                  <a:pt x="800100" y="5494020"/>
                </a:lnTo>
                <a:lnTo>
                  <a:pt x="807720" y="5516880"/>
                </a:lnTo>
                <a:lnTo>
                  <a:pt x="899160" y="5501640"/>
                </a:lnTo>
                <a:lnTo>
                  <a:pt x="975360" y="5570220"/>
                </a:lnTo>
                <a:lnTo>
                  <a:pt x="1082040" y="5516880"/>
                </a:lnTo>
                <a:lnTo>
                  <a:pt x="1165860" y="5501640"/>
                </a:lnTo>
                <a:lnTo>
                  <a:pt x="1196340" y="5341620"/>
                </a:lnTo>
                <a:lnTo>
                  <a:pt x="1325880" y="5288280"/>
                </a:lnTo>
                <a:lnTo>
                  <a:pt x="1363980" y="5303520"/>
                </a:lnTo>
                <a:lnTo>
                  <a:pt x="1371600" y="5440680"/>
                </a:lnTo>
                <a:lnTo>
                  <a:pt x="1440180" y="5433060"/>
                </a:lnTo>
                <a:lnTo>
                  <a:pt x="1463040" y="5288280"/>
                </a:lnTo>
                <a:lnTo>
                  <a:pt x="1600200" y="5341620"/>
                </a:lnTo>
                <a:lnTo>
                  <a:pt x="1684020" y="5311140"/>
                </a:lnTo>
                <a:lnTo>
                  <a:pt x="1706880" y="5326380"/>
                </a:lnTo>
                <a:lnTo>
                  <a:pt x="1767840" y="5318760"/>
                </a:lnTo>
                <a:lnTo>
                  <a:pt x="1805940" y="5425440"/>
                </a:lnTo>
                <a:lnTo>
                  <a:pt x="1859280" y="5471160"/>
                </a:lnTo>
                <a:lnTo>
                  <a:pt x="1889760" y="5593080"/>
                </a:lnTo>
                <a:lnTo>
                  <a:pt x="1988820" y="5638800"/>
                </a:lnTo>
                <a:lnTo>
                  <a:pt x="2057400" y="5661660"/>
                </a:lnTo>
                <a:lnTo>
                  <a:pt x="2103120" y="5707380"/>
                </a:lnTo>
                <a:lnTo>
                  <a:pt x="2171700" y="5753100"/>
                </a:lnTo>
                <a:lnTo>
                  <a:pt x="2270760" y="5745480"/>
                </a:lnTo>
                <a:lnTo>
                  <a:pt x="2308860" y="5623560"/>
                </a:lnTo>
                <a:lnTo>
                  <a:pt x="2301240" y="5539740"/>
                </a:lnTo>
                <a:lnTo>
                  <a:pt x="2225040" y="5433060"/>
                </a:lnTo>
                <a:lnTo>
                  <a:pt x="2217420" y="5356860"/>
                </a:lnTo>
                <a:lnTo>
                  <a:pt x="2087880" y="5288280"/>
                </a:lnTo>
                <a:lnTo>
                  <a:pt x="2019300" y="5257800"/>
                </a:lnTo>
                <a:lnTo>
                  <a:pt x="1866900" y="5143500"/>
                </a:lnTo>
                <a:lnTo>
                  <a:pt x="1836420" y="5067300"/>
                </a:lnTo>
                <a:lnTo>
                  <a:pt x="1874520" y="5052060"/>
                </a:lnTo>
                <a:lnTo>
                  <a:pt x="1874520" y="4975860"/>
                </a:lnTo>
                <a:lnTo>
                  <a:pt x="1897380" y="4869180"/>
                </a:lnTo>
                <a:lnTo>
                  <a:pt x="1866900" y="4838700"/>
                </a:lnTo>
                <a:lnTo>
                  <a:pt x="1950720" y="4762500"/>
                </a:lnTo>
                <a:lnTo>
                  <a:pt x="2065020" y="4785360"/>
                </a:lnTo>
                <a:lnTo>
                  <a:pt x="2125980" y="4701540"/>
                </a:lnTo>
                <a:lnTo>
                  <a:pt x="2179320" y="4686300"/>
                </a:lnTo>
                <a:lnTo>
                  <a:pt x="2217420" y="4450080"/>
                </a:lnTo>
                <a:lnTo>
                  <a:pt x="2110740" y="4335780"/>
                </a:lnTo>
                <a:lnTo>
                  <a:pt x="2125980" y="4213860"/>
                </a:lnTo>
                <a:lnTo>
                  <a:pt x="2080260" y="4107180"/>
                </a:lnTo>
                <a:lnTo>
                  <a:pt x="2171700" y="4000500"/>
                </a:lnTo>
                <a:lnTo>
                  <a:pt x="2164080" y="3909060"/>
                </a:lnTo>
                <a:lnTo>
                  <a:pt x="2209800" y="3756660"/>
                </a:lnTo>
                <a:lnTo>
                  <a:pt x="2286000" y="3634740"/>
                </a:lnTo>
                <a:lnTo>
                  <a:pt x="2514600" y="3573780"/>
                </a:lnTo>
                <a:lnTo>
                  <a:pt x="2575560" y="3611880"/>
                </a:lnTo>
                <a:lnTo>
                  <a:pt x="2689860" y="3680460"/>
                </a:lnTo>
                <a:lnTo>
                  <a:pt x="2697480" y="3429000"/>
                </a:lnTo>
                <a:lnTo>
                  <a:pt x="2766060" y="3421380"/>
                </a:lnTo>
                <a:lnTo>
                  <a:pt x="2766060" y="3299460"/>
                </a:lnTo>
                <a:lnTo>
                  <a:pt x="2865120" y="3208020"/>
                </a:lnTo>
                <a:lnTo>
                  <a:pt x="2948940" y="3200400"/>
                </a:lnTo>
                <a:lnTo>
                  <a:pt x="3093720" y="2903220"/>
                </a:lnTo>
                <a:lnTo>
                  <a:pt x="3093720" y="2811780"/>
                </a:lnTo>
                <a:lnTo>
                  <a:pt x="3246120" y="2682240"/>
                </a:lnTo>
                <a:lnTo>
                  <a:pt x="3329940" y="2689860"/>
                </a:lnTo>
                <a:lnTo>
                  <a:pt x="3345180" y="2819400"/>
                </a:lnTo>
                <a:lnTo>
                  <a:pt x="3429000" y="2796540"/>
                </a:lnTo>
                <a:lnTo>
                  <a:pt x="3429000" y="2667000"/>
                </a:lnTo>
                <a:lnTo>
                  <a:pt x="3429000" y="2628900"/>
                </a:lnTo>
                <a:lnTo>
                  <a:pt x="3368040" y="2575560"/>
                </a:lnTo>
                <a:lnTo>
                  <a:pt x="3368040" y="2529840"/>
                </a:lnTo>
                <a:lnTo>
                  <a:pt x="3528060" y="2461260"/>
                </a:lnTo>
                <a:lnTo>
                  <a:pt x="3489960" y="2407920"/>
                </a:lnTo>
                <a:lnTo>
                  <a:pt x="3505200" y="2354580"/>
                </a:lnTo>
                <a:lnTo>
                  <a:pt x="3619500" y="2293620"/>
                </a:lnTo>
                <a:lnTo>
                  <a:pt x="3619500" y="2217420"/>
                </a:lnTo>
                <a:lnTo>
                  <a:pt x="3581400" y="2171700"/>
                </a:lnTo>
                <a:lnTo>
                  <a:pt x="3665220" y="2072640"/>
                </a:lnTo>
                <a:lnTo>
                  <a:pt x="3619500" y="1996440"/>
                </a:lnTo>
                <a:lnTo>
                  <a:pt x="3634740" y="1912620"/>
                </a:lnTo>
                <a:lnTo>
                  <a:pt x="3550920" y="1935480"/>
                </a:lnTo>
                <a:lnTo>
                  <a:pt x="3550920" y="1790700"/>
                </a:lnTo>
                <a:lnTo>
                  <a:pt x="3634740" y="1699260"/>
                </a:lnTo>
                <a:lnTo>
                  <a:pt x="3489960" y="1607820"/>
                </a:lnTo>
                <a:lnTo>
                  <a:pt x="3512820" y="1516380"/>
                </a:lnTo>
                <a:lnTo>
                  <a:pt x="3627120" y="1508760"/>
                </a:lnTo>
                <a:lnTo>
                  <a:pt x="3688080" y="1348740"/>
                </a:lnTo>
                <a:lnTo>
                  <a:pt x="3665220" y="1303020"/>
                </a:lnTo>
                <a:lnTo>
                  <a:pt x="3741420" y="1226820"/>
                </a:lnTo>
                <a:lnTo>
                  <a:pt x="3749040" y="1150620"/>
                </a:lnTo>
                <a:lnTo>
                  <a:pt x="3848100" y="1112520"/>
                </a:lnTo>
                <a:lnTo>
                  <a:pt x="3832860" y="1196340"/>
                </a:lnTo>
                <a:lnTo>
                  <a:pt x="3977640" y="1196340"/>
                </a:lnTo>
                <a:lnTo>
                  <a:pt x="4000500" y="1264920"/>
                </a:lnTo>
                <a:lnTo>
                  <a:pt x="3977640" y="1325880"/>
                </a:lnTo>
                <a:lnTo>
                  <a:pt x="4038600" y="1295400"/>
                </a:lnTo>
                <a:lnTo>
                  <a:pt x="4046220" y="1249680"/>
                </a:lnTo>
                <a:lnTo>
                  <a:pt x="4069080" y="1150620"/>
                </a:lnTo>
                <a:lnTo>
                  <a:pt x="4122420" y="1059180"/>
                </a:lnTo>
                <a:lnTo>
                  <a:pt x="4267200" y="1036320"/>
                </a:lnTo>
                <a:lnTo>
                  <a:pt x="4396740" y="1021080"/>
                </a:lnTo>
                <a:lnTo>
                  <a:pt x="4465320" y="1059180"/>
                </a:lnTo>
                <a:lnTo>
                  <a:pt x="4533900" y="990600"/>
                </a:lnTo>
                <a:lnTo>
                  <a:pt x="4617720" y="952500"/>
                </a:lnTo>
                <a:lnTo>
                  <a:pt x="4678680" y="998220"/>
                </a:lnTo>
                <a:lnTo>
                  <a:pt x="4693920" y="922020"/>
                </a:lnTo>
                <a:lnTo>
                  <a:pt x="4800600" y="922020"/>
                </a:lnTo>
                <a:lnTo>
                  <a:pt x="4800600" y="922020"/>
                </a:lnTo>
                <a:lnTo>
                  <a:pt x="4762500" y="792480"/>
                </a:lnTo>
                <a:lnTo>
                  <a:pt x="4709160" y="845820"/>
                </a:lnTo>
                <a:lnTo>
                  <a:pt x="4648200" y="853440"/>
                </a:lnTo>
                <a:lnTo>
                  <a:pt x="4564380" y="822960"/>
                </a:lnTo>
                <a:lnTo>
                  <a:pt x="4518660" y="914400"/>
                </a:lnTo>
                <a:lnTo>
                  <a:pt x="4450080" y="914400"/>
                </a:lnTo>
                <a:lnTo>
                  <a:pt x="4396740" y="944880"/>
                </a:lnTo>
                <a:lnTo>
                  <a:pt x="4320540" y="922020"/>
                </a:lnTo>
                <a:lnTo>
                  <a:pt x="4290060" y="960120"/>
                </a:lnTo>
                <a:lnTo>
                  <a:pt x="4221480" y="929640"/>
                </a:lnTo>
                <a:lnTo>
                  <a:pt x="4305300" y="845820"/>
                </a:lnTo>
                <a:lnTo>
                  <a:pt x="4419600" y="845820"/>
                </a:lnTo>
                <a:lnTo>
                  <a:pt x="4442460" y="754380"/>
                </a:lnTo>
                <a:lnTo>
                  <a:pt x="4533900" y="746760"/>
                </a:lnTo>
                <a:lnTo>
                  <a:pt x="4617720" y="769620"/>
                </a:lnTo>
                <a:lnTo>
                  <a:pt x="4678680" y="731520"/>
                </a:lnTo>
                <a:lnTo>
                  <a:pt x="4808220" y="731520"/>
                </a:lnTo>
                <a:lnTo>
                  <a:pt x="5090160" y="579120"/>
                </a:lnTo>
                <a:lnTo>
                  <a:pt x="5394960" y="419100"/>
                </a:lnTo>
                <a:lnTo>
                  <a:pt x="5341620" y="251460"/>
                </a:lnTo>
                <a:lnTo>
                  <a:pt x="5379720" y="167640"/>
                </a:lnTo>
                <a:lnTo>
                  <a:pt x="5379720" y="60960"/>
                </a:lnTo>
                <a:lnTo>
                  <a:pt x="5448300" y="60960"/>
                </a:lnTo>
                <a:lnTo>
                  <a:pt x="5433060" y="175260"/>
                </a:lnTo>
                <a:lnTo>
                  <a:pt x="5455920" y="259080"/>
                </a:lnTo>
                <a:lnTo>
                  <a:pt x="5455920" y="297180"/>
                </a:lnTo>
                <a:lnTo>
                  <a:pt x="5722620" y="205740"/>
                </a:lnTo>
                <a:lnTo>
                  <a:pt x="6210300" y="99060"/>
                </a:lnTo>
                <a:lnTo>
                  <a:pt x="6484620" y="99060"/>
                </a:lnTo>
                <a:lnTo>
                  <a:pt x="6553200" y="137160"/>
                </a:lnTo>
                <a:lnTo>
                  <a:pt x="6553200" y="198120"/>
                </a:lnTo>
                <a:lnTo>
                  <a:pt x="6858000" y="251460"/>
                </a:lnTo>
                <a:lnTo>
                  <a:pt x="7170420" y="342900"/>
                </a:lnTo>
                <a:lnTo>
                  <a:pt x="7376160" y="365760"/>
                </a:lnTo>
                <a:lnTo>
                  <a:pt x="7620000" y="472440"/>
                </a:lnTo>
                <a:lnTo>
                  <a:pt x="7673340" y="754380"/>
                </a:lnTo>
                <a:lnTo>
                  <a:pt x="8001000" y="876300"/>
                </a:lnTo>
                <a:lnTo>
                  <a:pt x="8168640" y="1013460"/>
                </a:lnTo>
                <a:lnTo>
                  <a:pt x="8161020" y="1249680"/>
                </a:lnTo>
                <a:lnTo>
                  <a:pt x="8267700" y="1287780"/>
                </a:lnTo>
                <a:lnTo>
                  <a:pt x="8442960" y="1508760"/>
                </a:lnTo>
                <a:lnTo>
                  <a:pt x="8549640" y="1539240"/>
                </a:lnTo>
                <a:lnTo>
                  <a:pt x="8572500" y="1737360"/>
                </a:lnTo>
                <a:lnTo>
                  <a:pt x="8801100" y="1790700"/>
                </a:lnTo>
                <a:lnTo>
                  <a:pt x="8976360" y="2125980"/>
                </a:lnTo>
                <a:lnTo>
                  <a:pt x="9044940" y="1729740"/>
                </a:lnTo>
                <a:lnTo>
                  <a:pt x="9128760" y="1333500"/>
                </a:lnTo>
                <a:lnTo>
                  <a:pt x="9204960" y="1143000"/>
                </a:lnTo>
                <a:lnTo>
                  <a:pt x="9144000" y="1059180"/>
                </a:lnTo>
                <a:lnTo>
                  <a:pt x="9342120" y="716280"/>
                </a:lnTo>
                <a:lnTo>
                  <a:pt x="9334500" y="609600"/>
                </a:lnTo>
                <a:lnTo>
                  <a:pt x="9608820" y="205740"/>
                </a:lnTo>
                <a:lnTo>
                  <a:pt x="9608820" y="106680"/>
                </a:lnTo>
                <a:lnTo>
                  <a:pt x="9700260" y="0"/>
                </a:lnTo>
              </a:path>
            </a:pathLst>
          </a:custGeom>
          <a:noFill/>
          <a:ln w="38100" cap="rnd">
            <a:solidFill>
              <a:schemeClr val="tx1"/>
            </a:solidFill>
            <a:beve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4CACB98D-8D36-797B-6ABF-E11DC29EF6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136" y="1302918"/>
            <a:ext cx="4252164" cy="4252164"/>
          </a:xfrm>
          <a:prstGeom prst="rect">
            <a:avLst/>
          </a:prstGeom>
        </p:spPr>
      </p:pic>
      <p:sp>
        <p:nvSpPr>
          <p:cNvPr id="9" name="楕円 8">
            <a:extLst>
              <a:ext uri="{FF2B5EF4-FFF2-40B4-BE49-F238E27FC236}">
                <a16:creationId xmlns:a16="http://schemas.microsoft.com/office/drawing/2014/main" id="{EA7835C9-836A-D198-DC66-EB4CA35141A4}"/>
              </a:ext>
            </a:extLst>
          </p:cNvPr>
          <p:cNvSpPr/>
          <p:nvPr/>
        </p:nvSpPr>
        <p:spPr bwMode="auto">
          <a:xfrm>
            <a:off x="2875959" y="3409705"/>
            <a:ext cx="1433298" cy="1433298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5F7D0A93-4A9F-C2FA-C3B7-150CF673E10A}"/>
              </a:ext>
            </a:extLst>
          </p:cNvPr>
          <p:cNvCxnSpPr>
            <a:cxnSpLocks/>
            <a:endCxn id="9" idx="6"/>
          </p:cNvCxnSpPr>
          <p:nvPr/>
        </p:nvCxnSpPr>
        <p:spPr bwMode="auto">
          <a:xfrm flipH="1">
            <a:off x="4309257" y="4126354"/>
            <a:ext cx="1516086" cy="0"/>
          </a:xfrm>
          <a:prstGeom prst="straightConnector1">
            <a:avLst/>
          </a:prstGeom>
          <a:noFill/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D52FBD1-07DF-DAD2-E295-DE6AF016A7C0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08/10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66A5D468-125B-6C8E-4227-1239CF8AB8DA}"/>
              </a:ext>
            </a:extLst>
          </p:cNvPr>
          <p:cNvSpPr/>
          <p:nvPr/>
        </p:nvSpPr>
        <p:spPr>
          <a:xfrm>
            <a:off x="1167443" y="1723730"/>
            <a:ext cx="9551192" cy="3855243"/>
          </a:xfrm>
          <a:custGeom>
            <a:avLst/>
            <a:gdLst>
              <a:gd name="connsiteX0" fmla="*/ 6372224 w 9551192"/>
              <a:gd name="connsiteY0" fmla="*/ 0 h 4024313"/>
              <a:gd name="connsiteX1" fmla="*/ 7508080 w 9551192"/>
              <a:gd name="connsiteY1" fmla="*/ 109538 h 4024313"/>
              <a:gd name="connsiteX2" fmla="*/ 8418819 w 9551192"/>
              <a:gd name="connsiteY2" fmla="*/ 360414 h 4024313"/>
              <a:gd name="connsiteX3" fmla="*/ 9072561 w 9551192"/>
              <a:gd name="connsiteY3" fmla="*/ 126207 h 4024313"/>
              <a:gd name="connsiteX4" fmla="*/ 9339261 w 9551192"/>
              <a:gd name="connsiteY4" fmla="*/ 197644 h 4024313"/>
              <a:gd name="connsiteX5" fmla="*/ 9339261 w 9551192"/>
              <a:gd name="connsiteY5" fmla="*/ 280988 h 4024313"/>
              <a:gd name="connsiteX6" fmla="*/ 9258299 w 9551192"/>
              <a:gd name="connsiteY6" fmla="*/ 378619 h 4024313"/>
              <a:gd name="connsiteX7" fmla="*/ 9217817 w 9551192"/>
              <a:gd name="connsiteY7" fmla="*/ 392907 h 4024313"/>
              <a:gd name="connsiteX8" fmla="*/ 9179717 w 9551192"/>
              <a:gd name="connsiteY8" fmla="*/ 471488 h 4024313"/>
              <a:gd name="connsiteX9" fmla="*/ 9129711 w 9551192"/>
              <a:gd name="connsiteY9" fmla="*/ 514350 h 4024313"/>
              <a:gd name="connsiteX10" fmla="*/ 9129711 w 9551192"/>
              <a:gd name="connsiteY10" fmla="*/ 542926 h 4024313"/>
              <a:gd name="connsiteX11" fmla="*/ 9165430 w 9551192"/>
              <a:gd name="connsiteY11" fmla="*/ 569119 h 4024313"/>
              <a:gd name="connsiteX12" fmla="*/ 9165430 w 9551192"/>
              <a:gd name="connsiteY12" fmla="*/ 602458 h 4024313"/>
              <a:gd name="connsiteX13" fmla="*/ 9115424 w 9551192"/>
              <a:gd name="connsiteY13" fmla="*/ 633414 h 4024313"/>
              <a:gd name="connsiteX14" fmla="*/ 9148761 w 9551192"/>
              <a:gd name="connsiteY14" fmla="*/ 714375 h 4024313"/>
              <a:gd name="connsiteX15" fmla="*/ 9091611 w 9551192"/>
              <a:gd name="connsiteY15" fmla="*/ 812007 h 4024313"/>
              <a:gd name="connsiteX16" fmla="*/ 9108280 w 9551192"/>
              <a:gd name="connsiteY16" fmla="*/ 871538 h 4024313"/>
              <a:gd name="connsiteX17" fmla="*/ 9146380 w 9551192"/>
              <a:gd name="connsiteY17" fmla="*/ 864394 h 4024313"/>
              <a:gd name="connsiteX18" fmla="*/ 9179717 w 9551192"/>
              <a:gd name="connsiteY18" fmla="*/ 890588 h 4024313"/>
              <a:gd name="connsiteX19" fmla="*/ 9239249 w 9551192"/>
              <a:gd name="connsiteY19" fmla="*/ 859632 h 4024313"/>
              <a:gd name="connsiteX20" fmla="*/ 9272586 w 9551192"/>
              <a:gd name="connsiteY20" fmla="*/ 888207 h 4024313"/>
              <a:gd name="connsiteX21" fmla="*/ 9265442 w 9551192"/>
              <a:gd name="connsiteY21" fmla="*/ 964407 h 4024313"/>
              <a:gd name="connsiteX22" fmla="*/ 9270205 w 9551192"/>
              <a:gd name="connsiteY22" fmla="*/ 1038225 h 4024313"/>
              <a:gd name="connsiteX23" fmla="*/ 9260680 w 9551192"/>
              <a:gd name="connsiteY23" fmla="*/ 1073944 h 4024313"/>
              <a:gd name="connsiteX24" fmla="*/ 9265442 w 9551192"/>
              <a:gd name="connsiteY24" fmla="*/ 1131094 h 4024313"/>
              <a:gd name="connsiteX25" fmla="*/ 9213055 w 9551192"/>
              <a:gd name="connsiteY25" fmla="*/ 1138238 h 4024313"/>
              <a:gd name="connsiteX26" fmla="*/ 9179717 w 9551192"/>
              <a:gd name="connsiteY26" fmla="*/ 1163090 h 4024313"/>
              <a:gd name="connsiteX27" fmla="*/ 9179717 w 9551192"/>
              <a:gd name="connsiteY27" fmla="*/ 1193007 h 4024313"/>
              <a:gd name="connsiteX28" fmla="*/ 9239249 w 9551192"/>
              <a:gd name="connsiteY28" fmla="*/ 1300163 h 4024313"/>
              <a:gd name="connsiteX29" fmla="*/ 9251155 w 9551192"/>
              <a:gd name="connsiteY29" fmla="*/ 1369219 h 4024313"/>
              <a:gd name="connsiteX30" fmla="*/ 9298780 w 9551192"/>
              <a:gd name="connsiteY30" fmla="*/ 1404938 h 4024313"/>
              <a:gd name="connsiteX31" fmla="*/ 9353549 w 9551192"/>
              <a:gd name="connsiteY31" fmla="*/ 1378744 h 4024313"/>
              <a:gd name="connsiteX32" fmla="*/ 9415461 w 9551192"/>
              <a:gd name="connsiteY32" fmla="*/ 1402557 h 4024313"/>
              <a:gd name="connsiteX33" fmla="*/ 9446417 w 9551192"/>
              <a:gd name="connsiteY33" fmla="*/ 1450182 h 4024313"/>
              <a:gd name="connsiteX34" fmla="*/ 9448799 w 9551192"/>
              <a:gd name="connsiteY34" fmla="*/ 1488282 h 4024313"/>
              <a:gd name="connsiteX35" fmla="*/ 9463086 w 9551192"/>
              <a:gd name="connsiteY35" fmla="*/ 1535907 h 4024313"/>
              <a:gd name="connsiteX36" fmla="*/ 9517855 w 9551192"/>
              <a:gd name="connsiteY36" fmla="*/ 1512094 h 4024313"/>
              <a:gd name="connsiteX37" fmla="*/ 9544049 w 9551192"/>
              <a:gd name="connsiteY37" fmla="*/ 1514475 h 4024313"/>
              <a:gd name="connsiteX38" fmla="*/ 9532142 w 9551192"/>
              <a:gd name="connsiteY38" fmla="*/ 1616869 h 4024313"/>
              <a:gd name="connsiteX39" fmla="*/ 9548811 w 9551192"/>
              <a:gd name="connsiteY39" fmla="*/ 1631157 h 4024313"/>
              <a:gd name="connsiteX40" fmla="*/ 9551192 w 9551192"/>
              <a:gd name="connsiteY40" fmla="*/ 1662113 h 4024313"/>
              <a:gd name="connsiteX41" fmla="*/ 9496424 w 9551192"/>
              <a:gd name="connsiteY41" fmla="*/ 1757363 h 4024313"/>
              <a:gd name="connsiteX42" fmla="*/ 9498805 w 9551192"/>
              <a:gd name="connsiteY42" fmla="*/ 1838325 h 4024313"/>
              <a:gd name="connsiteX43" fmla="*/ 9465467 w 9551192"/>
              <a:gd name="connsiteY43" fmla="*/ 1878807 h 4024313"/>
              <a:gd name="connsiteX44" fmla="*/ 9467849 w 9551192"/>
              <a:gd name="connsiteY44" fmla="*/ 1931194 h 4024313"/>
              <a:gd name="connsiteX45" fmla="*/ 9491661 w 9551192"/>
              <a:gd name="connsiteY45" fmla="*/ 1933575 h 4024313"/>
              <a:gd name="connsiteX46" fmla="*/ 9503567 w 9551192"/>
              <a:gd name="connsiteY46" fmla="*/ 1950244 h 4024313"/>
              <a:gd name="connsiteX47" fmla="*/ 9446417 w 9551192"/>
              <a:gd name="connsiteY47" fmla="*/ 2052638 h 4024313"/>
              <a:gd name="connsiteX48" fmla="*/ 9308305 w 9551192"/>
              <a:gd name="connsiteY48" fmla="*/ 2100263 h 4024313"/>
              <a:gd name="connsiteX49" fmla="*/ 9270205 w 9551192"/>
              <a:gd name="connsiteY49" fmla="*/ 2121694 h 4024313"/>
              <a:gd name="connsiteX50" fmla="*/ 9255917 w 9551192"/>
              <a:gd name="connsiteY50" fmla="*/ 2202657 h 4024313"/>
              <a:gd name="connsiteX51" fmla="*/ 9236867 w 9551192"/>
              <a:gd name="connsiteY51" fmla="*/ 2207419 h 4024313"/>
              <a:gd name="connsiteX52" fmla="*/ 9201149 w 9551192"/>
              <a:gd name="connsiteY52" fmla="*/ 2181225 h 4024313"/>
              <a:gd name="connsiteX53" fmla="*/ 9184480 w 9551192"/>
              <a:gd name="connsiteY53" fmla="*/ 2190750 h 4024313"/>
              <a:gd name="connsiteX54" fmla="*/ 9146380 w 9551192"/>
              <a:gd name="connsiteY54" fmla="*/ 2293144 h 4024313"/>
              <a:gd name="connsiteX55" fmla="*/ 9146380 w 9551192"/>
              <a:gd name="connsiteY55" fmla="*/ 2336007 h 4024313"/>
              <a:gd name="connsiteX56" fmla="*/ 9122567 w 9551192"/>
              <a:gd name="connsiteY56" fmla="*/ 2376488 h 4024313"/>
              <a:gd name="connsiteX57" fmla="*/ 9148761 w 9551192"/>
              <a:gd name="connsiteY57" fmla="*/ 2414588 h 4024313"/>
              <a:gd name="connsiteX58" fmla="*/ 9141617 w 9551192"/>
              <a:gd name="connsiteY58" fmla="*/ 2466975 h 4024313"/>
              <a:gd name="connsiteX59" fmla="*/ 9110661 w 9551192"/>
              <a:gd name="connsiteY59" fmla="*/ 2493169 h 4024313"/>
              <a:gd name="connsiteX60" fmla="*/ 9082086 w 9551192"/>
              <a:gd name="connsiteY60" fmla="*/ 2576513 h 4024313"/>
              <a:gd name="connsiteX61" fmla="*/ 9059178 w 9551192"/>
              <a:gd name="connsiteY61" fmla="*/ 2592020 h 4024313"/>
              <a:gd name="connsiteX62" fmla="*/ 9036842 w 9551192"/>
              <a:gd name="connsiteY62" fmla="*/ 2695575 h 4024313"/>
              <a:gd name="connsiteX63" fmla="*/ 8924924 w 9551192"/>
              <a:gd name="connsiteY63" fmla="*/ 2774157 h 4024313"/>
              <a:gd name="connsiteX64" fmla="*/ 8982074 w 9551192"/>
              <a:gd name="connsiteY64" fmla="*/ 2800350 h 4024313"/>
              <a:gd name="connsiteX65" fmla="*/ 8982074 w 9551192"/>
              <a:gd name="connsiteY65" fmla="*/ 2819400 h 4024313"/>
              <a:gd name="connsiteX66" fmla="*/ 8913017 w 9551192"/>
              <a:gd name="connsiteY66" fmla="*/ 2838450 h 4024313"/>
              <a:gd name="connsiteX67" fmla="*/ 8898730 w 9551192"/>
              <a:gd name="connsiteY67" fmla="*/ 2821782 h 4024313"/>
              <a:gd name="connsiteX68" fmla="*/ 8882061 w 9551192"/>
              <a:gd name="connsiteY68" fmla="*/ 2828925 h 4024313"/>
              <a:gd name="connsiteX69" fmla="*/ 8834436 w 9551192"/>
              <a:gd name="connsiteY69" fmla="*/ 2847975 h 4024313"/>
              <a:gd name="connsiteX70" fmla="*/ 8805861 w 9551192"/>
              <a:gd name="connsiteY70" fmla="*/ 2909888 h 4024313"/>
              <a:gd name="connsiteX71" fmla="*/ 8748711 w 9551192"/>
              <a:gd name="connsiteY71" fmla="*/ 2921794 h 4024313"/>
              <a:gd name="connsiteX72" fmla="*/ 8691561 w 9551192"/>
              <a:gd name="connsiteY72" fmla="*/ 2988469 h 4024313"/>
              <a:gd name="connsiteX73" fmla="*/ 8698705 w 9551192"/>
              <a:gd name="connsiteY73" fmla="*/ 3048000 h 4024313"/>
              <a:gd name="connsiteX74" fmla="*/ 8672511 w 9551192"/>
              <a:gd name="connsiteY74" fmla="*/ 3086100 h 4024313"/>
              <a:gd name="connsiteX75" fmla="*/ 8653461 w 9551192"/>
              <a:gd name="connsiteY75" fmla="*/ 3105150 h 4024313"/>
              <a:gd name="connsiteX76" fmla="*/ 8651080 w 9551192"/>
              <a:gd name="connsiteY76" fmla="*/ 3171825 h 4024313"/>
              <a:gd name="connsiteX77" fmla="*/ 8582024 w 9551192"/>
              <a:gd name="connsiteY77" fmla="*/ 3212307 h 4024313"/>
              <a:gd name="connsiteX78" fmla="*/ 8582024 w 9551192"/>
              <a:gd name="connsiteY78" fmla="*/ 3257550 h 4024313"/>
              <a:gd name="connsiteX79" fmla="*/ 8553449 w 9551192"/>
              <a:gd name="connsiteY79" fmla="*/ 3286125 h 4024313"/>
              <a:gd name="connsiteX80" fmla="*/ 8553449 w 9551192"/>
              <a:gd name="connsiteY80" fmla="*/ 3395663 h 4024313"/>
              <a:gd name="connsiteX81" fmla="*/ 8586786 w 9551192"/>
              <a:gd name="connsiteY81" fmla="*/ 3419475 h 4024313"/>
              <a:gd name="connsiteX82" fmla="*/ 8558211 w 9551192"/>
              <a:gd name="connsiteY82" fmla="*/ 3481388 h 4024313"/>
              <a:gd name="connsiteX83" fmla="*/ 8589167 w 9551192"/>
              <a:gd name="connsiteY83" fmla="*/ 3493294 h 4024313"/>
              <a:gd name="connsiteX84" fmla="*/ 8589167 w 9551192"/>
              <a:gd name="connsiteY84" fmla="*/ 3505200 h 4024313"/>
              <a:gd name="connsiteX85" fmla="*/ 8622505 w 9551192"/>
              <a:gd name="connsiteY85" fmla="*/ 3531394 h 4024313"/>
              <a:gd name="connsiteX86" fmla="*/ 8617742 w 9551192"/>
              <a:gd name="connsiteY86" fmla="*/ 3579019 h 4024313"/>
              <a:gd name="connsiteX87" fmla="*/ 8589167 w 9551192"/>
              <a:gd name="connsiteY87" fmla="*/ 3583782 h 4024313"/>
              <a:gd name="connsiteX88" fmla="*/ 8579642 w 9551192"/>
              <a:gd name="connsiteY88" fmla="*/ 3621882 h 4024313"/>
              <a:gd name="connsiteX89" fmla="*/ 8527255 w 9551192"/>
              <a:gd name="connsiteY89" fmla="*/ 3612357 h 4024313"/>
              <a:gd name="connsiteX90" fmla="*/ 8486774 w 9551192"/>
              <a:gd name="connsiteY90" fmla="*/ 3631407 h 4024313"/>
              <a:gd name="connsiteX91" fmla="*/ 8446292 w 9551192"/>
              <a:gd name="connsiteY91" fmla="*/ 3621882 h 4024313"/>
              <a:gd name="connsiteX92" fmla="*/ 8467724 w 9551192"/>
              <a:gd name="connsiteY92" fmla="*/ 3586163 h 4024313"/>
              <a:gd name="connsiteX93" fmla="*/ 8472486 w 9551192"/>
              <a:gd name="connsiteY93" fmla="*/ 3507582 h 4024313"/>
              <a:gd name="connsiteX94" fmla="*/ 8498680 w 9551192"/>
              <a:gd name="connsiteY94" fmla="*/ 3481388 h 4024313"/>
              <a:gd name="connsiteX95" fmla="*/ 8474867 w 9551192"/>
              <a:gd name="connsiteY95" fmla="*/ 3450432 h 4024313"/>
              <a:gd name="connsiteX96" fmla="*/ 8417717 w 9551192"/>
              <a:gd name="connsiteY96" fmla="*/ 3469482 h 4024313"/>
              <a:gd name="connsiteX97" fmla="*/ 8417717 w 9551192"/>
              <a:gd name="connsiteY97" fmla="*/ 3531394 h 4024313"/>
              <a:gd name="connsiteX98" fmla="*/ 8398667 w 9551192"/>
              <a:gd name="connsiteY98" fmla="*/ 3562350 h 4024313"/>
              <a:gd name="connsiteX99" fmla="*/ 8381999 w 9551192"/>
              <a:gd name="connsiteY99" fmla="*/ 3521869 h 4024313"/>
              <a:gd name="connsiteX100" fmla="*/ 8355805 w 9551192"/>
              <a:gd name="connsiteY100" fmla="*/ 3500438 h 4024313"/>
              <a:gd name="connsiteX101" fmla="*/ 8334374 w 9551192"/>
              <a:gd name="connsiteY101" fmla="*/ 3531394 h 4024313"/>
              <a:gd name="connsiteX102" fmla="*/ 8362949 w 9551192"/>
              <a:gd name="connsiteY102" fmla="*/ 3574257 h 4024313"/>
              <a:gd name="connsiteX103" fmla="*/ 8301036 w 9551192"/>
              <a:gd name="connsiteY103" fmla="*/ 3576638 h 4024313"/>
              <a:gd name="connsiteX104" fmla="*/ 8284367 w 9551192"/>
              <a:gd name="connsiteY104" fmla="*/ 3600450 h 4024313"/>
              <a:gd name="connsiteX105" fmla="*/ 8229599 w 9551192"/>
              <a:gd name="connsiteY105" fmla="*/ 3612357 h 4024313"/>
              <a:gd name="connsiteX106" fmla="*/ 8215311 w 9551192"/>
              <a:gd name="connsiteY106" fmla="*/ 3640932 h 4024313"/>
              <a:gd name="connsiteX107" fmla="*/ 8224836 w 9551192"/>
              <a:gd name="connsiteY107" fmla="*/ 3676650 h 4024313"/>
              <a:gd name="connsiteX108" fmla="*/ 8172449 w 9551192"/>
              <a:gd name="connsiteY108" fmla="*/ 3748088 h 4024313"/>
              <a:gd name="connsiteX109" fmla="*/ 8136730 w 9551192"/>
              <a:gd name="connsiteY109" fmla="*/ 3759994 h 4024313"/>
              <a:gd name="connsiteX110" fmla="*/ 8081961 w 9551192"/>
              <a:gd name="connsiteY110" fmla="*/ 3748088 h 4024313"/>
              <a:gd name="connsiteX111" fmla="*/ 8053386 w 9551192"/>
              <a:gd name="connsiteY111" fmla="*/ 3819525 h 4024313"/>
              <a:gd name="connsiteX112" fmla="*/ 8029574 w 9551192"/>
              <a:gd name="connsiteY112" fmla="*/ 3814763 h 4024313"/>
              <a:gd name="connsiteX113" fmla="*/ 7981949 w 9551192"/>
              <a:gd name="connsiteY113" fmla="*/ 3819525 h 4024313"/>
              <a:gd name="connsiteX114" fmla="*/ 7965280 w 9551192"/>
              <a:gd name="connsiteY114" fmla="*/ 3860007 h 4024313"/>
              <a:gd name="connsiteX115" fmla="*/ 7905749 w 9551192"/>
              <a:gd name="connsiteY115" fmla="*/ 3867150 h 4024313"/>
              <a:gd name="connsiteX116" fmla="*/ 7896224 w 9551192"/>
              <a:gd name="connsiteY116" fmla="*/ 3905250 h 4024313"/>
              <a:gd name="connsiteX117" fmla="*/ 7831930 w 9551192"/>
              <a:gd name="connsiteY117" fmla="*/ 3900488 h 4024313"/>
              <a:gd name="connsiteX118" fmla="*/ 7831930 w 9551192"/>
              <a:gd name="connsiteY118" fmla="*/ 3957638 h 4024313"/>
              <a:gd name="connsiteX119" fmla="*/ 7815261 w 9551192"/>
              <a:gd name="connsiteY119" fmla="*/ 3986213 h 4024313"/>
              <a:gd name="connsiteX120" fmla="*/ 7758111 w 9551192"/>
              <a:gd name="connsiteY120" fmla="*/ 3948113 h 4024313"/>
              <a:gd name="connsiteX121" fmla="*/ 7700961 w 9551192"/>
              <a:gd name="connsiteY121" fmla="*/ 3945732 h 4024313"/>
              <a:gd name="connsiteX122" fmla="*/ 7703342 w 9551192"/>
              <a:gd name="connsiteY122" fmla="*/ 3893344 h 4024313"/>
              <a:gd name="connsiteX123" fmla="*/ 7677149 w 9551192"/>
              <a:gd name="connsiteY123" fmla="*/ 3881438 h 4024313"/>
              <a:gd name="connsiteX124" fmla="*/ 7653336 w 9551192"/>
              <a:gd name="connsiteY124" fmla="*/ 3910013 h 4024313"/>
              <a:gd name="connsiteX125" fmla="*/ 7634286 w 9551192"/>
              <a:gd name="connsiteY125" fmla="*/ 3879057 h 4024313"/>
              <a:gd name="connsiteX126" fmla="*/ 7639049 w 9551192"/>
              <a:gd name="connsiteY126" fmla="*/ 3833813 h 4024313"/>
              <a:gd name="connsiteX127" fmla="*/ 7612855 w 9551192"/>
              <a:gd name="connsiteY127" fmla="*/ 3798094 h 4024313"/>
              <a:gd name="connsiteX128" fmla="*/ 7548561 w 9551192"/>
              <a:gd name="connsiteY128" fmla="*/ 3810000 h 4024313"/>
              <a:gd name="connsiteX129" fmla="*/ 7539036 w 9551192"/>
              <a:gd name="connsiteY129" fmla="*/ 3852863 h 4024313"/>
              <a:gd name="connsiteX130" fmla="*/ 7505699 w 9551192"/>
              <a:gd name="connsiteY130" fmla="*/ 3810000 h 4024313"/>
              <a:gd name="connsiteX131" fmla="*/ 7508080 w 9551192"/>
              <a:gd name="connsiteY131" fmla="*/ 3733800 h 4024313"/>
              <a:gd name="connsiteX132" fmla="*/ 7469980 w 9551192"/>
              <a:gd name="connsiteY132" fmla="*/ 3714750 h 4024313"/>
              <a:gd name="connsiteX133" fmla="*/ 7424736 w 9551192"/>
              <a:gd name="connsiteY133" fmla="*/ 3714750 h 4024313"/>
              <a:gd name="connsiteX134" fmla="*/ 7396161 w 9551192"/>
              <a:gd name="connsiteY134" fmla="*/ 3662363 h 4024313"/>
              <a:gd name="connsiteX135" fmla="*/ 7405686 w 9551192"/>
              <a:gd name="connsiteY135" fmla="*/ 3600450 h 4024313"/>
              <a:gd name="connsiteX136" fmla="*/ 7429499 w 9551192"/>
              <a:gd name="connsiteY136" fmla="*/ 3600450 h 4024313"/>
              <a:gd name="connsiteX137" fmla="*/ 7446167 w 9551192"/>
              <a:gd name="connsiteY137" fmla="*/ 3571875 h 4024313"/>
              <a:gd name="connsiteX138" fmla="*/ 7508080 w 9551192"/>
              <a:gd name="connsiteY138" fmla="*/ 3579019 h 4024313"/>
              <a:gd name="connsiteX139" fmla="*/ 7500936 w 9551192"/>
              <a:gd name="connsiteY139" fmla="*/ 3538538 h 4024313"/>
              <a:gd name="connsiteX140" fmla="*/ 7481886 w 9551192"/>
              <a:gd name="connsiteY140" fmla="*/ 3505200 h 4024313"/>
              <a:gd name="connsiteX141" fmla="*/ 7446167 w 9551192"/>
              <a:gd name="connsiteY141" fmla="*/ 3519488 h 4024313"/>
              <a:gd name="connsiteX142" fmla="*/ 7417592 w 9551192"/>
              <a:gd name="connsiteY142" fmla="*/ 3509963 h 4024313"/>
              <a:gd name="connsiteX143" fmla="*/ 7415211 w 9551192"/>
              <a:gd name="connsiteY143" fmla="*/ 3448050 h 4024313"/>
              <a:gd name="connsiteX144" fmla="*/ 7367586 w 9551192"/>
              <a:gd name="connsiteY144" fmla="*/ 3393282 h 4024313"/>
              <a:gd name="connsiteX145" fmla="*/ 7300161 w 9551192"/>
              <a:gd name="connsiteY145" fmla="*/ 3356837 h 4024313"/>
              <a:gd name="connsiteX146" fmla="*/ 7227092 w 9551192"/>
              <a:gd name="connsiteY146" fmla="*/ 3383757 h 4024313"/>
              <a:gd name="connsiteX147" fmla="*/ 7208042 w 9551192"/>
              <a:gd name="connsiteY147" fmla="*/ 3357563 h 4024313"/>
              <a:gd name="connsiteX148" fmla="*/ 7212805 w 9551192"/>
              <a:gd name="connsiteY148" fmla="*/ 3309938 h 4024313"/>
              <a:gd name="connsiteX149" fmla="*/ 7219949 w 9551192"/>
              <a:gd name="connsiteY149" fmla="*/ 3240882 h 4024313"/>
              <a:gd name="connsiteX150" fmla="*/ 7205661 w 9551192"/>
              <a:gd name="connsiteY150" fmla="*/ 3167063 h 4024313"/>
              <a:gd name="connsiteX151" fmla="*/ 7222330 w 9551192"/>
              <a:gd name="connsiteY151" fmla="*/ 3133725 h 4024313"/>
              <a:gd name="connsiteX152" fmla="*/ 7248524 w 9551192"/>
              <a:gd name="connsiteY152" fmla="*/ 3081338 h 4024313"/>
              <a:gd name="connsiteX153" fmla="*/ 7286624 w 9551192"/>
              <a:gd name="connsiteY153" fmla="*/ 3071813 h 4024313"/>
              <a:gd name="connsiteX154" fmla="*/ 7327105 w 9551192"/>
              <a:gd name="connsiteY154" fmla="*/ 3040857 h 4024313"/>
              <a:gd name="connsiteX155" fmla="*/ 7331867 w 9551192"/>
              <a:gd name="connsiteY155" fmla="*/ 3009900 h 4024313"/>
              <a:gd name="connsiteX156" fmla="*/ 7353299 w 9551192"/>
              <a:gd name="connsiteY156" fmla="*/ 2933700 h 4024313"/>
              <a:gd name="connsiteX157" fmla="*/ 7419974 w 9551192"/>
              <a:gd name="connsiteY157" fmla="*/ 2902744 h 4024313"/>
              <a:gd name="connsiteX158" fmla="*/ 7417592 w 9551192"/>
              <a:gd name="connsiteY158" fmla="*/ 2819400 h 4024313"/>
              <a:gd name="connsiteX159" fmla="*/ 7377111 w 9551192"/>
              <a:gd name="connsiteY159" fmla="*/ 2783682 h 4024313"/>
              <a:gd name="connsiteX160" fmla="*/ 7377111 w 9551192"/>
              <a:gd name="connsiteY160" fmla="*/ 2755107 h 4024313"/>
              <a:gd name="connsiteX161" fmla="*/ 7367586 w 9551192"/>
              <a:gd name="connsiteY161" fmla="*/ 2717007 h 4024313"/>
              <a:gd name="connsiteX162" fmla="*/ 7319961 w 9551192"/>
              <a:gd name="connsiteY162" fmla="*/ 2614613 h 4024313"/>
              <a:gd name="connsiteX163" fmla="*/ 7319961 w 9551192"/>
              <a:gd name="connsiteY163" fmla="*/ 2512219 h 4024313"/>
              <a:gd name="connsiteX164" fmla="*/ 7296149 w 9551192"/>
              <a:gd name="connsiteY164" fmla="*/ 2450307 h 4024313"/>
              <a:gd name="connsiteX165" fmla="*/ 7319961 w 9551192"/>
              <a:gd name="connsiteY165" fmla="*/ 2400300 h 4024313"/>
              <a:gd name="connsiteX166" fmla="*/ 7386636 w 9551192"/>
              <a:gd name="connsiteY166" fmla="*/ 2452688 h 4024313"/>
              <a:gd name="connsiteX167" fmla="*/ 7400924 w 9551192"/>
              <a:gd name="connsiteY167" fmla="*/ 2421732 h 4024313"/>
              <a:gd name="connsiteX168" fmla="*/ 7358061 w 9551192"/>
              <a:gd name="connsiteY168" fmla="*/ 2366963 h 4024313"/>
              <a:gd name="connsiteX169" fmla="*/ 7327105 w 9551192"/>
              <a:gd name="connsiteY169" fmla="*/ 2278857 h 4024313"/>
              <a:gd name="connsiteX170" fmla="*/ 7422355 w 9551192"/>
              <a:gd name="connsiteY170" fmla="*/ 2235994 h 4024313"/>
              <a:gd name="connsiteX171" fmla="*/ 7405686 w 9551192"/>
              <a:gd name="connsiteY171" fmla="*/ 2185988 h 4024313"/>
              <a:gd name="connsiteX172" fmla="*/ 7360442 w 9551192"/>
              <a:gd name="connsiteY172" fmla="*/ 2178844 h 4024313"/>
              <a:gd name="connsiteX173" fmla="*/ 7350917 w 9551192"/>
              <a:gd name="connsiteY173" fmla="*/ 2152650 h 4024313"/>
              <a:gd name="connsiteX174" fmla="*/ 7303292 w 9551192"/>
              <a:gd name="connsiteY174" fmla="*/ 2152650 h 4024313"/>
              <a:gd name="connsiteX175" fmla="*/ 7286624 w 9551192"/>
              <a:gd name="connsiteY175" fmla="*/ 2121694 h 4024313"/>
              <a:gd name="connsiteX176" fmla="*/ 7315199 w 9551192"/>
              <a:gd name="connsiteY176" fmla="*/ 2085975 h 4024313"/>
              <a:gd name="connsiteX177" fmla="*/ 7303292 w 9551192"/>
              <a:gd name="connsiteY177" fmla="*/ 2007394 h 4024313"/>
              <a:gd name="connsiteX178" fmla="*/ 7360442 w 9551192"/>
              <a:gd name="connsiteY178" fmla="*/ 1926432 h 4024313"/>
              <a:gd name="connsiteX179" fmla="*/ 7398542 w 9551192"/>
              <a:gd name="connsiteY179" fmla="*/ 1935957 h 4024313"/>
              <a:gd name="connsiteX180" fmla="*/ 7486649 w 9551192"/>
              <a:gd name="connsiteY180" fmla="*/ 1831182 h 4024313"/>
              <a:gd name="connsiteX181" fmla="*/ 7454097 w 9551192"/>
              <a:gd name="connsiteY181" fmla="*/ 1745153 h 4024313"/>
              <a:gd name="connsiteX182" fmla="*/ 7453311 w 9551192"/>
              <a:gd name="connsiteY182" fmla="*/ 1745457 h 4024313"/>
              <a:gd name="connsiteX183" fmla="*/ 7417592 w 9551192"/>
              <a:gd name="connsiteY183" fmla="*/ 1662113 h 4024313"/>
              <a:gd name="connsiteX184" fmla="*/ 7408067 w 9551192"/>
              <a:gd name="connsiteY184" fmla="*/ 1583532 h 4024313"/>
              <a:gd name="connsiteX185" fmla="*/ 7381874 w 9551192"/>
              <a:gd name="connsiteY185" fmla="*/ 1578769 h 4024313"/>
              <a:gd name="connsiteX186" fmla="*/ 7339011 w 9551192"/>
              <a:gd name="connsiteY186" fmla="*/ 1431132 h 4024313"/>
              <a:gd name="connsiteX187" fmla="*/ 7343774 w 9551192"/>
              <a:gd name="connsiteY187" fmla="*/ 1373982 h 4024313"/>
              <a:gd name="connsiteX188" fmla="*/ 7384255 w 9551192"/>
              <a:gd name="connsiteY188" fmla="*/ 1409700 h 4024313"/>
              <a:gd name="connsiteX189" fmla="*/ 7410449 w 9551192"/>
              <a:gd name="connsiteY189" fmla="*/ 1409700 h 4024313"/>
              <a:gd name="connsiteX190" fmla="*/ 7410449 w 9551192"/>
              <a:gd name="connsiteY190" fmla="*/ 1340644 h 4024313"/>
              <a:gd name="connsiteX191" fmla="*/ 7381874 w 9551192"/>
              <a:gd name="connsiteY191" fmla="*/ 1316832 h 4024313"/>
              <a:gd name="connsiteX192" fmla="*/ 7389017 w 9551192"/>
              <a:gd name="connsiteY192" fmla="*/ 1238250 h 4024313"/>
              <a:gd name="connsiteX193" fmla="*/ 7434261 w 9551192"/>
              <a:gd name="connsiteY193" fmla="*/ 1176338 h 4024313"/>
              <a:gd name="connsiteX194" fmla="*/ 7429499 w 9551192"/>
              <a:gd name="connsiteY194" fmla="*/ 1107282 h 4024313"/>
              <a:gd name="connsiteX195" fmla="*/ 7477124 w 9551192"/>
              <a:gd name="connsiteY195" fmla="*/ 1021557 h 4024313"/>
              <a:gd name="connsiteX196" fmla="*/ 7596186 w 9551192"/>
              <a:gd name="connsiteY196" fmla="*/ 1066800 h 4024313"/>
              <a:gd name="connsiteX197" fmla="*/ 7596186 w 9551192"/>
              <a:gd name="connsiteY197" fmla="*/ 1042988 h 4024313"/>
              <a:gd name="connsiteX198" fmla="*/ 7710486 w 9551192"/>
              <a:gd name="connsiteY198" fmla="*/ 1035844 h 4024313"/>
              <a:gd name="connsiteX199" fmla="*/ 7743824 w 9551192"/>
              <a:gd name="connsiteY199" fmla="*/ 1062038 h 4024313"/>
              <a:gd name="connsiteX200" fmla="*/ 7786686 w 9551192"/>
              <a:gd name="connsiteY200" fmla="*/ 1062038 h 4024313"/>
              <a:gd name="connsiteX201" fmla="*/ 7820024 w 9551192"/>
              <a:gd name="connsiteY201" fmla="*/ 1092994 h 4024313"/>
              <a:gd name="connsiteX202" fmla="*/ 7872411 w 9551192"/>
              <a:gd name="connsiteY202" fmla="*/ 1069182 h 4024313"/>
              <a:gd name="connsiteX203" fmla="*/ 7981949 w 9551192"/>
              <a:gd name="connsiteY203" fmla="*/ 1035844 h 4024313"/>
              <a:gd name="connsiteX204" fmla="*/ 8017667 w 9551192"/>
              <a:gd name="connsiteY204" fmla="*/ 1052513 h 4024313"/>
              <a:gd name="connsiteX205" fmla="*/ 8051005 w 9551192"/>
              <a:gd name="connsiteY205" fmla="*/ 1023938 h 4024313"/>
              <a:gd name="connsiteX206" fmla="*/ 8072436 w 9551192"/>
              <a:gd name="connsiteY206" fmla="*/ 1083469 h 4024313"/>
              <a:gd name="connsiteX207" fmla="*/ 8117680 w 9551192"/>
              <a:gd name="connsiteY207" fmla="*/ 1042988 h 4024313"/>
              <a:gd name="connsiteX208" fmla="*/ 8086724 w 9551192"/>
              <a:gd name="connsiteY208" fmla="*/ 969169 h 4024313"/>
              <a:gd name="connsiteX209" fmla="*/ 8122442 w 9551192"/>
              <a:gd name="connsiteY209" fmla="*/ 935832 h 4024313"/>
              <a:gd name="connsiteX210" fmla="*/ 8122442 w 9551192"/>
              <a:gd name="connsiteY210" fmla="*/ 919163 h 4024313"/>
              <a:gd name="connsiteX211" fmla="*/ 8158161 w 9551192"/>
              <a:gd name="connsiteY211" fmla="*/ 883444 h 4024313"/>
              <a:gd name="connsiteX212" fmla="*/ 8160542 w 9551192"/>
              <a:gd name="connsiteY212" fmla="*/ 847725 h 4024313"/>
              <a:gd name="connsiteX213" fmla="*/ 8072436 w 9551192"/>
              <a:gd name="connsiteY213" fmla="*/ 823913 h 4024313"/>
              <a:gd name="connsiteX214" fmla="*/ 8074817 w 9551192"/>
              <a:gd name="connsiteY214" fmla="*/ 862013 h 4024313"/>
              <a:gd name="connsiteX215" fmla="*/ 8039099 w 9551192"/>
              <a:gd name="connsiteY215" fmla="*/ 859632 h 4024313"/>
              <a:gd name="connsiteX216" fmla="*/ 8022430 w 9551192"/>
              <a:gd name="connsiteY216" fmla="*/ 781050 h 4024313"/>
              <a:gd name="connsiteX217" fmla="*/ 7941467 w 9551192"/>
              <a:gd name="connsiteY217" fmla="*/ 676275 h 4024313"/>
              <a:gd name="connsiteX218" fmla="*/ 7905749 w 9551192"/>
              <a:gd name="connsiteY218" fmla="*/ 671513 h 4024313"/>
              <a:gd name="connsiteX219" fmla="*/ 7784305 w 9551192"/>
              <a:gd name="connsiteY219" fmla="*/ 488157 h 4024313"/>
              <a:gd name="connsiteX220" fmla="*/ 7443786 w 9551192"/>
              <a:gd name="connsiteY220" fmla="*/ 314325 h 4024313"/>
              <a:gd name="connsiteX221" fmla="*/ 7005636 w 9551192"/>
              <a:gd name="connsiteY221" fmla="*/ 238126 h 4024313"/>
              <a:gd name="connsiteX222" fmla="*/ 6967536 w 9551192"/>
              <a:gd name="connsiteY222" fmla="*/ 214313 h 4024313"/>
              <a:gd name="connsiteX223" fmla="*/ 6960392 w 9551192"/>
              <a:gd name="connsiteY223" fmla="*/ 185739 h 4024313"/>
              <a:gd name="connsiteX224" fmla="*/ 6919911 w 9551192"/>
              <a:gd name="connsiteY224" fmla="*/ 169070 h 4024313"/>
              <a:gd name="connsiteX225" fmla="*/ 6898480 w 9551192"/>
              <a:gd name="connsiteY225" fmla="*/ 178594 h 4024313"/>
              <a:gd name="connsiteX226" fmla="*/ 6948486 w 9551192"/>
              <a:gd name="connsiteY226" fmla="*/ 250032 h 4024313"/>
              <a:gd name="connsiteX227" fmla="*/ 6612730 w 9551192"/>
              <a:gd name="connsiteY227" fmla="*/ 383382 h 4024313"/>
              <a:gd name="connsiteX228" fmla="*/ 6424611 w 9551192"/>
              <a:gd name="connsiteY228" fmla="*/ 381001 h 4024313"/>
              <a:gd name="connsiteX229" fmla="*/ 6241255 w 9551192"/>
              <a:gd name="connsiteY229" fmla="*/ 416719 h 4024313"/>
              <a:gd name="connsiteX230" fmla="*/ 6224586 w 9551192"/>
              <a:gd name="connsiteY230" fmla="*/ 445294 h 4024313"/>
              <a:gd name="connsiteX231" fmla="*/ 6143624 w 9551192"/>
              <a:gd name="connsiteY231" fmla="*/ 473870 h 4024313"/>
              <a:gd name="connsiteX232" fmla="*/ 6088855 w 9551192"/>
              <a:gd name="connsiteY232" fmla="*/ 692944 h 4024313"/>
              <a:gd name="connsiteX233" fmla="*/ 6050755 w 9551192"/>
              <a:gd name="connsiteY233" fmla="*/ 766763 h 4024313"/>
              <a:gd name="connsiteX234" fmla="*/ 5938836 w 9551192"/>
              <a:gd name="connsiteY234" fmla="*/ 854869 h 4024313"/>
              <a:gd name="connsiteX235" fmla="*/ 5960267 w 9551192"/>
              <a:gd name="connsiteY235" fmla="*/ 885825 h 4024313"/>
              <a:gd name="connsiteX236" fmla="*/ 5962649 w 9551192"/>
              <a:gd name="connsiteY236" fmla="*/ 902494 h 4024313"/>
              <a:gd name="connsiteX237" fmla="*/ 5929311 w 9551192"/>
              <a:gd name="connsiteY237" fmla="*/ 921544 h 4024313"/>
              <a:gd name="connsiteX238" fmla="*/ 5869780 w 9551192"/>
              <a:gd name="connsiteY238" fmla="*/ 892969 h 4024313"/>
              <a:gd name="connsiteX239" fmla="*/ 5857874 w 9551192"/>
              <a:gd name="connsiteY239" fmla="*/ 912019 h 4024313"/>
              <a:gd name="connsiteX240" fmla="*/ 5876924 w 9551192"/>
              <a:gd name="connsiteY240" fmla="*/ 954882 h 4024313"/>
              <a:gd name="connsiteX241" fmla="*/ 5869780 w 9551192"/>
              <a:gd name="connsiteY241" fmla="*/ 964407 h 4024313"/>
              <a:gd name="connsiteX242" fmla="*/ 5829299 w 9551192"/>
              <a:gd name="connsiteY242" fmla="*/ 945357 h 4024313"/>
              <a:gd name="connsiteX243" fmla="*/ 5829299 w 9551192"/>
              <a:gd name="connsiteY243" fmla="*/ 981075 h 4024313"/>
              <a:gd name="connsiteX244" fmla="*/ 5805486 w 9551192"/>
              <a:gd name="connsiteY244" fmla="*/ 957263 h 4024313"/>
              <a:gd name="connsiteX245" fmla="*/ 5778425 w 9551192"/>
              <a:gd name="connsiteY245" fmla="*/ 982294 h 4024313"/>
              <a:gd name="connsiteX246" fmla="*/ 5791199 w 9551192"/>
              <a:gd name="connsiteY246" fmla="*/ 981075 h 4024313"/>
              <a:gd name="connsiteX247" fmla="*/ 5819774 w 9551192"/>
              <a:gd name="connsiteY247" fmla="*/ 1026319 h 4024313"/>
              <a:gd name="connsiteX248" fmla="*/ 5817392 w 9551192"/>
              <a:gd name="connsiteY248" fmla="*/ 1050132 h 4024313"/>
              <a:gd name="connsiteX249" fmla="*/ 5774530 w 9551192"/>
              <a:gd name="connsiteY249" fmla="*/ 1059657 h 4024313"/>
              <a:gd name="connsiteX250" fmla="*/ 5800724 w 9551192"/>
              <a:gd name="connsiteY250" fmla="*/ 1092994 h 4024313"/>
              <a:gd name="connsiteX251" fmla="*/ 5803105 w 9551192"/>
              <a:gd name="connsiteY251" fmla="*/ 1147763 h 4024313"/>
              <a:gd name="connsiteX252" fmla="*/ 5803105 w 9551192"/>
              <a:gd name="connsiteY252" fmla="*/ 1216819 h 4024313"/>
              <a:gd name="connsiteX253" fmla="*/ 5824536 w 9551192"/>
              <a:gd name="connsiteY253" fmla="*/ 1257300 h 4024313"/>
              <a:gd name="connsiteX254" fmla="*/ 5831680 w 9551192"/>
              <a:gd name="connsiteY254" fmla="*/ 1283494 h 4024313"/>
              <a:gd name="connsiteX255" fmla="*/ 5876924 w 9551192"/>
              <a:gd name="connsiteY255" fmla="*/ 1278732 h 4024313"/>
              <a:gd name="connsiteX256" fmla="*/ 5876924 w 9551192"/>
              <a:gd name="connsiteY256" fmla="*/ 1219200 h 4024313"/>
              <a:gd name="connsiteX257" fmla="*/ 5850730 w 9551192"/>
              <a:gd name="connsiteY257" fmla="*/ 1183482 h 4024313"/>
              <a:gd name="connsiteX258" fmla="*/ 5865017 w 9551192"/>
              <a:gd name="connsiteY258" fmla="*/ 1166813 h 4024313"/>
              <a:gd name="connsiteX259" fmla="*/ 5855492 w 9551192"/>
              <a:gd name="connsiteY259" fmla="*/ 1116807 h 4024313"/>
              <a:gd name="connsiteX260" fmla="*/ 5860255 w 9551192"/>
              <a:gd name="connsiteY260" fmla="*/ 1083469 h 4024313"/>
              <a:gd name="connsiteX261" fmla="*/ 5960267 w 9551192"/>
              <a:gd name="connsiteY261" fmla="*/ 1088232 h 4024313"/>
              <a:gd name="connsiteX262" fmla="*/ 6005511 w 9551192"/>
              <a:gd name="connsiteY262" fmla="*/ 1143000 h 4024313"/>
              <a:gd name="connsiteX263" fmla="*/ 5972174 w 9551192"/>
              <a:gd name="connsiteY263" fmla="*/ 1262063 h 4024313"/>
              <a:gd name="connsiteX264" fmla="*/ 5872161 w 9551192"/>
              <a:gd name="connsiteY264" fmla="*/ 1364457 h 4024313"/>
              <a:gd name="connsiteX265" fmla="*/ 5638799 w 9551192"/>
              <a:gd name="connsiteY265" fmla="*/ 1493044 h 4024313"/>
              <a:gd name="connsiteX266" fmla="*/ 5300661 w 9551192"/>
              <a:gd name="connsiteY266" fmla="*/ 1593057 h 4024313"/>
              <a:gd name="connsiteX267" fmla="*/ 5274467 w 9551192"/>
              <a:gd name="connsiteY267" fmla="*/ 1662113 h 4024313"/>
              <a:gd name="connsiteX268" fmla="*/ 5107780 w 9551192"/>
              <a:gd name="connsiteY268" fmla="*/ 1719263 h 4024313"/>
              <a:gd name="connsiteX269" fmla="*/ 4998242 w 9551192"/>
              <a:gd name="connsiteY269" fmla="*/ 1790700 h 4024313"/>
              <a:gd name="connsiteX270" fmla="*/ 4969667 w 9551192"/>
              <a:gd name="connsiteY270" fmla="*/ 1907382 h 4024313"/>
              <a:gd name="connsiteX271" fmla="*/ 4905374 w 9551192"/>
              <a:gd name="connsiteY271" fmla="*/ 1983582 h 4024313"/>
              <a:gd name="connsiteX272" fmla="*/ 4905374 w 9551192"/>
              <a:gd name="connsiteY272" fmla="*/ 2052638 h 4024313"/>
              <a:gd name="connsiteX273" fmla="*/ 4831555 w 9551192"/>
              <a:gd name="connsiteY273" fmla="*/ 2088357 h 4024313"/>
              <a:gd name="connsiteX274" fmla="*/ 4831555 w 9551192"/>
              <a:gd name="connsiteY274" fmla="*/ 2190750 h 4024313"/>
              <a:gd name="connsiteX275" fmla="*/ 4819649 w 9551192"/>
              <a:gd name="connsiteY275" fmla="*/ 2233613 h 4024313"/>
              <a:gd name="connsiteX276" fmla="*/ 4905374 w 9551192"/>
              <a:gd name="connsiteY276" fmla="*/ 2300288 h 4024313"/>
              <a:gd name="connsiteX277" fmla="*/ 4893467 w 9551192"/>
              <a:gd name="connsiteY277" fmla="*/ 2397919 h 4024313"/>
              <a:gd name="connsiteX278" fmla="*/ 4884980 w 9551192"/>
              <a:gd name="connsiteY278" fmla="*/ 2404304 h 4024313"/>
              <a:gd name="connsiteX279" fmla="*/ 4705349 w 9551192"/>
              <a:gd name="connsiteY279" fmla="*/ 2712244 h 4024313"/>
              <a:gd name="connsiteX280" fmla="*/ 4679155 w 9551192"/>
              <a:gd name="connsiteY280" fmla="*/ 2726532 h 4024313"/>
              <a:gd name="connsiteX281" fmla="*/ 4629149 w 9551192"/>
              <a:gd name="connsiteY281" fmla="*/ 2705100 h 4024313"/>
              <a:gd name="connsiteX282" fmla="*/ 4610099 w 9551192"/>
              <a:gd name="connsiteY282" fmla="*/ 2733675 h 4024313"/>
              <a:gd name="connsiteX283" fmla="*/ 4641055 w 9551192"/>
              <a:gd name="connsiteY283" fmla="*/ 2757488 h 4024313"/>
              <a:gd name="connsiteX284" fmla="*/ 4681536 w 9551192"/>
              <a:gd name="connsiteY284" fmla="*/ 2757488 h 4024313"/>
              <a:gd name="connsiteX285" fmla="*/ 4686299 w 9551192"/>
              <a:gd name="connsiteY285" fmla="*/ 2778919 h 4024313"/>
              <a:gd name="connsiteX286" fmla="*/ 4652961 w 9551192"/>
              <a:gd name="connsiteY286" fmla="*/ 2805113 h 4024313"/>
              <a:gd name="connsiteX287" fmla="*/ 4624386 w 9551192"/>
              <a:gd name="connsiteY287" fmla="*/ 2850357 h 4024313"/>
              <a:gd name="connsiteX288" fmla="*/ 4491036 w 9551192"/>
              <a:gd name="connsiteY288" fmla="*/ 2907507 h 4024313"/>
              <a:gd name="connsiteX289" fmla="*/ 4231480 w 9551192"/>
              <a:gd name="connsiteY289" fmla="*/ 3121819 h 4024313"/>
              <a:gd name="connsiteX290" fmla="*/ 4195761 w 9551192"/>
              <a:gd name="connsiteY290" fmla="*/ 3240882 h 4024313"/>
              <a:gd name="connsiteX291" fmla="*/ 4140992 w 9551192"/>
              <a:gd name="connsiteY291" fmla="*/ 3374232 h 4024313"/>
              <a:gd name="connsiteX292" fmla="*/ 4074317 w 9551192"/>
              <a:gd name="connsiteY292" fmla="*/ 3524250 h 4024313"/>
              <a:gd name="connsiteX293" fmla="*/ 4071936 w 9551192"/>
              <a:gd name="connsiteY293" fmla="*/ 3717132 h 4024313"/>
              <a:gd name="connsiteX294" fmla="*/ 4148136 w 9551192"/>
              <a:gd name="connsiteY294" fmla="*/ 3838575 h 4024313"/>
              <a:gd name="connsiteX295" fmla="*/ 4169567 w 9551192"/>
              <a:gd name="connsiteY295" fmla="*/ 3840957 h 4024313"/>
              <a:gd name="connsiteX296" fmla="*/ 4186236 w 9551192"/>
              <a:gd name="connsiteY296" fmla="*/ 3867150 h 4024313"/>
              <a:gd name="connsiteX297" fmla="*/ 4288630 w 9551192"/>
              <a:gd name="connsiteY297" fmla="*/ 3926682 h 4024313"/>
              <a:gd name="connsiteX298" fmla="*/ 4319586 w 9551192"/>
              <a:gd name="connsiteY298" fmla="*/ 3971925 h 4024313"/>
              <a:gd name="connsiteX299" fmla="*/ 4262436 w 9551192"/>
              <a:gd name="connsiteY299" fmla="*/ 4024313 h 4024313"/>
              <a:gd name="connsiteX300" fmla="*/ 4114799 w 9551192"/>
              <a:gd name="connsiteY300" fmla="*/ 3981450 h 4024313"/>
              <a:gd name="connsiteX301" fmla="*/ 4060030 w 9551192"/>
              <a:gd name="connsiteY301" fmla="*/ 3988594 h 4024313"/>
              <a:gd name="connsiteX302" fmla="*/ 4010024 w 9551192"/>
              <a:gd name="connsiteY302" fmla="*/ 3945732 h 4024313"/>
              <a:gd name="connsiteX303" fmla="*/ 3910012 w 9551192"/>
              <a:gd name="connsiteY303" fmla="*/ 3914775 h 4024313"/>
              <a:gd name="connsiteX304" fmla="*/ 3745706 w 9551192"/>
              <a:gd name="connsiteY304" fmla="*/ 3829050 h 4024313"/>
              <a:gd name="connsiteX305" fmla="*/ 3336131 w 9551192"/>
              <a:gd name="connsiteY305" fmla="*/ 3662363 h 4024313"/>
              <a:gd name="connsiteX306" fmla="*/ 2901182 w 9551192"/>
              <a:gd name="connsiteY306" fmla="*/ 3554167 h 4024313"/>
              <a:gd name="connsiteX307" fmla="*/ 2793206 w 9551192"/>
              <a:gd name="connsiteY307" fmla="*/ 3538538 h 4024313"/>
              <a:gd name="connsiteX308" fmla="*/ 2578893 w 9551192"/>
              <a:gd name="connsiteY308" fmla="*/ 3512344 h 4024313"/>
              <a:gd name="connsiteX309" fmla="*/ 2419350 w 9551192"/>
              <a:gd name="connsiteY309" fmla="*/ 3533775 h 4024313"/>
              <a:gd name="connsiteX310" fmla="*/ 2386012 w 9551192"/>
              <a:gd name="connsiteY310" fmla="*/ 3500438 h 4024313"/>
              <a:gd name="connsiteX311" fmla="*/ 2357437 w 9551192"/>
              <a:gd name="connsiteY311" fmla="*/ 3500438 h 4024313"/>
              <a:gd name="connsiteX312" fmla="*/ 2371725 w 9551192"/>
              <a:gd name="connsiteY312" fmla="*/ 3545682 h 4024313"/>
              <a:gd name="connsiteX313" fmla="*/ 2221706 w 9551192"/>
              <a:gd name="connsiteY313" fmla="*/ 3562350 h 4024313"/>
              <a:gd name="connsiteX314" fmla="*/ 1838325 w 9551192"/>
              <a:gd name="connsiteY314" fmla="*/ 3669507 h 4024313"/>
              <a:gd name="connsiteX315" fmla="*/ 1733550 w 9551192"/>
              <a:gd name="connsiteY315" fmla="*/ 3652838 h 4024313"/>
              <a:gd name="connsiteX316" fmla="*/ 1666875 w 9551192"/>
              <a:gd name="connsiteY316" fmla="*/ 3657600 h 4024313"/>
              <a:gd name="connsiteX317" fmla="*/ 1419225 w 9551192"/>
              <a:gd name="connsiteY317" fmla="*/ 3564732 h 4024313"/>
              <a:gd name="connsiteX318" fmla="*/ 942975 w 9551192"/>
              <a:gd name="connsiteY318" fmla="*/ 3467100 h 4024313"/>
              <a:gd name="connsiteX319" fmla="*/ 664368 w 9551192"/>
              <a:gd name="connsiteY319" fmla="*/ 3455194 h 4024313"/>
              <a:gd name="connsiteX320" fmla="*/ 650081 w 9551192"/>
              <a:gd name="connsiteY320" fmla="*/ 3431382 h 4024313"/>
              <a:gd name="connsiteX321" fmla="*/ 714375 w 9551192"/>
              <a:gd name="connsiteY321" fmla="*/ 3417094 h 4024313"/>
              <a:gd name="connsiteX322" fmla="*/ 735806 w 9551192"/>
              <a:gd name="connsiteY322" fmla="*/ 3340894 h 4024313"/>
              <a:gd name="connsiteX323" fmla="*/ 800100 w 9551192"/>
              <a:gd name="connsiteY323" fmla="*/ 3319463 h 4024313"/>
              <a:gd name="connsiteX324" fmla="*/ 742950 w 9551192"/>
              <a:gd name="connsiteY324" fmla="*/ 3264694 h 4024313"/>
              <a:gd name="connsiteX325" fmla="*/ 747712 w 9551192"/>
              <a:gd name="connsiteY325" fmla="*/ 3226594 h 4024313"/>
              <a:gd name="connsiteX326" fmla="*/ 773906 w 9551192"/>
              <a:gd name="connsiteY326" fmla="*/ 3198019 h 4024313"/>
              <a:gd name="connsiteX327" fmla="*/ 819150 w 9551192"/>
              <a:gd name="connsiteY327" fmla="*/ 3100388 h 4024313"/>
              <a:gd name="connsiteX328" fmla="*/ 902493 w 9551192"/>
              <a:gd name="connsiteY328" fmla="*/ 3067050 h 4024313"/>
              <a:gd name="connsiteX329" fmla="*/ 900112 w 9551192"/>
              <a:gd name="connsiteY329" fmla="*/ 3040857 h 4024313"/>
              <a:gd name="connsiteX330" fmla="*/ 866775 w 9551192"/>
              <a:gd name="connsiteY330" fmla="*/ 3014663 h 4024313"/>
              <a:gd name="connsiteX331" fmla="*/ 866775 w 9551192"/>
              <a:gd name="connsiteY331" fmla="*/ 2983707 h 4024313"/>
              <a:gd name="connsiteX332" fmla="*/ 959643 w 9551192"/>
              <a:gd name="connsiteY332" fmla="*/ 2897982 h 4024313"/>
              <a:gd name="connsiteX333" fmla="*/ 959643 w 9551192"/>
              <a:gd name="connsiteY333" fmla="*/ 2869407 h 4024313"/>
              <a:gd name="connsiteX334" fmla="*/ 828675 w 9551192"/>
              <a:gd name="connsiteY334" fmla="*/ 2928938 h 4024313"/>
              <a:gd name="connsiteX335" fmla="*/ 795337 w 9551192"/>
              <a:gd name="connsiteY335" fmla="*/ 3050382 h 4024313"/>
              <a:gd name="connsiteX336" fmla="*/ 776287 w 9551192"/>
              <a:gd name="connsiteY336" fmla="*/ 3057525 h 4024313"/>
              <a:gd name="connsiteX337" fmla="*/ 731043 w 9551192"/>
              <a:gd name="connsiteY337" fmla="*/ 3026569 h 4024313"/>
              <a:gd name="connsiteX338" fmla="*/ 700087 w 9551192"/>
              <a:gd name="connsiteY338" fmla="*/ 3117057 h 4024313"/>
              <a:gd name="connsiteX339" fmla="*/ 709612 w 9551192"/>
              <a:gd name="connsiteY339" fmla="*/ 3148013 h 4024313"/>
              <a:gd name="connsiteX340" fmla="*/ 683418 w 9551192"/>
              <a:gd name="connsiteY340" fmla="*/ 3209925 h 4024313"/>
              <a:gd name="connsiteX341" fmla="*/ 666750 w 9551192"/>
              <a:gd name="connsiteY341" fmla="*/ 3209925 h 4024313"/>
              <a:gd name="connsiteX342" fmla="*/ 647700 w 9551192"/>
              <a:gd name="connsiteY342" fmla="*/ 3150394 h 4024313"/>
              <a:gd name="connsiteX343" fmla="*/ 626268 w 9551192"/>
              <a:gd name="connsiteY343" fmla="*/ 3155157 h 4024313"/>
              <a:gd name="connsiteX344" fmla="*/ 602456 w 9551192"/>
              <a:gd name="connsiteY344" fmla="*/ 3219450 h 4024313"/>
              <a:gd name="connsiteX345" fmla="*/ 583406 w 9551192"/>
              <a:gd name="connsiteY345" fmla="*/ 3202782 h 4024313"/>
              <a:gd name="connsiteX346" fmla="*/ 650081 w 9551192"/>
              <a:gd name="connsiteY346" fmla="*/ 2936082 h 4024313"/>
              <a:gd name="connsiteX347" fmla="*/ 695325 w 9551192"/>
              <a:gd name="connsiteY347" fmla="*/ 2895600 h 4024313"/>
              <a:gd name="connsiteX348" fmla="*/ 723900 w 9551192"/>
              <a:gd name="connsiteY348" fmla="*/ 2843213 h 4024313"/>
              <a:gd name="connsiteX349" fmla="*/ 745331 w 9551192"/>
              <a:gd name="connsiteY349" fmla="*/ 2828925 h 4024313"/>
              <a:gd name="connsiteX350" fmla="*/ 800100 w 9551192"/>
              <a:gd name="connsiteY350" fmla="*/ 2847975 h 4024313"/>
              <a:gd name="connsiteX351" fmla="*/ 807243 w 9551192"/>
              <a:gd name="connsiteY351" fmla="*/ 2843213 h 4024313"/>
              <a:gd name="connsiteX352" fmla="*/ 823912 w 9551192"/>
              <a:gd name="connsiteY352" fmla="*/ 2814638 h 4024313"/>
              <a:gd name="connsiteX353" fmla="*/ 766762 w 9551192"/>
              <a:gd name="connsiteY353" fmla="*/ 2807494 h 4024313"/>
              <a:gd name="connsiteX354" fmla="*/ 766762 w 9551192"/>
              <a:gd name="connsiteY354" fmla="*/ 2781300 h 4024313"/>
              <a:gd name="connsiteX355" fmla="*/ 745331 w 9551192"/>
              <a:gd name="connsiteY355" fmla="*/ 2736057 h 4024313"/>
              <a:gd name="connsiteX356" fmla="*/ 702468 w 9551192"/>
              <a:gd name="connsiteY356" fmla="*/ 2724150 h 4024313"/>
              <a:gd name="connsiteX357" fmla="*/ 707231 w 9551192"/>
              <a:gd name="connsiteY357" fmla="*/ 2705100 h 4024313"/>
              <a:gd name="connsiteX358" fmla="*/ 645318 w 9551192"/>
              <a:gd name="connsiteY358" fmla="*/ 2676525 h 4024313"/>
              <a:gd name="connsiteX359" fmla="*/ 600075 w 9551192"/>
              <a:gd name="connsiteY359" fmla="*/ 2707482 h 4024313"/>
              <a:gd name="connsiteX360" fmla="*/ 569118 w 9551192"/>
              <a:gd name="connsiteY360" fmla="*/ 2688432 h 4024313"/>
              <a:gd name="connsiteX361" fmla="*/ 492918 w 9551192"/>
              <a:gd name="connsiteY361" fmla="*/ 2731294 h 4024313"/>
              <a:gd name="connsiteX362" fmla="*/ 485775 w 9551192"/>
              <a:gd name="connsiteY362" fmla="*/ 2819400 h 4024313"/>
              <a:gd name="connsiteX363" fmla="*/ 433387 w 9551192"/>
              <a:gd name="connsiteY363" fmla="*/ 2864644 h 4024313"/>
              <a:gd name="connsiteX364" fmla="*/ 400050 w 9551192"/>
              <a:gd name="connsiteY364" fmla="*/ 2826544 h 4024313"/>
              <a:gd name="connsiteX365" fmla="*/ 340518 w 9551192"/>
              <a:gd name="connsiteY365" fmla="*/ 2805113 h 4024313"/>
              <a:gd name="connsiteX366" fmla="*/ 278606 w 9551192"/>
              <a:gd name="connsiteY366" fmla="*/ 2824163 h 4024313"/>
              <a:gd name="connsiteX367" fmla="*/ 252412 w 9551192"/>
              <a:gd name="connsiteY367" fmla="*/ 2847975 h 4024313"/>
              <a:gd name="connsiteX368" fmla="*/ 233362 w 9551192"/>
              <a:gd name="connsiteY368" fmla="*/ 2838450 h 4024313"/>
              <a:gd name="connsiteX369" fmla="*/ 161925 w 9551192"/>
              <a:gd name="connsiteY369" fmla="*/ 2890838 h 4024313"/>
              <a:gd name="connsiteX370" fmla="*/ 166687 w 9551192"/>
              <a:gd name="connsiteY370" fmla="*/ 2917032 h 4024313"/>
              <a:gd name="connsiteX371" fmla="*/ 207168 w 9551192"/>
              <a:gd name="connsiteY371" fmla="*/ 2907507 h 4024313"/>
              <a:gd name="connsiteX372" fmla="*/ 226218 w 9551192"/>
              <a:gd name="connsiteY372" fmla="*/ 2921794 h 4024313"/>
              <a:gd name="connsiteX373" fmla="*/ 290512 w 9551192"/>
              <a:gd name="connsiteY373" fmla="*/ 2886075 h 4024313"/>
              <a:gd name="connsiteX374" fmla="*/ 314325 w 9551192"/>
              <a:gd name="connsiteY374" fmla="*/ 2897982 h 4024313"/>
              <a:gd name="connsiteX375" fmla="*/ 266700 w 9551192"/>
              <a:gd name="connsiteY375" fmla="*/ 2943225 h 4024313"/>
              <a:gd name="connsiteX376" fmla="*/ 311943 w 9551192"/>
              <a:gd name="connsiteY376" fmla="*/ 2974182 h 4024313"/>
              <a:gd name="connsiteX377" fmla="*/ 330993 w 9551192"/>
              <a:gd name="connsiteY377" fmla="*/ 3040857 h 4024313"/>
              <a:gd name="connsiteX378" fmla="*/ 264318 w 9551192"/>
              <a:gd name="connsiteY378" fmla="*/ 3081338 h 4024313"/>
              <a:gd name="connsiteX379" fmla="*/ 273843 w 9551192"/>
              <a:gd name="connsiteY379" fmla="*/ 3121819 h 4024313"/>
              <a:gd name="connsiteX380" fmla="*/ 338137 w 9551192"/>
              <a:gd name="connsiteY380" fmla="*/ 3150394 h 4024313"/>
              <a:gd name="connsiteX381" fmla="*/ 364331 w 9551192"/>
              <a:gd name="connsiteY381" fmla="*/ 3140869 h 4024313"/>
              <a:gd name="connsiteX382" fmla="*/ 402431 w 9551192"/>
              <a:gd name="connsiteY382" fmla="*/ 3159919 h 4024313"/>
              <a:gd name="connsiteX383" fmla="*/ 402431 w 9551192"/>
              <a:gd name="connsiteY383" fmla="*/ 3183732 h 4024313"/>
              <a:gd name="connsiteX384" fmla="*/ 423862 w 9551192"/>
              <a:gd name="connsiteY384" fmla="*/ 3219450 h 4024313"/>
              <a:gd name="connsiteX385" fmla="*/ 461962 w 9551192"/>
              <a:gd name="connsiteY385" fmla="*/ 3219450 h 4024313"/>
              <a:gd name="connsiteX386" fmla="*/ 497681 w 9551192"/>
              <a:gd name="connsiteY386" fmla="*/ 3302794 h 4024313"/>
              <a:gd name="connsiteX387" fmla="*/ 531018 w 9551192"/>
              <a:gd name="connsiteY387" fmla="*/ 3312319 h 4024313"/>
              <a:gd name="connsiteX388" fmla="*/ 540543 w 9551192"/>
              <a:gd name="connsiteY388" fmla="*/ 3378994 h 4024313"/>
              <a:gd name="connsiteX389" fmla="*/ 616743 w 9551192"/>
              <a:gd name="connsiteY389" fmla="*/ 3419475 h 4024313"/>
              <a:gd name="connsiteX390" fmla="*/ 526256 w 9551192"/>
              <a:gd name="connsiteY390" fmla="*/ 3424238 h 4024313"/>
              <a:gd name="connsiteX391" fmla="*/ 316706 w 9551192"/>
              <a:gd name="connsiteY391" fmla="*/ 3431382 h 4024313"/>
              <a:gd name="connsiteX392" fmla="*/ 0 w 9551192"/>
              <a:gd name="connsiteY392" fmla="*/ 3490913 h 4024313"/>
              <a:gd name="connsiteX393" fmla="*/ 169068 w 9551192"/>
              <a:gd name="connsiteY393" fmla="*/ 2509838 h 4024313"/>
              <a:gd name="connsiteX394" fmla="*/ 678656 w 9551192"/>
              <a:gd name="connsiteY394" fmla="*/ 2305050 h 4024313"/>
              <a:gd name="connsiteX395" fmla="*/ 2867401 w 9551192"/>
              <a:gd name="connsiteY395" fmla="*/ 3506136 h 4024313"/>
              <a:gd name="connsiteX396" fmla="*/ 3021806 w 9551192"/>
              <a:gd name="connsiteY396" fmla="*/ 2926557 h 4024313"/>
              <a:gd name="connsiteX397" fmla="*/ 4616739 w 9551192"/>
              <a:gd name="connsiteY397" fmla="*/ 2474930 h 4024313"/>
              <a:gd name="connsiteX398" fmla="*/ 4481511 w 9551192"/>
              <a:gd name="connsiteY398" fmla="*/ 1912144 h 4024313"/>
              <a:gd name="connsiteX399" fmla="*/ 4643436 w 9551192"/>
              <a:gd name="connsiteY399" fmla="*/ 1090613 h 4024313"/>
              <a:gd name="connsiteX400" fmla="*/ 5712554 w 9551192"/>
              <a:gd name="connsiteY400" fmla="*/ 988581 h 4024313"/>
              <a:gd name="connsiteX401" fmla="*/ 5738811 w 9551192"/>
              <a:gd name="connsiteY401" fmla="*/ 345282 h 4024313"/>
              <a:gd name="connsiteX0" fmla="*/ 6372224 w 9551192"/>
              <a:gd name="connsiteY0" fmla="*/ 0 h 4024313"/>
              <a:gd name="connsiteX1" fmla="*/ 7508080 w 9551192"/>
              <a:gd name="connsiteY1" fmla="*/ 109538 h 4024313"/>
              <a:gd name="connsiteX2" fmla="*/ 8418819 w 9551192"/>
              <a:gd name="connsiteY2" fmla="*/ 360414 h 4024313"/>
              <a:gd name="connsiteX3" fmla="*/ 9072561 w 9551192"/>
              <a:gd name="connsiteY3" fmla="*/ 126207 h 4024313"/>
              <a:gd name="connsiteX4" fmla="*/ 9339261 w 9551192"/>
              <a:gd name="connsiteY4" fmla="*/ 197644 h 4024313"/>
              <a:gd name="connsiteX5" fmla="*/ 9339261 w 9551192"/>
              <a:gd name="connsiteY5" fmla="*/ 280988 h 4024313"/>
              <a:gd name="connsiteX6" fmla="*/ 9258299 w 9551192"/>
              <a:gd name="connsiteY6" fmla="*/ 378619 h 4024313"/>
              <a:gd name="connsiteX7" fmla="*/ 9217817 w 9551192"/>
              <a:gd name="connsiteY7" fmla="*/ 392907 h 4024313"/>
              <a:gd name="connsiteX8" fmla="*/ 9179717 w 9551192"/>
              <a:gd name="connsiteY8" fmla="*/ 471488 h 4024313"/>
              <a:gd name="connsiteX9" fmla="*/ 9129711 w 9551192"/>
              <a:gd name="connsiteY9" fmla="*/ 514350 h 4024313"/>
              <a:gd name="connsiteX10" fmla="*/ 9129711 w 9551192"/>
              <a:gd name="connsiteY10" fmla="*/ 542926 h 4024313"/>
              <a:gd name="connsiteX11" fmla="*/ 9165430 w 9551192"/>
              <a:gd name="connsiteY11" fmla="*/ 569119 h 4024313"/>
              <a:gd name="connsiteX12" fmla="*/ 9165430 w 9551192"/>
              <a:gd name="connsiteY12" fmla="*/ 602458 h 4024313"/>
              <a:gd name="connsiteX13" fmla="*/ 9115424 w 9551192"/>
              <a:gd name="connsiteY13" fmla="*/ 633414 h 4024313"/>
              <a:gd name="connsiteX14" fmla="*/ 9148761 w 9551192"/>
              <a:gd name="connsiteY14" fmla="*/ 714375 h 4024313"/>
              <a:gd name="connsiteX15" fmla="*/ 9091611 w 9551192"/>
              <a:gd name="connsiteY15" fmla="*/ 812007 h 4024313"/>
              <a:gd name="connsiteX16" fmla="*/ 9108280 w 9551192"/>
              <a:gd name="connsiteY16" fmla="*/ 871538 h 4024313"/>
              <a:gd name="connsiteX17" fmla="*/ 9146380 w 9551192"/>
              <a:gd name="connsiteY17" fmla="*/ 864394 h 4024313"/>
              <a:gd name="connsiteX18" fmla="*/ 9179717 w 9551192"/>
              <a:gd name="connsiteY18" fmla="*/ 890588 h 4024313"/>
              <a:gd name="connsiteX19" fmla="*/ 9239249 w 9551192"/>
              <a:gd name="connsiteY19" fmla="*/ 859632 h 4024313"/>
              <a:gd name="connsiteX20" fmla="*/ 9272586 w 9551192"/>
              <a:gd name="connsiteY20" fmla="*/ 888207 h 4024313"/>
              <a:gd name="connsiteX21" fmla="*/ 9265442 w 9551192"/>
              <a:gd name="connsiteY21" fmla="*/ 964407 h 4024313"/>
              <a:gd name="connsiteX22" fmla="*/ 9270205 w 9551192"/>
              <a:gd name="connsiteY22" fmla="*/ 1038225 h 4024313"/>
              <a:gd name="connsiteX23" fmla="*/ 9260680 w 9551192"/>
              <a:gd name="connsiteY23" fmla="*/ 1073944 h 4024313"/>
              <a:gd name="connsiteX24" fmla="*/ 9265442 w 9551192"/>
              <a:gd name="connsiteY24" fmla="*/ 1131094 h 4024313"/>
              <a:gd name="connsiteX25" fmla="*/ 9213055 w 9551192"/>
              <a:gd name="connsiteY25" fmla="*/ 1138238 h 4024313"/>
              <a:gd name="connsiteX26" fmla="*/ 9179717 w 9551192"/>
              <a:gd name="connsiteY26" fmla="*/ 1163090 h 4024313"/>
              <a:gd name="connsiteX27" fmla="*/ 9179717 w 9551192"/>
              <a:gd name="connsiteY27" fmla="*/ 1193007 h 4024313"/>
              <a:gd name="connsiteX28" fmla="*/ 9239249 w 9551192"/>
              <a:gd name="connsiteY28" fmla="*/ 1300163 h 4024313"/>
              <a:gd name="connsiteX29" fmla="*/ 9251155 w 9551192"/>
              <a:gd name="connsiteY29" fmla="*/ 1369219 h 4024313"/>
              <a:gd name="connsiteX30" fmla="*/ 9298780 w 9551192"/>
              <a:gd name="connsiteY30" fmla="*/ 1404938 h 4024313"/>
              <a:gd name="connsiteX31" fmla="*/ 9353549 w 9551192"/>
              <a:gd name="connsiteY31" fmla="*/ 1378744 h 4024313"/>
              <a:gd name="connsiteX32" fmla="*/ 9415461 w 9551192"/>
              <a:gd name="connsiteY32" fmla="*/ 1402557 h 4024313"/>
              <a:gd name="connsiteX33" fmla="*/ 9446417 w 9551192"/>
              <a:gd name="connsiteY33" fmla="*/ 1450182 h 4024313"/>
              <a:gd name="connsiteX34" fmla="*/ 9448799 w 9551192"/>
              <a:gd name="connsiteY34" fmla="*/ 1488282 h 4024313"/>
              <a:gd name="connsiteX35" fmla="*/ 9463086 w 9551192"/>
              <a:gd name="connsiteY35" fmla="*/ 1535907 h 4024313"/>
              <a:gd name="connsiteX36" fmla="*/ 9517855 w 9551192"/>
              <a:gd name="connsiteY36" fmla="*/ 1512094 h 4024313"/>
              <a:gd name="connsiteX37" fmla="*/ 9544049 w 9551192"/>
              <a:gd name="connsiteY37" fmla="*/ 1514475 h 4024313"/>
              <a:gd name="connsiteX38" fmla="*/ 9532142 w 9551192"/>
              <a:gd name="connsiteY38" fmla="*/ 1616869 h 4024313"/>
              <a:gd name="connsiteX39" fmla="*/ 9548811 w 9551192"/>
              <a:gd name="connsiteY39" fmla="*/ 1631157 h 4024313"/>
              <a:gd name="connsiteX40" fmla="*/ 9551192 w 9551192"/>
              <a:gd name="connsiteY40" fmla="*/ 1662113 h 4024313"/>
              <a:gd name="connsiteX41" fmla="*/ 9496424 w 9551192"/>
              <a:gd name="connsiteY41" fmla="*/ 1757363 h 4024313"/>
              <a:gd name="connsiteX42" fmla="*/ 9498805 w 9551192"/>
              <a:gd name="connsiteY42" fmla="*/ 1838325 h 4024313"/>
              <a:gd name="connsiteX43" fmla="*/ 9465467 w 9551192"/>
              <a:gd name="connsiteY43" fmla="*/ 1878807 h 4024313"/>
              <a:gd name="connsiteX44" fmla="*/ 9467849 w 9551192"/>
              <a:gd name="connsiteY44" fmla="*/ 1931194 h 4024313"/>
              <a:gd name="connsiteX45" fmla="*/ 9491661 w 9551192"/>
              <a:gd name="connsiteY45" fmla="*/ 1933575 h 4024313"/>
              <a:gd name="connsiteX46" fmla="*/ 9503567 w 9551192"/>
              <a:gd name="connsiteY46" fmla="*/ 1950244 h 4024313"/>
              <a:gd name="connsiteX47" fmla="*/ 9446417 w 9551192"/>
              <a:gd name="connsiteY47" fmla="*/ 2052638 h 4024313"/>
              <a:gd name="connsiteX48" fmla="*/ 9308305 w 9551192"/>
              <a:gd name="connsiteY48" fmla="*/ 2100263 h 4024313"/>
              <a:gd name="connsiteX49" fmla="*/ 9270205 w 9551192"/>
              <a:gd name="connsiteY49" fmla="*/ 2121694 h 4024313"/>
              <a:gd name="connsiteX50" fmla="*/ 9255917 w 9551192"/>
              <a:gd name="connsiteY50" fmla="*/ 2202657 h 4024313"/>
              <a:gd name="connsiteX51" fmla="*/ 9236867 w 9551192"/>
              <a:gd name="connsiteY51" fmla="*/ 2207419 h 4024313"/>
              <a:gd name="connsiteX52" fmla="*/ 9201149 w 9551192"/>
              <a:gd name="connsiteY52" fmla="*/ 2181225 h 4024313"/>
              <a:gd name="connsiteX53" fmla="*/ 9184480 w 9551192"/>
              <a:gd name="connsiteY53" fmla="*/ 2190750 h 4024313"/>
              <a:gd name="connsiteX54" fmla="*/ 9146380 w 9551192"/>
              <a:gd name="connsiteY54" fmla="*/ 2293144 h 4024313"/>
              <a:gd name="connsiteX55" fmla="*/ 9146380 w 9551192"/>
              <a:gd name="connsiteY55" fmla="*/ 2336007 h 4024313"/>
              <a:gd name="connsiteX56" fmla="*/ 9122567 w 9551192"/>
              <a:gd name="connsiteY56" fmla="*/ 2376488 h 4024313"/>
              <a:gd name="connsiteX57" fmla="*/ 9148761 w 9551192"/>
              <a:gd name="connsiteY57" fmla="*/ 2414588 h 4024313"/>
              <a:gd name="connsiteX58" fmla="*/ 9141617 w 9551192"/>
              <a:gd name="connsiteY58" fmla="*/ 2466975 h 4024313"/>
              <a:gd name="connsiteX59" fmla="*/ 9110661 w 9551192"/>
              <a:gd name="connsiteY59" fmla="*/ 2493169 h 4024313"/>
              <a:gd name="connsiteX60" fmla="*/ 9082086 w 9551192"/>
              <a:gd name="connsiteY60" fmla="*/ 2576513 h 4024313"/>
              <a:gd name="connsiteX61" fmla="*/ 9059178 w 9551192"/>
              <a:gd name="connsiteY61" fmla="*/ 2592020 h 4024313"/>
              <a:gd name="connsiteX62" fmla="*/ 9036842 w 9551192"/>
              <a:gd name="connsiteY62" fmla="*/ 2695575 h 4024313"/>
              <a:gd name="connsiteX63" fmla="*/ 8924924 w 9551192"/>
              <a:gd name="connsiteY63" fmla="*/ 2774157 h 4024313"/>
              <a:gd name="connsiteX64" fmla="*/ 8982074 w 9551192"/>
              <a:gd name="connsiteY64" fmla="*/ 2800350 h 4024313"/>
              <a:gd name="connsiteX65" fmla="*/ 8982074 w 9551192"/>
              <a:gd name="connsiteY65" fmla="*/ 2819400 h 4024313"/>
              <a:gd name="connsiteX66" fmla="*/ 8913017 w 9551192"/>
              <a:gd name="connsiteY66" fmla="*/ 2838450 h 4024313"/>
              <a:gd name="connsiteX67" fmla="*/ 8898730 w 9551192"/>
              <a:gd name="connsiteY67" fmla="*/ 2821782 h 4024313"/>
              <a:gd name="connsiteX68" fmla="*/ 8882061 w 9551192"/>
              <a:gd name="connsiteY68" fmla="*/ 2828925 h 4024313"/>
              <a:gd name="connsiteX69" fmla="*/ 8834436 w 9551192"/>
              <a:gd name="connsiteY69" fmla="*/ 2847975 h 4024313"/>
              <a:gd name="connsiteX70" fmla="*/ 8805861 w 9551192"/>
              <a:gd name="connsiteY70" fmla="*/ 2909888 h 4024313"/>
              <a:gd name="connsiteX71" fmla="*/ 8748711 w 9551192"/>
              <a:gd name="connsiteY71" fmla="*/ 2921794 h 4024313"/>
              <a:gd name="connsiteX72" fmla="*/ 8691561 w 9551192"/>
              <a:gd name="connsiteY72" fmla="*/ 2988469 h 4024313"/>
              <a:gd name="connsiteX73" fmla="*/ 8698705 w 9551192"/>
              <a:gd name="connsiteY73" fmla="*/ 3048000 h 4024313"/>
              <a:gd name="connsiteX74" fmla="*/ 8672511 w 9551192"/>
              <a:gd name="connsiteY74" fmla="*/ 3086100 h 4024313"/>
              <a:gd name="connsiteX75" fmla="*/ 8653461 w 9551192"/>
              <a:gd name="connsiteY75" fmla="*/ 3105150 h 4024313"/>
              <a:gd name="connsiteX76" fmla="*/ 8651080 w 9551192"/>
              <a:gd name="connsiteY76" fmla="*/ 3171825 h 4024313"/>
              <a:gd name="connsiteX77" fmla="*/ 8582024 w 9551192"/>
              <a:gd name="connsiteY77" fmla="*/ 3212307 h 4024313"/>
              <a:gd name="connsiteX78" fmla="*/ 8582024 w 9551192"/>
              <a:gd name="connsiteY78" fmla="*/ 3257550 h 4024313"/>
              <a:gd name="connsiteX79" fmla="*/ 8553449 w 9551192"/>
              <a:gd name="connsiteY79" fmla="*/ 3286125 h 4024313"/>
              <a:gd name="connsiteX80" fmla="*/ 8553449 w 9551192"/>
              <a:gd name="connsiteY80" fmla="*/ 3395663 h 4024313"/>
              <a:gd name="connsiteX81" fmla="*/ 8586786 w 9551192"/>
              <a:gd name="connsiteY81" fmla="*/ 3419475 h 4024313"/>
              <a:gd name="connsiteX82" fmla="*/ 8558211 w 9551192"/>
              <a:gd name="connsiteY82" fmla="*/ 3481388 h 4024313"/>
              <a:gd name="connsiteX83" fmla="*/ 8589167 w 9551192"/>
              <a:gd name="connsiteY83" fmla="*/ 3493294 h 4024313"/>
              <a:gd name="connsiteX84" fmla="*/ 8589167 w 9551192"/>
              <a:gd name="connsiteY84" fmla="*/ 3505200 h 4024313"/>
              <a:gd name="connsiteX85" fmla="*/ 8622505 w 9551192"/>
              <a:gd name="connsiteY85" fmla="*/ 3531394 h 4024313"/>
              <a:gd name="connsiteX86" fmla="*/ 8617742 w 9551192"/>
              <a:gd name="connsiteY86" fmla="*/ 3579019 h 4024313"/>
              <a:gd name="connsiteX87" fmla="*/ 8589167 w 9551192"/>
              <a:gd name="connsiteY87" fmla="*/ 3583782 h 4024313"/>
              <a:gd name="connsiteX88" fmla="*/ 8579642 w 9551192"/>
              <a:gd name="connsiteY88" fmla="*/ 3621882 h 4024313"/>
              <a:gd name="connsiteX89" fmla="*/ 8527255 w 9551192"/>
              <a:gd name="connsiteY89" fmla="*/ 3612357 h 4024313"/>
              <a:gd name="connsiteX90" fmla="*/ 8486774 w 9551192"/>
              <a:gd name="connsiteY90" fmla="*/ 3631407 h 4024313"/>
              <a:gd name="connsiteX91" fmla="*/ 8446292 w 9551192"/>
              <a:gd name="connsiteY91" fmla="*/ 3621882 h 4024313"/>
              <a:gd name="connsiteX92" fmla="*/ 8467724 w 9551192"/>
              <a:gd name="connsiteY92" fmla="*/ 3586163 h 4024313"/>
              <a:gd name="connsiteX93" fmla="*/ 8472486 w 9551192"/>
              <a:gd name="connsiteY93" fmla="*/ 3507582 h 4024313"/>
              <a:gd name="connsiteX94" fmla="*/ 8498680 w 9551192"/>
              <a:gd name="connsiteY94" fmla="*/ 3481388 h 4024313"/>
              <a:gd name="connsiteX95" fmla="*/ 8474867 w 9551192"/>
              <a:gd name="connsiteY95" fmla="*/ 3450432 h 4024313"/>
              <a:gd name="connsiteX96" fmla="*/ 8417717 w 9551192"/>
              <a:gd name="connsiteY96" fmla="*/ 3469482 h 4024313"/>
              <a:gd name="connsiteX97" fmla="*/ 8417717 w 9551192"/>
              <a:gd name="connsiteY97" fmla="*/ 3531394 h 4024313"/>
              <a:gd name="connsiteX98" fmla="*/ 8398667 w 9551192"/>
              <a:gd name="connsiteY98" fmla="*/ 3562350 h 4024313"/>
              <a:gd name="connsiteX99" fmla="*/ 8381999 w 9551192"/>
              <a:gd name="connsiteY99" fmla="*/ 3521869 h 4024313"/>
              <a:gd name="connsiteX100" fmla="*/ 8355805 w 9551192"/>
              <a:gd name="connsiteY100" fmla="*/ 3500438 h 4024313"/>
              <a:gd name="connsiteX101" fmla="*/ 8334374 w 9551192"/>
              <a:gd name="connsiteY101" fmla="*/ 3531394 h 4024313"/>
              <a:gd name="connsiteX102" fmla="*/ 8362949 w 9551192"/>
              <a:gd name="connsiteY102" fmla="*/ 3574257 h 4024313"/>
              <a:gd name="connsiteX103" fmla="*/ 8301036 w 9551192"/>
              <a:gd name="connsiteY103" fmla="*/ 3576638 h 4024313"/>
              <a:gd name="connsiteX104" fmla="*/ 8284367 w 9551192"/>
              <a:gd name="connsiteY104" fmla="*/ 3600450 h 4024313"/>
              <a:gd name="connsiteX105" fmla="*/ 8229599 w 9551192"/>
              <a:gd name="connsiteY105" fmla="*/ 3612357 h 4024313"/>
              <a:gd name="connsiteX106" fmla="*/ 8215311 w 9551192"/>
              <a:gd name="connsiteY106" fmla="*/ 3640932 h 4024313"/>
              <a:gd name="connsiteX107" fmla="*/ 8224836 w 9551192"/>
              <a:gd name="connsiteY107" fmla="*/ 3676650 h 4024313"/>
              <a:gd name="connsiteX108" fmla="*/ 8172449 w 9551192"/>
              <a:gd name="connsiteY108" fmla="*/ 3748088 h 4024313"/>
              <a:gd name="connsiteX109" fmla="*/ 8136730 w 9551192"/>
              <a:gd name="connsiteY109" fmla="*/ 3759994 h 4024313"/>
              <a:gd name="connsiteX110" fmla="*/ 8081961 w 9551192"/>
              <a:gd name="connsiteY110" fmla="*/ 3748088 h 4024313"/>
              <a:gd name="connsiteX111" fmla="*/ 8053386 w 9551192"/>
              <a:gd name="connsiteY111" fmla="*/ 3819525 h 4024313"/>
              <a:gd name="connsiteX112" fmla="*/ 8029574 w 9551192"/>
              <a:gd name="connsiteY112" fmla="*/ 3814763 h 4024313"/>
              <a:gd name="connsiteX113" fmla="*/ 7981949 w 9551192"/>
              <a:gd name="connsiteY113" fmla="*/ 3819525 h 4024313"/>
              <a:gd name="connsiteX114" fmla="*/ 7965280 w 9551192"/>
              <a:gd name="connsiteY114" fmla="*/ 3860007 h 4024313"/>
              <a:gd name="connsiteX115" fmla="*/ 7905749 w 9551192"/>
              <a:gd name="connsiteY115" fmla="*/ 3867150 h 4024313"/>
              <a:gd name="connsiteX116" fmla="*/ 7896224 w 9551192"/>
              <a:gd name="connsiteY116" fmla="*/ 3905250 h 4024313"/>
              <a:gd name="connsiteX117" fmla="*/ 7831930 w 9551192"/>
              <a:gd name="connsiteY117" fmla="*/ 3900488 h 4024313"/>
              <a:gd name="connsiteX118" fmla="*/ 7831930 w 9551192"/>
              <a:gd name="connsiteY118" fmla="*/ 3957638 h 4024313"/>
              <a:gd name="connsiteX119" fmla="*/ 7815261 w 9551192"/>
              <a:gd name="connsiteY119" fmla="*/ 3986213 h 4024313"/>
              <a:gd name="connsiteX120" fmla="*/ 7758111 w 9551192"/>
              <a:gd name="connsiteY120" fmla="*/ 3948113 h 4024313"/>
              <a:gd name="connsiteX121" fmla="*/ 7700961 w 9551192"/>
              <a:gd name="connsiteY121" fmla="*/ 3945732 h 4024313"/>
              <a:gd name="connsiteX122" fmla="*/ 7703342 w 9551192"/>
              <a:gd name="connsiteY122" fmla="*/ 3893344 h 4024313"/>
              <a:gd name="connsiteX123" fmla="*/ 7677149 w 9551192"/>
              <a:gd name="connsiteY123" fmla="*/ 3881438 h 4024313"/>
              <a:gd name="connsiteX124" fmla="*/ 7653336 w 9551192"/>
              <a:gd name="connsiteY124" fmla="*/ 3910013 h 4024313"/>
              <a:gd name="connsiteX125" fmla="*/ 7634286 w 9551192"/>
              <a:gd name="connsiteY125" fmla="*/ 3879057 h 4024313"/>
              <a:gd name="connsiteX126" fmla="*/ 7639049 w 9551192"/>
              <a:gd name="connsiteY126" fmla="*/ 3833813 h 4024313"/>
              <a:gd name="connsiteX127" fmla="*/ 7612855 w 9551192"/>
              <a:gd name="connsiteY127" fmla="*/ 3798094 h 4024313"/>
              <a:gd name="connsiteX128" fmla="*/ 7548561 w 9551192"/>
              <a:gd name="connsiteY128" fmla="*/ 3810000 h 4024313"/>
              <a:gd name="connsiteX129" fmla="*/ 7539036 w 9551192"/>
              <a:gd name="connsiteY129" fmla="*/ 3852863 h 4024313"/>
              <a:gd name="connsiteX130" fmla="*/ 7505699 w 9551192"/>
              <a:gd name="connsiteY130" fmla="*/ 3810000 h 4024313"/>
              <a:gd name="connsiteX131" fmla="*/ 7508080 w 9551192"/>
              <a:gd name="connsiteY131" fmla="*/ 3733800 h 4024313"/>
              <a:gd name="connsiteX132" fmla="*/ 7469980 w 9551192"/>
              <a:gd name="connsiteY132" fmla="*/ 3714750 h 4024313"/>
              <a:gd name="connsiteX133" fmla="*/ 7424736 w 9551192"/>
              <a:gd name="connsiteY133" fmla="*/ 3714750 h 4024313"/>
              <a:gd name="connsiteX134" fmla="*/ 7396161 w 9551192"/>
              <a:gd name="connsiteY134" fmla="*/ 3662363 h 4024313"/>
              <a:gd name="connsiteX135" fmla="*/ 7405686 w 9551192"/>
              <a:gd name="connsiteY135" fmla="*/ 3600450 h 4024313"/>
              <a:gd name="connsiteX136" fmla="*/ 7429499 w 9551192"/>
              <a:gd name="connsiteY136" fmla="*/ 3600450 h 4024313"/>
              <a:gd name="connsiteX137" fmla="*/ 7446167 w 9551192"/>
              <a:gd name="connsiteY137" fmla="*/ 3571875 h 4024313"/>
              <a:gd name="connsiteX138" fmla="*/ 7508080 w 9551192"/>
              <a:gd name="connsiteY138" fmla="*/ 3579019 h 4024313"/>
              <a:gd name="connsiteX139" fmla="*/ 7500936 w 9551192"/>
              <a:gd name="connsiteY139" fmla="*/ 3538538 h 4024313"/>
              <a:gd name="connsiteX140" fmla="*/ 7481886 w 9551192"/>
              <a:gd name="connsiteY140" fmla="*/ 3505200 h 4024313"/>
              <a:gd name="connsiteX141" fmla="*/ 7446167 w 9551192"/>
              <a:gd name="connsiteY141" fmla="*/ 3519488 h 4024313"/>
              <a:gd name="connsiteX142" fmla="*/ 7417592 w 9551192"/>
              <a:gd name="connsiteY142" fmla="*/ 3509963 h 4024313"/>
              <a:gd name="connsiteX143" fmla="*/ 7415211 w 9551192"/>
              <a:gd name="connsiteY143" fmla="*/ 3448050 h 4024313"/>
              <a:gd name="connsiteX144" fmla="*/ 7367586 w 9551192"/>
              <a:gd name="connsiteY144" fmla="*/ 3393282 h 4024313"/>
              <a:gd name="connsiteX145" fmla="*/ 7300161 w 9551192"/>
              <a:gd name="connsiteY145" fmla="*/ 3356837 h 4024313"/>
              <a:gd name="connsiteX146" fmla="*/ 7227092 w 9551192"/>
              <a:gd name="connsiteY146" fmla="*/ 3383757 h 4024313"/>
              <a:gd name="connsiteX147" fmla="*/ 7208042 w 9551192"/>
              <a:gd name="connsiteY147" fmla="*/ 3357563 h 4024313"/>
              <a:gd name="connsiteX148" fmla="*/ 7212805 w 9551192"/>
              <a:gd name="connsiteY148" fmla="*/ 3309938 h 4024313"/>
              <a:gd name="connsiteX149" fmla="*/ 7219949 w 9551192"/>
              <a:gd name="connsiteY149" fmla="*/ 3240882 h 4024313"/>
              <a:gd name="connsiteX150" fmla="*/ 7205661 w 9551192"/>
              <a:gd name="connsiteY150" fmla="*/ 3167063 h 4024313"/>
              <a:gd name="connsiteX151" fmla="*/ 7222330 w 9551192"/>
              <a:gd name="connsiteY151" fmla="*/ 3133725 h 4024313"/>
              <a:gd name="connsiteX152" fmla="*/ 7248524 w 9551192"/>
              <a:gd name="connsiteY152" fmla="*/ 3081338 h 4024313"/>
              <a:gd name="connsiteX153" fmla="*/ 7286624 w 9551192"/>
              <a:gd name="connsiteY153" fmla="*/ 3071813 h 4024313"/>
              <a:gd name="connsiteX154" fmla="*/ 7327105 w 9551192"/>
              <a:gd name="connsiteY154" fmla="*/ 3040857 h 4024313"/>
              <a:gd name="connsiteX155" fmla="*/ 7331867 w 9551192"/>
              <a:gd name="connsiteY155" fmla="*/ 3009900 h 4024313"/>
              <a:gd name="connsiteX156" fmla="*/ 7353299 w 9551192"/>
              <a:gd name="connsiteY156" fmla="*/ 2933700 h 4024313"/>
              <a:gd name="connsiteX157" fmla="*/ 7419974 w 9551192"/>
              <a:gd name="connsiteY157" fmla="*/ 2902744 h 4024313"/>
              <a:gd name="connsiteX158" fmla="*/ 7417592 w 9551192"/>
              <a:gd name="connsiteY158" fmla="*/ 2819400 h 4024313"/>
              <a:gd name="connsiteX159" fmla="*/ 7377111 w 9551192"/>
              <a:gd name="connsiteY159" fmla="*/ 2783682 h 4024313"/>
              <a:gd name="connsiteX160" fmla="*/ 7377111 w 9551192"/>
              <a:gd name="connsiteY160" fmla="*/ 2755107 h 4024313"/>
              <a:gd name="connsiteX161" fmla="*/ 7367586 w 9551192"/>
              <a:gd name="connsiteY161" fmla="*/ 2717007 h 4024313"/>
              <a:gd name="connsiteX162" fmla="*/ 7319961 w 9551192"/>
              <a:gd name="connsiteY162" fmla="*/ 2614613 h 4024313"/>
              <a:gd name="connsiteX163" fmla="*/ 7319961 w 9551192"/>
              <a:gd name="connsiteY163" fmla="*/ 2512219 h 4024313"/>
              <a:gd name="connsiteX164" fmla="*/ 7296149 w 9551192"/>
              <a:gd name="connsiteY164" fmla="*/ 2450307 h 4024313"/>
              <a:gd name="connsiteX165" fmla="*/ 7319961 w 9551192"/>
              <a:gd name="connsiteY165" fmla="*/ 2400300 h 4024313"/>
              <a:gd name="connsiteX166" fmla="*/ 7386636 w 9551192"/>
              <a:gd name="connsiteY166" fmla="*/ 2452688 h 4024313"/>
              <a:gd name="connsiteX167" fmla="*/ 7400924 w 9551192"/>
              <a:gd name="connsiteY167" fmla="*/ 2421732 h 4024313"/>
              <a:gd name="connsiteX168" fmla="*/ 7358061 w 9551192"/>
              <a:gd name="connsiteY168" fmla="*/ 2366963 h 4024313"/>
              <a:gd name="connsiteX169" fmla="*/ 7327105 w 9551192"/>
              <a:gd name="connsiteY169" fmla="*/ 2278857 h 4024313"/>
              <a:gd name="connsiteX170" fmla="*/ 7422355 w 9551192"/>
              <a:gd name="connsiteY170" fmla="*/ 2235994 h 4024313"/>
              <a:gd name="connsiteX171" fmla="*/ 7405686 w 9551192"/>
              <a:gd name="connsiteY171" fmla="*/ 2185988 h 4024313"/>
              <a:gd name="connsiteX172" fmla="*/ 7360442 w 9551192"/>
              <a:gd name="connsiteY172" fmla="*/ 2178844 h 4024313"/>
              <a:gd name="connsiteX173" fmla="*/ 7350917 w 9551192"/>
              <a:gd name="connsiteY173" fmla="*/ 2152650 h 4024313"/>
              <a:gd name="connsiteX174" fmla="*/ 7303292 w 9551192"/>
              <a:gd name="connsiteY174" fmla="*/ 2152650 h 4024313"/>
              <a:gd name="connsiteX175" fmla="*/ 7286624 w 9551192"/>
              <a:gd name="connsiteY175" fmla="*/ 2121694 h 4024313"/>
              <a:gd name="connsiteX176" fmla="*/ 7315199 w 9551192"/>
              <a:gd name="connsiteY176" fmla="*/ 2085975 h 4024313"/>
              <a:gd name="connsiteX177" fmla="*/ 7303292 w 9551192"/>
              <a:gd name="connsiteY177" fmla="*/ 2007394 h 4024313"/>
              <a:gd name="connsiteX178" fmla="*/ 7360442 w 9551192"/>
              <a:gd name="connsiteY178" fmla="*/ 1926432 h 4024313"/>
              <a:gd name="connsiteX179" fmla="*/ 7398542 w 9551192"/>
              <a:gd name="connsiteY179" fmla="*/ 1935957 h 4024313"/>
              <a:gd name="connsiteX180" fmla="*/ 7486649 w 9551192"/>
              <a:gd name="connsiteY180" fmla="*/ 1831182 h 4024313"/>
              <a:gd name="connsiteX181" fmla="*/ 7454097 w 9551192"/>
              <a:gd name="connsiteY181" fmla="*/ 1745153 h 4024313"/>
              <a:gd name="connsiteX182" fmla="*/ 7453311 w 9551192"/>
              <a:gd name="connsiteY182" fmla="*/ 1745457 h 4024313"/>
              <a:gd name="connsiteX183" fmla="*/ 7417592 w 9551192"/>
              <a:gd name="connsiteY183" fmla="*/ 1662113 h 4024313"/>
              <a:gd name="connsiteX184" fmla="*/ 7408067 w 9551192"/>
              <a:gd name="connsiteY184" fmla="*/ 1583532 h 4024313"/>
              <a:gd name="connsiteX185" fmla="*/ 7381874 w 9551192"/>
              <a:gd name="connsiteY185" fmla="*/ 1578769 h 4024313"/>
              <a:gd name="connsiteX186" fmla="*/ 7339011 w 9551192"/>
              <a:gd name="connsiteY186" fmla="*/ 1431132 h 4024313"/>
              <a:gd name="connsiteX187" fmla="*/ 7343774 w 9551192"/>
              <a:gd name="connsiteY187" fmla="*/ 1373982 h 4024313"/>
              <a:gd name="connsiteX188" fmla="*/ 7384255 w 9551192"/>
              <a:gd name="connsiteY188" fmla="*/ 1409700 h 4024313"/>
              <a:gd name="connsiteX189" fmla="*/ 7410449 w 9551192"/>
              <a:gd name="connsiteY189" fmla="*/ 1409700 h 4024313"/>
              <a:gd name="connsiteX190" fmla="*/ 7410449 w 9551192"/>
              <a:gd name="connsiteY190" fmla="*/ 1340644 h 4024313"/>
              <a:gd name="connsiteX191" fmla="*/ 7381874 w 9551192"/>
              <a:gd name="connsiteY191" fmla="*/ 1316832 h 4024313"/>
              <a:gd name="connsiteX192" fmla="*/ 7389017 w 9551192"/>
              <a:gd name="connsiteY192" fmla="*/ 1238250 h 4024313"/>
              <a:gd name="connsiteX193" fmla="*/ 7434261 w 9551192"/>
              <a:gd name="connsiteY193" fmla="*/ 1176338 h 4024313"/>
              <a:gd name="connsiteX194" fmla="*/ 7429499 w 9551192"/>
              <a:gd name="connsiteY194" fmla="*/ 1107282 h 4024313"/>
              <a:gd name="connsiteX195" fmla="*/ 7477124 w 9551192"/>
              <a:gd name="connsiteY195" fmla="*/ 1021557 h 4024313"/>
              <a:gd name="connsiteX196" fmla="*/ 7596186 w 9551192"/>
              <a:gd name="connsiteY196" fmla="*/ 1066800 h 4024313"/>
              <a:gd name="connsiteX197" fmla="*/ 7596186 w 9551192"/>
              <a:gd name="connsiteY197" fmla="*/ 1042988 h 4024313"/>
              <a:gd name="connsiteX198" fmla="*/ 7710486 w 9551192"/>
              <a:gd name="connsiteY198" fmla="*/ 1035844 h 4024313"/>
              <a:gd name="connsiteX199" fmla="*/ 7743824 w 9551192"/>
              <a:gd name="connsiteY199" fmla="*/ 1062038 h 4024313"/>
              <a:gd name="connsiteX200" fmla="*/ 7786686 w 9551192"/>
              <a:gd name="connsiteY200" fmla="*/ 1062038 h 4024313"/>
              <a:gd name="connsiteX201" fmla="*/ 7820024 w 9551192"/>
              <a:gd name="connsiteY201" fmla="*/ 1092994 h 4024313"/>
              <a:gd name="connsiteX202" fmla="*/ 7872411 w 9551192"/>
              <a:gd name="connsiteY202" fmla="*/ 1069182 h 4024313"/>
              <a:gd name="connsiteX203" fmla="*/ 7981949 w 9551192"/>
              <a:gd name="connsiteY203" fmla="*/ 1035844 h 4024313"/>
              <a:gd name="connsiteX204" fmla="*/ 8017667 w 9551192"/>
              <a:gd name="connsiteY204" fmla="*/ 1052513 h 4024313"/>
              <a:gd name="connsiteX205" fmla="*/ 8051005 w 9551192"/>
              <a:gd name="connsiteY205" fmla="*/ 1023938 h 4024313"/>
              <a:gd name="connsiteX206" fmla="*/ 8072436 w 9551192"/>
              <a:gd name="connsiteY206" fmla="*/ 1083469 h 4024313"/>
              <a:gd name="connsiteX207" fmla="*/ 8117680 w 9551192"/>
              <a:gd name="connsiteY207" fmla="*/ 1042988 h 4024313"/>
              <a:gd name="connsiteX208" fmla="*/ 8086724 w 9551192"/>
              <a:gd name="connsiteY208" fmla="*/ 969169 h 4024313"/>
              <a:gd name="connsiteX209" fmla="*/ 8122442 w 9551192"/>
              <a:gd name="connsiteY209" fmla="*/ 935832 h 4024313"/>
              <a:gd name="connsiteX210" fmla="*/ 8122442 w 9551192"/>
              <a:gd name="connsiteY210" fmla="*/ 919163 h 4024313"/>
              <a:gd name="connsiteX211" fmla="*/ 8158161 w 9551192"/>
              <a:gd name="connsiteY211" fmla="*/ 883444 h 4024313"/>
              <a:gd name="connsiteX212" fmla="*/ 8160542 w 9551192"/>
              <a:gd name="connsiteY212" fmla="*/ 847725 h 4024313"/>
              <a:gd name="connsiteX213" fmla="*/ 8072436 w 9551192"/>
              <a:gd name="connsiteY213" fmla="*/ 823913 h 4024313"/>
              <a:gd name="connsiteX214" fmla="*/ 8074817 w 9551192"/>
              <a:gd name="connsiteY214" fmla="*/ 862013 h 4024313"/>
              <a:gd name="connsiteX215" fmla="*/ 8039099 w 9551192"/>
              <a:gd name="connsiteY215" fmla="*/ 859632 h 4024313"/>
              <a:gd name="connsiteX216" fmla="*/ 8022430 w 9551192"/>
              <a:gd name="connsiteY216" fmla="*/ 781050 h 4024313"/>
              <a:gd name="connsiteX217" fmla="*/ 7941467 w 9551192"/>
              <a:gd name="connsiteY217" fmla="*/ 676275 h 4024313"/>
              <a:gd name="connsiteX218" fmla="*/ 7905749 w 9551192"/>
              <a:gd name="connsiteY218" fmla="*/ 671513 h 4024313"/>
              <a:gd name="connsiteX219" fmla="*/ 7784305 w 9551192"/>
              <a:gd name="connsiteY219" fmla="*/ 488157 h 4024313"/>
              <a:gd name="connsiteX220" fmla="*/ 7443786 w 9551192"/>
              <a:gd name="connsiteY220" fmla="*/ 314325 h 4024313"/>
              <a:gd name="connsiteX221" fmla="*/ 7005636 w 9551192"/>
              <a:gd name="connsiteY221" fmla="*/ 238126 h 4024313"/>
              <a:gd name="connsiteX222" fmla="*/ 6967536 w 9551192"/>
              <a:gd name="connsiteY222" fmla="*/ 214313 h 4024313"/>
              <a:gd name="connsiteX223" fmla="*/ 6960392 w 9551192"/>
              <a:gd name="connsiteY223" fmla="*/ 185739 h 4024313"/>
              <a:gd name="connsiteX224" fmla="*/ 6919911 w 9551192"/>
              <a:gd name="connsiteY224" fmla="*/ 169070 h 4024313"/>
              <a:gd name="connsiteX225" fmla="*/ 6898480 w 9551192"/>
              <a:gd name="connsiteY225" fmla="*/ 178594 h 4024313"/>
              <a:gd name="connsiteX226" fmla="*/ 6948486 w 9551192"/>
              <a:gd name="connsiteY226" fmla="*/ 250032 h 4024313"/>
              <a:gd name="connsiteX227" fmla="*/ 6612730 w 9551192"/>
              <a:gd name="connsiteY227" fmla="*/ 383382 h 4024313"/>
              <a:gd name="connsiteX228" fmla="*/ 6424611 w 9551192"/>
              <a:gd name="connsiteY228" fmla="*/ 381001 h 4024313"/>
              <a:gd name="connsiteX229" fmla="*/ 6241255 w 9551192"/>
              <a:gd name="connsiteY229" fmla="*/ 416719 h 4024313"/>
              <a:gd name="connsiteX230" fmla="*/ 6224586 w 9551192"/>
              <a:gd name="connsiteY230" fmla="*/ 445294 h 4024313"/>
              <a:gd name="connsiteX231" fmla="*/ 6143624 w 9551192"/>
              <a:gd name="connsiteY231" fmla="*/ 473870 h 4024313"/>
              <a:gd name="connsiteX232" fmla="*/ 6088855 w 9551192"/>
              <a:gd name="connsiteY232" fmla="*/ 692944 h 4024313"/>
              <a:gd name="connsiteX233" fmla="*/ 6050755 w 9551192"/>
              <a:gd name="connsiteY233" fmla="*/ 766763 h 4024313"/>
              <a:gd name="connsiteX234" fmla="*/ 5938836 w 9551192"/>
              <a:gd name="connsiteY234" fmla="*/ 854869 h 4024313"/>
              <a:gd name="connsiteX235" fmla="*/ 5960267 w 9551192"/>
              <a:gd name="connsiteY235" fmla="*/ 885825 h 4024313"/>
              <a:gd name="connsiteX236" fmla="*/ 5962649 w 9551192"/>
              <a:gd name="connsiteY236" fmla="*/ 902494 h 4024313"/>
              <a:gd name="connsiteX237" fmla="*/ 5929311 w 9551192"/>
              <a:gd name="connsiteY237" fmla="*/ 921544 h 4024313"/>
              <a:gd name="connsiteX238" fmla="*/ 5869780 w 9551192"/>
              <a:gd name="connsiteY238" fmla="*/ 892969 h 4024313"/>
              <a:gd name="connsiteX239" fmla="*/ 5857874 w 9551192"/>
              <a:gd name="connsiteY239" fmla="*/ 912019 h 4024313"/>
              <a:gd name="connsiteX240" fmla="*/ 5876924 w 9551192"/>
              <a:gd name="connsiteY240" fmla="*/ 954882 h 4024313"/>
              <a:gd name="connsiteX241" fmla="*/ 5869780 w 9551192"/>
              <a:gd name="connsiteY241" fmla="*/ 964407 h 4024313"/>
              <a:gd name="connsiteX242" fmla="*/ 5829299 w 9551192"/>
              <a:gd name="connsiteY242" fmla="*/ 945357 h 4024313"/>
              <a:gd name="connsiteX243" fmla="*/ 5829299 w 9551192"/>
              <a:gd name="connsiteY243" fmla="*/ 981075 h 4024313"/>
              <a:gd name="connsiteX244" fmla="*/ 5805486 w 9551192"/>
              <a:gd name="connsiteY244" fmla="*/ 957263 h 4024313"/>
              <a:gd name="connsiteX245" fmla="*/ 5778425 w 9551192"/>
              <a:gd name="connsiteY245" fmla="*/ 982294 h 4024313"/>
              <a:gd name="connsiteX246" fmla="*/ 5791199 w 9551192"/>
              <a:gd name="connsiteY246" fmla="*/ 981075 h 4024313"/>
              <a:gd name="connsiteX247" fmla="*/ 5819774 w 9551192"/>
              <a:gd name="connsiteY247" fmla="*/ 1026319 h 4024313"/>
              <a:gd name="connsiteX248" fmla="*/ 5817392 w 9551192"/>
              <a:gd name="connsiteY248" fmla="*/ 1050132 h 4024313"/>
              <a:gd name="connsiteX249" fmla="*/ 5774530 w 9551192"/>
              <a:gd name="connsiteY249" fmla="*/ 1059657 h 4024313"/>
              <a:gd name="connsiteX250" fmla="*/ 5800724 w 9551192"/>
              <a:gd name="connsiteY250" fmla="*/ 1092994 h 4024313"/>
              <a:gd name="connsiteX251" fmla="*/ 5803105 w 9551192"/>
              <a:gd name="connsiteY251" fmla="*/ 1147763 h 4024313"/>
              <a:gd name="connsiteX252" fmla="*/ 5803105 w 9551192"/>
              <a:gd name="connsiteY252" fmla="*/ 1216819 h 4024313"/>
              <a:gd name="connsiteX253" fmla="*/ 5824536 w 9551192"/>
              <a:gd name="connsiteY253" fmla="*/ 1257300 h 4024313"/>
              <a:gd name="connsiteX254" fmla="*/ 5831680 w 9551192"/>
              <a:gd name="connsiteY254" fmla="*/ 1283494 h 4024313"/>
              <a:gd name="connsiteX255" fmla="*/ 5876924 w 9551192"/>
              <a:gd name="connsiteY255" fmla="*/ 1278732 h 4024313"/>
              <a:gd name="connsiteX256" fmla="*/ 5876924 w 9551192"/>
              <a:gd name="connsiteY256" fmla="*/ 1219200 h 4024313"/>
              <a:gd name="connsiteX257" fmla="*/ 5850730 w 9551192"/>
              <a:gd name="connsiteY257" fmla="*/ 1183482 h 4024313"/>
              <a:gd name="connsiteX258" fmla="*/ 5865017 w 9551192"/>
              <a:gd name="connsiteY258" fmla="*/ 1166813 h 4024313"/>
              <a:gd name="connsiteX259" fmla="*/ 5855492 w 9551192"/>
              <a:gd name="connsiteY259" fmla="*/ 1116807 h 4024313"/>
              <a:gd name="connsiteX260" fmla="*/ 5860255 w 9551192"/>
              <a:gd name="connsiteY260" fmla="*/ 1083469 h 4024313"/>
              <a:gd name="connsiteX261" fmla="*/ 5960267 w 9551192"/>
              <a:gd name="connsiteY261" fmla="*/ 1088232 h 4024313"/>
              <a:gd name="connsiteX262" fmla="*/ 6005511 w 9551192"/>
              <a:gd name="connsiteY262" fmla="*/ 1143000 h 4024313"/>
              <a:gd name="connsiteX263" fmla="*/ 5972174 w 9551192"/>
              <a:gd name="connsiteY263" fmla="*/ 1262063 h 4024313"/>
              <a:gd name="connsiteX264" fmla="*/ 5872161 w 9551192"/>
              <a:gd name="connsiteY264" fmla="*/ 1364457 h 4024313"/>
              <a:gd name="connsiteX265" fmla="*/ 5638799 w 9551192"/>
              <a:gd name="connsiteY265" fmla="*/ 1493044 h 4024313"/>
              <a:gd name="connsiteX266" fmla="*/ 5300661 w 9551192"/>
              <a:gd name="connsiteY266" fmla="*/ 1593057 h 4024313"/>
              <a:gd name="connsiteX267" fmla="*/ 5274467 w 9551192"/>
              <a:gd name="connsiteY267" fmla="*/ 1662113 h 4024313"/>
              <a:gd name="connsiteX268" fmla="*/ 5107780 w 9551192"/>
              <a:gd name="connsiteY268" fmla="*/ 1719263 h 4024313"/>
              <a:gd name="connsiteX269" fmla="*/ 4998242 w 9551192"/>
              <a:gd name="connsiteY269" fmla="*/ 1790700 h 4024313"/>
              <a:gd name="connsiteX270" fmla="*/ 4969667 w 9551192"/>
              <a:gd name="connsiteY270" fmla="*/ 1907382 h 4024313"/>
              <a:gd name="connsiteX271" fmla="*/ 4905374 w 9551192"/>
              <a:gd name="connsiteY271" fmla="*/ 1983582 h 4024313"/>
              <a:gd name="connsiteX272" fmla="*/ 4905374 w 9551192"/>
              <a:gd name="connsiteY272" fmla="*/ 2052638 h 4024313"/>
              <a:gd name="connsiteX273" fmla="*/ 4831555 w 9551192"/>
              <a:gd name="connsiteY273" fmla="*/ 2088357 h 4024313"/>
              <a:gd name="connsiteX274" fmla="*/ 4831555 w 9551192"/>
              <a:gd name="connsiteY274" fmla="*/ 2190750 h 4024313"/>
              <a:gd name="connsiteX275" fmla="*/ 4819649 w 9551192"/>
              <a:gd name="connsiteY275" fmla="*/ 2233613 h 4024313"/>
              <a:gd name="connsiteX276" fmla="*/ 4905374 w 9551192"/>
              <a:gd name="connsiteY276" fmla="*/ 2300288 h 4024313"/>
              <a:gd name="connsiteX277" fmla="*/ 4893467 w 9551192"/>
              <a:gd name="connsiteY277" fmla="*/ 2397919 h 4024313"/>
              <a:gd name="connsiteX278" fmla="*/ 4884980 w 9551192"/>
              <a:gd name="connsiteY278" fmla="*/ 2404304 h 4024313"/>
              <a:gd name="connsiteX279" fmla="*/ 4705349 w 9551192"/>
              <a:gd name="connsiteY279" fmla="*/ 2712244 h 4024313"/>
              <a:gd name="connsiteX280" fmla="*/ 4679155 w 9551192"/>
              <a:gd name="connsiteY280" fmla="*/ 2726532 h 4024313"/>
              <a:gd name="connsiteX281" fmla="*/ 4629149 w 9551192"/>
              <a:gd name="connsiteY281" fmla="*/ 2705100 h 4024313"/>
              <a:gd name="connsiteX282" fmla="*/ 4610099 w 9551192"/>
              <a:gd name="connsiteY282" fmla="*/ 2733675 h 4024313"/>
              <a:gd name="connsiteX283" fmla="*/ 4641055 w 9551192"/>
              <a:gd name="connsiteY283" fmla="*/ 2757488 h 4024313"/>
              <a:gd name="connsiteX284" fmla="*/ 4681536 w 9551192"/>
              <a:gd name="connsiteY284" fmla="*/ 2757488 h 4024313"/>
              <a:gd name="connsiteX285" fmla="*/ 4686299 w 9551192"/>
              <a:gd name="connsiteY285" fmla="*/ 2778919 h 4024313"/>
              <a:gd name="connsiteX286" fmla="*/ 4652961 w 9551192"/>
              <a:gd name="connsiteY286" fmla="*/ 2805113 h 4024313"/>
              <a:gd name="connsiteX287" fmla="*/ 4624386 w 9551192"/>
              <a:gd name="connsiteY287" fmla="*/ 2850357 h 4024313"/>
              <a:gd name="connsiteX288" fmla="*/ 4491036 w 9551192"/>
              <a:gd name="connsiteY288" fmla="*/ 2907507 h 4024313"/>
              <a:gd name="connsiteX289" fmla="*/ 4231480 w 9551192"/>
              <a:gd name="connsiteY289" fmla="*/ 3121819 h 4024313"/>
              <a:gd name="connsiteX290" fmla="*/ 4195761 w 9551192"/>
              <a:gd name="connsiteY290" fmla="*/ 3240882 h 4024313"/>
              <a:gd name="connsiteX291" fmla="*/ 4140992 w 9551192"/>
              <a:gd name="connsiteY291" fmla="*/ 3374232 h 4024313"/>
              <a:gd name="connsiteX292" fmla="*/ 4074317 w 9551192"/>
              <a:gd name="connsiteY292" fmla="*/ 3524250 h 4024313"/>
              <a:gd name="connsiteX293" fmla="*/ 4071936 w 9551192"/>
              <a:gd name="connsiteY293" fmla="*/ 3717132 h 4024313"/>
              <a:gd name="connsiteX294" fmla="*/ 4148136 w 9551192"/>
              <a:gd name="connsiteY294" fmla="*/ 3838575 h 4024313"/>
              <a:gd name="connsiteX295" fmla="*/ 4169567 w 9551192"/>
              <a:gd name="connsiteY295" fmla="*/ 3840957 h 4024313"/>
              <a:gd name="connsiteX296" fmla="*/ 4186236 w 9551192"/>
              <a:gd name="connsiteY296" fmla="*/ 3867150 h 4024313"/>
              <a:gd name="connsiteX297" fmla="*/ 4288630 w 9551192"/>
              <a:gd name="connsiteY297" fmla="*/ 3926682 h 4024313"/>
              <a:gd name="connsiteX298" fmla="*/ 4319586 w 9551192"/>
              <a:gd name="connsiteY298" fmla="*/ 3971925 h 4024313"/>
              <a:gd name="connsiteX299" fmla="*/ 4262436 w 9551192"/>
              <a:gd name="connsiteY299" fmla="*/ 4024313 h 4024313"/>
              <a:gd name="connsiteX300" fmla="*/ 4114799 w 9551192"/>
              <a:gd name="connsiteY300" fmla="*/ 3981450 h 4024313"/>
              <a:gd name="connsiteX301" fmla="*/ 4060030 w 9551192"/>
              <a:gd name="connsiteY301" fmla="*/ 3988594 h 4024313"/>
              <a:gd name="connsiteX302" fmla="*/ 4010024 w 9551192"/>
              <a:gd name="connsiteY302" fmla="*/ 3945732 h 4024313"/>
              <a:gd name="connsiteX303" fmla="*/ 3910012 w 9551192"/>
              <a:gd name="connsiteY303" fmla="*/ 3914775 h 4024313"/>
              <a:gd name="connsiteX304" fmla="*/ 3745706 w 9551192"/>
              <a:gd name="connsiteY304" fmla="*/ 3829050 h 4024313"/>
              <a:gd name="connsiteX305" fmla="*/ 3336131 w 9551192"/>
              <a:gd name="connsiteY305" fmla="*/ 3662363 h 4024313"/>
              <a:gd name="connsiteX306" fmla="*/ 2901182 w 9551192"/>
              <a:gd name="connsiteY306" fmla="*/ 3554167 h 4024313"/>
              <a:gd name="connsiteX307" fmla="*/ 2793206 w 9551192"/>
              <a:gd name="connsiteY307" fmla="*/ 3538538 h 4024313"/>
              <a:gd name="connsiteX308" fmla="*/ 2578893 w 9551192"/>
              <a:gd name="connsiteY308" fmla="*/ 3512344 h 4024313"/>
              <a:gd name="connsiteX309" fmla="*/ 2419350 w 9551192"/>
              <a:gd name="connsiteY309" fmla="*/ 3533775 h 4024313"/>
              <a:gd name="connsiteX310" fmla="*/ 2386012 w 9551192"/>
              <a:gd name="connsiteY310" fmla="*/ 3500438 h 4024313"/>
              <a:gd name="connsiteX311" fmla="*/ 2357437 w 9551192"/>
              <a:gd name="connsiteY311" fmla="*/ 3500438 h 4024313"/>
              <a:gd name="connsiteX312" fmla="*/ 2371725 w 9551192"/>
              <a:gd name="connsiteY312" fmla="*/ 3545682 h 4024313"/>
              <a:gd name="connsiteX313" fmla="*/ 2221706 w 9551192"/>
              <a:gd name="connsiteY313" fmla="*/ 3562350 h 4024313"/>
              <a:gd name="connsiteX314" fmla="*/ 1838325 w 9551192"/>
              <a:gd name="connsiteY314" fmla="*/ 3669507 h 4024313"/>
              <a:gd name="connsiteX315" fmla="*/ 1733550 w 9551192"/>
              <a:gd name="connsiteY315" fmla="*/ 3652838 h 4024313"/>
              <a:gd name="connsiteX316" fmla="*/ 1666875 w 9551192"/>
              <a:gd name="connsiteY316" fmla="*/ 3657600 h 4024313"/>
              <a:gd name="connsiteX317" fmla="*/ 1419225 w 9551192"/>
              <a:gd name="connsiteY317" fmla="*/ 3564732 h 4024313"/>
              <a:gd name="connsiteX318" fmla="*/ 942975 w 9551192"/>
              <a:gd name="connsiteY318" fmla="*/ 3467100 h 4024313"/>
              <a:gd name="connsiteX319" fmla="*/ 664368 w 9551192"/>
              <a:gd name="connsiteY319" fmla="*/ 3455194 h 4024313"/>
              <a:gd name="connsiteX320" fmla="*/ 650081 w 9551192"/>
              <a:gd name="connsiteY320" fmla="*/ 3431382 h 4024313"/>
              <a:gd name="connsiteX321" fmla="*/ 714375 w 9551192"/>
              <a:gd name="connsiteY321" fmla="*/ 3417094 h 4024313"/>
              <a:gd name="connsiteX322" fmla="*/ 735806 w 9551192"/>
              <a:gd name="connsiteY322" fmla="*/ 3340894 h 4024313"/>
              <a:gd name="connsiteX323" fmla="*/ 800100 w 9551192"/>
              <a:gd name="connsiteY323" fmla="*/ 3319463 h 4024313"/>
              <a:gd name="connsiteX324" fmla="*/ 742950 w 9551192"/>
              <a:gd name="connsiteY324" fmla="*/ 3264694 h 4024313"/>
              <a:gd name="connsiteX325" fmla="*/ 747712 w 9551192"/>
              <a:gd name="connsiteY325" fmla="*/ 3226594 h 4024313"/>
              <a:gd name="connsiteX326" fmla="*/ 773906 w 9551192"/>
              <a:gd name="connsiteY326" fmla="*/ 3198019 h 4024313"/>
              <a:gd name="connsiteX327" fmla="*/ 819150 w 9551192"/>
              <a:gd name="connsiteY327" fmla="*/ 3100388 h 4024313"/>
              <a:gd name="connsiteX328" fmla="*/ 902493 w 9551192"/>
              <a:gd name="connsiteY328" fmla="*/ 3067050 h 4024313"/>
              <a:gd name="connsiteX329" fmla="*/ 900112 w 9551192"/>
              <a:gd name="connsiteY329" fmla="*/ 3040857 h 4024313"/>
              <a:gd name="connsiteX330" fmla="*/ 866775 w 9551192"/>
              <a:gd name="connsiteY330" fmla="*/ 3014663 h 4024313"/>
              <a:gd name="connsiteX331" fmla="*/ 866775 w 9551192"/>
              <a:gd name="connsiteY331" fmla="*/ 2983707 h 4024313"/>
              <a:gd name="connsiteX332" fmla="*/ 959643 w 9551192"/>
              <a:gd name="connsiteY332" fmla="*/ 2897982 h 4024313"/>
              <a:gd name="connsiteX333" fmla="*/ 959643 w 9551192"/>
              <a:gd name="connsiteY333" fmla="*/ 2869407 h 4024313"/>
              <a:gd name="connsiteX334" fmla="*/ 828675 w 9551192"/>
              <a:gd name="connsiteY334" fmla="*/ 2928938 h 4024313"/>
              <a:gd name="connsiteX335" fmla="*/ 795337 w 9551192"/>
              <a:gd name="connsiteY335" fmla="*/ 3050382 h 4024313"/>
              <a:gd name="connsiteX336" fmla="*/ 776287 w 9551192"/>
              <a:gd name="connsiteY336" fmla="*/ 3057525 h 4024313"/>
              <a:gd name="connsiteX337" fmla="*/ 731043 w 9551192"/>
              <a:gd name="connsiteY337" fmla="*/ 3026569 h 4024313"/>
              <a:gd name="connsiteX338" fmla="*/ 700087 w 9551192"/>
              <a:gd name="connsiteY338" fmla="*/ 3117057 h 4024313"/>
              <a:gd name="connsiteX339" fmla="*/ 709612 w 9551192"/>
              <a:gd name="connsiteY339" fmla="*/ 3148013 h 4024313"/>
              <a:gd name="connsiteX340" fmla="*/ 683418 w 9551192"/>
              <a:gd name="connsiteY340" fmla="*/ 3209925 h 4024313"/>
              <a:gd name="connsiteX341" fmla="*/ 666750 w 9551192"/>
              <a:gd name="connsiteY341" fmla="*/ 3209925 h 4024313"/>
              <a:gd name="connsiteX342" fmla="*/ 647700 w 9551192"/>
              <a:gd name="connsiteY342" fmla="*/ 3150394 h 4024313"/>
              <a:gd name="connsiteX343" fmla="*/ 626268 w 9551192"/>
              <a:gd name="connsiteY343" fmla="*/ 3155157 h 4024313"/>
              <a:gd name="connsiteX344" fmla="*/ 602456 w 9551192"/>
              <a:gd name="connsiteY344" fmla="*/ 3219450 h 4024313"/>
              <a:gd name="connsiteX345" fmla="*/ 583406 w 9551192"/>
              <a:gd name="connsiteY345" fmla="*/ 3202782 h 4024313"/>
              <a:gd name="connsiteX346" fmla="*/ 650081 w 9551192"/>
              <a:gd name="connsiteY346" fmla="*/ 2936082 h 4024313"/>
              <a:gd name="connsiteX347" fmla="*/ 695325 w 9551192"/>
              <a:gd name="connsiteY347" fmla="*/ 2895600 h 4024313"/>
              <a:gd name="connsiteX348" fmla="*/ 723900 w 9551192"/>
              <a:gd name="connsiteY348" fmla="*/ 2843213 h 4024313"/>
              <a:gd name="connsiteX349" fmla="*/ 745331 w 9551192"/>
              <a:gd name="connsiteY349" fmla="*/ 2828925 h 4024313"/>
              <a:gd name="connsiteX350" fmla="*/ 800100 w 9551192"/>
              <a:gd name="connsiteY350" fmla="*/ 2847975 h 4024313"/>
              <a:gd name="connsiteX351" fmla="*/ 807243 w 9551192"/>
              <a:gd name="connsiteY351" fmla="*/ 2843213 h 4024313"/>
              <a:gd name="connsiteX352" fmla="*/ 823912 w 9551192"/>
              <a:gd name="connsiteY352" fmla="*/ 2814638 h 4024313"/>
              <a:gd name="connsiteX353" fmla="*/ 766762 w 9551192"/>
              <a:gd name="connsiteY353" fmla="*/ 2807494 h 4024313"/>
              <a:gd name="connsiteX354" fmla="*/ 766762 w 9551192"/>
              <a:gd name="connsiteY354" fmla="*/ 2781300 h 4024313"/>
              <a:gd name="connsiteX355" fmla="*/ 745331 w 9551192"/>
              <a:gd name="connsiteY355" fmla="*/ 2736057 h 4024313"/>
              <a:gd name="connsiteX356" fmla="*/ 702468 w 9551192"/>
              <a:gd name="connsiteY356" fmla="*/ 2724150 h 4024313"/>
              <a:gd name="connsiteX357" fmla="*/ 707231 w 9551192"/>
              <a:gd name="connsiteY357" fmla="*/ 2705100 h 4024313"/>
              <a:gd name="connsiteX358" fmla="*/ 645318 w 9551192"/>
              <a:gd name="connsiteY358" fmla="*/ 2676525 h 4024313"/>
              <a:gd name="connsiteX359" fmla="*/ 600075 w 9551192"/>
              <a:gd name="connsiteY359" fmla="*/ 2707482 h 4024313"/>
              <a:gd name="connsiteX360" fmla="*/ 569118 w 9551192"/>
              <a:gd name="connsiteY360" fmla="*/ 2688432 h 4024313"/>
              <a:gd name="connsiteX361" fmla="*/ 492918 w 9551192"/>
              <a:gd name="connsiteY361" fmla="*/ 2731294 h 4024313"/>
              <a:gd name="connsiteX362" fmla="*/ 485775 w 9551192"/>
              <a:gd name="connsiteY362" fmla="*/ 2819400 h 4024313"/>
              <a:gd name="connsiteX363" fmla="*/ 433387 w 9551192"/>
              <a:gd name="connsiteY363" fmla="*/ 2864644 h 4024313"/>
              <a:gd name="connsiteX364" fmla="*/ 400050 w 9551192"/>
              <a:gd name="connsiteY364" fmla="*/ 2826544 h 4024313"/>
              <a:gd name="connsiteX365" fmla="*/ 340518 w 9551192"/>
              <a:gd name="connsiteY365" fmla="*/ 2805113 h 4024313"/>
              <a:gd name="connsiteX366" fmla="*/ 278606 w 9551192"/>
              <a:gd name="connsiteY366" fmla="*/ 2824163 h 4024313"/>
              <a:gd name="connsiteX367" fmla="*/ 252412 w 9551192"/>
              <a:gd name="connsiteY367" fmla="*/ 2847975 h 4024313"/>
              <a:gd name="connsiteX368" fmla="*/ 233362 w 9551192"/>
              <a:gd name="connsiteY368" fmla="*/ 2838450 h 4024313"/>
              <a:gd name="connsiteX369" fmla="*/ 161925 w 9551192"/>
              <a:gd name="connsiteY369" fmla="*/ 2890838 h 4024313"/>
              <a:gd name="connsiteX370" fmla="*/ 166687 w 9551192"/>
              <a:gd name="connsiteY370" fmla="*/ 2917032 h 4024313"/>
              <a:gd name="connsiteX371" fmla="*/ 207168 w 9551192"/>
              <a:gd name="connsiteY371" fmla="*/ 2907507 h 4024313"/>
              <a:gd name="connsiteX372" fmla="*/ 226218 w 9551192"/>
              <a:gd name="connsiteY372" fmla="*/ 2921794 h 4024313"/>
              <a:gd name="connsiteX373" fmla="*/ 290512 w 9551192"/>
              <a:gd name="connsiteY373" fmla="*/ 2886075 h 4024313"/>
              <a:gd name="connsiteX374" fmla="*/ 314325 w 9551192"/>
              <a:gd name="connsiteY374" fmla="*/ 2897982 h 4024313"/>
              <a:gd name="connsiteX375" fmla="*/ 266700 w 9551192"/>
              <a:gd name="connsiteY375" fmla="*/ 2943225 h 4024313"/>
              <a:gd name="connsiteX376" fmla="*/ 311943 w 9551192"/>
              <a:gd name="connsiteY376" fmla="*/ 2974182 h 4024313"/>
              <a:gd name="connsiteX377" fmla="*/ 330993 w 9551192"/>
              <a:gd name="connsiteY377" fmla="*/ 3040857 h 4024313"/>
              <a:gd name="connsiteX378" fmla="*/ 264318 w 9551192"/>
              <a:gd name="connsiteY378" fmla="*/ 3081338 h 4024313"/>
              <a:gd name="connsiteX379" fmla="*/ 273843 w 9551192"/>
              <a:gd name="connsiteY379" fmla="*/ 3121819 h 4024313"/>
              <a:gd name="connsiteX380" fmla="*/ 338137 w 9551192"/>
              <a:gd name="connsiteY380" fmla="*/ 3150394 h 4024313"/>
              <a:gd name="connsiteX381" fmla="*/ 364331 w 9551192"/>
              <a:gd name="connsiteY381" fmla="*/ 3140869 h 4024313"/>
              <a:gd name="connsiteX382" fmla="*/ 402431 w 9551192"/>
              <a:gd name="connsiteY382" fmla="*/ 3159919 h 4024313"/>
              <a:gd name="connsiteX383" fmla="*/ 402431 w 9551192"/>
              <a:gd name="connsiteY383" fmla="*/ 3183732 h 4024313"/>
              <a:gd name="connsiteX384" fmla="*/ 423862 w 9551192"/>
              <a:gd name="connsiteY384" fmla="*/ 3219450 h 4024313"/>
              <a:gd name="connsiteX385" fmla="*/ 461962 w 9551192"/>
              <a:gd name="connsiteY385" fmla="*/ 3219450 h 4024313"/>
              <a:gd name="connsiteX386" fmla="*/ 497681 w 9551192"/>
              <a:gd name="connsiteY386" fmla="*/ 3302794 h 4024313"/>
              <a:gd name="connsiteX387" fmla="*/ 531018 w 9551192"/>
              <a:gd name="connsiteY387" fmla="*/ 3312319 h 4024313"/>
              <a:gd name="connsiteX388" fmla="*/ 540543 w 9551192"/>
              <a:gd name="connsiteY388" fmla="*/ 3378994 h 4024313"/>
              <a:gd name="connsiteX389" fmla="*/ 616743 w 9551192"/>
              <a:gd name="connsiteY389" fmla="*/ 3419475 h 4024313"/>
              <a:gd name="connsiteX390" fmla="*/ 526256 w 9551192"/>
              <a:gd name="connsiteY390" fmla="*/ 3424238 h 4024313"/>
              <a:gd name="connsiteX391" fmla="*/ 316706 w 9551192"/>
              <a:gd name="connsiteY391" fmla="*/ 3431382 h 4024313"/>
              <a:gd name="connsiteX392" fmla="*/ 0 w 9551192"/>
              <a:gd name="connsiteY392" fmla="*/ 3490913 h 4024313"/>
              <a:gd name="connsiteX393" fmla="*/ 169068 w 9551192"/>
              <a:gd name="connsiteY393" fmla="*/ 2509838 h 4024313"/>
              <a:gd name="connsiteX394" fmla="*/ 678656 w 9551192"/>
              <a:gd name="connsiteY394" fmla="*/ 2305050 h 4024313"/>
              <a:gd name="connsiteX395" fmla="*/ 3021806 w 9551192"/>
              <a:gd name="connsiteY395" fmla="*/ 2926557 h 4024313"/>
              <a:gd name="connsiteX396" fmla="*/ 4616739 w 9551192"/>
              <a:gd name="connsiteY396" fmla="*/ 2474930 h 4024313"/>
              <a:gd name="connsiteX397" fmla="*/ 4481511 w 9551192"/>
              <a:gd name="connsiteY397" fmla="*/ 1912144 h 4024313"/>
              <a:gd name="connsiteX398" fmla="*/ 4643436 w 9551192"/>
              <a:gd name="connsiteY398" fmla="*/ 1090613 h 4024313"/>
              <a:gd name="connsiteX399" fmla="*/ 5712554 w 9551192"/>
              <a:gd name="connsiteY399" fmla="*/ 988581 h 4024313"/>
              <a:gd name="connsiteX400" fmla="*/ 5738811 w 9551192"/>
              <a:gd name="connsiteY400" fmla="*/ 345282 h 4024313"/>
              <a:gd name="connsiteX401" fmla="*/ 6372224 w 9551192"/>
              <a:gd name="connsiteY401" fmla="*/ 0 h 4024313"/>
              <a:gd name="connsiteX0" fmla="*/ 6372224 w 9551192"/>
              <a:gd name="connsiteY0" fmla="*/ 0 h 4024313"/>
              <a:gd name="connsiteX1" fmla="*/ 7508080 w 9551192"/>
              <a:gd name="connsiteY1" fmla="*/ 109538 h 4024313"/>
              <a:gd name="connsiteX2" fmla="*/ 8418819 w 9551192"/>
              <a:gd name="connsiteY2" fmla="*/ 360414 h 4024313"/>
              <a:gd name="connsiteX3" fmla="*/ 9072561 w 9551192"/>
              <a:gd name="connsiteY3" fmla="*/ 126207 h 4024313"/>
              <a:gd name="connsiteX4" fmla="*/ 9339261 w 9551192"/>
              <a:gd name="connsiteY4" fmla="*/ 197644 h 4024313"/>
              <a:gd name="connsiteX5" fmla="*/ 9339261 w 9551192"/>
              <a:gd name="connsiteY5" fmla="*/ 280988 h 4024313"/>
              <a:gd name="connsiteX6" fmla="*/ 9258299 w 9551192"/>
              <a:gd name="connsiteY6" fmla="*/ 378619 h 4024313"/>
              <a:gd name="connsiteX7" fmla="*/ 9217817 w 9551192"/>
              <a:gd name="connsiteY7" fmla="*/ 392907 h 4024313"/>
              <a:gd name="connsiteX8" fmla="*/ 9179717 w 9551192"/>
              <a:gd name="connsiteY8" fmla="*/ 471488 h 4024313"/>
              <a:gd name="connsiteX9" fmla="*/ 9129711 w 9551192"/>
              <a:gd name="connsiteY9" fmla="*/ 514350 h 4024313"/>
              <a:gd name="connsiteX10" fmla="*/ 9129711 w 9551192"/>
              <a:gd name="connsiteY10" fmla="*/ 542926 h 4024313"/>
              <a:gd name="connsiteX11" fmla="*/ 9165430 w 9551192"/>
              <a:gd name="connsiteY11" fmla="*/ 569119 h 4024313"/>
              <a:gd name="connsiteX12" fmla="*/ 9165430 w 9551192"/>
              <a:gd name="connsiteY12" fmla="*/ 602458 h 4024313"/>
              <a:gd name="connsiteX13" fmla="*/ 9115424 w 9551192"/>
              <a:gd name="connsiteY13" fmla="*/ 633414 h 4024313"/>
              <a:gd name="connsiteX14" fmla="*/ 9148761 w 9551192"/>
              <a:gd name="connsiteY14" fmla="*/ 714375 h 4024313"/>
              <a:gd name="connsiteX15" fmla="*/ 9091611 w 9551192"/>
              <a:gd name="connsiteY15" fmla="*/ 812007 h 4024313"/>
              <a:gd name="connsiteX16" fmla="*/ 9108280 w 9551192"/>
              <a:gd name="connsiteY16" fmla="*/ 871538 h 4024313"/>
              <a:gd name="connsiteX17" fmla="*/ 9146380 w 9551192"/>
              <a:gd name="connsiteY17" fmla="*/ 864394 h 4024313"/>
              <a:gd name="connsiteX18" fmla="*/ 9179717 w 9551192"/>
              <a:gd name="connsiteY18" fmla="*/ 890588 h 4024313"/>
              <a:gd name="connsiteX19" fmla="*/ 9239249 w 9551192"/>
              <a:gd name="connsiteY19" fmla="*/ 859632 h 4024313"/>
              <a:gd name="connsiteX20" fmla="*/ 9272586 w 9551192"/>
              <a:gd name="connsiteY20" fmla="*/ 888207 h 4024313"/>
              <a:gd name="connsiteX21" fmla="*/ 9265442 w 9551192"/>
              <a:gd name="connsiteY21" fmla="*/ 964407 h 4024313"/>
              <a:gd name="connsiteX22" fmla="*/ 9270205 w 9551192"/>
              <a:gd name="connsiteY22" fmla="*/ 1038225 h 4024313"/>
              <a:gd name="connsiteX23" fmla="*/ 9260680 w 9551192"/>
              <a:gd name="connsiteY23" fmla="*/ 1073944 h 4024313"/>
              <a:gd name="connsiteX24" fmla="*/ 9265442 w 9551192"/>
              <a:gd name="connsiteY24" fmla="*/ 1131094 h 4024313"/>
              <a:gd name="connsiteX25" fmla="*/ 9213055 w 9551192"/>
              <a:gd name="connsiteY25" fmla="*/ 1138238 h 4024313"/>
              <a:gd name="connsiteX26" fmla="*/ 9179717 w 9551192"/>
              <a:gd name="connsiteY26" fmla="*/ 1163090 h 4024313"/>
              <a:gd name="connsiteX27" fmla="*/ 9179717 w 9551192"/>
              <a:gd name="connsiteY27" fmla="*/ 1193007 h 4024313"/>
              <a:gd name="connsiteX28" fmla="*/ 9239249 w 9551192"/>
              <a:gd name="connsiteY28" fmla="*/ 1300163 h 4024313"/>
              <a:gd name="connsiteX29" fmla="*/ 9251155 w 9551192"/>
              <a:gd name="connsiteY29" fmla="*/ 1369219 h 4024313"/>
              <a:gd name="connsiteX30" fmla="*/ 9298780 w 9551192"/>
              <a:gd name="connsiteY30" fmla="*/ 1404938 h 4024313"/>
              <a:gd name="connsiteX31" fmla="*/ 9353549 w 9551192"/>
              <a:gd name="connsiteY31" fmla="*/ 1378744 h 4024313"/>
              <a:gd name="connsiteX32" fmla="*/ 9415461 w 9551192"/>
              <a:gd name="connsiteY32" fmla="*/ 1402557 h 4024313"/>
              <a:gd name="connsiteX33" fmla="*/ 9446417 w 9551192"/>
              <a:gd name="connsiteY33" fmla="*/ 1450182 h 4024313"/>
              <a:gd name="connsiteX34" fmla="*/ 9448799 w 9551192"/>
              <a:gd name="connsiteY34" fmla="*/ 1488282 h 4024313"/>
              <a:gd name="connsiteX35" fmla="*/ 9463086 w 9551192"/>
              <a:gd name="connsiteY35" fmla="*/ 1535907 h 4024313"/>
              <a:gd name="connsiteX36" fmla="*/ 9517855 w 9551192"/>
              <a:gd name="connsiteY36" fmla="*/ 1512094 h 4024313"/>
              <a:gd name="connsiteX37" fmla="*/ 9544049 w 9551192"/>
              <a:gd name="connsiteY37" fmla="*/ 1514475 h 4024313"/>
              <a:gd name="connsiteX38" fmla="*/ 9532142 w 9551192"/>
              <a:gd name="connsiteY38" fmla="*/ 1616869 h 4024313"/>
              <a:gd name="connsiteX39" fmla="*/ 9548811 w 9551192"/>
              <a:gd name="connsiteY39" fmla="*/ 1631157 h 4024313"/>
              <a:gd name="connsiteX40" fmla="*/ 9551192 w 9551192"/>
              <a:gd name="connsiteY40" fmla="*/ 1662113 h 4024313"/>
              <a:gd name="connsiteX41" fmla="*/ 9496424 w 9551192"/>
              <a:gd name="connsiteY41" fmla="*/ 1757363 h 4024313"/>
              <a:gd name="connsiteX42" fmla="*/ 9498805 w 9551192"/>
              <a:gd name="connsiteY42" fmla="*/ 1838325 h 4024313"/>
              <a:gd name="connsiteX43" fmla="*/ 9465467 w 9551192"/>
              <a:gd name="connsiteY43" fmla="*/ 1878807 h 4024313"/>
              <a:gd name="connsiteX44" fmla="*/ 9467849 w 9551192"/>
              <a:gd name="connsiteY44" fmla="*/ 1931194 h 4024313"/>
              <a:gd name="connsiteX45" fmla="*/ 9491661 w 9551192"/>
              <a:gd name="connsiteY45" fmla="*/ 1933575 h 4024313"/>
              <a:gd name="connsiteX46" fmla="*/ 9503567 w 9551192"/>
              <a:gd name="connsiteY46" fmla="*/ 1950244 h 4024313"/>
              <a:gd name="connsiteX47" fmla="*/ 9446417 w 9551192"/>
              <a:gd name="connsiteY47" fmla="*/ 2052638 h 4024313"/>
              <a:gd name="connsiteX48" fmla="*/ 9308305 w 9551192"/>
              <a:gd name="connsiteY48" fmla="*/ 2100263 h 4024313"/>
              <a:gd name="connsiteX49" fmla="*/ 9270205 w 9551192"/>
              <a:gd name="connsiteY49" fmla="*/ 2121694 h 4024313"/>
              <a:gd name="connsiteX50" fmla="*/ 9255917 w 9551192"/>
              <a:gd name="connsiteY50" fmla="*/ 2202657 h 4024313"/>
              <a:gd name="connsiteX51" fmla="*/ 9236867 w 9551192"/>
              <a:gd name="connsiteY51" fmla="*/ 2207419 h 4024313"/>
              <a:gd name="connsiteX52" fmla="*/ 9201149 w 9551192"/>
              <a:gd name="connsiteY52" fmla="*/ 2181225 h 4024313"/>
              <a:gd name="connsiteX53" fmla="*/ 9184480 w 9551192"/>
              <a:gd name="connsiteY53" fmla="*/ 2190750 h 4024313"/>
              <a:gd name="connsiteX54" fmla="*/ 9146380 w 9551192"/>
              <a:gd name="connsiteY54" fmla="*/ 2293144 h 4024313"/>
              <a:gd name="connsiteX55" fmla="*/ 9146380 w 9551192"/>
              <a:gd name="connsiteY55" fmla="*/ 2336007 h 4024313"/>
              <a:gd name="connsiteX56" fmla="*/ 9122567 w 9551192"/>
              <a:gd name="connsiteY56" fmla="*/ 2376488 h 4024313"/>
              <a:gd name="connsiteX57" fmla="*/ 9148761 w 9551192"/>
              <a:gd name="connsiteY57" fmla="*/ 2414588 h 4024313"/>
              <a:gd name="connsiteX58" fmla="*/ 9141617 w 9551192"/>
              <a:gd name="connsiteY58" fmla="*/ 2466975 h 4024313"/>
              <a:gd name="connsiteX59" fmla="*/ 9110661 w 9551192"/>
              <a:gd name="connsiteY59" fmla="*/ 2493169 h 4024313"/>
              <a:gd name="connsiteX60" fmla="*/ 9082086 w 9551192"/>
              <a:gd name="connsiteY60" fmla="*/ 2576513 h 4024313"/>
              <a:gd name="connsiteX61" fmla="*/ 9059178 w 9551192"/>
              <a:gd name="connsiteY61" fmla="*/ 2592020 h 4024313"/>
              <a:gd name="connsiteX62" fmla="*/ 9036842 w 9551192"/>
              <a:gd name="connsiteY62" fmla="*/ 2695575 h 4024313"/>
              <a:gd name="connsiteX63" fmla="*/ 8924924 w 9551192"/>
              <a:gd name="connsiteY63" fmla="*/ 2774157 h 4024313"/>
              <a:gd name="connsiteX64" fmla="*/ 8982074 w 9551192"/>
              <a:gd name="connsiteY64" fmla="*/ 2800350 h 4024313"/>
              <a:gd name="connsiteX65" fmla="*/ 8982074 w 9551192"/>
              <a:gd name="connsiteY65" fmla="*/ 2819400 h 4024313"/>
              <a:gd name="connsiteX66" fmla="*/ 8913017 w 9551192"/>
              <a:gd name="connsiteY66" fmla="*/ 2838450 h 4024313"/>
              <a:gd name="connsiteX67" fmla="*/ 8898730 w 9551192"/>
              <a:gd name="connsiteY67" fmla="*/ 2821782 h 4024313"/>
              <a:gd name="connsiteX68" fmla="*/ 8882061 w 9551192"/>
              <a:gd name="connsiteY68" fmla="*/ 2828925 h 4024313"/>
              <a:gd name="connsiteX69" fmla="*/ 8834436 w 9551192"/>
              <a:gd name="connsiteY69" fmla="*/ 2847975 h 4024313"/>
              <a:gd name="connsiteX70" fmla="*/ 8805861 w 9551192"/>
              <a:gd name="connsiteY70" fmla="*/ 2909888 h 4024313"/>
              <a:gd name="connsiteX71" fmla="*/ 8748711 w 9551192"/>
              <a:gd name="connsiteY71" fmla="*/ 2921794 h 4024313"/>
              <a:gd name="connsiteX72" fmla="*/ 8691561 w 9551192"/>
              <a:gd name="connsiteY72" fmla="*/ 2988469 h 4024313"/>
              <a:gd name="connsiteX73" fmla="*/ 8698705 w 9551192"/>
              <a:gd name="connsiteY73" fmla="*/ 3048000 h 4024313"/>
              <a:gd name="connsiteX74" fmla="*/ 8672511 w 9551192"/>
              <a:gd name="connsiteY74" fmla="*/ 3086100 h 4024313"/>
              <a:gd name="connsiteX75" fmla="*/ 8653461 w 9551192"/>
              <a:gd name="connsiteY75" fmla="*/ 3105150 h 4024313"/>
              <a:gd name="connsiteX76" fmla="*/ 8651080 w 9551192"/>
              <a:gd name="connsiteY76" fmla="*/ 3171825 h 4024313"/>
              <a:gd name="connsiteX77" fmla="*/ 8582024 w 9551192"/>
              <a:gd name="connsiteY77" fmla="*/ 3212307 h 4024313"/>
              <a:gd name="connsiteX78" fmla="*/ 8582024 w 9551192"/>
              <a:gd name="connsiteY78" fmla="*/ 3257550 h 4024313"/>
              <a:gd name="connsiteX79" fmla="*/ 8553449 w 9551192"/>
              <a:gd name="connsiteY79" fmla="*/ 3286125 h 4024313"/>
              <a:gd name="connsiteX80" fmla="*/ 8553449 w 9551192"/>
              <a:gd name="connsiteY80" fmla="*/ 3395663 h 4024313"/>
              <a:gd name="connsiteX81" fmla="*/ 8586786 w 9551192"/>
              <a:gd name="connsiteY81" fmla="*/ 3419475 h 4024313"/>
              <a:gd name="connsiteX82" fmla="*/ 8558211 w 9551192"/>
              <a:gd name="connsiteY82" fmla="*/ 3481388 h 4024313"/>
              <a:gd name="connsiteX83" fmla="*/ 8589167 w 9551192"/>
              <a:gd name="connsiteY83" fmla="*/ 3493294 h 4024313"/>
              <a:gd name="connsiteX84" fmla="*/ 8589167 w 9551192"/>
              <a:gd name="connsiteY84" fmla="*/ 3505200 h 4024313"/>
              <a:gd name="connsiteX85" fmla="*/ 8622505 w 9551192"/>
              <a:gd name="connsiteY85" fmla="*/ 3531394 h 4024313"/>
              <a:gd name="connsiteX86" fmla="*/ 8617742 w 9551192"/>
              <a:gd name="connsiteY86" fmla="*/ 3579019 h 4024313"/>
              <a:gd name="connsiteX87" fmla="*/ 8589167 w 9551192"/>
              <a:gd name="connsiteY87" fmla="*/ 3583782 h 4024313"/>
              <a:gd name="connsiteX88" fmla="*/ 8579642 w 9551192"/>
              <a:gd name="connsiteY88" fmla="*/ 3621882 h 4024313"/>
              <a:gd name="connsiteX89" fmla="*/ 8527255 w 9551192"/>
              <a:gd name="connsiteY89" fmla="*/ 3612357 h 4024313"/>
              <a:gd name="connsiteX90" fmla="*/ 8486774 w 9551192"/>
              <a:gd name="connsiteY90" fmla="*/ 3631407 h 4024313"/>
              <a:gd name="connsiteX91" fmla="*/ 8446292 w 9551192"/>
              <a:gd name="connsiteY91" fmla="*/ 3621882 h 4024313"/>
              <a:gd name="connsiteX92" fmla="*/ 8467724 w 9551192"/>
              <a:gd name="connsiteY92" fmla="*/ 3586163 h 4024313"/>
              <a:gd name="connsiteX93" fmla="*/ 8472486 w 9551192"/>
              <a:gd name="connsiteY93" fmla="*/ 3507582 h 4024313"/>
              <a:gd name="connsiteX94" fmla="*/ 8498680 w 9551192"/>
              <a:gd name="connsiteY94" fmla="*/ 3481388 h 4024313"/>
              <a:gd name="connsiteX95" fmla="*/ 8474867 w 9551192"/>
              <a:gd name="connsiteY95" fmla="*/ 3450432 h 4024313"/>
              <a:gd name="connsiteX96" fmla="*/ 8417717 w 9551192"/>
              <a:gd name="connsiteY96" fmla="*/ 3469482 h 4024313"/>
              <a:gd name="connsiteX97" fmla="*/ 8417717 w 9551192"/>
              <a:gd name="connsiteY97" fmla="*/ 3531394 h 4024313"/>
              <a:gd name="connsiteX98" fmla="*/ 8398667 w 9551192"/>
              <a:gd name="connsiteY98" fmla="*/ 3562350 h 4024313"/>
              <a:gd name="connsiteX99" fmla="*/ 8381999 w 9551192"/>
              <a:gd name="connsiteY99" fmla="*/ 3521869 h 4024313"/>
              <a:gd name="connsiteX100" fmla="*/ 8355805 w 9551192"/>
              <a:gd name="connsiteY100" fmla="*/ 3500438 h 4024313"/>
              <a:gd name="connsiteX101" fmla="*/ 8334374 w 9551192"/>
              <a:gd name="connsiteY101" fmla="*/ 3531394 h 4024313"/>
              <a:gd name="connsiteX102" fmla="*/ 8362949 w 9551192"/>
              <a:gd name="connsiteY102" fmla="*/ 3574257 h 4024313"/>
              <a:gd name="connsiteX103" fmla="*/ 8301036 w 9551192"/>
              <a:gd name="connsiteY103" fmla="*/ 3576638 h 4024313"/>
              <a:gd name="connsiteX104" fmla="*/ 8284367 w 9551192"/>
              <a:gd name="connsiteY104" fmla="*/ 3600450 h 4024313"/>
              <a:gd name="connsiteX105" fmla="*/ 8229599 w 9551192"/>
              <a:gd name="connsiteY105" fmla="*/ 3612357 h 4024313"/>
              <a:gd name="connsiteX106" fmla="*/ 8215311 w 9551192"/>
              <a:gd name="connsiteY106" fmla="*/ 3640932 h 4024313"/>
              <a:gd name="connsiteX107" fmla="*/ 8224836 w 9551192"/>
              <a:gd name="connsiteY107" fmla="*/ 3676650 h 4024313"/>
              <a:gd name="connsiteX108" fmla="*/ 8172449 w 9551192"/>
              <a:gd name="connsiteY108" fmla="*/ 3748088 h 4024313"/>
              <a:gd name="connsiteX109" fmla="*/ 8136730 w 9551192"/>
              <a:gd name="connsiteY109" fmla="*/ 3759994 h 4024313"/>
              <a:gd name="connsiteX110" fmla="*/ 8081961 w 9551192"/>
              <a:gd name="connsiteY110" fmla="*/ 3748088 h 4024313"/>
              <a:gd name="connsiteX111" fmla="*/ 8053386 w 9551192"/>
              <a:gd name="connsiteY111" fmla="*/ 3819525 h 4024313"/>
              <a:gd name="connsiteX112" fmla="*/ 8029574 w 9551192"/>
              <a:gd name="connsiteY112" fmla="*/ 3814763 h 4024313"/>
              <a:gd name="connsiteX113" fmla="*/ 7981949 w 9551192"/>
              <a:gd name="connsiteY113" fmla="*/ 3819525 h 4024313"/>
              <a:gd name="connsiteX114" fmla="*/ 7965280 w 9551192"/>
              <a:gd name="connsiteY114" fmla="*/ 3860007 h 4024313"/>
              <a:gd name="connsiteX115" fmla="*/ 7905749 w 9551192"/>
              <a:gd name="connsiteY115" fmla="*/ 3867150 h 4024313"/>
              <a:gd name="connsiteX116" fmla="*/ 7896224 w 9551192"/>
              <a:gd name="connsiteY116" fmla="*/ 3905250 h 4024313"/>
              <a:gd name="connsiteX117" fmla="*/ 7831930 w 9551192"/>
              <a:gd name="connsiteY117" fmla="*/ 3900488 h 4024313"/>
              <a:gd name="connsiteX118" fmla="*/ 7831930 w 9551192"/>
              <a:gd name="connsiteY118" fmla="*/ 3957638 h 4024313"/>
              <a:gd name="connsiteX119" fmla="*/ 7815261 w 9551192"/>
              <a:gd name="connsiteY119" fmla="*/ 3986213 h 4024313"/>
              <a:gd name="connsiteX120" fmla="*/ 7758111 w 9551192"/>
              <a:gd name="connsiteY120" fmla="*/ 3948113 h 4024313"/>
              <a:gd name="connsiteX121" fmla="*/ 7700961 w 9551192"/>
              <a:gd name="connsiteY121" fmla="*/ 3945732 h 4024313"/>
              <a:gd name="connsiteX122" fmla="*/ 7703342 w 9551192"/>
              <a:gd name="connsiteY122" fmla="*/ 3893344 h 4024313"/>
              <a:gd name="connsiteX123" fmla="*/ 7677149 w 9551192"/>
              <a:gd name="connsiteY123" fmla="*/ 3881438 h 4024313"/>
              <a:gd name="connsiteX124" fmla="*/ 7653336 w 9551192"/>
              <a:gd name="connsiteY124" fmla="*/ 3910013 h 4024313"/>
              <a:gd name="connsiteX125" fmla="*/ 7634286 w 9551192"/>
              <a:gd name="connsiteY125" fmla="*/ 3879057 h 4024313"/>
              <a:gd name="connsiteX126" fmla="*/ 7639049 w 9551192"/>
              <a:gd name="connsiteY126" fmla="*/ 3833813 h 4024313"/>
              <a:gd name="connsiteX127" fmla="*/ 7612855 w 9551192"/>
              <a:gd name="connsiteY127" fmla="*/ 3798094 h 4024313"/>
              <a:gd name="connsiteX128" fmla="*/ 7548561 w 9551192"/>
              <a:gd name="connsiteY128" fmla="*/ 3810000 h 4024313"/>
              <a:gd name="connsiteX129" fmla="*/ 7539036 w 9551192"/>
              <a:gd name="connsiteY129" fmla="*/ 3852863 h 4024313"/>
              <a:gd name="connsiteX130" fmla="*/ 7505699 w 9551192"/>
              <a:gd name="connsiteY130" fmla="*/ 3810000 h 4024313"/>
              <a:gd name="connsiteX131" fmla="*/ 7508080 w 9551192"/>
              <a:gd name="connsiteY131" fmla="*/ 3733800 h 4024313"/>
              <a:gd name="connsiteX132" fmla="*/ 7469980 w 9551192"/>
              <a:gd name="connsiteY132" fmla="*/ 3714750 h 4024313"/>
              <a:gd name="connsiteX133" fmla="*/ 7424736 w 9551192"/>
              <a:gd name="connsiteY133" fmla="*/ 3714750 h 4024313"/>
              <a:gd name="connsiteX134" fmla="*/ 7396161 w 9551192"/>
              <a:gd name="connsiteY134" fmla="*/ 3662363 h 4024313"/>
              <a:gd name="connsiteX135" fmla="*/ 7405686 w 9551192"/>
              <a:gd name="connsiteY135" fmla="*/ 3600450 h 4024313"/>
              <a:gd name="connsiteX136" fmla="*/ 7429499 w 9551192"/>
              <a:gd name="connsiteY136" fmla="*/ 3600450 h 4024313"/>
              <a:gd name="connsiteX137" fmla="*/ 7446167 w 9551192"/>
              <a:gd name="connsiteY137" fmla="*/ 3571875 h 4024313"/>
              <a:gd name="connsiteX138" fmla="*/ 7508080 w 9551192"/>
              <a:gd name="connsiteY138" fmla="*/ 3579019 h 4024313"/>
              <a:gd name="connsiteX139" fmla="*/ 7500936 w 9551192"/>
              <a:gd name="connsiteY139" fmla="*/ 3538538 h 4024313"/>
              <a:gd name="connsiteX140" fmla="*/ 7481886 w 9551192"/>
              <a:gd name="connsiteY140" fmla="*/ 3505200 h 4024313"/>
              <a:gd name="connsiteX141" fmla="*/ 7446167 w 9551192"/>
              <a:gd name="connsiteY141" fmla="*/ 3519488 h 4024313"/>
              <a:gd name="connsiteX142" fmla="*/ 7417592 w 9551192"/>
              <a:gd name="connsiteY142" fmla="*/ 3509963 h 4024313"/>
              <a:gd name="connsiteX143" fmla="*/ 7415211 w 9551192"/>
              <a:gd name="connsiteY143" fmla="*/ 3448050 h 4024313"/>
              <a:gd name="connsiteX144" fmla="*/ 7367586 w 9551192"/>
              <a:gd name="connsiteY144" fmla="*/ 3393282 h 4024313"/>
              <a:gd name="connsiteX145" fmla="*/ 7300161 w 9551192"/>
              <a:gd name="connsiteY145" fmla="*/ 3356837 h 4024313"/>
              <a:gd name="connsiteX146" fmla="*/ 7227092 w 9551192"/>
              <a:gd name="connsiteY146" fmla="*/ 3383757 h 4024313"/>
              <a:gd name="connsiteX147" fmla="*/ 7208042 w 9551192"/>
              <a:gd name="connsiteY147" fmla="*/ 3357563 h 4024313"/>
              <a:gd name="connsiteX148" fmla="*/ 7212805 w 9551192"/>
              <a:gd name="connsiteY148" fmla="*/ 3309938 h 4024313"/>
              <a:gd name="connsiteX149" fmla="*/ 7219949 w 9551192"/>
              <a:gd name="connsiteY149" fmla="*/ 3240882 h 4024313"/>
              <a:gd name="connsiteX150" fmla="*/ 7205661 w 9551192"/>
              <a:gd name="connsiteY150" fmla="*/ 3167063 h 4024313"/>
              <a:gd name="connsiteX151" fmla="*/ 7222330 w 9551192"/>
              <a:gd name="connsiteY151" fmla="*/ 3133725 h 4024313"/>
              <a:gd name="connsiteX152" fmla="*/ 7248524 w 9551192"/>
              <a:gd name="connsiteY152" fmla="*/ 3081338 h 4024313"/>
              <a:gd name="connsiteX153" fmla="*/ 7286624 w 9551192"/>
              <a:gd name="connsiteY153" fmla="*/ 3071813 h 4024313"/>
              <a:gd name="connsiteX154" fmla="*/ 7327105 w 9551192"/>
              <a:gd name="connsiteY154" fmla="*/ 3040857 h 4024313"/>
              <a:gd name="connsiteX155" fmla="*/ 7331867 w 9551192"/>
              <a:gd name="connsiteY155" fmla="*/ 3009900 h 4024313"/>
              <a:gd name="connsiteX156" fmla="*/ 7353299 w 9551192"/>
              <a:gd name="connsiteY156" fmla="*/ 2933700 h 4024313"/>
              <a:gd name="connsiteX157" fmla="*/ 7419974 w 9551192"/>
              <a:gd name="connsiteY157" fmla="*/ 2902744 h 4024313"/>
              <a:gd name="connsiteX158" fmla="*/ 7417592 w 9551192"/>
              <a:gd name="connsiteY158" fmla="*/ 2819400 h 4024313"/>
              <a:gd name="connsiteX159" fmla="*/ 7377111 w 9551192"/>
              <a:gd name="connsiteY159" fmla="*/ 2783682 h 4024313"/>
              <a:gd name="connsiteX160" fmla="*/ 7377111 w 9551192"/>
              <a:gd name="connsiteY160" fmla="*/ 2755107 h 4024313"/>
              <a:gd name="connsiteX161" fmla="*/ 7367586 w 9551192"/>
              <a:gd name="connsiteY161" fmla="*/ 2717007 h 4024313"/>
              <a:gd name="connsiteX162" fmla="*/ 7319961 w 9551192"/>
              <a:gd name="connsiteY162" fmla="*/ 2614613 h 4024313"/>
              <a:gd name="connsiteX163" fmla="*/ 7319961 w 9551192"/>
              <a:gd name="connsiteY163" fmla="*/ 2512219 h 4024313"/>
              <a:gd name="connsiteX164" fmla="*/ 7296149 w 9551192"/>
              <a:gd name="connsiteY164" fmla="*/ 2450307 h 4024313"/>
              <a:gd name="connsiteX165" fmla="*/ 7319961 w 9551192"/>
              <a:gd name="connsiteY165" fmla="*/ 2400300 h 4024313"/>
              <a:gd name="connsiteX166" fmla="*/ 7386636 w 9551192"/>
              <a:gd name="connsiteY166" fmla="*/ 2452688 h 4024313"/>
              <a:gd name="connsiteX167" fmla="*/ 7400924 w 9551192"/>
              <a:gd name="connsiteY167" fmla="*/ 2421732 h 4024313"/>
              <a:gd name="connsiteX168" fmla="*/ 7358061 w 9551192"/>
              <a:gd name="connsiteY168" fmla="*/ 2366963 h 4024313"/>
              <a:gd name="connsiteX169" fmla="*/ 7327105 w 9551192"/>
              <a:gd name="connsiteY169" fmla="*/ 2278857 h 4024313"/>
              <a:gd name="connsiteX170" fmla="*/ 7422355 w 9551192"/>
              <a:gd name="connsiteY170" fmla="*/ 2235994 h 4024313"/>
              <a:gd name="connsiteX171" fmla="*/ 7405686 w 9551192"/>
              <a:gd name="connsiteY171" fmla="*/ 2185988 h 4024313"/>
              <a:gd name="connsiteX172" fmla="*/ 7360442 w 9551192"/>
              <a:gd name="connsiteY172" fmla="*/ 2178844 h 4024313"/>
              <a:gd name="connsiteX173" fmla="*/ 7350917 w 9551192"/>
              <a:gd name="connsiteY173" fmla="*/ 2152650 h 4024313"/>
              <a:gd name="connsiteX174" fmla="*/ 7303292 w 9551192"/>
              <a:gd name="connsiteY174" fmla="*/ 2152650 h 4024313"/>
              <a:gd name="connsiteX175" fmla="*/ 7286624 w 9551192"/>
              <a:gd name="connsiteY175" fmla="*/ 2121694 h 4024313"/>
              <a:gd name="connsiteX176" fmla="*/ 7315199 w 9551192"/>
              <a:gd name="connsiteY176" fmla="*/ 2085975 h 4024313"/>
              <a:gd name="connsiteX177" fmla="*/ 7303292 w 9551192"/>
              <a:gd name="connsiteY177" fmla="*/ 2007394 h 4024313"/>
              <a:gd name="connsiteX178" fmla="*/ 7360442 w 9551192"/>
              <a:gd name="connsiteY178" fmla="*/ 1926432 h 4024313"/>
              <a:gd name="connsiteX179" fmla="*/ 7398542 w 9551192"/>
              <a:gd name="connsiteY179" fmla="*/ 1935957 h 4024313"/>
              <a:gd name="connsiteX180" fmla="*/ 7486649 w 9551192"/>
              <a:gd name="connsiteY180" fmla="*/ 1831182 h 4024313"/>
              <a:gd name="connsiteX181" fmla="*/ 7454097 w 9551192"/>
              <a:gd name="connsiteY181" fmla="*/ 1745153 h 4024313"/>
              <a:gd name="connsiteX182" fmla="*/ 7453311 w 9551192"/>
              <a:gd name="connsiteY182" fmla="*/ 1745457 h 4024313"/>
              <a:gd name="connsiteX183" fmla="*/ 7417592 w 9551192"/>
              <a:gd name="connsiteY183" fmla="*/ 1662113 h 4024313"/>
              <a:gd name="connsiteX184" fmla="*/ 7408067 w 9551192"/>
              <a:gd name="connsiteY184" fmla="*/ 1583532 h 4024313"/>
              <a:gd name="connsiteX185" fmla="*/ 7381874 w 9551192"/>
              <a:gd name="connsiteY185" fmla="*/ 1578769 h 4024313"/>
              <a:gd name="connsiteX186" fmla="*/ 7339011 w 9551192"/>
              <a:gd name="connsiteY186" fmla="*/ 1431132 h 4024313"/>
              <a:gd name="connsiteX187" fmla="*/ 7343774 w 9551192"/>
              <a:gd name="connsiteY187" fmla="*/ 1373982 h 4024313"/>
              <a:gd name="connsiteX188" fmla="*/ 7384255 w 9551192"/>
              <a:gd name="connsiteY188" fmla="*/ 1409700 h 4024313"/>
              <a:gd name="connsiteX189" fmla="*/ 7410449 w 9551192"/>
              <a:gd name="connsiteY189" fmla="*/ 1409700 h 4024313"/>
              <a:gd name="connsiteX190" fmla="*/ 7410449 w 9551192"/>
              <a:gd name="connsiteY190" fmla="*/ 1340644 h 4024313"/>
              <a:gd name="connsiteX191" fmla="*/ 7381874 w 9551192"/>
              <a:gd name="connsiteY191" fmla="*/ 1316832 h 4024313"/>
              <a:gd name="connsiteX192" fmla="*/ 7389017 w 9551192"/>
              <a:gd name="connsiteY192" fmla="*/ 1238250 h 4024313"/>
              <a:gd name="connsiteX193" fmla="*/ 7434261 w 9551192"/>
              <a:gd name="connsiteY193" fmla="*/ 1176338 h 4024313"/>
              <a:gd name="connsiteX194" fmla="*/ 7429499 w 9551192"/>
              <a:gd name="connsiteY194" fmla="*/ 1107282 h 4024313"/>
              <a:gd name="connsiteX195" fmla="*/ 7477124 w 9551192"/>
              <a:gd name="connsiteY195" fmla="*/ 1021557 h 4024313"/>
              <a:gd name="connsiteX196" fmla="*/ 7596186 w 9551192"/>
              <a:gd name="connsiteY196" fmla="*/ 1066800 h 4024313"/>
              <a:gd name="connsiteX197" fmla="*/ 7596186 w 9551192"/>
              <a:gd name="connsiteY197" fmla="*/ 1042988 h 4024313"/>
              <a:gd name="connsiteX198" fmla="*/ 7710486 w 9551192"/>
              <a:gd name="connsiteY198" fmla="*/ 1035844 h 4024313"/>
              <a:gd name="connsiteX199" fmla="*/ 7743824 w 9551192"/>
              <a:gd name="connsiteY199" fmla="*/ 1062038 h 4024313"/>
              <a:gd name="connsiteX200" fmla="*/ 7786686 w 9551192"/>
              <a:gd name="connsiteY200" fmla="*/ 1062038 h 4024313"/>
              <a:gd name="connsiteX201" fmla="*/ 7820024 w 9551192"/>
              <a:gd name="connsiteY201" fmla="*/ 1092994 h 4024313"/>
              <a:gd name="connsiteX202" fmla="*/ 7872411 w 9551192"/>
              <a:gd name="connsiteY202" fmla="*/ 1069182 h 4024313"/>
              <a:gd name="connsiteX203" fmla="*/ 7981949 w 9551192"/>
              <a:gd name="connsiteY203" fmla="*/ 1035844 h 4024313"/>
              <a:gd name="connsiteX204" fmla="*/ 8017667 w 9551192"/>
              <a:gd name="connsiteY204" fmla="*/ 1052513 h 4024313"/>
              <a:gd name="connsiteX205" fmla="*/ 8051005 w 9551192"/>
              <a:gd name="connsiteY205" fmla="*/ 1023938 h 4024313"/>
              <a:gd name="connsiteX206" fmla="*/ 8072436 w 9551192"/>
              <a:gd name="connsiteY206" fmla="*/ 1083469 h 4024313"/>
              <a:gd name="connsiteX207" fmla="*/ 8117680 w 9551192"/>
              <a:gd name="connsiteY207" fmla="*/ 1042988 h 4024313"/>
              <a:gd name="connsiteX208" fmla="*/ 8086724 w 9551192"/>
              <a:gd name="connsiteY208" fmla="*/ 969169 h 4024313"/>
              <a:gd name="connsiteX209" fmla="*/ 8122442 w 9551192"/>
              <a:gd name="connsiteY209" fmla="*/ 935832 h 4024313"/>
              <a:gd name="connsiteX210" fmla="*/ 8122442 w 9551192"/>
              <a:gd name="connsiteY210" fmla="*/ 919163 h 4024313"/>
              <a:gd name="connsiteX211" fmla="*/ 8158161 w 9551192"/>
              <a:gd name="connsiteY211" fmla="*/ 883444 h 4024313"/>
              <a:gd name="connsiteX212" fmla="*/ 8160542 w 9551192"/>
              <a:gd name="connsiteY212" fmla="*/ 847725 h 4024313"/>
              <a:gd name="connsiteX213" fmla="*/ 8072436 w 9551192"/>
              <a:gd name="connsiteY213" fmla="*/ 823913 h 4024313"/>
              <a:gd name="connsiteX214" fmla="*/ 8074817 w 9551192"/>
              <a:gd name="connsiteY214" fmla="*/ 862013 h 4024313"/>
              <a:gd name="connsiteX215" fmla="*/ 8039099 w 9551192"/>
              <a:gd name="connsiteY215" fmla="*/ 859632 h 4024313"/>
              <a:gd name="connsiteX216" fmla="*/ 8022430 w 9551192"/>
              <a:gd name="connsiteY216" fmla="*/ 781050 h 4024313"/>
              <a:gd name="connsiteX217" fmla="*/ 7941467 w 9551192"/>
              <a:gd name="connsiteY217" fmla="*/ 676275 h 4024313"/>
              <a:gd name="connsiteX218" fmla="*/ 7905749 w 9551192"/>
              <a:gd name="connsiteY218" fmla="*/ 671513 h 4024313"/>
              <a:gd name="connsiteX219" fmla="*/ 7784305 w 9551192"/>
              <a:gd name="connsiteY219" fmla="*/ 488157 h 4024313"/>
              <a:gd name="connsiteX220" fmla="*/ 7443786 w 9551192"/>
              <a:gd name="connsiteY220" fmla="*/ 314325 h 4024313"/>
              <a:gd name="connsiteX221" fmla="*/ 7005636 w 9551192"/>
              <a:gd name="connsiteY221" fmla="*/ 238126 h 4024313"/>
              <a:gd name="connsiteX222" fmla="*/ 6967536 w 9551192"/>
              <a:gd name="connsiteY222" fmla="*/ 214313 h 4024313"/>
              <a:gd name="connsiteX223" fmla="*/ 6960392 w 9551192"/>
              <a:gd name="connsiteY223" fmla="*/ 185739 h 4024313"/>
              <a:gd name="connsiteX224" fmla="*/ 6919911 w 9551192"/>
              <a:gd name="connsiteY224" fmla="*/ 169070 h 4024313"/>
              <a:gd name="connsiteX225" fmla="*/ 6898480 w 9551192"/>
              <a:gd name="connsiteY225" fmla="*/ 178594 h 4024313"/>
              <a:gd name="connsiteX226" fmla="*/ 6948486 w 9551192"/>
              <a:gd name="connsiteY226" fmla="*/ 250032 h 4024313"/>
              <a:gd name="connsiteX227" fmla="*/ 6612730 w 9551192"/>
              <a:gd name="connsiteY227" fmla="*/ 383382 h 4024313"/>
              <a:gd name="connsiteX228" fmla="*/ 6424611 w 9551192"/>
              <a:gd name="connsiteY228" fmla="*/ 381001 h 4024313"/>
              <a:gd name="connsiteX229" fmla="*/ 6241255 w 9551192"/>
              <a:gd name="connsiteY229" fmla="*/ 416719 h 4024313"/>
              <a:gd name="connsiteX230" fmla="*/ 6224586 w 9551192"/>
              <a:gd name="connsiteY230" fmla="*/ 445294 h 4024313"/>
              <a:gd name="connsiteX231" fmla="*/ 6143624 w 9551192"/>
              <a:gd name="connsiteY231" fmla="*/ 473870 h 4024313"/>
              <a:gd name="connsiteX232" fmla="*/ 6088855 w 9551192"/>
              <a:gd name="connsiteY232" fmla="*/ 692944 h 4024313"/>
              <a:gd name="connsiteX233" fmla="*/ 6050755 w 9551192"/>
              <a:gd name="connsiteY233" fmla="*/ 766763 h 4024313"/>
              <a:gd name="connsiteX234" fmla="*/ 5938836 w 9551192"/>
              <a:gd name="connsiteY234" fmla="*/ 854869 h 4024313"/>
              <a:gd name="connsiteX235" fmla="*/ 5960267 w 9551192"/>
              <a:gd name="connsiteY235" fmla="*/ 885825 h 4024313"/>
              <a:gd name="connsiteX236" fmla="*/ 5962649 w 9551192"/>
              <a:gd name="connsiteY236" fmla="*/ 902494 h 4024313"/>
              <a:gd name="connsiteX237" fmla="*/ 5929311 w 9551192"/>
              <a:gd name="connsiteY237" fmla="*/ 921544 h 4024313"/>
              <a:gd name="connsiteX238" fmla="*/ 5869780 w 9551192"/>
              <a:gd name="connsiteY238" fmla="*/ 892969 h 4024313"/>
              <a:gd name="connsiteX239" fmla="*/ 5857874 w 9551192"/>
              <a:gd name="connsiteY239" fmla="*/ 912019 h 4024313"/>
              <a:gd name="connsiteX240" fmla="*/ 5876924 w 9551192"/>
              <a:gd name="connsiteY240" fmla="*/ 954882 h 4024313"/>
              <a:gd name="connsiteX241" fmla="*/ 5869780 w 9551192"/>
              <a:gd name="connsiteY241" fmla="*/ 964407 h 4024313"/>
              <a:gd name="connsiteX242" fmla="*/ 5829299 w 9551192"/>
              <a:gd name="connsiteY242" fmla="*/ 945357 h 4024313"/>
              <a:gd name="connsiteX243" fmla="*/ 5829299 w 9551192"/>
              <a:gd name="connsiteY243" fmla="*/ 981075 h 4024313"/>
              <a:gd name="connsiteX244" fmla="*/ 5805486 w 9551192"/>
              <a:gd name="connsiteY244" fmla="*/ 957263 h 4024313"/>
              <a:gd name="connsiteX245" fmla="*/ 5778425 w 9551192"/>
              <a:gd name="connsiteY245" fmla="*/ 982294 h 4024313"/>
              <a:gd name="connsiteX246" fmla="*/ 5791199 w 9551192"/>
              <a:gd name="connsiteY246" fmla="*/ 981075 h 4024313"/>
              <a:gd name="connsiteX247" fmla="*/ 5819774 w 9551192"/>
              <a:gd name="connsiteY247" fmla="*/ 1026319 h 4024313"/>
              <a:gd name="connsiteX248" fmla="*/ 5817392 w 9551192"/>
              <a:gd name="connsiteY248" fmla="*/ 1050132 h 4024313"/>
              <a:gd name="connsiteX249" fmla="*/ 5774530 w 9551192"/>
              <a:gd name="connsiteY249" fmla="*/ 1059657 h 4024313"/>
              <a:gd name="connsiteX250" fmla="*/ 5800724 w 9551192"/>
              <a:gd name="connsiteY250" fmla="*/ 1092994 h 4024313"/>
              <a:gd name="connsiteX251" fmla="*/ 5803105 w 9551192"/>
              <a:gd name="connsiteY251" fmla="*/ 1147763 h 4024313"/>
              <a:gd name="connsiteX252" fmla="*/ 5803105 w 9551192"/>
              <a:gd name="connsiteY252" fmla="*/ 1216819 h 4024313"/>
              <a:gd name="connsiteX253" fmla="*/ 5824536 w 9551192"/>
              <a:gd name="connsiteY253" fmla="*/ 1257300 h 4024313"/>
              <a:gd name="connsiteX254" fmla="*/ 5831680 w 9551192"/>
              <a:gd name="connsiteY254" fmla="*/ 1283494 h 4024313"/>
              <a:gd name="connsiteX255" fmla="*/ 5876924 w 9551192"/>
              <a:gd name="connsiteY255" fmla="*/ 1278732 h 4024313"/>
              <a:gd name="connsiteX256" fmla="*/ 5876924 w 9551192"/>
              <a:gd name="connsiteY256" fmla="*/ 1219200 h 4024313"/>
              <a:gd name="connsiteX257" fmla="*/ 5850730 w 9551192"/>
              <a:gd name="connsiteY257" fmla="*/ 1183482 h 4024313"/>
              <a:gd name="connsiteX258" fmla="*/ 5865017 w 9551192"/>
              <a:gd name="connsiteY258" fmla="*/ 1166813 h 4024313"/>
              <a:gd name="connsiteX259" fmla="*/ 5855492 w 9551192"/>
              <a:gd name="connsiteY259" fmla="*/ 1116807 h 4024313"/>
              <a:gd name="connsiteX260" fmla="*/ 5860255 w 9551192"/>
              <a:gd name="connsiteY260" fmla="*/ 1083469 h 4024313"/>
              <a:gd name="connsiteX261" fmla="*/ 5960267 w 9551192"/>
              <a:gd name="connsiteY261" fmla="*/ 1088232 h 4024313"/>
              <a:gd name="connsiteX262" fmla="*/ 6005511 w 9551192"/>
              <a:gd name="connsiteY262" fmla="*/ 1143000 h 4024313"/>
              <a:gd name="connsiteX263" fmla="*/ 5972174 w 9551192"/>
              <a:gd name="connsiteY263" fmla="*/ 1262063 h 4024313"/>
              <a:gd name="connsiteX264" fmla="*/ 5872161 w 9551192"/>
              <a:gd name="connsiteY264" fmla="*/ 1364457 h 4024313"/>
              <a:gd name="connsiteX265" fmla="*/ 5638799 w 9551192"/>
              <a:gd name="connsiteY265" fmla="*/ 1493044 h 4024313"/>
              <a:gd name="connsiteX266" fmla="*/ 5300661 w 9551192"/>
              <a:gd name="connsiteY266" fmla="*/ 1593057 h 4024313"/>
              <a:gd name="connsiteX267" fmla="*/ 5274467 w 9551192"/>
              <a:gd name="connsiteY267" fmla="*/ 1662113 h 4024313"/>
              <a:gd name="connsiteX268" fmla="*/ 5107780 w 9551192"/>
              <a:gd name="connsiteY268" fmla="*/ 1719263 h 4024313"/>
              <a:gd name="connsiteX269" fmla="*/ 4998242 w 9551192"/>
              <a:gd name="connsiteY269" fmla="*/ 1790700 h 4024313"/>
              <a:gd name="connsiteX270" fmla="*/ 4969667 w 9551192"/>
              <a:gd name="connsiteY270" fmla="*/ 1907382 h 4024313"/>
              <a:gd name="connsiteX271" fmla="*/ 4905374 w 9551192"/>
              <a:gd name="connsiteY271" fmla="*/ 1983582 h 4024313"/>
              <a:gd name="connsiteX272" fmla="*/ 4905374 w 9551192"/>
              <a:gd name="connsiteY272" fmla="*/ 2052638 h 4024313"/>
              <a:gd name="connsiteX273" fmla="*/ 4831555 w 9551192"/>
              <a:gd name="connsiteY273" fmla="*/ 2088357 h 4024313"/>
              <a:gd name="connsiteX274" fmla="*/ 4831555 w 9551192"/>
              <a:gd name="connsiteY274" fmla="*/ 2190750 h 4024313"/>
              <a:gd name="connsiteX275" fmla="*/ 4819649 w 9551192"/>
              <a:gd name="connsiteY275" fmla="*/ 2233613 h 4024313"/>
              <a:gd name="connsiteX276" fmla="*/ 4905374 w 9551192"/>
              <a:gd name="connsiteY276" fmla="*/ 2300288 h 4024313"/>
              <a:gd name="connsiteX277" fmla="*/ 4893467 w 9551192"/>
              <a:gd name="connsiteY277" fmla="*/ 2397919 h 4024313"/>
              <a:gd name="connsiteX278" fmla="*/ 4884980 w 9551192"/>
              <a:gd name="connsiteY278" fmla="*/ 2404304 h 4024313"/>
              <a:gd name="connsiteX279" fmla="*/ 4705349 w 9551192"/>
              <a:gd name="connsiteY279" fmla="*/ 2712244 h 4024313"/>
              <a:gd name="connsiteX280" fmla="*/ 4679155 w 9551192"/>
              <a:gd name="connsiteY280" fmla="*/ 2726532 h 4024313"/>
              <a:gd name="connsiteX281" fmla="*/ 4629149 w 9551192"/>
              <a:gd name="connsiteY281" fmla="*/ 2705100 h 4024313"/>
              <a:gd name="connsiteX282" fmla="*/ 4610099 w 9551192"/>
              <a:gd name="connsiteY282" fmla="*/ 2733675 h 4024313"/>
              <a:gd name="connsiteX283" fmla="*/ 4641055 w 9551192"/>
              <a:gd name="connsiteY283" fmla="*/ 2757488 h 4024313"/>
              <a:gd name="connsiteX284" fmla="*/ 4681536 w 9551192"/>
              <a:gd name="connsiteY284" fmla="*/ 2757488 h 4024313"/>
              <a:gd name="connsiteX285" fmla="*/ 4686299 w 9551192"/>
              <a:gd name="connsiteY285" fmla="*/ 2778919 h 4024313"/>
              <a:gd name="connsiteX286" fmla="*/ 4652961 w 9551192"/>
              <a:gd name="connsiteY286" fmla="*/ 2805113 h 4024313"/>
              <a:gd name="connsiteX287" fmla="*/ 4624386 w 9551192"/>
              <a:gd name="connsiteY287" fmla="*/ 2850357 h 4024313"/>
              <a:gd name="connsiteX288" fmla="*/ 4491036 w 9551192"/>
              <a:gd name="connsiteY288" fmla="*/ 2907507 h 4024313"/>
              <a:gd name="connsiteX289" fmla="*/ 4231480 w 9551192"/>
              <a:gd name="connsiteY289" fmla="*/ 3121819 h 4024313"/>
              <a:gd name="connsiteX290" fmla="*/ 4195761 w 9551192"/>
              <a:gd name="connsiteY290" fmla="*/ 3240882 h 4024313"/>
              <a:gd name="connsiteX291" fmla="*/ 4140992 w 9551192"/>
              <a:gd name="connsiteY291" fmla="*/ 3374232 h 4024313"/>
              <a:gd name="connsiteX292" fmla="*/ 4074317 w 9551192"/>
              <a:gd name="connsiteY292" fmla="*/ 3524250 h 4024313"/>
              <a:gd name="connsiteX293" fmla="*/ 4071936 w 9551192"/>
              <a:gd name="connsiteY293" fmla="*/ 3717132 h 4024313"/>
              <a:gd name="connsiteX294" fmla="*/ 4148136 w 9551192"/>
              <a:gd name="connsiteY294" fmla="*/ 3838575 h 4024313"/>
              <a:gd name="connsiteX295" fmla="*/ 4169567 w 9551192"/>
              <a:gd name="connsiteY295" fmla="*/ 3840957 h 4024313"/>
              <a:gd name="connsiteX296" fmla="*/ 4186236 w 9551192"/>
              <a:gd name="connsiteY296" fmla="*/ 3867150 h 4024313"/>
              <a:gd name="connsiteX297" fmla="*/ 4288630 w 9551192"/>
              <a:gd name="connsiteY297" fmla="*/ 3926682 h 4024313"/>
              <a:gd name="connsiteX298" fmla="*/ 4319586 w 9551192"/>
              <a:gd name="connsiteY298" fmla="*/ 3971925 h 4024313"/>
              <a:gd name="connsiteX299" fmla="*/ 4262436 w 9551192"/>
              <a:gd name="connsiteY299" fmla="*/ 4024313 h 4024313"/>
              <a:gd name="connsiteX300" fmla="*/ 4114799 w 9551192"/>
              <a:gd name="connsiteY300" fmla="*/ 3981450 h 4024313"/>
              <a:gd name="connsiteX301" fmla="*/ 4060030 w 9551192"/>
              <a:gd name="connsiteY301" fmla="*/ 3988594 h 4024313"/>
              <a:gd name="connsiteX302" fmla="*/ 4010024 w 9551192"/>
              <a:gd name="connsiteY302" fmla="*/ 3945732 h 4024313"/>
              <a:gd name="connsiteX303" fmla="*/ 3910012 w 9551192"/>
              <a:gd name="connsiteY303" fmla="*/ 3914775 h 4024313"/>
              <a:gd name="connsiteX304" fmla="*/ 3745706 w 9551192"/>
              <a:gd name="connsiteY304" fmla="*/ 3829050 h 4024313"/>
              <a:gd name="connsiteX305" fmla="*/ 3336131 w 9551192"/>
              <a:gd name="connsiteY305" fmla="*/ 3662363 h 4024313"/>
              <a:gd name="connsiteX306" fmla="*/ 2901182 w 9551192"/>
              <a:gd name="connsiteY306" fmla="*/ 3554167 h 4024313"/>
              <a:gd name="connsiteX307" fmla="*/ 2793206 w 9551192"/>
              <a:gd name="connsiteY307" fmla="*/ 3538538 h 4024313"/>
              <a:gd name="connsiteX308" fmla="*/ 2578893 w 9551192"/>
              <a:gd name="connsiteY308" fmla="*/ 3512344 h 4024313"/>
              <a:gd name="connsiteX309" fmla="*/ 2419350 w 9551192"/>
              <a:gd name="connsiteY309" fmla="*/ 3533775 h 4024313"/>
              <a:gd name="connsiteX310" fmla="*/ 2386012 w 9551192"/>
              <a:gd name="connsiteY310" fmla="*/ 3500438 h 4024313"/>
              <a:gd name="connsiteX311" fmla="*/ 2357437 w 9551192"/>
              <a:gd name="connsiteY311" fmla="*/ 3500438 h 4024313"/>
              <a:gd name="connsiteX312" fmla="*/ 2371725 w 9551192"/>
              <a:gd name="connsiteY312" fmla="*/ 3545682 h 4024313"/>
              <a:gd name="connsiteX313" fmla="*/ 2221706 w 9551192"/>
              <a:gd name="connsiteY313" fmla="*/ 3562350 h 4024313"/>
              <a:gd name="connsiteX314" fmla="*/ 1838325 w 9551192"/>
              <a:gd name="connsiteY314" fmla="*/ 3669507 h 4024313"/>
              <a:gd name="connsiteX315" fmla="*/ 1733550 w 9551192"/>
              <a:gd name="connsiteY315" fmla="*/ 3652838 h 4024313"/>
              <a:gd name="connsiteX316" fmla="*/ 1666875 w 9551192"/>
              <a:gd name="connsiteY316" fmla="*/ 3657600 h 4024313"/>
              <a:gd name="connsiteX317" fmla="*/ 1419225 w 9551192"/>
              <a:gd name="connsiteY317" fmla="*/ 3564732 h 4024313"/>
              <a:gd name="connsiteX318" fmla="*/ 942975 w 9551192"/>
              <a:gd name="connsiteY318" fmla="*/ 3467100 h 4024313"/>
              <a:gd name="connsiteX319" fmla="*/ 664368 w 9551192"/>
              <a:gd name="connsiteY319" fmla="*/ 3455194 h 4024313"/>
              <a:gd name="connsiteX320" fmla="*/ 650081 w 9551192"/>
              <a:gd name="connsiteY320" fmla="*/ 3431382 h 4024313"/>
              <a:gd name="connsiteX321" fmla="*/ 714375 w 9551192"/>
              <a:gd name="connsiteY321" fmla="*/ 3417094 h 4024313"/>
              <a:gd name="connsiteX322" fmla="*/ 735806 w 9551192"/>
              <a:gd name="connsiteY322" fmla="*/ 3340894 h 4024313"/>
              <a:gd name="connsiteX323" fmla="*/ 800100 w 9551192"/>
              <a:gd name="connsiteY323" fmla="*/ 3319463 h 4024313"/>
              <a:gd name="connsiteX324" fmla="*/ 742950 w 9551192"/>
              <a:gd name="connsiteY324" fmla="*/ 3264694 h 4024313"/>
              <a:gd name="connsiteX325" fmla="*/ 747712 w 9551192"/>
              <a:gd name="connsiteY325" fmla="*/ 3226594 h 4024313"/>
              <a:gd name="connsiteX326" fmla="*/ 773906 w 9551192"/>
              <a:gd name="connsiteY326" fmla="*/ 3198019 h 4024313"/>
              <a:gd name="connsiteX327" fmla="*/ 819150 w 9551192"/>
              <a:gd name="connsiteY327" fmla="*/ 3100388 h 4024313"/>
              <a:gd name="connsiteX328" fmla="*/ 902493 w 9551192"/>
              <a:gd name="connsiteY328" fmla="*/ 3067050 h 4024313"/>
              <a:gd name="connsiteX329" fmla="*/ 900112 w 9551192"/>
              <a:gd name="connsiteY329" fmla="*/ 3040857 h 4024313"/>
              <a:gd name="connsiteX330" fmla="*/ 866775 w 9551192"/>
              <a:gd name="connsiteY330" fmla="*/ 3014663 h 4024313"/>
              <a:gd name="connsiteX331" fmla="*/ 866775 w 9551192"/>
              <a:gd name="connsiteY331" fmla="*/ 2983707 h 4024313"/>
              <a:gd name="connsiteX332" fmla="*/ 959643 w 9551192"/>
              <a:gd name="connsiteY332" fmla="*/ 2897982 h 4024313"/>
              <a:gd name="connsiteX333" fmla="*/ 959643 w 9551192"/>
              <a:gd name="connsiteY333" fmla="*/ 2869407 h 4024313"/>
              <a:gd name="connsiteX334" fmla="*/ 828675 w 9551192"/>
              <a:gd name="connsiteY334" fmla="*/ 2928938 h 4024313"/>
              <a:gd name="connsiteX335" fmla="*/ 795337 w 9551192"/>
              <a:gd name="connsiteY335" fmla="*/ 3050382 h 4024313"/>
              <a:gd name="connsiteX336" fmla="*/ 776287 w 9551192"/>
              <a:gd name="connsiteY336" fmla="*/ 3057525 h 4024313"/>
              <a:gd name="connsiteX337" fmla="*/ 731043 w 9551192"/>
              <a:gd name="connsiteY337" fmla="*/ 3026569 h 4024313"/>
              <a:gd name="connsiteX338" fmla="*/ 700087 w 9551192"/>
              <a:gd name="connsiteY338" fmla="*/ 3117057 h 4024313"/>
              <a:gd name="connsiteX339" fmla="*/ 709612 w 9551192"/>
              <a:gd name="connsiteY339" fmla="*/ 3148013 h 4024313"/>
              <a:gd name="connsiteX340" fmla="*/ 683418 w 9551192"/>
              <a:gd name="connsiteY340" fmla="*/ 3209925 h 4024313"/>
              <a:gd name="connsiteX341" fmla="*/ 666750 w 9551192"/>
              <a:gd name="connsiteY341" fmla="*/ 3209925 h 4024313"/>
              <a:gd name="connsiteX342" fmla="*/ 647700 w 9551192"/>
              <a:gd name="connsiteY342" fmla="*/ 3150394 h 4024313"/>
              <a:gd name="connsiteX343" fmla="*/ 626268 w 9551192"/>
              <a:gd name="connsiteY343" fmla="*/ 3155157 h 4024313"/>
              <a:gd name="connsiteX344" fmla="*/ 602456 w 9551192"/>
              <a:gd name="connsiteY344" fmla="*/ 3219450 h 4024313"/>
              <a:gd name="connsiteX345" fmla="*/ 583406 w 9551192"/>
              <a:gd name="connsiteY345" fmla="*/ 3202782 h 4024313"/>
              <a:gd name="connsiteX346" fmla="*/ 650081 w 9551192"/>
              <a:gd name="connsiteY346" fmla="*/ 2936082 h 4024313"/>
              <a:gd name="connsiteX347" fmla="*/ 695325 w 9551192"/>
              <a:gd name="connsiteY347" fmla="*/ 2895600 h 4024313"/>
              <a:gd name="connsiteX348" fmla="*/ 723900 w 9551192"/>
              <a:gd name="connsiteY348" fmla="*/ 2843213 h 4024313"/>
              <a:gd name="connsiteX349" fmla="*/ 745331 w 9551192"/>
              <a:gd name="connsiteY349" fmla="*/ 2828925 h 4024313"/>
              <a:gd name="connsiteX350" fmla="*/ 800100 w 9551192"/>
              <a:gd name="connsiteY350" fmla="*/ 2847975 h 4024313"/>
              <a:gd name="connsiteX351" fmla="*/ 807243 w 9551192"/>
              <a:gd name="connsiteY351" fmla="*/ 2843213 h 4024313"/>
              <a:gd name="connsiteX352" fmla="*/ 823912 w 9551192"/>
              <a:gd name="connsiteY352" fmla="*/ 2814638 h 4024313"/>
              <a:gd name="connsiteX353" fmla="*/ 766762 w 9551192"/>
              <a:gd name="connsiteY353" fmla="*/ 2807494 h 4024313"/>
              <a:gd name="connsiteX354" fmla="*/ 766762 w 9551192"/>
              <a:gd name="connsiteY354" fmla="*/ 2781300 h 4024313"/>
              <a:gd name="connsiteX355" fmla="*/ 745331 w 9551192"/>
              <a:gd name="connsiteY355" fmla="*/ 2736057 h 4024313"/>
              <a:gd name="connsiteX356" fmla="*/ 702468 w 9551192"/>
              <a:gd name="connsiteY356" fmla="*/ 2724150 h 4024313"/>
              <a:gd name="connsiteX357" fmla="*/ 707231 w 9551192"/>
              <a:gd name="connsiteY357" fmla="*/ 2705100 h 4024313"/>
              <a:gd name="connsiteX358" fmla="*/ 645318 w 9551192"/>
              <a:gd name="connsiteY358" fmla="*/ 2676525 h 4024313"/>
              <a:gd name="connsiteX359" fmla="*/ 600075 w 9551192"/>
              <a:gd name="connsiteY359" fmla="*/ 2707482 h 4024313"/>
              <a:gd name="connsiteX360" fmla="*/ 569118 w 9551192"/>
              <a:gd name="connsiteY360" fmla="*/ 2688432 h 4024313"/>
              <a:gd name="connsiteX361" fmla="*/ 492918 w 9551192"/>
              <a:gd name="connsiteY361" fmla="*/ 2731294 h 4024313"/>
              <a:gd name="connsiteX362" fmla="*/ 485775 w 9551192"/>
              <a:gd name="connsiteY362" fmla="*/ 2819400 h 4024313"/>
              <a:gd name="connsiteX363" fmla="*/ 433387 w 9551192"/>
              <a:gd name="connsiteY363" fmla="*/ 2864644 h 4024313"/>
              <a:gd name="connsiteX364" fmla="*/ 400050 w 9551192"/>
              <a:gd name="connsiteY364" fmla="*/ 2826544 h 4024313"/>
              <a:gd name="connsiteX365" fmla="*/ 340518 w 9551192"/>
              <a:gd name="connsiteY365" fmla="*/ 2805113 h 4024313"/>
              <a:gd name="connsiteX366" fmla="*/ 278606 w 9551192"/>
              <a:gd name="connsiteY366" fmla="*/ 2824163 h 4024313"/>
              <a:gd name="connsiteX367" fmla="*/ 252412 w 9551192"/>
              <a:gd name="connsiteY367" fmla="*/ 2847975 h 4024313"/>
              <a:gd name="connsiteX368" fmla="*/ 233362 w 9551192"/>
              <a:gd name="connsiteY368" fmla="*/ 2838450 h 4024313"/>
              <a:gd name="connsiteX369" fmla="*/ 161925 w 9551192"/>
              <a:gd name="connsiteY369" fmla="*/ 2890838 h 4024313"/>
              <a:gd name="connsiteX370" fmla="*/ 166687 w 9551192"/>
              <a:gd name="connsiteY370" fmla="*/ 2917032 h 4024313"/>
              <a:gd name="connsiteX371" fmla="*/ 207168 w 9551192"/>
              <a:gd name="connsiteY371" fmla="*/ 2907507 h 4024313"/>
              <a:gd name="connsiteX372" fmla="*/ 226218 w 9551192"/>
              <a:gd name="connsiteY372" fmla="*/ 2921794 h 4024313"/>
              <a:gd name="connsiteX373" fmla="*/ 290512 w 9551192"/>
              <a:gd name="connsiteY373" fmla="*/ 2886075 h 4024313"/>
              <a:gd name="connsiteX374" fmla="*/ 314325 w 9551192"/>
              <a:gd name="connsiteY374" fmla="*/ 2897982 h 4024313"/>
              <a:gd name="connsiteX375" fmla="*/ 266700 w 9551192"/>
              <a:gd name="connsiteY375" fmla="*/ 2943225 h 4024313"/>
              <a:gd name="connsiteX376" fmla="*/ 311943 w 9551192"/>
              <a:gd name="connsiteY376" fmla="*/ 2974182 h 4024313"/>
              <a:gd name="connsiteX377" fmla="*/ 330993 w 9551192"/>
              <a:gd name="connsiteY377" fmla="*/ 3040857 h 4024313"/>
              <a:gd name="connsiteX378" fmla="*/ 264318 w 9551192"/>
              <a:gd name="connsiteY378" fmla="*/ 3081338 h 4024313"/>
              <a:gd name="connsiteX379" fmla="*/ 273843 w 9551192"/>
              <a:gd name="connsiteY379" fmla="*/ 3121819 h 4024313"/>
              <a:gd name="connsiteX380" fmla="*/ 338137 w 9551192"/>
              <a:gd name="connsiteY380" fmla="*/ 3150394 h 4024313"/>
              <a:gd name="connsiteX381" fmla="*/ 364331 w 9551192"/>
              <a:gd name="connsiteY381" fmla="*/ 3140869 h 4024313"/>
              <a:gd name="connsiteX382" fmla="*/ 402431 w 9551192"/>
              <a:gd name="connsiteY382" fmla="*/ 3159919 h 4024313"/>
              <a:gd name="connsiteX383" fmla="*/ 402431 w 9551192"/>
              <a:gd name="connsiteY383" fmla="*/ 3183732 h 4024313"/>
              <a:gd name="connsiteX384" fmla="*/ 423862 w 9551192"/>
              <a:gd name="connsiteY384" fmla="*/ 3219450 h 4024313"/>
              <a:gd name="connsiteX385" fmla="*/ 461962 w 9551192"/>
              <a:gd name="connsiteY385" fmla="*/ 3219450 h 4024313"/>
              <a:gd name="connsiteX386" fmla="*/ 497681 w 9551192"/>
              <a:gd name="connsiteY386" fmla="*/ 3302794 h 4024313"/>
              <a:gd name="connsiteX387" fmla="*/ 531018 w 9551192"/>
              <a:gd name="connsiteY387" fmla="*/ 3312319 h 4024313"/>
              <a:gd name="connsiteX388" fmla="*/ 540543 w 9551192"/>
              <a:gd name="connsiteY388" fmla="*/ 3378994 h 4024313"/>
              <a:gd name="connsiteX389" fmla="*/ 616743 w 9551192"/>
              <a:gd name="connsiteY389" fmla="*/ 3419475 h 4024313"/>
              <a:gd name="connsiteX390" fmla="*/ 526256 w 9551192"/>
              <a:gd name="connsiteY390" fmla="*/ 3424238 h 4024313"/>
              <a:gd name="connsiteX391" fmla="*/ 316706 w 9551192"/>
              <a:gd name="connsiteY391" fmla="*/ 3431382 h 4024313"/>
              <a:gd name="connsiteX392" fmla="*/ 0 w 9551192"/>
              <a:gd name="connsiteY392" fmla="*/ 3490913 h 4024313"/>
              <a:gd name="connsiteX393" fmla="*/ 169068 w 9551192"/>
              <a:gd name="connsiteY393" fmla="*/ 2509838 h 4024313"/>
              <a:gd name="connsiteX394" fmla="*/ 678656 w 9551192"/>
              <a:gd name="connsiteY394" fmla="*/ 2305050 h 4024313"/>
              <a:gd name="connsiteX395" fmla="*/ 4616739 w 9551192"/>
              <a:gd name="connsiteY395" fmla="*/ 2474930 h 4024313"/>
              <a:gd name="connsiteX396" fmla="*/ 4481511 w 9551192"/>
              <a:gd name="connsiteY396" fmla="*/ 1912144 h 4024313"/>
              <a:gd name="connsiteX397" fmla="*/ 4643436 w 9551192"/>
              <a:gd name="connsiteY397" fmla="*/ 1090613 h 4024313"/>
              <a:gd name="connsiteX398" fmla="*/ 5712554 w 9551192"/>
              <a:gd name="connsiteY398" fmla="*/ 988581 h 4024313"/>
              <a:gd name="connsiteX399" fmla="*/ 5738811 w 9551192"/>
              <a:gd name="connsiteY399" fmla="*/ 345282 h 4024313"/>
              <a:gd name="connsiteX400" fmla="*/ 6372224 w 9551192"/>
              <a:gd name="connsiteY400" fmla="*/ 0 h 4024313"/>
              <a:gd name="connsiteX0" fmla="*/ 6372224 w 9551192"/>
              <a:gd name="connsiteY0" fmla="*/ 0 h 4024313"/>
              <a:gd name="connsiteX1" fmla="*/ 7508080 w 9551192"/>
              <a:gd name="connsiteY1" fmla="*/ 109538 h 4024313"/>
              <a:gd name="connsiteX2" fmla="*/ 8418819 w 9551192"/>
              <a:gd name="connsiteY2" fmla="*/ 360414 h 4024313"/>
              <a:gd name="connsiteX3" fmla="*/ 9072561 w 9551192"/>
              <a:gd name="connsiteY3" fmla="*/ 126207 h 4024313"/>
              <a:gd name="connsiteX4" fmla="*/ 9339261 w 9551192"/>
              <a:gd name="connsiteY4" fmla="*/ 197644 h 4024313"/>
              <a:gd name="connsiteX5" fmla="*/ 9339261 w 9551192"/>
              <a:gd name="connsiteY5" fmla="*/ 280988 h 4024313"/>
              <a:gd name="connsiteX6" fmla="*/ 9258299 w 9551192"/>
              <a:gd name="connsiteY6" fmla="*/ 378619 h 4024313"/>
              <a:gd name="connsiteX7" fmla="*/ 9217817 w 9551192"/>
              <a:gd name="connsiteY7" fmla="*/ 392907 h 4024313"/>
              <a:gd name="connsiteX8" fmla="*/ 9179717 w 9551192"/>
              <a:gd name="connsiteY8" fmla="*/ 471488 h 4024313"/>
              <a:gd name="connsiteX9" fmla="*/ 9129711 w 9551192"/>
              <a:gd name="connsiteY9" fmla="*/ 514350 h 4024313"/>
              <a:gd name="connsiteX10" fmla="*/ 9129711 w 9551192"/>
              <a:gd name="connsiteY10" fmla="*/ 542926 h 4024313"/>
              <a:gd name="connsiteX11" fmla="*/ 9165430 w 9551192"/>
              <a:gd name="connsiteY11" fmla="*/ 569119 h 4024313"/>
              <a:gd name="connsiteX12" fmla="*/ 9165430 w 9551192"/>
              <a:gd name="connsiteY12" fmla="*/ 602458 h 4024313"/>
              <a:gd name="connsiteX13" fmla="*/ 9115424 w 9551192"/>
              <a:gd name="connsiteY13" fmla="*/ 633414 h 4024313"/>
              <a:gd name="connsiteX14" fmla="*/ 9148761 w 9551192"/>
              <a:gd name="connsiteY14" fmla="*/ 714375 h 4024313"/>
              <a:gd name="connsiteX15" fmla="*/ 9091611 w 9551192"/>
              <a:gd name="connsiteY15" fmla="*/ 812007 h 4024313"/>
              <a:gd name="connsiteX16" fmla="*/ 9108280 w 9551192"/>
              <a:gd name="connsiteY16" fmla="*/ 871538 h 4024313"/>
              <a:gd name="connsiteX17" fmla="*/ 9146380 w 9551192"/>
              <a:gd name="connsiteY17" fmla="*/ 864394 h 4024313"/>
              <a:gd name="connsiteX18" fmla="*/ 9179717 w 9551192"/>
              <a:gd name="connsiteY18" fmla="*/ 890588 h 4024313"/>
              <a:gd name="connsiteX19" fmla="*/ 9239249 w 9551192"/>
              <a:gd name="connsiteY19" fmla="*/ 859632 h 4024313"/>
              <a:gd name="connsiteX20" fmla="*/ 9272586 w 9551192"/>
              <a:gd name="connsiteY20" fmla="*/ 888207 h 4024313"/>
              <a:gd name="connsiteX21" fmla="*/ 9265442 w 9551192"/>
              <a:gd name="connsiteY21" fmla="*/ 964407 h 4024313"/>
              <a:gd name="connsiteX22" fmla="*/ 9270205 w 9551192"/>
              <a:gd name="connsiteY22" fmla="*/ 1038225 h 4024313"/>
              <a:gd name="connsiteX23" fmla="*/ 9260680 w 9551192"/>
              <a:gd name="connsiteY23" fmla="*/ 1073944 h 4024313"/>
              <a:gd name="connsiteX24" fmla="*/ 9265442 w 9551192"/>
              <a:gd name="connsiteY24" fmla="*/ 1131094 h 4024313"/>
              <a:gd name="connsiteX25" fmla="*/ 9213055 w 9551192"/>
              <a:gd name="connsiteY25" fmla="*/ 1138238 h 4024313"/>
              <a:gd name="connsiteX26" fmla="*/ 9179717 w 9551192"/>
              <a:gd name="connsiteY26" fmla="*/ 1163090 h 4024313"/>
              <a:gd name="connsiteX27" fmla="*/ 9179717 w 9551192"/>
              <a:gd name="connsiteY27" fmla="*/ 1193007 h 4024313"/>
              <a:gd name="connsiteX28" fmla="*/ 9239249 w 9551192"/>
              <a:gd name="connsiteY28" fmla="*/ 1300163 h 4024313"/>
              <a:gd name="connsiteX29" fmla="*/ 9251155 w 9551192"/>
              <a:gd name="connsiteY29" fmla="*/ 1369219 h 4024313"/>
              <a:gd name="connsiteX30" fmla="*/ 9298780 w 9551192"/>
              <a:gd name="connsiteY30" fmla="*/ 1404938 h 4024313"/>
              <a:gd name="connsiteX31" fmla="*/ 9353549 w 9551192"/>
              <a:gd name="connsiteY31" fmla="*/ 1378744 h 4024313"/>
              <a:gd name="connsiteX32" fmla="*/ 9415461 w 9551192"/>
              <a:gd name="connsiteY32" fmla="*/ 1402557 h 4024313"/>
              <a:gd name="connsiteX33" fmla="*/ 9446417 w 9551192"/>
              <a:gd name="connsiteY33" fmla="*/ 1450182 h 4024313"/>
              <a:gd name="connsiteX34" fmla="*/ 9448799 w 9551192"/>
              <a:gd name="connsiteY34" fmla="*/ 1488282 h 4024313"/>
              <a:gd name="connsiteX35" fmla="*/ 9463086 w 9551192"/>
              <a:gd name="connsiteY35" fmla="*/ 1535907 h 4024313"/>
              <a:gd name="connsiteX36" fmla="*/ 9517855 w 9551192"/>
              <a:gd name="connsiteY36" fmla="*/ 1512094 h 4024313"/>
              <a:gd name="connsiteX37" fmla="*/ 9544049 w 9551192"/>
              <a:gd name="connsiteY37" fmla="*/ 1514475 h 4024313"/>
              <a:gd name="connsiteX38" fmla="*/ 9532142 w 9551192"/>
              <a:gd name="connsiteY38" fmla="*/ 1616869 h 4024313"/>
              <a:gd name="connsiteX39" fmla="*/ 9548811 w 9551192"/>
              <a:gd name="connsiteY39" fmla="*/ 1631157 h 4024313"/>
              <a:gd name="connsiteX40" fmla="*/ 9551192 w 9551192"/>
              <a:gd name="connsiteY40" fmla="*/ 1662113 h 4024313"/>
              <a:gd name="connsiteX41" fmla="*/ 9496424 w 9551192"/>
              <a:gd name="connsiteY41" fmla="*/ 1757363 h 4024313"/>
              <a:gd name="connsiteX42" fmla="*/ 9498805 w 9551192"/>
              <a:gd name="connsiteY42" fmla="*/ 1838325 h 4024313"/>
              <a:gd name="connsiteX43" fmla="*/ 9465467 w 9551192"/>
              <a:gd name="connsiteY43" fmla="*/ 1878807 h 4024313"/>
              <a:gd name="connsiteX44" fmla="*/ 9467849 w 9551192"/>
              <a:gd name="connsiteY44" fmla="*/ 1931194 h 4024313"/>
              <a:gd name="connsiteX45" fmla="*/ 9491661 w 9551192"/>
              <a:gd name="connsiteY45" fmla="*/ 1933575 h 4024313"/>
              <a:gd name="connsiteX46" fmla="*/ 9503567 w 9551192"/>
              <a:gd name="connsiteY46" fmla="*/ 1950244 h 4024313"/>
              <a:gd name="connsiteX47" fmla="*/ 9446417 w 9551192"/>
              <a:gd name="connsiteY47" fmla="*/ 2052638 h 4024313"/>
              <a:gd name="connsiteX48" fmla="*/ 9308305 w 9551192"/>
              <a:gd name="connsiteY48" fmla="*/ 2100263 h 4024313"/>
              <a:gd name="connsiteX49" fmla="*/ 9270205 w 9551192"/>
              <a:gd name="connsiteY49" fmla="*/ 2121694 h 4024313"/>
              <a:gd name="connsiteX50" fmla="*/ 9255917 w 9551192"/>
              <a:gd name="connsiteY50" fmla="*/ 2202657 h 4024313"/>
              <a:gd name="connsiteX51" fmla="*/ 9236867 w 9551192"/>
              <a:gd name="connsiteY51" fmla="*/ 2207419 h 4024313"/>
              <a:gd name="connsiteX52" fmla="*/ 9201149 w 9551192"/>
              <a:gd name="connsiteY52" fmla="*/ 2181225 h 4024313"/>
              <a:gd name="connsiteX53" fmla="*/ 9184480 w 9551192"/>
              <a:gd name="connsiteY53" fmla="*/ 2190750 h 4024313"/>
              <a:gd name="connsiteX54" fmla="*/ 9146380 w 9551192"/>
              <a:gd name="connsiteY54" fmla="*/ 2293144 h 4024313"/>
              <a:gd name="connsiteX55" fmla="*/ 9146380 w 9551192"/>
              <a:gd name="connsiteY55" fmla="*/ 2336007 h 4024313"/>
              <a:gd name="connsiteX56" fmla="*/ 9122567 w 9551192"/>
              <a:gd name="connsiteY56" fmla="*/ 2376488 h 4024313"/>
              <a:gd name="connsiteX57" fmla="*/ 9148761 w 9551192"/>
              <a:gd name="connsiteY57" fmla="*/ 2414588 h 4024313"/>
              <a:gd name="connsiteX58" fmla="*/ 9141617 w 9551192"/>
              <a:gd name="connsiteY58" fmla="*/ 2466975 h 4024313"/>
              <a:gd name="connsiteX59" fmla="*/ 9110661 w 9551192"/>
              <a:gd name="connsiteY59" fmla="*/ 2493169 h 4024313"/>
              <a:gd name="connsiteX60" fmla="*/ 9082086 w 9551192"/>
              <a:gd name="connsiteY60" fmla="*/ 2576513 h 4024313"/>
              <a:gd name="connsiteX61" fmla="*/ 9059178 w 9551192"/>
              <a:gd name="connsiteY61" fmla="*/ 2592020 h 4024313"/>
              <a:gd name="connsiteX62" fmla="*/ 9036842 w 9551192"/>
              <a:gd name="connsiteY62" fmla="*/ 2695575 h 4024313"/>
              <a:gd name="connsiteX63" fmla="*/ 8924924 w 9551192"/>
              <a:gd name="connsiteY63" fmla="*/ 2774157 h 4024313"/>
              <a:gd name="connsiteX64" fmla="*/ 8982074 w 9551192"/>
              <a:gd name="connsiteY64" fmla="*/ 2800350 h 4024313"/>
              <a:gd name="connsiteX65" fmla="*/ 8982074 w 9551192"/>
              <a:gd name="connsiteY65" fmla="*/ 2819400 h 4024313"/>
              <a:gd name="connsiteX66" fmla="*/ 8913017 w 9551192"/>
              <a:gd name="connsiteY66" fmla="*/ 2838450 h 4024313"/>
              <a:gd name="connsiteX67" fmla="*/ 8898730 w 9551192"/>
              <a:gd name="connsiteY67" fmla="*/ 2821782 h 4024313"/>
              <a:gd name="connsiteX68" fmla="*/ 8882061 w 9551192"/>
              <a:gd name="connsiteY68" fmla="*/ 2828925 h 4024313"/>
              <a:gd name="connsiteX69" fmla="*/ 8834436 w 9551192"/>
              <a:gd name="connsiteY69" fmla="*/ 2847975 h 4024313"/>
              <a:gd name="connsiteX70" fmla="*/ 8805861 w 9551192"/>
              <a:gd name="connsiteY70" fmla="*/ 2909888 h 4024313"/>
              <a:gd name="connsiteX71" fmla="*/ 8748711 w 9551192"/>
              <a:gd name="connsiteY71" fmla="*/ 2921794 h 4024313"/>
              <a:gd name="connsiteX72" fmla="*/ 8691561 w 9551192"/>
              <a:gd name="connsiteY72" fmla="*/ 2988469 h 4024313"/>
              <a:gd name="connsiteX73" fmla="*/ 8698705 w 9551192"/>
              <a:gd name="connsiteY73" fmla="*/ 3048000 h 4024313"/>
              <a:gd name="connsiteX74" fmla="*/ 8672511 w 9551192"/>
              <a:gd name="connsiteY74" fmla="*/ 3086100 h 4024313"/>
              <a:gd name="connsiteX75" fmla="*/ 8653461 w 9551192"/>
              <a:gd name="connsiteY75" fmla="*/ 3105150 h 4024313"/>
              <a:gd name="connsiteX76" fmla="*/ 8651080 w 9551192"/>
              <a:gd name="connsiteY76" fmla="*/ 3171825 h 4024313"/>
              <a:gd name="connsiteX77" fmla="*/ 8582024 w 9551192"/>
              <a:gd name="connsiteY77" fmla="*/ 3212307 h 4024313"/>
              <a:gd name="connsiteX78" fmla="*/ 8582024 w 9551192"/>
              <a:gd name="connsiteY78" fmla="*/ 3257550 h 4024313"/>
              <a:gd name="connsiteX79" fmla="*/ 8553449 w 9551192"/>
              <a:gd name="connsiteY79" fmla="*/ 3286125 h 4024313"/>
              <a:gd name="connsiteX80" fmla="*/ 8553449 w 9551192"/>
              <a:gd name="connsiteY80" fmla="*/ 3395663 h 4024313"/>
              <a:gd name="connsiteX81" fmla="*/ 8586786 w 9551192"/>
              <a:gd name="connsiteY81" fmla="*/ 3419475 h 4024313"/>
              <a:gd name="connsiteX82" fmla="*/ 8558211 w 9551192"/>
              <a:gd name="connsiteY82" fmla="*/ 3481388 h 4024313"/>
              <a:gd name="connsiteX83" fmla="*/ 8589167 w 9551192"/>
              <a:gd name="connsiteY83" fmla="*/ 3493294 h 4024313"/>
              <a:gd name="connsiteX84" fmla="*/ 8589167 w 9551192"/>
              <a:gd name="connsiteY84" fmla="*/ 3505200 h 4024313"/>
              <a:gd name="connsiteX85" fmla="*/ 8622505 w 9551192"/>
              <a:gd name="connsiteY85" fmla="*/ 3531394 h 4024313"/>
              <a:gd name="connsiteX86" fmla="*/ 8617742 w 9551192"/>
              <a:gd name="connsiteY86" fmla="*/ 3579019 h 4024313"/>
              <a:gd name="connsiteX87" fmla="*/ 8589167 w 9551192"/>
              <a:gd name="connsiteY87" fmla="*/ 3583782 h 4024313"/>
              <a:gd name="connsiteX88" fmla="*/ 8579642 w 9551192"/>
              <a:gd name="connsiteY88" fmla="*/ 3621882 h 4024313"/>
              <a:gd name="connsiteX89" fmla="*/ 8527255 w 9551192"/>
              <a:gd name="connsiteY89" fmla="*/ 3612357 h 4024313"/>
              <a:gd name="connsiteX90" fmla="*/ 8486774 w 9551192"/>
              <a:gd name="connsiteY90" fmla="*/ 3631407 h 4024313"/>
              <a:gd name="connsiteX91" fmla="*/ 8446292 w 9551192"/>
              <a:gd name="connsiteY91" fmla="*/ 3621882 h 4024313"/>
              <a:gd name="connsiteX92" fmla="*/ 8467724 w 9551192"/>
              <a:gd name="connsiteY92" fmla="*/ 3586163 h 4024313"/>
              <a:gd name="connsiteX93" fmla="*/ 8472486 w 9551192"/>
              <a:gd name="connsiteY93" fmla="*/ 3507582 h 4024313"/>
              <a:gd name="connsiteX94" fmla="*/ 8498680 w 9551192"/>
              <a:gd name="connsiteY94" fmla="*/ 3481388 h 4024313"/>
              <a:gd name="connsiteX95" fmla="*/ 8474867 w 9551192"/>
              <a:gd name="connsiteY95" fmla="*/ 3450432 h 4024313"/>
              <a:gd name="connsiteX96" fmla="*/ 8417717 w 9551192"/>
              <a:gd name="connsiteY96" fmla="*/ 3469482 h 4024313"/>
              <a:gd name="connsiteX97" fmla="*/ 8417717 w 9551192"/>
              <a:gd name="connsiteY97" fmla="*/ 3531394 h 4024313"/>
              <a:gd name="connsiteX98" fmla="*/ 8398667 w 9551192"/>
              <a:gd name="connsiteY98" fmla="*/ 3562350 h 4024313"/>
              <a:gd name="connsiteX99" fmla="*/ 8381999 w 9551192"/>
              <a:gd name="connsiteY99" fmla="*/ 3521869 h 4024313"/>
              <a:gd name="connsiteX100" fmla="*/ 8355805 w 9551192"/>
              <a:gd name="connsiteY100" fmla="*/ 3500438 h 4024313"/>
              <a:gd name="connsiteX101" fmla="*/ 8334374 w 9551192"/>
              <a:gd name="connsiteY101" fmla="*/ 3531394 h 4024313"/>
              <a:gd name="connsiteX102" fmla="*/ 8362949 w 9551192"/>
              <a:gd name="connsiteY102" fmla="*/ 3574257 h 4024313"/>
              <a:gd name="connsiteX103" fmla="*/ 8301036 w 9551192"/>
              <a:gd name="connsiteY103" fmla="*/ 3576638 h 4024313"/>
              <a:gd name="connsiteX104" fmla="*/ 8284367 w 9551192"/>
              <a:gd name="connsiteY104" fmla="*/ 3600450 h 4024313"/>
              <a:gd name="connsiteX105" fmla="*/ 8229599 w 9551192"/>
              <a:gd name="connsiteY105" fmla="*/ 3612357 h 4024313"/>
              <a:gd name="connsiteX106" fmla="*/ 8215311 w 9551192"/>
              <a:gd name="connsiteY106" fmla="*/ 3640932 h 4024313"/>
              <a:gd name="connsiteX107" fmla="*/ 8224836 w 9551192"/>
              <a:gd name="connsiteY107" fmla="*/ 3676650 h 4024313"/>
              <a:gd name="connsiteX108" fmla="*/ 8172449 w 9551192"/>
              <a:gd name="connsiteY108" fmla="*/ 3748088 h 4024313"/>
              <a:gd name="connsiteX109" fmla="*/ 8136730 w 9551192"/>
              <a:gd name="connsiteY109" fmla="*/ 3759994 h 4024313"/>
              <a:gd name="connsiteX110" fmla="*/ 8081961 w 9551192"/>
              <a:gd name="connsiteY110" fmla="*/ 3748088 h 4024313"/>
              <a:gd name="connsiteX111" fmla="*/ 8053386 w 9551192"/>
              <a:gd name="connsiteY111" fmla="*/ 3819525 h 4024313"/>
              <a:gd name="connsiteX112" fmla="*/ 8029574 w 9551192"/>
              <a:gd name="connsiteY112" fmla="*/ 3814763 h 4024313"/>
              <a:gd name="connsiteX113" fmla="*/ 7981949 w 9551192"/>
              <a:gd name="connsiteY113" fmla="*/ 3819525 h 4024313"/>
              <a:gd name="connsiteX114" fmla="*/ 7965280 w 9551192"/>
              <a:gd name="connsiteY114" fmla="*/ 3860007 h 4024313"/>
              <a:gd name="connsiteX115" fmla="*/ 7905749 w 9551192"/>
              <a:gd name="connsiteY115" fmla="*/ 3867150 h 4024313"/>
              <a:gd name="connsiteX116" fmla="*/ 7896224 w 9551192"/>
              <a:gd name="connsiteY116" fmla="*/ 3905250 h 4024313"/>
              <a:gd name="connsiteX117" fmla="*/ 7831930 w 9551192"/>
              <a:gd name="connsiteY117" fmla="*/ 3900488 h 4024313"/>
              <a:gd name="connsiteX118" fmla="*/ 7831930 w 9551192"/>
              <a:gd name="connsiteY118" fmla="*/ 3957638 h 4024313"/>
              <a:gd name="connsiteX119" fmla="*/ 7815261 w 9551192"/>
              <a:gd name="connsiteY119" fmla="*/ 3986213 h 4024313"/>
              <a:gd name="connsiteX120" fmla="*/ 7758111 w 9551192"/>
              <a:gd name="connsiteY120" fmla="*/ 3948113 h 4024313"/>
              <a:gd name="connsiteX121" fmla="*/ 7700961 w 9551192"/>
              <a:gd name="connsiteY121" fmla="*/ 3945732 h 4024313"/>
              <a:gd name="connsiteX122" fmla="*/ 7703342 w 9551192"/>
              <a:gd name="connsiteY122" fmla="*/ 3893344 h 4024313"/>
              <a:gd name="connsiteX123" fmla="*/ 7677149 w 9551192"/>
              <a:gd name="connsiteY123" fmla="*/ 3881438 h 4024313"/>
              <a:gd name="connsiteX124" fmla="*/ 7653336 w 9551192"/>
              <a:gd name="connsiteY124" fmla="*/ 3910013 h 4024313"/>
              <a:gd name="connsiteX125" fmla="*/ 7634286 w 9551192"/>
              <a:gd name="connsiteY125" fmla="*/ 3879057 h 4024313"/>
              <a:gd name="connsiteX126" fmla="*/ 7639049 w 9551192"/>
              <a:gd name="connsiteY126" fmla="*/ 3833813 h 4024313"/>
              <a:gd name="connsiteX127" fmla="*/ 7612855 w 9551192"/>
              <a:gd name="connsiteY127" fmla="*/ 3798094 h 4024313"/>
              <a:gd name="connsiteX128" fmla="*/ 7548561 w 9551192"/>
              <a:gd name="connsiteY128" fmla="*/ 3810000 h 4024313"/>
              <a:gd name="connsiteX129" fmla="*/ 7539036 w 9551192"/>
              <a:gd name="connsiteY129" fmla="*/ 3852863 h 4024313"/>
              <a:gd name="connsiteX130" fmla="*/ 7505699 w 9551192"/>
              <a:gd name="connsiteY130" fmla="*/ 3810000 h 4024313"/>
              <a:gd name="connsiteX131" fmla="*/ 7508080 w 9551192"/>
              <a:gd name="connsiteY131" fmla="*/ 3733800 h 4024313"/>
              <a:gd name="connsiteX132" fmla="*/ 7469980 w 9551192"/>
              <a:gd name="connsiteY132" fmla="*/ 3714750 h 4024313"/>
              <a:gd name="connsiteX133" fmla="*/ 7424736 w 9551192"/>
              <a:gd name="connsiteY133" fmla="*/ 3714750 h 4024313"/>
              <a:gd name="connsiteX134" fmla="*/ 7396161 w 9551192"/>
              <a:gd name="connsiteY134" fmla="*/ 3662363 h 4024313"/>
              <a:gd name="connsiteX135" fmla="*/ 7405686 w 9551192"/>
              <a:gd name="connsiteY135" fmla="*/ 3600450 h 4024313"/>
              <a:gd name="connsiteX136" fmla="*/ 7429499 w 9551192"/>
              <a:gd name="connsiteY136" fmla="*/ 3600450 h 4024313"/>
              <a:gd name="connsiteX137" fmla="*/ 7446167 w 9551192"/>
              <a:gd name="connsiteY137" fmla="*/ 3571875 h 4024313"/>
              <a:gd name="connsiteX138" fmla="*/ 7508080 w 9551192"/>
              <a:gd name="connsiteY138" fmla="*/ 3579019 h 4024313"/>
              <a:gd name="connsiteX139" fmla="*/ 7500936 w 9551192"/>
              <a:gd name="connsiteY139" fmla="*/ 3538538 h 4024313"/>
              <a:gd name="connsiteX140" fmla="*/ 7481886 w 9551192"/>
              <a:gd name="connsiteY140" fmla="*/ 3505200 h 4024313"/>
              <a:gd name="connsiteX141" fmla="*/ 7446167 w 9551192"/>
              <a:gd name="connsiteY141" fmla="*/ 3519488 h 4024313"/>
              <a:gd name="connsiteX142" fmla="*/ 7417592 w 9551192"/>
              <a:gd name="connsiteY142" fmla="*/ 3509963 h 4024313"/>
              <a:gd name="connsiteX143" fmla="*/ 7415211 w 9551192"/>
              <a:gd name="connsiteY143" fmla="*/ 3448050 h 4024313"/>
              <a:gd name="connsiteX144" fmla="*/ 7367586 w 9551192"/>
              <a:gd name="connsiteY144" fmla="*/ 3393282 h 4024313"/>
              <a:gd name="connsiteX145" fmla="*/ 7300161 w 9551192"/>
              <a:gd name="connsiteY145" fmla="*/ 3356837 h 4024313"/>
              <a:gd name="connsiteX146" fmla="*/ 7227092 w 9551192"/>
              <a:gd name="connsiteY146" fmla="*/ 3383757 h 4024313"/>
              <a:gd name="connsiteX147" fmla="*/ 7208042 w 9551192"/>
              <a:gd name="connsiteY147" fmla="*/ 3357563 h 4024313"/>
              <a:gd name="connsiteX148" fmla="*/ 7212805 w 9551192"/>
              <a:gd name="connsiteY148" fmla="*/ 3309938 h 4024313"/>
              <a:gd name="connsiteX149" fmla="*/ 7219949 w 9551192"/>
              <a:gd name="connsiteY149" fmla="*/ 3240882 h 4024313"/>
              <a:gd name="connsiteX150" fmla="*/ 7205661 w 9551192"/>
              <a:gd name="connsiteY150" fmla="*/ 3167063 h 4024313"/>
              <a:gd name="connsiteX151" fmla="*/ 7222330 w 9551192"/>
              <a:gd name="connsiteY151" fmla="*/ 3133725 h 4024313"/>
              <a:gd name="connsiteX152" fmla="*/ 7248524 w 9551192"/>
              <a:gd name="connsiteY152" fmla="*/ 3081338 h 4024313"/>
              <a:gd name="connsiteX153" fmla="*/ 7286624 w 9551192"/>
              <a:gd name="connsiteY153" fmla="*/ 3071813 h 4024313"/>
              <a:gd name="connsiteX154" fmla="*/ 7327105 w 9551192"/>
              <a:gd name="connsiteY154" fmla="*/ 3040857 h 4024313"/>
              <a:gd name="connsiteX155" fmla="*/ 7331867 w 9551192"/>
              <a:gd name="connsiteY155" fmla="*/ 3009900 h 4024313"/>
              <a:gd name="connsiteX156" fmla="*/ 7353299 w 9551192"/>
              <a:gd name="connsiteY156" fmla="*/ 2933700 h 4024313"/>
              <a:gd name="connsiteX157" fmla="*/ 7419974 w 9551192"/>
              <a:gd name="connsiteY157" fmla="*/ 2902744 h 4024313"/>
              <a:gd name="connsiteX158" fmla="*/ 7417592 w 9551192"/>
              <a:gd name="connsiteY158" fmla="*/ 2819400 h 4024313"/>
              <a:gd name="connsiteX159" fmla="*/ 7377111 w 9551192"/>
              <a:gd name="connsiteY159" fmla="*/ 2783682 h 4024313"/>
              <a:gd name="connsiteX160" fmla="*/ 7377111 w 9551192"/>
              <a:gd name="connsiteY160" fmla="*/ 2755107 h 4024313"/>
              <a:gd name="connsiteX161" fmla="*/ 7367586 w 9551192"/>
              <a:gd name="connsiteY161" fmla="*/ 2717007 h 4024313"/>
              <a:gd name="connsiteX162" fmla="*/ 7319961 w 9551192"/>
              <a:gd name="connsiteY162" fmla="*/ 2614613 h 4024313"/>
              <a:gd name="connsiteX163" fmla="*/ 7319961 w 9551192"/>
              <a:gd name="connsiteY163" fmla="*/ 2512219 h 4024313"/>
              <a:gd name="connsiteX164" fmla="*/ 7296149 w 9551192"/>
              <a:gd name="connsiteY164" fmla="*/ 2450307 h 4024313"/>
              <a:gd name="connsiteX165" fmla="*/ 7319961 w 9551192"/>
              <a:gd name="connsiteY165" fmla="*/ 2400300 h 4024313"/>
              <a:gd name="connsiteX166" fmla="*/ 7386636 w 9551192"/>
              <a:gd name="connsiteY166" fmla="*/ 2452688 h 4024313"/>
              <a:gd name="connsiteX167" fmla="*/ 7400924 w 9551192"/>
              <a:gd name="connsiteY167" fmla="*/ 2421732 h 4024313"/>
              <a:gd name="connsiteX168" fmla="*/ 7358061 w 9551192"/>
              <a:gd name="connsiteY168" fmla="*/ 2366963 h 4024313"/>
              <a:gd name="connsiteX169" fmla="*/ 7327105 w 9551192"/>
              <a:gd name="connsiteY169" fmla="*/ 2278857 h 4024313"/>
              <a:gd name="connsiteX170" fmla="*/ 7422355 w 9551192"/>
              <a:gd name="connsiteY170" fmla="*/ 2235994 h 4024313"/>
              <a:gd name="connsiteX171" fmla="*/ 7405686 w 9551192"/>
              <a:gd name="connsiteY171" fmla="*/ 2185988 h 4024313"/>
              <a:gd name="connsiteX172" fmla="*/ 7360442 w 9551192"/>
              <a:gd name="connsiteY172" fmla="*/ 2178844 h 4024313"/>
              <a:gd name="connsiteX173" fmla="*/ 7350917 w 9551192"/>
              <a:gd name="connsiteY173" fmla="*/ 2152650 h 4024313"/>
              <a:gd name="connsiteX174" fmla="*/ 7303292 w 9551192"/>
              <a:gd name="connsiteY174" fmla="*/ 2152650 h 4024313"/>
              <a:gd name="connsiteX175" fmla="*/ 7286624 w 9551192"/>
              <a:gd name="connsiteY175" fmla="*/ 2121694 h 4024313"/>
              <a:gd name="connsiteX176" fmla="*/ 7315199 w 9551192"/>
              <a:gd name="connsiteY176" fmla="*/ 2085975 h 4024313"/>
              <a:gd name="connsiteX177" fmla="*/ 7303292 w 9551192"/>
              <a:gd name="connsiteY177" fmla="*/ 2007394 h 4024313"/>
              <a:gd name="connsiteX178" fmla="*/ 7360442 w 9551192"/>
              <a:gd name="connsiteY178" fmla="*/ 1926432 h 4024313"/>
              <a:gd name="connsiteX179" fmla="*/ 7398542 w 9551192"/>
              <a:gd name="connsiteY179" fmla="*/ 1935957 h 4024313"/>
              <a:gd name="connsiteX180" fmla="*/ 7486649 w 9551192"/>
              <a:gd name="connsiteY180" fmla="*/ 1831182 h 4024313"/>
              <a:gd name="connsiteX181" fmla="*/ 7454097 w 9551192"/>
              <a:gd name="connsiteY181" fmla="*/ 1745153 h 4024313"/>
              <a:gd name="connsiteX182" fmla="*/ 7453311 w 9551192"/>
              <a:gd name="connsiteY182" fmla="*/ 1745457 h 4024313"/>
              <a:gd name="connsiteX183" fmla="*/ 7417592 w 9551192"/>
              <a:gd name="connsiteY183" fmla="*/ 1662113 h 4024313"/>
              <a:gd name="connsiteX184" fmla="*/ 7408067 w 9551192"/>
              <a:gd name="connsiteY184" fmla="*/ 1583532 h 4024313"/>
              <a:gd name="connsiteX185" fmla="*/ 7381874 w 9551192"/>
              <a:gd name="connsiteY185" fmla="*/ 1578769 h 4024313"/>
              <a:gd name="connsiteX186" fmla="*/ 7339011 w 9551192"/>
              <a:gd name="connsiteY186" fmla="*/ 1431132 h 4024313"/>
              <a:gd name="connsiteX187" fmla="*/ 7343774 w 9551192"/>
              <a:gd name="connsiteY187" fmla="*/ 1373982 h 4024313"/>
              <a:gd name="connsiteX188" fmla="*/ 7384255 w 9551192"/>
              <a:gd name="connsiteY188" fmla="*/ 1409700 h 4024313"/>
              <a:gd name="connsiteX189" fmla="*/ 7410449 w 9551192"/>
              <a:gd name="connsiteY189" fmla="*/ 1409700 h 4024313"/>
              <a:gd name="connsiteX190" fmla="*/ 7410449 w 9551192"/>
              <a:gd name="connsiteY190" fmla="*/ 1340644 h 4024313"/>
              <a:gd name="connsiteX191" fmla="*/ 7381874 w 9551192"/>
              <a:gd name="connsiteY191" fmla="*/ 1316832 h 4024313"/>
              <a:gd name="connsiteX192" fmla="*/ 7389017 w 9551192"/>
              <a:gd name="connsiteY192" fmla="*/ 1238250 h 4024313"/>
              <a:gd name="connsiteX193" fmla="*/ 7434261 w 9551192"/>
              <a:gd name="connsiteY193" fmla="*/ 1176338 h 4024313"/>
              <a:gd name="connsiteX194" fmla="*/ 7429499 w 9551192"/>
              <a:gd name="connsiteY194" fmla="*/ 1107282 h 4024313"/>
              <a:gd name="connsiteX195" fmla="*/ 7477124 w 9551192"/>
              <a:gd name="connsiteY195" fmla="*/ 1021557 h 4024313"/>
              <a:gd name="connsiteX196" fmla="*/ 7596186 w 9551192"/>
              <a:gd name="connsiteY196" fmla="*/ 1066800 h 4024313"/>
              <a:gd name="connsiteX197" fmla="*/ 7596186 w 9551192"/>
              <a:gd name="connsiteY197" fmla="*/ 1042988 h 4024313"/>
              <a:gd name="connsiteX198" fmla="*/ 7710486 w 9551192"/>
              <a:gd name="connsiteY198" fmla="*/ 1035844 h 4024313"/>
              <a:gd name="connsiteX199" fmla="*/ 7743824 w 9551192"/>
              <a:gd name="connsiteY199" fmla="*/ 1062038 h 4024313"/>
              <a:gd name="connsiteX200" fmla="*/ 7786686 w 9551192"/>
              <a:gd name="connsiteY200" fmla="*/ 1062038 h 4024313"/>
              <a:gd name="connsiteX201" fmla="*/ 7820024 w 9551192"/>
              <a:gd name="connsiteY201" fmla="*/ 1092994 h 4024313"/>
              <a:gd name="connsiteX202" fmla="*/ 7872411 w 9551192"/>
              <a:gd name="connsiteY202" fmla="*/ 1069182 h 4024313"/>
              <a:gd name="connsiteX203" fmla="*/ 7981949 w 9551192"/>
              <a:gd name="connsiteY203" fmla="*/ 1035844 h 4024313"/>
              <a:gd name="connsiteX204" fmla="*/ 8017667 w 9551192"/>
              <a:gd name="connsiteY204" fmla="*/ 1052513 h 4024313"/>
              <a:gd name="connsiteX205" fmla="*/ 8051005 w 9551192"/>
              <a:gd name="connsiteY205" fmla="*/ 1023938 h 4024313"/>
              <a:gd name="connsiteX206" fmla="*/ 8072436 w 9551192"/>
              <a:gd name="connsiteY206" fmla="*/ 1083469 h 4024313"/>
              <a:gd name="connsiteX207" fmla="*/ 8117680 w 9551192"/>
              <a:gd name="connsiteY207" fmla="*/ 1042988 h 4024313"/>
              <a:gd name="connsiteX208" fmla="*/ 8086724 w 9551192"/>
              <a:gd name="connsiteY208" fmla="*/ 969169 h 4024313"/>
              <a:gd name="connsiteX209" fmla="*/ 8122442 w 9551192"/>
              <a:gd name="connsiteY209" fmla="*/ 935832 h 4024313"/>
              <a:gd name="connsiteX210" fmla="*/ 8122442 w 9551192"/>
              <a:gd name="connsiteY210" fmla="*/ 919163 h 4024313"/>
              <a:gd name="connsiteX211" fmla="*/ 8158161 w 9551192"/>
              <a:gd name="connsiteY211" fmla="*/ 883444 h 4024313"/>
              <a:gd name="connsiteX212" fmla="*/ 8160542 w 9551192"/>
              <a:gd name="connsiteY212" fmla="*/ 847725 h 4024313"/>
              <a:gd name="connsiteX213" fmla="*/ 8072436 w 9551192"/>
              <a:gd name="connsiteY213" fmla="*/ 823913 h 4024313"/>
              <a:gd name="connsiteX214" fmla="*/ 8074817 w 9551192"/>
              <a:gd name="connsiteY214" fmla="*/ 862013 h 4024313"/>
              <a:gd name="connsiteX215" fmla="*/ 8039099 w 9551192"/>
              <a:gd name="connsiteY215" fmla="*/ 859632 h 4024313"/>
              <a:gd name="connsiteX216" fmla="*/ 8022430 w 9551192"/>
              <a:gd name="connsiteY216" fmla="*/ 781050 h 4024313"/>
              <a:gd name="connsiteX217" fmla="*/ 7941467 w 9551192"/>
              <a:gd name="connsiteY217" fmla="*/ 676275 h 4024313"/>
              <a:gd name="connsiteX218" fmla="*/ 7905749 w 9551192"/>
              <a:gd name="connsiteY218" fmla="*/ 671513 h 4024313"/>
              <a:gd name="connsiteX219" fmla="*/ 7784305 w 9551192"/>
              <a:gd name="connsiteY219" fmla="*/ 488157 h 4024313"/>
              <a:gd name="connsiteX220" fmla="*/ 7443786 w 9551192"/>
              <a:gd name="connsiteY220" fmla="*/ 314325 h 4024313"/>
              <a:gd name="connsiteX221" fmla="*/ 7005636 w 9551192"/>
              <a:gd name="connsiteY221" fmla="*/ 238126 h 4024313"/>
              <a:gd name="connsiteX222" fmla="*/ 6967536 w 9551192"/>
              <a:gd name="connsiteY222" fmla="*/ 214313 h 4024313"/>
              <a:gd name="connsiteX223" fmla="*/ 6960392 w 9551192"/>
              <a:gd name="connsiteY223" fmla="*/ 185739 h 4024313"/>
              <a:gd name="connsiteX224" fmla="*/ 6919911 w 9551192"/>
              <a:gd name="connsiteY224" fmla="*/ 169070 h 4024313"/>
              <a:gd name="connsiteX225" fmla="*/ 6898480 w 9551192"/>
              <a:gd name="connsiteY225" fmla="*/ 178594 h 4024313"/>
              <a:gd name="connsiteX226" fmla="*/ 6948486 w 9551192"/>
              <a:gd name="connsiteY226" fmla="*/ 250032 h 4024313"/>
              <a:gd name="connsiteX227" fmla="*/ 6612730 w 9551192"/>
              <a:gd name="connsiteY227" fmla="*/ 383382 h 4024313"/>
              <a:gd name="connsiteX228" fmla="*/ 6424611 w 9551192"/>
              <a:gd name="connsiteY228" fmla="*/ 381001 h 4024313"/>
              <a:gd name="connsiteX229" fmla="*/ 6241255 w 9551192"/>
              <a:gd name="connsiteY229" fmla="*/ 416719 h 4024313"/>
              <a:gd name="connsiteX230" fmla="*/ 6224586 w 9551192"/>
              <a:gd name="connsiteY230" fmla="*/ 445294 h 4024313"/>
              <a:gd name="connsiteX231" fmla="*/ 6143624 w 9551192"/>
              <a:gd name="connsiteY231" fmla="*/ 473870 h 4024313"/>
              <a:gd name="connsiteX232" fmla="*/ 6088855 w 9551192"/>
              <a:gd name="connsiteY232" fmla="*/ 692944 h 4024313"/>
              <a:gd name="connsiteX233" fmla="*/ 6050755 w 9551192"/>
              <a:gd name="connsiteY233" fmla="*/ 766763 h 4024313"/>
              <a:gd name="connsiteX234" fmla="*/ 5938836 w 9551192"/>
              <a:gd name="connsiteY234" fmla="*/ 854869 h 4024313"/>
              <a:gd name="connsiteX235" fmla="*/ 5960267 w 9551192"/>
              <a:gd name="connsiteY235" fmla="*/ 885825 h 4024313"/>
              <a:gd name="connsiteX236" fmla="*/ 5962649 w 9551192"/>
              <a:gd name="connsiteY236" fmla="*/ 902494 h 4024313"/>
              <a:gd name="connsiteX237" fmla="*/ 5929311 w 9551192"/>
              <a:gd name="connsiteY237" fmla="*/ 921544 h 4024313"/>
              <a:gd name="connsiteX238" fmla="*/ 5869780 w 9551192"/>
              <a:gd name="connsiteY238" fmla="*/ 892969 h 4024313"/>
              <a:gd name="connsiteX239" fmla="*/ 5857874 w 9551192"/>
              <a:gd name="connsiteY239" fmla="*/ 912019 h 4024313"/>
              <a:gd name="connsiteX240" fmla="*/ 5876924 w 9551192"/>
              <a:gd name="connsiteY240" fmla="*/ 954882 h 4024313"/>
              <a:gd name="connsiteX241" fmla="*/ 5869780 w 9551192"/>
              <a:gd name="connsiteY241" fmla="*/ 964407 h 4024313"/>
              <a:gd name="connsiteX242" fmla="*/ 5829299 w 9551192"/>
              <a:gd name="connsiteY242" fmla="*/ 945357 h 4024313"/>
              <a:gd name="connsiteX243" fmla="*/ 5829299 w 9551192"/>
              <a:gd name="connsiteY243" fmla="*/ 981075 h 4024313"/>
              <a:gd name="connsiteX244" fmla="*/ 5805486 w 9551192"/>
              <a:gd name="connsiteY244" fmla="*/ 957263 h 4024313"/>
              <a:gd name="connsiteX245" fmla="*/ 5778425 w 9551192"/>
              <a:gd name="connsiteY245" fmla="*/ 982294 h 4024313"/>
              <a:gd name="connsiteX246" fmla="*/ 5791199 w 9551192"/>
              <a:gd name="connsiteY246" fmla="*/ 981075 h 4024313"/>
              <a:gd name="connsiteX247" fmla="*/ 5819774 w 9551192"/>
              <a:gd name="connsiteY247" fmla="*/ 1026319 h 4024313"/>
              <a:gd name="connsiteX248" fmla="*/ 5817392 w 9551192"/>
              <a:gd name="connsiteY248" fmla="*/ 1050132 h 4024313"/>
              <a:gd name="connsiteX249" fmla="*/ 5774530 w 9551192"/>
              <a:gd name="connsiteY249" fmla="*/ 1059657 h 4024313"/>
              <a:gd name="connsiteX250" fmla="*/ 5800724 w 9551192"/>
              <a:gd name="connsiteY250" fmla="*/ 1092994 h 4024313"/>
              <a:gd name="connsiteX251" fmla="*/ 5803105 w 9551192"/>
              <a:gd name="connsiteY251" fmla="*/ 1147763 h 4024313"/>
              <a:gd name="connsiteX252" fmla="*/ 5803105 w 9551192"/>
              <a:gd name="connsiteY252" fmla="*/ 1216819 h 4024313"/>
              <a:gd name="connsiteX253" fmla="*/ 5824536 w 9551192"/>
              <a:gd name="connsiteY253" fmla="*/ 1257300 h 4024313"/>
              <a:gd name="connsiteX254" fmla="*/ 5831680 w 9551192"/>
              <a:gd name="connsiteY254" fmla="*/ 1283494 h 4024313"/>
              <a:gd name="connsiteX255" fmla="*/ 5876924 w 9551192"/>
              <a:gd name="connsiteY255" fmla="*/ 1278732 h 4024313"/>
              <a:gd name="connsiteX256" fmla="*/ 5876924 w 9551192"/>
              <a:gd name="connsiteY256" fmla="*/ 1219200 h 4024313"/>
              <a:gd name="connsiteX257" fmla="*/ 5850730 w 9551192"/>
              <a:gd name="connsiteY257" fmla="*/ 1183482 h 4024313"/>
              <a:gd name="connsiteX258" fmla="*/ 5865017 w 9551192"/>
              <a:gd name="connsiteY258" fmla="*/ 1166813 h 4024313"/>
              <a:gd name="connsiteX259" fmla="*/ 5855492 w 9551192"/>
              <a:gd name="connsiteY259" fmla="*/ 1116807 h 4024313"/>
              <a:gd name="connsiteX260" fmla="*/ 5860255 w 9551192"/>
              <a:gd name="connsiteY260" fmla="*/ 1083469 h 4024313"/>
              <a:gd name="connsiteX261" fmla="*/ 5960267 w 9551192"/>
              <a:gd name="connsiteY261" fmla="*/ 1088232 h 4024313"/>
              <a:gd name="connsiteX262" fmla="*/ 6005511 w 9551192"/>
              <a:gd name="connsiteY262" fmla="*/ 1143000 h 4024313"/>
              <a:gd name="connsiteX263" fmla="*/ 5972174 w 9551192"/>
              <a:gd name="connsiteY263" fmla="*/ 1262063 h 4024313"/>
              <a:gd name="connsiteX264" fmla="*/ 5872161 w 9551192"/>
              <a:gd name="connsiteY264" fmla="*/ 1364457 h 4024313"/>
              <a:gd name="connsiteX265" fmla="*/ 5638799 w 9551192"/>
              <a:gd name="connsiteY265" fmla="*/ 1493044 h 4024313"/>
              <a:gd name="connsiteX266" fmla="*/ 5300661 w 9551192"/>
              <a:gd name="connsiteY266" fmla="*/ 1593057 h 4024313"/>
              <a:gd name="connsiteX267" fmla="*/ 5274467 w 9551192"/>
              <a:gd name="connsiteY267" fmla="*/ 1662113 h 4024313"/>
              <a:gd name="connsiteX268" fmla="*/ 5107780 w 9551192"/>
              <a:gd name="connsiteY268" fmla="*/ 1719263 h 4024313"/>
              <a:gd name="connsiteX269" fmla="*/ 4998242 w 9551192"/>
              <a:gd name="connsiteY269" fmla="*/ 1790700 h 4024313"/>
              <a:gd name="connsiteX270" fmla="*/ 4969667 w 9551192"/>
              <a:gd name="connsiteY270" fmla="*/ 1907382 h 4024313"/>
              <a:gd name="connsiteX271" fmla="*/ 4905374 w 9551192"/>
              <a:gd name="connsiteY271" fmla="*/ 1983582 h 4024313"/>
              <a:gd name="connsiteX272" fmla="*/ 4905374 w 9551192"/>
              <a:gd name="connsiteY272" fmla="*/ 2052638 h 4024313"/>
              <a:gd name="connsiteX273" fmla="*/ 4831555 w 9551192"/>
              <a:gd name="connsiteY273" fmla="*/ 2088357 h 4024313"/>
              <a:gd name="connsiteX274" fmla="*/ 4831555 w 9551192"/>
              <a:gd name="connsiteY274" fmla="*/ 2190750 h 4024313"/>
              <a:gd name="connsiteX275" fmla="*/ 4819649 w 9551192"/>
              <a:gd name="connsiteY275" fmla="*/ 2233613 h 4024313"/>
              <a:gd name="connsiteX276" fmla="*/ 4905374 w 9551192"/>
              <a:gd name="connsiteY276" fmla="*/ 2300288 h 4024313"/>
              <a:gd name="connsiteX277" fmla="*/ 4893467 w 9551192"/>
              <a:gd name="connsiteY277" fmla="*/ 2397919 h 4024313"/>
              <a:gd name="connsiteX278" fmla="*/ 4884980 w 9551192"/>
              <a:gd name="connsiteY278" fmla="*/ 2404304 h 4024313"/>
              <a:gd name="connsiteX279" fmla="*/ 4705349 w 9551192"/>
              <a:gd name="connsiteY279" fmla="*/ 2712244 h 4024313"/>
              <a:gd name="connsiteX280" fmla="*/ 4679155 w 9551192"/>
              <a:gd name="connsiteY280" fmla="*/ 2726532 h 4024313"/>
              <a:gd name="connsiteX281" fmla="*/ 4629149 w 9551192"/>
              <a:gd name="connsiteY281" fmla="*/ 2705100 h 4024313"/>
              <a:gd name="connsiteX282" fmla="*/ 4610099 w 9551192"/>
              <a:gd name="connsiteY282" fmla="*/ 2733675 h 4024313"/>
              <a:gd name="connsiteX283" fmla="*/ 4641055 w 9551192"/>
              <a:gd name="connsiteY283" fmla="*/ 2757488 h 4024313"/>
              <a:gd name="connsiteX284" fmla="*/ 4681536 w 9551192"/>
              <a:gd name="connsiteY284" fmla="*/ 2757488 h 4024313"/>
              <a:gd name="connsiteX285" fmla="*/ 4686299 w 9551192"/>
              <a:gd name="connsiteY285" fmla="*/ 2778919 h 4024313"/>
              <a:gd name="connsiteX286" fmla="*/ 4652961 w 9551192"/>
              <a:gd name="connsiteY286" fmla="*/ 2805113 h 4024313"/>
              <a:gd name="connsiteX287" fmla="*/ 4624386 w 9551192"/>
              <a:gd name="connsiteY287" fmla="*/ 2850357 h 4024313"/>
              <a:gd name="connsiteX288" fmla="*/ 4491036 w 9551192"/>
              <a:gd name="connsiteY288" fmla="*/ 2907507 h 4024313"/>
              <a:gd name="connsiteX289" fmla="*/ 4231480 w 9551192"/>
              <a:gd name="connsiteY289" fmla="*/ 3121819 h 4024313"/>
              <a:gd name="connsiteX290" fmla="*/ 4195761 w 9551192"/>
              <a:gd name="connsiteY290" fmla="*/ 3240882 h 4024313"/>
              <a:gd name="connsiteX291" fmla="*/ 4140992 w 9551192"/>
              <a:gd name="connsiteY291" fmla="*/ 3374232 h 4024313"/>
              <a:gd name="connsiteX292" fmla="*/ 4074317 w 9551192"/>
              <a:gd name="connsiteY292" fmla="*/ 3524250 h 4024313"/>
              <a:gd name="connsiteX293" fmla="*/ 4071936 w 9551192"/>
              <a:gd name="connsiteY293" fmla="*/ 3717132 h 4024313"/>
              <a:gd name="connsiteX294" fmla="*/ 4148136 w 9551192"/>
              <a:gd name="connsiteY294" fmla="*/ 3838575 h 4024313"/>
              <a:gd name="connsiteX295" fmla="*/ 4169567 w 9551192"/>
              <a:gd name="connsiteY295" fmla="*/ 3840957 h 4024313"/>
              <a:gd name="connsiteX296" fmla="*/ 4186236 w 9551192"/>
              <a:gd name="connsiteY296" fmla="*/ 3867150 h 4024313"/>
              <a:gd name="connsiteX297" fmla="*/ 4288630 w 9551192"/>
              <a:gd name="connsiteY297" fmla="*/ 3926682 h 4024313"/>
              <a:gd name="connsiteX298" fmla="*/ 4319586 w 9551192"/>
              <a:gd name="connsiteY298" fmla="*/ 3971925 h 4024313"/>
              <a:gd name="connsiteX299" fmla="*/ 4262436 w 9551192"/>
              <a:gd name="connsiteY299" fmla="*/ 4024313 h 4024313"/>
              <a:gd name="connsiteX300" fmla="*/ 4114799 w 9551192"/>
              <a:gd name="connsiteY300" fmla="*/ 3981450 h 4024313"/>
              <a:gd name="connsiteX301" fmla="*/ 4060030 w 9551192"/>
              <a:gd name="connsiteY301" fmla="*/ 3988594 h 4024313"/>
              <a:gd name="connsiteX302" fmla="*/ 4010024 w 9551192"/>
              <a:gd name="connsiteY302" fmla="*/ 3945732 h 4024313"/>
              <a:gd name="connsiteX303" fmla="*/ 3910012 w 9551192"/>
              <a:gd name="connsiteY303" fmla="*/ 3914775 h 4024313"/>
              <a:gd name="connsiteX304" fmla="*/ 3745706 w 9551192"/>
              <a:gd name="connsiteY304" fmla="*/ 3829050 h 4024313"/>
              <a:gd name="connsiteX305" fmla="*/ 3336131 w 9551192"/>
              <a:gd name="connsiteY305" fmla="*/ 3662363 h 4024313"/>
              <a:gd name="connsiteX306" fmla="*/ 2901182 w 9551192"/>
              <a:gd name="connsiteY306" fmla="*/ 3554167 h 4024313"/>
              <a:gd name="connsiteX307" fmla="*/ 2793206 w 9551192"/>
              <a:gd name="connsiteY307" fmla="*/ 3538538 h 4024313"/>
              <a:gd name="connsiteX308" fmla="*/ 2578893 w 9551192"/>
              <a:gd name="connsiteY308" fmla="*/ 3512344 h 4024313"/>
              <a:gd name="connsiteX309" fmla="*/ 2419350 w 9551192"/>
              <a:gd name="connsiteY309" fmla="*/ 3533775 h 4024313"/>
              <a:gd name="connsiteX310" fmla="*/ 2386012 w 9551192"/>
              <a:gd name="connsiteY310" fmla="*/ 3500438 h 4024313"/>
              <a:gd name="connsiteX311" fmla="*/ 2357437 w 9551192"/>
              <a:gd name="connsiteY311" fmla="*/ 3500438 h 4024313"/>
              <a:gd name="connsiteX312" fmla="*/ 2371725 w 9551192"/>
              <a:gd name="connsiteY312" fmla="*/ 3545682 h 4024313"/>
              <a:gd name="connsiteX313" fmla="*/ 2221706 w 9551192"/>
              <a:gd name="connsiteY313" fmla="*/ 3562350 h 4024313"/>
              <a:gd name="connsiteX314" fmla="*/ 1838325 w 9551192"/>
              <a:gd name="connsiteY314" fmla="*/ 3669507 h 4024313"/>
              <a:gd name="connsiteX315" fmla="*/ 1733550 w 9551192"/>
              <a:gd name="connsiteY315" fmla="*/ 3652838 h 4024313"/>
              <a:gd name="connsiteX316" fmla="*/ 1666875 w 9551192"/>
              <a:gd name="connsiteY316" fmla="*/ 3657600 h 4024313"/>
              <a:gd name="connsiteX317" fmla="*/ 1419225 w 9551192"/>
              <a:gd name="connsiteY317" fmla="*/ 3564732 h 4024313"/>
              <a:gd name="connsiteX318" fmla="*/ 942975 w 9551192"/>
              <a:gd name="connsiteY318" fmla="*/ 3467100 h 4024313"/>
              <a:gd name="connsiteX319" fmla="*/ 664368 w 9551192"/>
              <a:gd name="connsiteY319" fmla="*/ 3455194 h 4024313"/>
              <a:gd name="connsiteX320" fmla="*/ 650081 w 9551192"/>
              <a:gd name="connsiteY320" fmla="*/ 3431382 h 4024313"/>
              <a:gd name="connsiteX321" fmla="*/ 714375 w 9551192"/>
              <a:gd name="connsiteY321" fmla="*/ 3417094 h 4024313"/>
              <a:gd name="connsiteX322" fmla="*/ 735806 w 9551192"/>
              <a:gd name="connsiteY322" fmla="*/ 3340894 h 4024313"/>
              <a:gd name="connsiteX323" fmla="*/ 800100 w 9551192"/>
              <a:gd name="connsiteY323" fmla="*/ 3319463 h 4024313"/>
              <a:gd name="connsiteX324" fmla="*/ 742950 w 9551192"/>
              <a:gd name="connsiteY324" fmla="*/ 3264694 h 4024313"/>
              <a:gd name="connsiteX325" fmla="*/ 747712 w 9551192"/>
              <a:gd name="connsiteY325" fmla="*/ 3226594 h 4024313"/>
              <a:gd name="connsiteX326" fmla="*/ 773906 w 9551192"/>
              <a:gd name="connsiteY326" fmla="*/ 3198019 h 4024313"/>
              <a:gd name="connsiteX327" fmla="*/ 819150 w 9551192"/>
              <a:gd name="connsiteY327" fmla="*/ 3100388 h 4024313"/>
              <a:gd name="connsiteX328" fmla="*/ 902493 w 9551192"/>
              <a:gd name="connsiteY328" fmla="*/ 3067050 h 4024313"/>
              <a:gd name="connsiteX329" fmla="*/ 900112 w 9551192"/>
              <a:gd name="connsiteY329" fmla="*/ 3040857 h 4024313"/>
              <a:gd name="connsiteX330" fmla="*/ 866775 w 9551192"/>
              <a:gd name="connsiteY330" fmla="*/ 3014663 h 4024313"/>
              <a:gd name="connsiteX331" fmla="*/ 866775 w 9551192"/>
              <a:gd name="connsiteY331" fmla="*/ 2983707 h 4024313"/>
              <a:gd name="connsiteX332" fmla="*/ 959643 w 9551192"/>
              <a:gd name="connsiteY332" fmla="*/ 2897982 h 4024313"/>
              <a:gd name="connsiteX333" fmla="*/ 959643 w 9551192"/>
              <a:gd name="connsiteY333" fmla="*/ 2869407 h 4024313"/>
              <a:gd name="connsiteX334" fmla="*/ 828675 w 9551192"/>
              <a:gd name="connsiteY334" fmla="*/ 2928938 h 4024313"/>
              <a:gd name="connsiteX335" fmla="*/ 795337 w 9551192"/>
              <a:gd name="connsiteY335" fmla="*/ 3050382 h 4024313"/>
              <a:gd name="connsiteX336" fmla="*/ 776287 w 9551192"/>
              <a:gd name="connsiteY336" fmla="*/ 3057525 h 4024313"/>
              <a:gd name="connsiteX337" fmla="*/ 731043 w 9551192"/>
              <a:gd name="connsiteY337" fmla="*/ 3026569 h 4024313"/>
              <a:gd name="connsiteX338" fmla="*/ 700087 w 9551192"/>
              <a:gd name="connsiteY338" fmla="*/ 3117057 h 4024313"/>
              <a:gd name="connsiteX339" fmla="*/ 709612 w 9551192"/>
              <a:gd name="connsiteY339" fmla="*/ 3148013 h 4024313"/>
              <a:gd name="connsiteX340" fmla="*/ 683418 w 9551192"/>
              <a:gd name="connsiteY340" fmla="*/ 3209925 h 4024313"/>
              <a:gd name="connsiteX341" fmla="*/ 666750 w 9551192"/>
              <a:gd name="connsiteY341" fmla="*/ 3209925 h 4024313"/>
              <a:gd name="connsiteX342" fmla="*/ 647700 w 9551192"/>
              <a:gd name="connsiteY342" fmla="*/ 3150394 h 4024313"/>
              <a:gd name="connsiteX343" fmla="*/ 626268 w 9551192"/>
              <a:gd name="connsiteY343" fmla="*/ 3155157 h 4024313"/>
              <a:gd name="connsiteX344" fmla="*/ 602456 w 9551192"/>
              <a:gd name="connsiteY344" fmla="*/ 3219450 h 4024313"/>
              <a:gd name="connsiteX345" fmla="*/ 583406 w 9551192"/>
              <a:gd name="connsiteY345" fmla="*/ 3202782 h 4024313"/>
              <a:gd name="connsiteX346" fmla="*/ 650081 w 9551192"/>
              <a:gd name="connsiteY346" fmla="*/ 2936082 h 4024313"/>
              <a:gd name="connsiteX347" fmla="*/ 695325 w 9551192"/>
              <a:gd name="connsiteY347" fmla="*/ 2895600 h 4024313"/>
              <a:gd name="connsiteX348" fmla="*/ 723900 w 9551192"/>
              <a:gd name="connsiteY348" fmla="*/ 2843213 h 4024313"/>
              <a:gd name="connsiteX349" fmla="*/ 745331 w 9551192"/>
              <a:gd name="connsiteY349" fmla="*/ 2828925 h 4024313"/>
              <a:gd name="connsiteX350" fmla="*/ 800100 w 9551192"/>
              <a:gd name="connsiteY350" fmla="*/ 2847975 h 4024313"/>
              <a:gd name="connsiteX351" fmla="*/ 807243 w 9551192"/>
              <a:gd name="connsiteY351" fmla="*/ 2843213 h 4024313"/>
              <a:gd name="connsiteX352" fmla="*/ 823912 w 9551192"/>
              <a:gd name="connsiteY352" fmla="*/ 2814638 h 4024313"/>
              <a:gd name="connsiteX353" fmla="*/ 766762 w 9551192"/>
              <a:gd name="connsiteY353" fmla="*/ 2807494 h 4024313"/>
              <a:gd name="connsiteX354" fmla="*/ 766762 w 9551192"/>
              <a:gd name="connsiteY354" fmla="*/ 2781300 h 4024313"/>
              <a:gd name="connsiteX355" fmla="*/ 745331 w 9551192"/>
              <a:gd name="connsiteY355" fmla="*/ 2736057 h 4024313"/>
              <a:gd name="connsiteX356" fmla="*/ 702468 w 9551192"/>
              <a:gd name="connsiteY356" fmla="*/ 2724150 h 4024313"/>
              <a:gd name="connsiteX357" fmla="*/ 707231 w 9551192"/>
              <a:gd name="connsiteY357" fmla="*/ 2705100 h 4024313"/>
              <a:gd name="connsiteX358" fmla="*/ 645318 w 9551192"/>
              <a:gd name="connsiteY358" fmla="*/ 2676525 h 4024313"/>
              <a:gd name="connsiteX359" fmla="*/ 600075 w 9551192"/>
              <a:gd name="connsiteY359" fmla="*/ 2707482 h 4024313"/>
              <a:gd name="connsiteX360" fmla="*/ 569118 w 9551192"/>
              <a:gd name="connsiteY360" fmla="*/ 2688432 h 4024313"/>
              <a:gd name="connsiteX361" fmla="*/ 492918 w 9551192"/>
              <a:gd name="connsiteY361" fmla="*/ 2731294 h 4024313"/>
              <a:gd name="connsiteX362" fmla="*/ 485775 w 9551192"/>
              <a:gd name="connsiteY362" fmla="*/ 2819400 h 4024313"/>
              <a:gd name="connsiteX363" fmla="*/ 433387 w 9551192"/>
              <a:gd name="connsiteY363" fmla="*/ 2864644 h 4024313"/>
              <a:gd name="connsiteX364" fmla="*/ 400050 w 9551192"/>
              <a:gd name="connsiteY364" fmla="*/ 2826544 h 4024313"/>
              <a:gd name="connsiteX365" fmla="*/ 340518 w 9551192"/>
              <a:gd name="connsiteY365" fmla="*/ 2805113 h 4024313"/>
              <a:gd name="connsiteX366" fmla="*/ 278606 w 9551192"/>
              <a:gd name="connsiteY366" fmla="*/ 2824163 h 4024313"/>
              <a:gd name="connsiteX367" fmla="*/ 252412 w 9551192"/>
              <a:gd name="connsiteY367" fmla="*/ 2847975 h 4024313"/>
              <a:gd name="connsiteX368" fmla="*/ 233362 w 9551192"/>
              <a:gd name="connsiteY368" fmla="*/ 2838450 h 4024313"/>
              <a:gd name="connsiteX369" fmla="*/ 161925 w 9551192"/>
              <a:gd name="connsiteY369" fmla="*/ 2890838 h 4024313"/>
              <a:gd name="connsiteX370" fmla="*/ 166687 w 9551192"/>
              <a:gd name="connsiteY370" fmla="*/ 2917032 h 4024313"/>
              <a:gd name="connsiteX371" fmla="*/ 207168 w 9551192"/>
              <a:gd name="connsiteY371" fmla="*/ 2907507 h 4024313"/>
              <a:gd name="connsiteX372" fmla="*/ 226218 w 9551192"/>
              <a:gd name="connsiteY372" fmla="*/ 2921794 h 4024313"/>
              <a:gd name="connsiteX373" fmla="*/ 290512 w 9551192"/>
              <a:gd name="connsiteY373" fmla="*/ 2886075 h 4024313"/>
              <a:gd name="connsiteX374" fmla="*/ 314325 w 9551192"/>
              <a:gd name="connsiteY374" fmla="*/ 2897982 h 4024313"/>
              <a:gd name="connsiteX375" fmla="*/ 266700 w 9551192"/>
              <a:gd name="connsiteY375" fmla="*/ 2943225 h 4024313"/>
              <a:gd name="connsiteX376" fmla="*/ 311943 w 9551192"/>
              <a:gd name="connsiteY376" fmla="*/ 2974182 h 4024313"/>
              <a:gd name="connsiteX377" fmla="*/ 330993 w 9551192"/>
              <a:gd name="connsiteY377" fmla="*/ 3040857 h 4024313"/>
              <a:gd name="connsiteX378" fmla="*/ 264318 w 9551192"/>
              <a:gd name="connsiteY378" fmla="*/ 3081338 h 4024313"/>
              <a:gd name="connsiteX379" fmla="*/ 273843 w 9551192"/>
              <a:gd name="connsiteY379" fmla="*/ 3121819 h 4024313"/>
              <a:gd name="connsiteX380" fmla="*/ 338137 w 9551192"/>
              <a:gd name="connsiteY380" fmla="*/ 3150394 h 4024313"/>
              <a:gd name="connsiteX381" fmla="*/ 364331 w 9551192"/>
              <a:gd name="connsiteY381" fmla="*/ 3140869 h 4024313"/>
              <a:gd name="connsiteX382" fmla="*/ 402431 w 9551192"/>
              <a:gd name="connsiteY382" fmla="*/ 3159919 h 4024313"/>
              <a:gd name="connsiteX383" fmla="*/ 402431 w 9551192"/>
              <a:gd name="connsiteY383" fmla="*/ 3183732 h 4024313"/>
              <a:gd name="connsiteX384" fmla="*/ 423862 w 9551192"/>
              <a:gd name="connsiteY384" fmla="*/ 3219450 h 4024313"/>
              <a:gd name="connsiteX385" fmla="*/ 461962 w 9551192"/>
              <a:gd name="connsiteY385" fmla="*/ 3219450 h 4024313"/>
              <a:gd name="connsiteX386" fmla="*/ 497681 w 9551192"/>
              <a:gd name="connsiteY386" fmla="*/ 3302794 h 4024313"/>
              <a:gd name="connsiteX387" fmla="*/ 531018 w 9551192"/>
              <a:gd name="connsiteY387" fmla="*/ 3312319 h 4024313"/>
              <a:gd name="connsiteX388" fmla="*/ 540543 w 9551192"/>
              <a:gd name="connsiteY388" fmla="*/ 3378994 h 4024313"/>
              <a:gd name="connsiteX389" fmla="*/ 616743 w 9551192"/>
              <a:gd name="connsiteY389" fmla="*/ 3419475 h 4024313"/>
              <a:gd name="connsiteX390" fmla="*/ 526256 w 9551192"/>
              <a:gd name="connsiteY390" fmla="*/ 3424238 h 4024313"/>
              <a:gd name="connsiteX391" fmla="*/ 316706 w 9551192"/>
              <a:gd name="connsiteY391" fmla="*/ 3431382 h 4024313"/>
              <a:gd name="connsiteX392" fmla="*/ 0 w 9551192"/>
              <a:gd name="connsiteY392" fmla="*/ 3490913 h 4024313"/>
              <a:gd name="connsiteX393" fmla="*/ 678656 w 9551192"/>
              <a:gd name="connsiteY393" fmla="*/ 2305050 h 4024313"/>
              <a:gd name="connsiteX394" fmla="*/ 4616739 w 9551192"/>
              <a:gd name="connsiteY394" fmla="*/ 2474930 h 4024313"/>
              <a:gd name="connsiteX395" fmla="*/ 4481511 w 9551192"/>
              <a:gd name="connsiteY395" fmla="*/ 1912144 h 4024313"/>
              <a:gd name="connsiteX396" fmla="*/ 4643436 w 9551192"/>
              <a:gd name="connsiteY396" fmla="*/ 1090613 h 4024313"/>
              <a:gd name="connsiteX397" fmla="*/ 5712554 w 9551192"/>
              <a:gd name="connsiteY397" fmla="*/ 988581 h 4024313"/>
              <a:gd name="connsiteX398" fmla="*/ 5738811 w 9551192"/>
              <a:gd name="connsiteY398" fmla="*/ 345282 h 4024313"/>
              <a:gd name="connsiteX399" fmla="*/ 6372224 w 9551192"/>
              <a:gd name="connsiteY399" fmla="*/ 0 h 4024313"/>
              <a:gd name="connsiteX0" fmla="*/ 6455568 w 9634536"/>
              <a:gd name="connsiteY0" fmla="*/ 0 h 4024313"/>
              <a:gd name="connsiteX1" fmla="*/ 7591424 w 9634536"/>
              <a:gd name="connsiteY1" fmla="*/ 109538 h 4024313"/>
              <a:gd name="connsiteX2" fmla="*/ 8502163 w 9634536"/>
              <a:gd name="connsiteY2" fmla="*/ 360414 h 4024313"/>
              <a:gd name="connsiteX3" fmla="*/ 9155905 w 9634536"/>
              <a:gd name="connsiteY3" fmla="*/ 126207 h 4024313"/>
              <a:gd name="connsiteX4" fmla="*/ 9422605 w 9634536"/>
              <a:gd name="connsiteY4" fmla="*/ 197644 h 4024313"/>
              <a:gd name="connsiteX5" fmla="*/ 9422605 w 9634536"/>
              <a:gd name="connsiteY5" fmla="*/ 280988 h 4024313"/>
              <a:gd name="connsiteX6" fmla="*/ 9341643 w 9634536"/>
              <a:gd name="connsiteY6" fmla="*/ 378619 h 4024313"/>
              <a:gd name="connsiteX7" fmla="*/ 9301161 w 9634536"/>
              <a:gd name="connsiteY7" fmla="*/ 392907 h 4024313"/>
              <a:gd name="connsiteX8" fmla="*/ 9263061 w 9634536"/>
              <a:gd name="connsiteY8" fmla="*/ 471488 h 4024313"/>
              <a:gd name="connsiteX9" fmla="*/ 9213055 w 9634536"/>
              <a:gd name="connsiteY9" fmla="*/ 514350 h 4024313"/>
              <a:gd name="connsiteX10" fmla="*/ 9213055 w 9634536"/>
              <a:gd name="connsiteY10" fmla="*/ 542926 h 4024313"/>
              <a:gd name="connsiteX11" fmla="*/ 9248774 w 9634536"/>
              <a:gd name="connsiteY11" fmla="*/ 569119 h 4024313"/>
              <a:gd name="connsiteX12" fmla="*/ 9248774 w 9634536"/>
              <a:gd name="connsiteY12" fmla="*/ 602458 h 4024313"/>
              <a:gd name="connsiteX13" fmla="*/ 9198768 w 9634536"/>
              <a:gd name="connsiteY13" fmla="*/ 633414 h 4024313"/>
              <a:gd name="connsiteX14" fmla="*/ 9232105 w 9634536"/>
              <a:gd name="connsiteY14" fmla="*/ 714375 h 4024313"/>
              <a:gd name="connsiteX15" fmla="*/ 9174955 w 9634536"/>
              <a:gd name="connsiteY15" fmla="*/ 812007 h 4024313"/>
              <a:gd name="connsiteX16" fmla="*/ 9191624 w 9634536"/>
              <a:gd name="connsiteY16" fmla="*/ 871538 h 4024313"/>
              <a:gd name="connsiteX17" fmla="*/ 9229724 w 9634536"/>
              <a:gd name="connsiteY17" fmla="*/ 864394 h 4024313"/>
              <a:gd name="connsiteX18" fmla="*/ 9263061 w 9634536"/>
              <a:gd name="connsiteY18" fmla="*/ 890588 h 4024313"/>
              <a:gd name="connsiteX19" fmla="*/ 9322593 w 9634536"/>
              <a:gd name="connsiteY19" fmla="*/ 859632 h 4024313"/>
              <a:gd name="connsiteX20" fmla="*/ 9355930 w 9634536"/>
              <a:gd name="connsiteY20" fmla="*/ 888207 h 4024313"/>
              <a:gd name="connsiteX21" fmla="*/ 9348786 w 9634536"/>
              <a:gd name="connsiteY21" fmla="*/ 964407 h 4024313"/>
              <a:gd name="connsiteX22" fmla="*/ 9353549 w 9634536"/>
              <a:gd name="connsiteY22" fmla="*/ 1038225 h 4024313"/>
              <a:gd name="connsiteX23" fmla="*/ 9344024 w 9634536"/>
              <a:gd name="connsiteY23" fmla="*/ 1073944 h 4024313"/>
              <a:gd name="connsiteX24" fmla="*/ 9348786 w 9634536"/>
              <a:gd name="connsiteY24" fmla="*/ 1131094 h 4024313"/>
              <a:gd name="connsiteX25" fmla="*/ 9296399 w 9634536"/>
              <a:gd name="connsiteY25" fmla="*/ 1138238 h 4024313"/>
              <a:gd name="connsiteX26" fmla="*/ 9263061 w 9634536"/>
              <a:gd name="connsiteY26" fmla="*/ 1163090 h 4024313"/>
              <a:gd name="connsiteX27" fmla="*/ 9263061 w 9634536"/>
              <a:gd name="connsiteY27" fmla="*/ 1193007 h 4024313"/>
              <a:gd name="connsiteX28" fmla="*/ 9322593 w 9634536"/>
              <a:gd name="connsiteY28" fmla="*/ 1300163 h 4024313"/>
              <a:gd name="connsiteX29" fmla="*/ 9334499 w 9634536"/>
              <a:gd name="connsiteY29" fmla="*/ 1369219 h 4024313"/>
              <a:gd name="connsiteX30" fmla="*/ 9382124 w 9634536"/>
              <a:gd name="connsiteY30" fmla="*/ 1404938 h 4024313"/>
              <a:gd name="connsiteX31" fmla="*/ 9436893 w 9634536"/>
              <a:gd name="connsiteY31" fmla="*/ 1378744 h 4024313"/>
              <a:gd name="connsiteX32" fmla="*/ 9498805 w 9634536"/>
              <a:gd name="connsiteY32" fmla="*/ 1402557 h 4024313"/>
              <a:gd name="connsiteX33" fmla="*/ 9529761 w 9634536"/>
              <a:gd name="connsiteY33" fmla="*/ 1450182 h 4024313"/>
              <a:gd name="connsiteX34" fmla="*/ 9532143 w 9634536"/>
              <a:gd name="connsiteY34" fmla="*/ 1488282 h 4024313"/>
              <a:gd name="connsiteX35" fmla="*/ 9546430 w 9634536"/>
              <a:gd name="connsiteY35" fmla="*/ 1535907 h 4024313"/>
              <a:gd name="connsiteX36" fmla="*/ 9601199 w 9634536"/>
              <a:gd name="connsiteY36" fmla="*/ 1512094 h 4024313"/>
              <a:gd name="connsiteX37" fmla="*/ 9627393 w 9634536"/>
              <a:gd name="connsiteY37" fmla="*/ 1514475 h 4024313"/>
              <a:gd name="connsiteX38" fmla="*/ 9615486 w 9634536"/>
              <a:gd name="connsiteY38" fmla="*/ 1616869 h 4024313"/>
              <a:gd name="connsiteX39" fmla="*/ 9632155 w 9634536"/>
              <a:gd name="connsiteY39" fmla="*/ 1631157 h 4024313"/>
              <a:gd name="connsiteX40" fmla="*/ 9634536 w 9634536"/>
              <a:gd name="connsiteY40" fmla="*/ 1662113 h 4024313"/>
              <a:gd name="connsiteX41" fmla="*/ 9579768 w 9634536"/>
              <a:gd name="connsiteY41" fmla="*/ 1757363 h 4024313"/>
              <a:gd name="connsiteX42" fmla="*/ 9582149 w 9634536"/>
              <a:gd name="connsiteY42" fmla="*/ 1838325 h 4024313"/>
              <a:gd name="connsiteX43" fmla="*/ 9548811 w 9634536"/>
              <a:gd name="connsiteY43" fmla="*/ 1878807 h 4024313"/>
              <a:gd name="connsiteX44" fmla="*/ 9551193 w 9634536"/>
              <a:gd name="connsiteY44" fmla="*/ 1931194 h 4024313"/>
              <a:gd name="connsiteX45" fmla="*/ 9575005 w 9634536"/>
              <a:gd name="connsiteY45" fmla="*/ 1933575 h 4024313"/>
              <a:gd name="connsiteX46" fmla="*/ 9586911 w 9634536"/>
              <a:gd name="connsiteY46" fmla="*/ 1950244 h 4024313"/>
              <a:gd name="connsiteX47" fmla="*/ 9529761 w 9634536"/>
              <a:gd name="connsiteY47" fmla="*/ 2052638 h 4024313"/>
              <a:gd name="connsiteX48" fmla="*/ 9391649 w 9634536"/>
              <a:gd name="connsiteY48" fmla="*/ 2100263 h 4024313"/>
              <a:gd name="connsiteX49" fmla="*/ 9353549 w 9634536"/>
              <a:gd name="connsiteY49" fmla="*/ 2121694 h 4024313"/>
              <a:gd name="connsiteX50" fmla="*/ 9339261 w 9634536"/>
              <a:gd name="connsiteY50" fmla="*/ 2202657 h 4024313"/>
              <a:gd name="connsiteX51" fmla="*/ 9320211 w 9634536"/>
              <a:gd name="connsiteY51" fmla="*/ 2207419 h 4024313"/>
              <a:gd name="connsiteX52" fmla="*/ 9284493 w 9634536"/>
              <a:gd name="connsiteY52" fmla="*/ 2181225 h 4024313"/>
              <a:gd name="connsiteX53" fmla="*/ 9267824 w 9634536"/>
              <a:gd name="connsiteY53" fmla="*/ 2190750 h 4024313"/>
              <a:gd name="connsiteX54" fmla="*/ 9229724 w 9634536"/>
              <a:gd name="connsiteY54" fmla="*/ 2293144 h 4024313"/>
              <a:gd name="connsiteX55" fmla="*/ 9229724 w 9634536"/>
              <a:gd name="connsiteY55" fmla="*/ 2336007 h 4024313"/>
              <a:gd name="connsiteX56" fmla="*/ 9205911 w 9634536"/>
              <a:gd name="connsiteY56" fmla="*/ 2376488 h 4024313"/>
              <a:gd name="connsiteX57" fmla="*/ 9232105 w 9634536"/>
              <a:gd name="connsiteY57" fmla="*/ 2414588 h 4024313"/>
              <a:gd name="connsiteX58" fmla="*/ 9224961 w 9634536"/>
              <a:gd name="connsiteY58" fmla="*/ 2466975 h 4024313"/>
              <a:gd name="connsiteX59" fmla="*/ 9194005 w 9634536"/>
              <a:gd name="connsiteY59" fmla="*/ 2493169 h 4024313"/>
              <a:gd name="connsiteX60" fmla="*/ 9165430 w 9634536"/>
              <a:gd name="connsiteY60" fmla="*/ 2576513 h 4024313"/>
              <a:gd name="connsiteX61" fmla="*/ 9142522 w 9634536"/>
              <a:gd name="connsiteY61" fmla="*/ 2592020 h 4024313"/>
              <a:gd name="connsiteX62" fmla="*/ 9120186 w 9634536"/>
              <a:gd name="connsiteY62" fmla="*/ 2695575 h 4024313"/>
              <a:gd name="connsiteX63" fmla="*/ 9008268 w 9634536"/>
              <a:gd name="connsiteY63" fmla="*/ 2774157 h 4024313"/>
              <a:gd name="connsiteX64" fmla="*/ 9065418 w 9634536"/>
              <a:gd name="connsiteY64" fmla="*/ 2800350 h 4024313"/>
              <a:gd name="connsiteX65" fmla="*/ 9065418 w 9634536"/>
              <a:gd name="connsiteY65" fmla="*/ 2819400 h 4024313"/>
              <a:gd name="connsiteX66" fmla="*/ 8996361 w 9634536"/>
              <a:gd name="connsiteY66" fmla="*/ 2838450 h 4024313"/>
              <a:gd name="connsiteX67" fmla="*/ 8982074 w 9634536"/>
              <a:gd name="connsiteY67" fmla="*/ 2821782 h 4024313"/>
              <a:gd name="connsiteX68" fmla="*/ 8965405 w 9634536"/>
              <a:gd name="connsiteY68" fmla="*/ 2828925 h 4024313"/>
              <a:gd name="connsiteX69" fmla="*/ 8917780 w 9634536"/>
              <a:gd name="connsiteY69" fmla="*/ 2847975 h 4024313"/>
              <a:gd name="connsiteX70" fmla="*/ 8889205 w 9634536"/>
              <a:gd name="connsiteY70" fmla="*/ 2909888 h 4024313"/>
              <a:gd name="connsiteX71" fmla="*/ 8832055 w 9634536"/>
              <a:gd name="connsiteY71" fmla="*/ 2921794 h 4024313"/>
              <a:gd name="connsiteX72" fmla="*/ 8774905 w 9634536"/>
              <a:gd name="connsiteY72" fmla="*/ 2988469 h 4024313"/>
              <a:gd name="connsiteX73" fmla="*/ 8782049 w 9634536"/>
              <a:gd name="connsiteY73" fmla="*/ 3048000 h 4024313"/>
              <a:gd name="connsiteX74" fmla="*/ 8755855 w 9634536"/>
              <a:gd name="connsiteY74" fmla="*/ 3086100 h 4024313"/>
              <a:gd name="connsiteX75" fmla="*/ 8736805 w 9634536"/>
              <a:gd name="connsiteY75" fmla="*/ 3105150 h 4024313"/>
              <a:gd name="connsiteX76" fmla="*/ 8734424 w 9634536"/>
              <a:gd name="connsiteY76" fmla="*/ 3171825 h 4024313"/>
              <a:gd name="connsiteX77" fmla="*/ 8665368 w 9634536"/>
              <a:gd name="connsiteY77" fmla="*/ 3212307 h 4024313"/>
              <a:gd name="connsiteX78" fmla="*/ 8665368 w 9634536"/>
              <a:gd name="connsiteY78" fmla="*/ 3257550 h 4024313"/>
              <a:gd name="connsiteX79" fmla="*/ 8636793 w 9634536"/>
              <a:gd name="connsiteY79" fmla="*/ 3286125 h 4024313"/>
              <a:gd name="connsiteX80" fmla="*/ 8636793 w 9634536"/>
              <a:gd name="connsiteY80" fmla="*/ 3395663 h 4024313"/>
              <a:gd name="connsiteX81" fmla="*/ 8670130 w 9634536"/>
              <a:gd name="connsiteY81" fmla="*/ 3419475 h 4024313"/>
              <a:gd name="connsiteX82" fmla="*/ 8641555 w 9634536"/>
              <a:gd name="connsiteY82" fmla="*/ 3481388 h 4024313"/>
              <a:gd name="connsiteX83" fmla="*/ 8672511 w 9634536"/>
              <a:gd name="connsiteY83" fmla="*/ 3493294 h 4024313"/>
              <a:gd name="connsiteX84" fmla="*/ 8672511 w 9634536"/>
              <a:gd name="connsiteY84" fmla="*/ 3505200 h 4024313"/>
              <a:gd name="connsiteX85" fmla="*/ 8705849 w 9634536"/>
              <a:gd name="connsiteY85" fmla="*/ 3531394 h 4024313"/>
              <a:gd name="connsiteX86" fmla="*/ 8701086 w 9634536"/>
              <a:gd name="connsiteY86" fmla="*/ 3579019 h 4024313"/>
              <a:gd name="connsiteX87" fmla="*/ 8672511 w 9634536"/>
              <a:gd name="connsiteY87" fmla="*/ 3583782 h 4024313"/>
              <a:gd name="connsiteX88" fmla="*/ 8662986 w 9634536"/>
              <a:gd name="connsiteY88" fmla="*/ 3621882 h 4024313"/>
              <a:gd name="connsiteX89" fmla="*/ 8610599 w 9634536"/>
              <a:gd name="connsiteY89" fmla="*/ 3612357 h 4024313"/>
              <a:gd name="connsiteX90" fmla="*/ 8570118 w 9634536"/>
              <a:gd name="connsiteY90" fmla="*/ 3631407 h 4024313"/>
              <a:gd name="connsiteX91" fmla="*/ 8529636 w 9634536"/>
              <a:gd name="connsiteY91" fmla="*/ 3621882 h 4024313"/>
              <a:gd name="connsiteX92" fmla="*/ 8551068 w 9634536"/>
              <a:gd name="connsiteY92" fmla="*/ 3586163 h 4024313"/>
              <a:gd name="connsiteX93" fmla="*/ 8555830 w 9634536"/>
              <a:gd name="connsiteY93" fmla="*/ 3507582 h 4024313"/>
              <a:gd name="connsiteX94" fmla="*/ 8582024 w 9634536"/>
              <a:gd name="connsiteY94" fmla="*/ 3481388 h 4024313"/>
              <a:gd name="connsiteX95" fmla="*/ 8558211 w 9634536"/>
              <a:gd name="connsiteY95" fmla="*/ 3450432 h 4024313"/>
              <a:gd name="connsiteX96" fmla="*/ 8501061 w 9634536"/>
              <a:gd name="connsiteY96" fmla="*/ 3469482 h 4024313"/>
              <a:gd name="connsiteX97" fmla="*/ 8501061 w 9634536"/>
              <a:gd name="connsiteY97" fmla="*/ 3531394 h 4024313"/>
              <a:gd name="connsiteX98" fmla="*/ 8482011 w 9634536"/>
              <a:gd name="connsiteY98" fmla="*/ 3562350 h 4024313"/>
              <a:gd name="connsiteX99" fmla="*/ 8465343 w 9634536"/>
              <a:gd name="connsiteY99" fmla="*/ 3521869 h 4024313"/>
              <a:gd name="connsiteX100" fmla="*/ 8439149 w 9634536"/>
              <a:gd name="connsiteY100" fmla="*/ 3500438 h 4024313"/>
              <a:gd name="connsiteX101" fmla="*/ 8417718 w 9634536"/>
              <a:gd name="connsiteY101" fmla="*/ 3531394 h 4024313"/>
              <a:gd name="connsiteX102" fmla="*/ 8446293 w 9634536"/>
              <a:gd name="connsiteY102" fmla="*/ 3574257 h 4024313"/>
              <a:gd name="connsiteX103" fmla="*/ 8384380 w 9634536"/>
              <a:gd name="connsiteY103" fmla="*/ 3576638 h 4024313"/>
              <a:gd name="connsiteX104" fmla="*/ 8367711 w 9634536"/>
              <a:gd name="connsiteY104" fmla="*/ 3600450 h 4024313"/>
              <a:gd name="connsiteX105" fmla="*/ 8312943 w 9634536"/>
              <a:gd name="connsiteY105" fmla="*/ 3612357 h 4024313"/>
              <a:gd name="connsiteX106" fmla="*/ 8298655 w 9634536"/>
              <a:gd name="connsiteY106" fmla="*/ 3640932 h 4024313"/>
              <a:gd name="connsiteX107" fmla="*/ 8308180 w 9634536"/>
              <a:gd name="connsiteY107" fmla="*/ 3676650 h 4024313"/>
              <a:gd name="connsiteX108" fmla="*/ 8255793 w 9634536"/>
              <a:gd name="connsiteY108" fmla="*/ 3748088 h 4024313"/>
              <a:gd name="connsiteX109" fmla="*/ 8220074 w 9634536"/>
              <a:gd name="connsiteY109" fmla="*/ 3759994 h 4024313"/>
              <a:gd name="connsiteX110" fmla="*/ 8165305 w 9634536"/>
              <a:gd name="connsiteY110" fmla="*/ 3748088 h 4024313"/>
              <a:gd name="connsiteX111" fmla="*/ 8136730 w 9634536"/>
              <a:gd name="connsiteY111" fmla="*/ 3819525 h 4024313"/>
              <a:gd name="connsiteX112" fmla="*/ 8112918 w 9634536"/>
              <a:gd name="connsiteY112" fmla="*/ 3814763 h 4024313"/>
              <a:gd name="connsiteX113" fmla="*/ 8065293 w 9634536"/>
              <a:gd name="connsiteY113" fmla="*/ 3819525 h 4024313"/>
              <a:gd name="connsiteX114" fmla="*/ 8048624 w 9634536"/>
              <a:gd name="connsiteY114" fmla="*/ 3860007 h 4024313"/>
              <a:gd name="connsiteX115" fmla="*/ 7989093 w 9634536"/>
              <a:gd name="connsiteY115" fmla="*/ 3867150 h 4024313"/>
              <a:gd name="connsiteX116" fmla="*/ 7979568 w 9634536"/>
              <a:gd name="connsiteY116" fmla="*/ 3905250 h 4024313"/>
              <a:gd name="connsiteX117" fmla="*/ 7915274 w 9634536"/>
              <a:gd name="connsiteY117" fmla="*/ 3900488 h 4024313"/>
              <a:gd name="connsiteX118" fmla="*/ 7915274 w 9634536"/>
              <a:gd name="connsiteY118" fmla="*/ 3957638 h 4024313"/>
              <a:gd name="connsiteX119" fmla="*/ 7898605 w 9634536"/>
              <a:gd name="connsiteY119" fmla="*/ 3986213 h 4024313"/>
              <a:gd name="connsiteX120" fmla="*/ 7841455 w 9634536"/>
              <a:gd name="connsiteY120" fmla="*/ 3948113 h 4024313"/>
              <a:gd name="connsiteX121" fmla="*/ 7784305 w 9634536"/>
              <a:gd name="connsiteY121" fmla="*/ 3945732 h 4024313"/>
              <a:gd name="connsiteX122" fmla="*/ 7786686 w 9634536"/>
              <a:gd name="connsiteY122" fmla="*/ 3893344 h 4024313"/>
              <a:gd name="connsiteX123" fmla="*/ 7760493 w 9634536"/>
              <a:gd name="connsiteY123" fmla="*/ 3881438 h 4024313"/>
              <a:gd name="connsiteX124" fmla="*/ 7736680 w 9634536"/>
              <a:gd name="connsiteY124" fmla="*/ 3910013 h 4024313"/>
              <a:gd name="connsiteX125" fmla="*/ 7717630 w 9634536"/>
              <a:gd name="connsiteY125" fmla="*/ 3879057 h 4024313"/>
              <a:gd name="connsiteX126" fmla="*/ 7722393 w 9634536"/>
              <a:gd name="connsiteY126" fmla="*/ 3833813 h 4024313"/>
              <a:gd name="connsiteX127" fmla="*/ 7696199 w 9634536"/>
              <a:gd name="connsiteY127" fmla="*/ 3798094 h 4024313"/>
              <a:gd name="connsiteX128" fmla="*/ 7631905 w 9634536"/>
              <a:gd name="connsiteY128" fmla="*/ 3810000 h 4024313"/>
              <a:gd name="connsiteX129" fmla="*/ 7622380 w 9634536"/>
              <a:gd name="connsiteY129" fmla="*/ 3852863 h 4024313"/>
              <a:gd name="connsiteX130" fmla="*/ 7589043 w 9634536"/>
              <a:gd name="connsiteY130" fmla="*/ 3810000 h 4024313"/>
              <a:gd name="connsiteX131" fmla="*/ 7591424 w 9634536"/>
              <a:gd name="connsiteY131" fmla="*/ 3733800 h 4024313"/>
              <a:gd name="connsiteX132" fmla="*/ 7553324 w 9634536"/>
              <a:gd name="connsiteY132" fmla="*/ 3714750 h 4024313"/>
              <a:gd name="connsiteX133" fmla="*/ 7508080 w 9634536"/>
              <a:gd name="connsiteY133" fmla="*/ 3714750 h 4024313"/>
              <a:gd name="connsiteX134" fmla="*/ 7479505 w 9634536"/>
              <a:gd name="connsiteY134" fmla="*/ 3662363 h 4024313"/>
              <a:gd name="connsiteX135" fmla="*/ 7489030 w 9634536"/>
              <a:gd name="connsiteY135" fmla="*/ 3600450 h 4024313"/>
              <a:gd name="connsiteX136" fmla="*/ 7512843 w 9634536"/>
              <a:gd name="connsiteY136" fmla="*/ 3600450 h 4024313"/>
              <a:gd name="connsiteX137" fmla="*/ 7529511 w 9634536"/>
              <a:gd name="connsiteY137" fmla="*/ 3571875 h 4024313"/>
              <a:gd name="connsiteX138" fmla="*/ 7591424 w 9634536"/>
              <a:gd name="connsiteY138" fmla="*/ 3579019 h 4024313"/>
              <a:gd name="connsiteX139" fmla="*/ 7584280 w 9634536"/>
              <a:gd name="connsiteY139" fmla="*/ 3538538 h 4024313"/>
              <a:gd name="connsiteX140" fmla="*/ 7565230 w 9634536"/>
              <a:gd name="connsiteY140" fmla="*/ 3505200 h 4024313"/>
              <a:gd name="connsiteX141" fmla="*/ 7529511 w 9634536"/>
              <a:gd name="connsiteY141" fmla="*/ 3519488 h 4024313"/>
              <a:gd name="connsiteX142" fmla="*/ 7500936 w 9634536"/>
              <a:gd name="connsiteY142" fmla="*/ 3509963 h 4024313"/>
              <a:gd name="connsiteX143" fmla="*/ 7498555 w 9634536"/>
              <a:gd name="connsiteY143" fmla="*/ 3448050 h 4024313"/>
              <a:gd name="connsiteX144" fmla="*/ 7450930 w 9634536"/>
              <a:gd name="connsiteY144" fmla="*/ 3393282 h 4024313"/>
              <a:gd name="connsiteX145" fmla="*/ 7383505 w 9634536"/>
              <a:gd name="connsiteY145" fmla="*/ 3356837 h 4024313"/>
              <a:gd name="connsiteX146" fmla="*/ 7310436 w 9634536"/>
              <a:gd name="connsiteY146" fmla="*/ 3383757 h 4024313"/>
              <a:gd name="connsiteX147" fmla="*/ 7291386 w 9634536"/>
              <a:gd name="connsiteY147" fmla="*/ 3357563 h 4024313"/>
              <a:gd name="connsiteX148" fmla="*/ 7296149 w 9634536"/>
              <a:gd name="connsiteY148" fmla="*/ 3309938 h 4024313"/>
              <a:gd name="connsiteX149" fmla="*/ 7303293 w 9634536"/>
              <a:gd name="connsiteY149" fmla="*/ 3240882 h 4024313"/>
              <a:gd name="connsiteX150" fmla="*/ 7289005 w 9634536"/>
              <a:gd name="connsiteY150" fmla="*/ 3167063 h 4024313"/>
              <a:gd name="connsiteX151" fmla="*/ 7305674 w 9634536"/>
              <a:gd name="connsiteY151" fmla="*/ 3133725 h 4024313"/>
              <a:gd name="connsiteX152" fmla="*/ 7331868 w 9634536"/>
              <a:gd name="connsiteY152" fmla="*/ 3081338 h 4024313"/>
              <a:gd name="connsiteX153" fmla="*/ 7369968 w 9634536"/>
              <a:gd name="connsiteY153" fmla="*/ 3071813 h 4024313"/>
              <a:gd name="connsiteX154" fmla="*/ 7410449 w 9634536"/>
              <a:gd name="connsiteY154" fmla="*/ 3040857 h 4024313"/>
              <a:gd name="connsiteX155" fmla="*/ 7415211 w 9634536"/>
              <a:gd name="connsiteY155" fmla="*/ 3009900 h 4024313"/>
              <a:gd name="connsiteX156" fmla="*/ 7436643 w 9634536"/>
              <a:gd name="connsiteY156" fmla="*/ 2933700 h 4024313"/>
              <a:gd name="connsiteX157" fmla="*/ 7503318 w 9634536"/>
              <a:gd name="connsiteY157" fmla="*/ 2902744 h 4024313"/>
              <a:gd name="connsiteX158" fmla="*/ 7500936 w 9634536"/>
              <a:gd name="connsiteY158" fmla="*/ 2819400 h 4024313"/>
              <a:gd name="connsiteX159" fmla="*/ 7460455 w 9634536"/>
              <a:gd name="connsiteY159" fmla="*/ 2783682 h 4024313"/>
              <a:gd name="connsiteX160" fmla="*/ 7460455 w 9634536"/>
              <a:gd name="connsiteY160" fmla="*/ 2755107 h 4024313"/>
              <a:gd name="connsiteX161" fmla="*/ 7450930 w 9634536"/>
              <a:gd name="connsiteY161" fmla="*/ 2717007 h 4024313"/>
              <a:gd name="connsiteX162" fmla="*/ 7403305 w 9634536"/>
              <a:gd name="connsiteY162" fmla="*/ 2614613 h 4024313"/>
              <a:gd name="connsiteX163" fmla="*/ 7403305 w 9634536"/>
              <a:gd name="connsiteY163" fmla="*/ 2512219 h 4024313"/>
              <a:gd name="connsiteX164" fmla="*/ 7379493 w 9634536"/>
              <a:gd name="connsiteY164" fmla="*/ 2450307 h 4024313"/>
              <a:gd name="connsiteX165" fmla="*/ 7403305 w 9634536"/>
              <a:gd name="connsiteY165" fmla="*/ 2400300 h 4024313"/>
              <a:gd name="connsiteX166" fmla="*/ 7469980 w 9634536"/>
              <a:gd name="connsiteY166" fmla="*/ 2452688 h 4024313"/>
              <a:gd name="connsiteX167" fmla="*/ 7484268 w 9634536"/>
              <a:gd name="connsiteY167" fmla="*/ 2421732 h 4024313"/>
              <a:gd name="connsiteX168" fmla="*/ 7441405 w 9634536"/>
              <a:gd name="connsiteY168" fmla="*/ 2366963 h 4024313"/>
              <a:gd name="connsiteX169" fmla="*/ 7410449 w 9634536"/>
              <a:gd name="connsiteY169" fmla="*/ 2278857 h 4024313"/>
              <a:gd name="connsiteX170" fmla="*/ 7505699 w 9634536"/>
              <a:gd name="connsiteY170" fmla="*/ 2235994 h 4024313"/>
              <a:gd name="connsiteX171" fmla="*/ 7489030 w 9634536"/>
              <a:gd name="connsiteY171" fmla="*/ 2185988 h 4024313"/>
              <a:gd name="connsiteX172" fmla="*/ 7443786 w 9634536"/>
              <a:gd name="connsiteY172" fmla="*/ 2178844 h 4024313"/>
              <a:gd name="connsiteX173" fmla="*/ 7434261 w 9634536"/>
              <a:gd name="connsiteY173" fmla="*/ 2152650 h 4024313"/>
              <a:gd name="connsiteX174" fmla="*/ 7386636 w 9634536"/>
              <a:gd name="connsiteY174" fmla="*/ 2152650 h 4024313"/>
              <a:gd name="connsiteX175" fmla="*/ 7369968 w 9634536"/>
              <a:gd name="connsiteY175" fmla="*/ 2121694 h 4024313"/>
              <a:gd name="connsiteX176" fmla="*/ 7398543 w 9634536"/>
              <a:gd name="connsiteY176" fmla="*/ 2085975 h 4024313"/>
              <a:gd name="connsiteX177" fmla="*/ 7386636 w 9634536"/>
              <a:gd name="connsiteY177" fmla="*/ 2007394 h 4024313"/>
              <a:gd name="connsiteX178" fmla="*/ 7443786 w 9634536"/>
              <a:gd name="connsiteY178" fmla="*/ 1926432 h 4024313"/>
              <a:gd name="connsiteX179" fmla="*/ 7481886 w 9634536"/>
              <a:gd name="connsiteY179" fmla="*/ 1935957 h 4024313"/>
              <a:gd name="connsiteX180" fmla="*/ 7569993 w 9634536"/>
              <a:gd name="connsiteY180" fmla="*/ 1831182 h 4024313"/>
              <a:gd name="connsiteX181" fmla="*/ 7537441 w 9634536"/>
              <a:gd name="connsiteY181" fmla="*/ 1745153 h 4024313"/>
              <a:gd name="connsiteX182" fmla="*/ 7536655 w 9634536"/>
              <a:gd name="connsiteY182" fmla="*/ 1745457 h 4024313"/>
              <a:gd name="connsiteX183" fmla="*/ 7500936 w 9634536"/>
              <a:gd name="connsiteY183" fmla="*/ 1662113 h 4024313"/>
              <a:gd name="connsiteX184" fmla="*/ 7491411 w 9634536"/>
              <a:gd name="connsiteY184" fmla="*/ 1583532 h 4024313"/>
              <a:gd name="connsiteX185" fmla="*/ 7465218 w 9634536"/>
              <a:gd name="connsiteY185" fmla="*/ 1578769 h 4024313"/>
              <a:gd name="connsiteX186" fmla="*/ 7422355 w 9634536"/>
              <a:gd name="connsiteY186" fmla="*/ 1431132 h 4024313"/>
              <a:gd name="connsiteX187" fmla="*/ 7427118 w 9634536"/>
              <a:gd name="connsiteY187" fmla="*/ 1373982 h 4024313"/>
              <a:gd name="connsiteX188" fmla="*/ 7467599 w 9634536"/>
              <a:gd name="connsiteY188" fmla="*/ 1409700 h 4024313"/>
              <a:gd name="connsiteX189" fmla="*/ 7493793 w 9634536"/>
              <a:gd name="connsiteY189" fmla="*/ 1409700 h 4024313"/>
              <a:gd name="connsiteX190" fmla="*/ 7493793 w 9634536"/>
              <a:gd name="connsiteY190" fmla="*/ 1340644 h 4024313"/>
              <a:gd name="connsiteX191" fmla="*/ 7465218 w 9634536"/>
              <a:gd name="connsiteY191" fmla="*/ 1316832 h 4024313"/>
              <a:gd name="connsiteX192" fmla="*/ 7472361 w 9634536"/>
              <a:gd name="connsiteY192" fmla="*/ 1238250 h 4024313"/>
              <a:gd name="connsiteX193" fmla="*/ 7517605 w 9634536"/>
              <a:gd name="connsiteY193" fmla="*/ 1176338 h 4024313"/>
              <a:gd name="connsiteX194" fmla="*/ 7512843 w 9634536"/>
              <a:gd name="connsiteY194" fmla="*/ 1107282 h 4024313"/>
              <a:gd name="connsiteX195" fmla="*/ 7560468 w 9634536"/>
              <a:gd name="connsiteY195" fmla="*/ 1021557 h 4024313"/>
              <a:gd name="connsiteX196" fmla="*/ 7679530 w 9634536"/>
              <a:gd name="connsiteY196" fmla="*/ 1066800 h 4024313"/>
              <a:gd name="connsiteX197" fmla="*/ 7679530 w 9634536"/>
              <a:gd name="connsiteY197" fmla="*/ 1042988 h 4024313"/>
              <a:gd name="connsiteX198" fmla="*/ 7793830 w 9634536"/>
              <a:gd name="connsiteY198" fmla="*/ 1035844 h 4024313"/>
              <a:gd name="connsiteX199" fmla="*/ 7827168 w 9634536"/>
              <a:gd name="connsiteY199" fmla="*/ 1062038 h 4024313"/>
              <a:gd name="connsiteX200" fmla="*/ 7870030 w 9634536"/>
              <a:gd name="connsiteY200" fmla="*/ 1062038 h 4024313"/>
              <a:gd name="connsiteX201" fmla="*/ 7903368 w 9634536"/>
              <a:gd name="connsiteY201" fmla="*/ 1092994 h 4024313"/>
              <a:gd name="connsiteX202" fmla="*/ 7955755 w 9634536"/>
              <a:gd name="connsiteY202" fmla="*/ 1069182 h 4024313"/>
              <a:gd name="connsiteX203" fmla="*/ 8065293 w 9634536"/>
              <a:gd name="connsiteY203" fmla="*/ 1035844 h 4024313"/>
              <a:gd name="connsiteX204" fmla="*/ 8101011 w 9634536"/>
              <a:gd name="connsiteY204" fmla="*/ 1052513 h 4024313"/>
              <a:gd name="connsiteX205" fmla="*/ 8134349 w 9634536"/>
              <a:gd name="connsiteY205" fmla="*/ 1023938 h 4024313"/>
              <a:gd name="connsiteX206" fmla="*/ 8155780 w 9634536"/>
              <a:gd name="connsiteY206" fmla="*/ 1083469 h 4024313"/>
              <a:gd name="connsiteX207" fmla="*/ 8201024 w 9634536"/>
              <a:gd name="connsiteY207" fmla="*/ 1042988 h 4024313"/>
              <a:gd name="connsiteX208" fmla="*/ 8170068 w 9634536"/>
              <a:gd name="connsiteY208" fmla="*/ 969169 h 4024313"/>
              <a:gd name="connsiteX209" fmla="*/ 8205786 w 9634536"/>
              <a:gd name="connsiteY209" fmla="*/ 935832 h 4024313"/>
              <a:gd name="connsiteX210" fmla="*/ 8205786 w 9634536"/>
              <a:gd name="connsiteY210" fmla="*/ 919163 h 4024313"/>
              <a:gd name="connsiteX211" fmla="*/ 8241505 w 9634536"/>
              <a:gd name="connsiteY211" fmla="*/ 883444 h 4024313"/>
              <a:gd name="connsiteX212" fmla="*/ 8243886 w 9634536"/>
              <a:gd name="connsiteY212" fmla="*/ 847725 h 4024313"/>
              <a:gd name="connsiteX213" fmla="*/ 8155780 w 9634536"/>
              <a:gd name="connsiteY213" fmla="*/ 823913 h 4024313"/>
              <a:gd name="connsiteX214" fmla="*/ 8158161 w 9634536"/>
              <a:gd name="connsiteY214" fmla="*/ 862013 h 4024313"/>
              <a:gd name="connsiteX215" fmla="*/ 8122443 w 9634536"/>
              <a:gd name="connsiteY215" fmla="*/ 859632 h 4024313"/>
              <a:gd name="connsiteX216" fmla="*/ 8105774 w 9634536"/>
              <a:gd name="connsiteY216" fmla="*/ 781050 h 4024313"/>
              <a:gd name="connsiteX217" fmla="*/ 8024811 w 9634536"/>
              <a:gd name="connsiteY217" fmla="*/ 676275 h 4024313"/>
              <a:gd name="connsiteX218" fmla="*/ 7989093 w 9634536"/>
              <a:gd name="connsiteY218" fmla="*/ 671513 h 4024313"/>
              <a:gd name="connsiteX219" fmla="*/ 7867649 w 9634536"/>
              <a:gd name="connsiteY219" fmla="*/ 488157 h 4024313"/>
              <a:gd name="connsiteX220" fmla="*/ 7527130 w 9634536"/>
              <a:gd name="connsiteY220" fmla="*/ 314325 h 4024313"/>
              <a:gd name="connsiteX221" fmla="*/ 7088980 w 9634536"/>
              <a:gd name="connsiteY221" fmla="*/ 238126 h 4024313"/>
              <a:gd name="connsiteX222" fmla="*/ 7050880 w 9634536"/>
              <a:gd name="connsiteY222" fmla="*/ 214313 h 4024313"/>
              <a:gd name="connsiteX223" fmla="*/ 7043736 w 9634536"/>
              <a:gd name="connsiteY223" fmla="*/ 185739 h 4024313"/>
              <a:gd name="connsiteX224" fmla="*/ 7003255 w 9634536"/>
              <a:gd name="connsiteY224" fmla="*/ 169070 h 4024313"/>
              <a:gd name="connsiteX225" fmla="*/ 6981824 w 9634536"/>
              <a:gd name="connsiteY225" fmla="*/ 178594 h 4024313"/>
              <a:gd name="connsiteX226" fmla="*/ 7031830 w 9634536"/>
              <a:gd name="connsiteY226" fmla="*/ 250032 h 4024313"/>
              <a:gd name="connsiteX227" fmla="*/ 6696074 w 9634536"/>
              <a:gd name="connsiteY227" fmla="*/ 383382 h 4024313"/>
              <a:gd name="connsiteX228" fmla="*/ 6507955 w 9634536"/>
              <a:gd name="connsiteY228" fmla="*/ 381001 h 4024313"/>
              <a:gd name="connsiteX229" fmla="*/ 6324599 w 9634536"/>
              <a:gd name="connsiteY229" fmla="*/ 416719 h 4024313"/>
              <a:gd name="connsiteX230" fmla="*/ 6307930 w 9634536"/>
              <a:gd name="connsiteY230" fmla="*/ 445294 h 4024313"/>
              <a:gd name="connsiteX231" fmla="*/ 6226968 w 9634536"/>
              <a:gd name="connsiteY231" fmla="*/ 473870 h 4024313"/>
              <a:gd name="connsiteX232" fmla="*/ 6172199 w 9634536"/>
              <a:gd name="connsiteY232" fmla="*/ 692944 h 4024313"/>
              <a:gd name="connsiteX233" fmla="*/ 6134099 w 9634536"/>
              <a:gd name="connsiteY233" fmla="*/ 766763 h 4024313"/>
              <a:gd name="connsiteX234" fmla="*/ 6022180 w 9634536"/>
              <a:gd name="connsiteY234" fmla="*/ 854869 h 4024313"/>
              <a:gd name="connsiteX235" fmla="*/ 6043611 w 9634536"/>
              <a:gd name="connsiteY235" fmla="*/ 885825 h 4024313"/>
              <a:gd name="connsiteX236" fmla="*/ 6045993 w 9634536"/>
              <a:gd name="connsiteY236" fmla="*/ 902494 h 4024313"/>
              <a:gd name="connsiteX237" fmla="*/ 6012655 w 9634536"/>
              <a:gd name="connsiteY237" fmla="*/ 921544 h 4024313"/>
              <a:gd name="connsiteX238" fmla="*/ 5953124 w 9634536"/>
              <a:gd name="connsiteY238" fmla="*/ 892969 h 4024313"/>
              <a:gd name="connsiteX239" fmla="*/ 5941218 w 9634536"/>
              <a:gd name="connsiteY239" fmla="*/ 912019 h 4024313"/>
              <a:gd name="connsiteX240" fmla="*/ 5960268 w 9634536"/>
              <a:gd name="connsiteY240" fmla="*/ 954882 h 4024313"/>
              <a:gd name="connsiteX241" fmla="*/ 5953124 w 9634536"/>
              <a:gd name="connsiteY241" fmla="*/ 964407 h 4024313"/>
              <a:gd name="connsiteX242" fmla="*/ 5912643 w 9634536"/>
              <a:gd name="connsiteY242" fmla="*/ 945357 h 4024313"/>
              <a:gd name="connsiteX243" fmla="*/ 5912643 w 9634536"/>
              <a:gd name="connsiteY243" fmla="*/ 981075 h 4024313"/>
              <a:gd name="connsiteX244" fmla="*/ 5888830 w 9634536"/>
              <a:gd name="connsiteY244" fmla="*/ 957263 h 4024313"/>
              <a:gd name="connsiteX245" fmla="*/ 5861769 w 9634536"/>
              <a:gd name="connsiteY245" fmla="*/ 982294 h 4024313"/>
              <a:gd name="connsiteX246" fmla="*/ 5874543 w 9634536"/>
              <a:gd name="connsiteY246" fmla="*/ 981075 h 4024313"/>
              <a:gd name="connsiteX247" fmla="*/ 5903118 w 9634536"/>
              <a:gd name="connsiteY247" fmla="*/ 1026319 h 4024313"/>
              <a:gd name="connsiteX248" fmla="*/ 5900736 w 9634536"/>
              <a:gd name="connsiteY248" fmla="*/ 1050132 h 4024313"/>
              <a:gd name="connsiteX249" fmla="*/ 5857874 w 9634536"/>
              <a:gd name="connsiteY249" fmla="*/ 1059657 h 4024313"/>
              <a:gd name="connsiteX250" fmla="*/ 5884068 w 9634536"/>
              <a:gd name="connsiteY250" fmla="*/ 1092994 h 4024313"/>
              <a:gd name="connsiteX251" fmla="*/ 5886449 w 9634536"/>
              <a:gd name="connsiteY251" fmla="*/ 1147763 h 4024313"/>
              <a:gd name="connsiteX252" fmla="*/ 5886449 w 9634536"/>
              <a:gd name="connsiteY252" fmla="*/ 1216819 h 4024313"/>
              <a:gd name="connsiteX253" fmla="*/ 5907880 w 9634536"/>
              <a:gd name="connsiteY253" fmla="*/ 1257300 h 4024313"/>
              <a:gd name="connsiteX254" fmla="*/ 5915024 w 9634536"/>
              <a:gd name="connsiteY254" fmla="*/ 1283494 h 4024313"/>
              <a:gd name="connsiteX255" fmla="*/ 5960268 w 9634536"/>
              <a:gd name="connsiteY255" fmla="*/ 1278732 h 4024313"/>
              <a:gd name="connsiteX256" fmla="*/ 5960268 w 9634536"/>
              <a:gd name="connsiteY256" fmla="*/ 1219200 h 4024313"/>
              <a:gd name="connsiteX257" fmla="*/ 5934074 w 9634536"/>
              <a:gd name="connsiteY257" fmla="*/ 1183482 h 4024313"/>
              <a:gd name="connsiteX258" fmla="*/ 5948361 w 9634536"/>
              <a:gd name="connsiteY258" fmla="*/ 1166813 h 4024313"/>
              <a:gd name="connsiteX259" fmla="*/ 5938836 w 9634536"/>
              <a:gd name="connsiteY259" fmla="*/ 1116807 h 4024313"/>
              <a:gd name="connsiteX260" fmla="*/ 5943599 w 9634536"/>
              <a:gd name="connsiteY260" fmla="*/ 1083469 h 4024313"/>
              <a:gd name="connsiteX261" fmla="*/ 6043611 w 9634536"/>
              <a:gd name="connsiteY261" fmla="*/ 1088232 h 4024313"/>
              <a:gd name="connsiteX262" fmla="*/ 6088855 w 9634536"/>
              <a:gd name="connsiteY262" fmla="*/ 1143000 h 4024313"/>
              <a:gd name="connsiteX263" fmla="*/ 6055518 w 9634536"/>
              <a:gd name="connsiteY263" fmla="*/ 1262063 h 4024313"/>
              <a:gd name="connsiteX264" fmla="*/ 5955505 w 9634536"/>
              <a:gd name="connsiteY264" fmla="*/ 1364457 h 4024313"/>
              <a:gd name="connsiteX265" fmla="*/ 5722143 w 9634536"/>
              <a:gd name="connsiteY265" fmla="*/ 1493044 h 4024313"/>
              <a:gd name="connsiteX266" fmla="*/ 5384005 w 9634536"/>
              <a:gd name="connsiteY266" fmla="*/ 1593057 h 4024313"/>
              <a:gd name="connsiteX267" fmla="*/ 5357811 w 9634536"/>
              <a:gd name="connsiteY267" fmla="*/ 1662113 h 4024313"/>
              <a:gd name="connsiteX268" fmla="*/ 5191124 w 9634536"/>
              <a:gd name="connsiteY268" fmla="*/ 1719263 h 4024313"/>
              <a:gd name="connsiteX269" fmla="*/ 5081586 w 9634536"/>
              <a:gd name="connsiteY269" fmla="*/ 1790700 h 4024313"/>
              <a:gd name="connsiteX270" fmla="*/ 5053011 w 9634536"/>
              <a:gd name="connsiteY270" fmla="*/ 1907382 h 4024313"/>
              <a:gd name="connsiteX271" fmla="*/ 4988718 w 9634536"/>
              <a:gd name="connsiteY271" fmla="*/ 1983582 h 4024313"/>
              <a:gd name="connsiteX272" fmla="*/ 4988718 w 9634536"/>
              <a:gd name="connsiteY272" fmla="*/ 2052638 h 4024313"/>
              <a:gd name="connsiteX273" fmla="*/ 4914899 w 9634536"/>
              <a:gd name="connsiteY273" fmla="*/ 2088357 h 4024313"/>
              <a:gd name="connsiteX274" fmla="*/ 4914899 w 9634536"/>
              <a:gd name="connsiteY274" fmla="*/ 2190750 h 4024313"/>
              <a:gd name="connsiteX275" fmla="*/ 4902993 w 9634536"/>
              <a:gd name="connsiteY275" fmla="*/ 2233613 h 4024313"/>
              <a:gd name="connsiteX276" fmla="*/ 4988718 w 9634536"/>
              <a:gd name="connsiteY276" fmla="*/ 2300288 h 4024313"/>
              <a:gd name="connsiteX277" fmla="*/ 4976811 w 9634536"/>
              <a:gd name="connsiteY277" fmla="*/ 2397919 h 4024313"/>
              <a:gd name="connsiteX278" fmla="*/ 4968324 w 9634536"/>
              <a:gd name="connsiteY278" fmla="*/ 2404304 h 4024313"/>
              <a:gd name="connsiteX279" fmla="*/ 4788693 w 9634536"/>
              <a:gd name="connsiteY279" fmla="*/ 2712244 h 4024313"/>
              <a:gd name="connsiteX280" fmla="*/ 4762499 w 9634536"/>
              <a:gd name="connsiteY280" fmla="*/ 2726532 h 4024313"/>
              <a:gd name="connsiteX281" fmla="*/ 4712493 w 9634536"/>
              <a:gd name="connsiteY281" fmla="*/ 2705100 h 4024313"/>
              <a:gd name="connsiteX282" fmla="*/ 4693443 w 9634536"/>
              <a:gd name="connsiteY282" fmla="*/ 2733675 h 4024313"/>
              <a:gd name="connsiteX283" fmla="*/ 4724399 w 9634536"/>
              <a:gd name="connsiteY283" fmla="*/ 2757488 h 4024313"/>
              <a:gd name="connsiteX284" fmla="*/ 4764880 w 9634536"/>
              <a:gd name="connsiteY284" fmla="*/ 2757488 h 4024313"/>
              <a:gd name="connsiteX285" fmla="*/ 4769643 w 9634536"/>
              <a:gd name="connsiteY285" fmla="*/ 2778919 h 4024313"/>
              <a:gd name="connsiteX286" fmla="*/ 4736305 w 9634536"/>
              <a:gd name="connsiteY286" fmla="*/ 2805113 h 4024313"/>
              <a:gd name="connsiteX287" fmla="*/ 4707730 w 9634536"/>
              <a:gd name="connsiteY287" fmla="*/ 2850357 h 4024313"/>
              <a:gd name="connsiteX288" fmla="*/ 4574380 w 9634536"/>
              <a:gd name="connsiteY288" fmla="*/ 2907507 h 4024313"/>
              <a:gd name="connsiteX289" fmla="*/ 4314824 w 9634536"/>
              <a:gd name="connsiteY289" fmla="*/ 3121819 h 4024313"/>
              <a:gd name="connsiteX290" fmla="*/ 4279105 w 9634536"/>
              <a:gd name="connsiteY290" fmla="*/ 3240882 h 4024313"/>
              <a:gd name="connsiteX291" fmla="*/ 4224336 w 9634536"/>
              <a:gd name="connsiteY291" fmla="*/ 3374232 h 4024313"/>
              <a:gd name="connsiteX292" fmla="*/ 4157661 w 9634536"/>
              <a:gd name="connsiteY292" fmla="*/ 3524250 h 4024313"/>
              <a:gd name="connsiteX293" fmla="*/ 4155280 w 9634536"/>
              <a:gd name="connsiteY293" fmla="*/ 3717132 h 4024313"/>
              <a:gd name="connsiteX294" fmla="*/ 4231480 w 9634536"/>
              <a:gd name="connsiteY294" fmla="*/ 3838575 h 4024313"/>
              <a:gd name="connsiteX295" fmla="*/ 4252911 w 9634536"/>
              <a:gd name="connsiteY295" fmla="*/ 3840957 h 4024313"/>
              <a:gd name="connsiteX296" fmla="*/ 4269580 w 9634536"/>
              <a:gd name="connsiteY296" fmla="*/ 3867150 h 4024313"/>
              <a:gd name="connsiteX297" fmla="*/ 4371974 w 9634536"/>
              <a:gd name="connsiteY297" fmla="*/ 3926682 h 4024313"/>
              <a:gd name="connsiteX298" fmla="*/ 4402930 w 9634536"/>
              <a:gd name="connsiteY298" fmla="*/ 3971925 h 4024313"/>
              <a:gd name="connsiteX299" fmla="*/ 4345780 w 9634536"/>
              <a:gd name="connsiteY299" fmla="*/ 4024313 h 4024313"/>
              <a:gd name="connsiteX300" fmla="*/ 4198143 w 9634536"/>
              <a:gd name="connsiteY300" fmla="*/ 3981450 h 4024313"/>
              <a:gd name="connsiteX301" fmla="*/ 4143374 w 9634536"/>
              <a:gd name="connsiteY301" fmla="*/ 3988594 h 4024313"/>
              <a:gd name="connsiteX302" fmla="*/ 4093368 w 9634536"/>
              <a:gd name="connsiteY302" fmla="*/ 3945732 h 4024313"/>
              <a:gd name="connsiteX303" fmla="*/ 3993356 w 9634536"/>
              <a:gd name="connsiteY303" fmla="*/ 3914775 h 4024313"/>
              <a:gd name="connsiteX304" fmla="*/ 3829050 w 9634536"/>
              <a:gd name="connsiteY304" fmla="*/ 3829050 h 4024313"/>
              <a:gd name="connsiteX305" fmla="*/ 3419475 w 9634536"/>
              <a:gd name="connsiteY305" fmla="*/ 3662363 h 4024313"/>
              <a:gd name="connsiteX306" fmla="*/ 2984526 w 9634536"/>
              <a:gd name="connsiteY306" fmla="*/ 3554167 h 4024313"/>
              <a:gd name="connsiteX307" fmla="*/ 2876550 w 9634536"/>
              <a:gd name="connsiteY307" fmla="*/ 3538538 h 4024313"/>
              <a:gd name="connsiteX308" fmla="*/ 2662237 w 9634536"/>
              <a:gd name="connsiteY308" fmla="*/ 3512344 h 4024313"/>
              <a:gd name="connsiteX309" fmla="*/ 2502694 w 9634536"/>
              <a:gd name="connsiteY309" fmla="*/ 3533775 h 4024313"/>
              <a:gd name="connsiteX310" fmla="*/ 2469356 w 9634536"/>
              <a:gd name="connsiteY310" fmla="*/ 3500438 h 4024313"/>
              <a:gd name="connsiteX311" fmla="*/ 2440781 w 9634536"/>
              <a:gd name="connsiteY311" fmla="*/ 3500438 h 4024313"/>
              <a:gd name="connsiteX312" fmla="*/ 2455069 w 9634536"/>
              <a:gd name="connsiteY312" fmla="*/ 3545682 h 4024313"/>
              <a:gd name="connsiteX313" fmla="*/ 2305050 w 9634536"/>
              <a:gd name="connsiteY313" fmla="*/ 3562350 h 4024313"/>
              <a:gd name="connsiteX314" fmla="*/ 1921669 w 9634536"/>
              <a:gd name="connsiteY314" fmla="*/ 3669507 h 4024313"/>
              <a:gd name="connsiteX315" fmla="*/ 1816894 w 9634536"/>
              <a:gd name="connsiteY315" fmla="*/ 3652838 h 4024313"/>
              <a:gd name="connsiteX316" fmla="*/ 1750219 w 9634536"/>
              <a:gd name="connsiteY316" fmla="*/ 3657600 h 4024313"/>
              <a:gd name="connsiteX317" fmla="*/ 1502569 w 9634536"/>
              <a:gd name="connsiteY317" fmla="*/ 3564732 h 4024313"/>
              <a:gd name="connsiteX318" fmla="*/ 1026319 w 9634536"/>
              <a:gd name="connsiteY318" fmla="*/ 3467100 h 4024313"/>
              <a:gd name="connsiteX319" fmla="*/ 747712 w 9634536"/>
              <a:gd name="connsiteY319" fmla="*/ 3455194 h 4024313"/>
              <a:gd name="connsiteX320" fmla="*/ 733425 w 9634536"/>
              <a:gd name="connsiteY320" fmla="*/ 3431382 h 4024313"/>
              <a:gd name="connsiteX321" fmla="*/ 797719 w 9634536"/>
              <a:gd name="connsiteY321" fmla="*/ 3417094 h 4024313"/>
              <a:gd name="connsiteX322" fmla="*/ 819150 w 9634536"/>
              <a:gd name="connsiteY322" fmla="*/ 3340894 h 4024313"/>
              <a:gd name="connsiteX323" fmla="*/ 883444 w 9634536"/>
              <a:gd name="connsiteY323" fmla="*/ 3319463 h 4024313"/>
              <a:gd name="connsiteX324" fmla="*/ 826294 w 9634536"/>
              <a:gd name="connsiteY324" fmla="*/ 3264694 h 4024313"/>
              <a:gd name="connsiteX325" fmla="*/ 831056 w 9634536"/>
              <a:gd name="connsiteY325" fmla="*/ 3226594 h 4024313"/>
              <a:gd name="connsiteX326" fmla="*/ 857250 w 9634536"/>
              <a:gd name="connsiteY326" fmla="*/ 3198019 h 4024313"/>
              <a:gd name="connsiteX327" fmla="*/ 902494 w 9634536"/>
              <a:gd name="connsiteY327" fmla="*/ 3100388 h 4024313"/>
              <a:gd name="connsiteX328" fmla="*/ 985837 w 9634536"/>
              <a:gd name="connsiteY328" fmla="*/ 3067050 h 4024313"/>
              <a:gd name="connsiteX329" fmla="*/ 983456 w 9634536"/>
              <a:gd name="connsiteY329" fmla="*/ 3040857 h 4024313"/>
              <a:gd name="connsiteX330" fmla="*/ 950119 w 9634536"/>
              <a:gd name="connsiteY330" fmla="*/ 3014663 h 4024313"/>
              <a:gd name="connsiteX331" fmla="*/ 950119 w 9634536"/>
              <a:gd name="connsiteY331" fmla="*/ 2983707 h 4024313"/>
              <a:gd name="connsiteX332" fmla="*/ 1042987 w 9634536"/>
              <a:gd name="connsiteY332" fmla="*/ 2897982 h 4024313"/>
              <a:gd name="connsiteX333" fmla="*/ 1042987 w 9634536"/>
              <a:gd name="connsiteY333" fmla="*/ 2869407 h 4024313"/>
              <a:gd name="connsiteX334" fmla="*/ 912019 w 9634536"/>
              <a:gd name="connsiteY334" fmla="*/ 2928938 h 4024313"/>
              <a:gd name="connsiteX335" fmla="*/ 878681 w 9634536"/>
              <a:gd name="connsiteY335" fmla="*/ 3050382 h 4024313"/>
              <a:gd name="connsiteX336" fmla="*/ 859631 w 9634536"/>
              <a:gd name="connsiteY336" fmla="*/ 3057525 h 4024313"/>
              <a:gd name="connsiteX337" fmla="*/ 814387 w 9634536"/>
              <a:gd name="connsiteY337" fmla="*/ 3026569 h 4024313"/>
              <a:gd name="connsiteX338" fmla="*/ 783431 w 9634536"/>
              <a:gd name="connsiteY338" fmla="*/ 3117057 h 4024313"/>
              <a:gd name="connsiteX339" fmla="*/ 792956 w 9634536"/>
              <a:gd name="connsiteY339" fmla="*/ 3148013 h 4024313"/>
              <a:gd name="connsiteX340" fmla="*/ 766762 w 9634536"/>
              <a:gd name="connsiteY340" fmla="*/ 3209925 h 4024313"/>
              <a:gd name="connsiteX341" fmla="*/ 750094 w 9634536"/>
              <a:gd name="connsiteY341" fmla="*/ 3209925 h 4024313"/>
              <a:gd name="connsiteX342" fmla="*/ 731044 w 9634536"/>
              <a:gd name="connsiteY342" fmla="*/ 3150394 h 4024313"/>
              <a:gd name="connsiteX343" fmla="*/ 709612 w 9634536"/>
              <a:gd name="connsiteY343" fmla="*/ 3155157 h 4024313"/>
              <a:gd name="connsiteX344" fmla="*/ 685800 w 9634536"/>
              <a:gd name="connsiteY344" fmla="*/ 3219450 h 4024313"/>
              <a:gd name="connsiteX345" fmla="*/ 666750 w 9634536"/>
              <a:gd name="connsiteY345" fmla="*/ 3202782 h 4024313"/>
              <a:gd name="connsiteX346" fmla="*/ 733425 w 9634536"/>
              <a:gd name="connsiteY346" fmla="*/ 2936082 h 4024313"/>
              <a:gd name="connsiteX347" fmla="*/ 778669 w 9634536"/>
              <a:gd name="connsiteY347" fmla="*/ 2895600 h 4024313"/>
              <a:gd name="connsiteX348" fmla="*/ 807244 w 9634536"/>
              <a:gd name="connsiteY348" fmla="*/ 2843213 h 4024313"/>
              <a:gd name="connsiteX349" fmla="*/ 828675 w 9634536"/>
              <a:gd name="connsiteY349" fmla="*/ 2828925 h 4024313"/>
              <a:gd name="connsiteX350" fmla="*/ 883444 w 9634536"/>
              <a:gd name="connsiteY350" fmla="*/ 2847975 h 4024313"/>
              <a:gd name="connsiteX351" fmla="*/ 890587 w 9634536"/>
              <a:gd name="connsiteY351" fmla="*/ 2843213 h 4024313"/>
              <a:gd name="connsiteX352" fmla="*/ 907256 w 9634536"/>
              <a:gd name="connsiteY352" fmla="*/ 2814638 h 4024313"/>
              <a:gd name="connsiteX353" fmla="*/ 850106 w 9634536"/>
              <a:gd name="connsiteY353" fmla="*/ 2807494 h 4024313"/>
              <a:gd name="connsiteX354" fmla="*/ 850106 w 9634536"/>
              <a:gd name="connsiteY354" fmla="*/ 2781300 h 4024313"/>
              <a:gd name="connsiteX355" fmla="*/ 828675 w 9634536"/>
              <a:gd name="connsiteY355" fmla="*/ 2736057 h 4024313"/>
              <a:gd name="connsiteX356" fmla="*/ 785812 w 9634536"/>
              <a:gd name="connsiteY356" fmla="*/ 2724150 h 4024313"/>
              <a:gd name="connsiteX357" fmla="*/ 790575 w 9634536"/>
              <a:gd name="connsiteY357" fmla="*/ 2705100 h 4024313"/>
              <a:gd name="connsiteX358" fmla="*/ 728662 w 9634536"/>
              <a:gd name="connsiteY358" fmla="*/ 2676525 h 4024313"/>
              <a:gd name="connsiteX359" fmla="*/ 683419 w 9634536"/>
              <a:gd name="connsiteY359" fmla="*/ 2707482 h 4024313"/>
              <a:gd name="connsiteX360" fmla="*/ 652462 w 9634536"/>
              <a:gd name="connsiteY360" fmla="*/ 2688432 h 4024313"/>
              <a:gd name="connsiteX361" fmla="*/ 576262 w 9634536"/>
              <a:gd name="connsiteY361" fmla="*/ 2731294 h 4024313"/>
              <a:gd name="connsiteX362" fmla="*/ 569119 w 9634536"/>
              <a:gd name="connsiteY362" fmla="*/ 2819400 h 4024313"/>
              <a:gd name="connsiteX363" fmla="*/ 516731 w 9634536"/>
              <a:gd name="connsiteY363" fmla="*/ 2864644 h 4024313"/>
              <a:gd name="connsiteX364" fmla="*/ 483394 w 9634536"/>
              <a:gd name="connsiteY364" fmla="*/ 2826544 h 4024313"/>
              <a:gd name="connsiteX365" fmla="*/ 423862 w 9634536"/>
              <a:gd name="connsiteY365" fmla="*/ 2805113 h 4024313"/>
              <a:gd name="connsiteX366" fmla="*/ 361950 w 9634536"/>
              <a:gd name="connsiteY366" fmla="*/ 2824163 h 4024313"/>
              <a:gd name="connsiteX367" fmla="*/ 335756 w 9634536"/>
              <a:gd name="connsiteY367" fmla="*/ 2847975 h 4024313"/>
              <a:gd name="connsiteX368" fmla="*/ 316706 w 9634536"/>
              <a:gd name="connsiteY368" fmla="*/ 2838450 h 4024313"/>
              <a:gd name="connsiteX369" fmla="*/ 245269 w 9634536"/>
              <a:gd name="connsiteY369" fmla="*/ 2890838 h 4024313"/>
              <a:gd name="connsiteX370" fmla="*/ 250031 w 9634536"/>
              <a:gd name="connsiteY370" fmla="*/ 2917032 h 4024313"/>
              <a:gd name="connsiteX371" fmla="*/ 290512 w 9634536"/>
              <a:gd name="connsiteY371" fmla="*/ 2907507 h 4024313"/>
              <a:gd name="connsiteX372" fmla="*/ 309562 w 9634536"/>
              <a:gd name="connsiteY372" fmla="*/ 2921794 h 4024313"/>
              <a:gd name="connsiteX373" fmla="*/ 373856 w 9634536"/>
              <a:gd name="connsiteY373" fmla="*/ 2886075 h 4024313"/>
              <a:gd name="connsiteX374" fmla="*/ 397669 w 9634536"/>
              <a:gd name="connsiteY374" fmla="*/ 2897982 h 4024313"/>
              <a:gd name="connsiteX375" fmla="*/ 350044 w 9634536"/>
              <a:gd name="connsiteY375" fmla="*/ 2943225 h 4024313"/>
              <a:gd name="connsiteX376" fmla="*/ 395287 w 9634536"/>
              <a:gd name="connsiteY376" fmla="*/ 2974182 h 4024313"/>
              <a:gd name="connsiteX377" fmla="*/ 414337 w 9634536"/>
              <a:gd name="connsiteY377" fmla="*/ 3040857 h 4024313"/>
              <a:gd name="connsiteX378" fmla="*/ 347662 w 9634536"/>
              <a:gd name="connsiteY378" fmla="*/ 3081338 h 4024313"/>
              <a:gd name="connsiteX379" fmla="*/ 357187 w 9634536"/>
              <a:gd name="connsiteY379" fmla="*/ 3121819 h 4024313"/>
              <a:gd name="connsiteX380" fmla="*/ 421481 w 9634536"/>
              <a:gd name="connsiteY380" fmla="*/ 3150394 h 4024313"/>
              <a:gd name="connsiteX381" fmla="*/ 447675 w 9634536"/>
              <a:gd name="connsiteY381" fmla="*/ 3140869 h 4024313"/>
              <a:gd name="connsiteX382" fmla="*/ 485775 w 9634536"/>
              <a:gd name="connsiteY382" fmla="*/ 3159919 h 4024313"/>
              <a:gd name="connsiteX383" fmla="*/ 485775 w 9634536"/>
              <a:gd name="connsiteY383" fmla="*/ 3183732 h 4024313"/>
              <a:gd name="connsiteX384" fmla="*/ 507206 w 9634536"/>
              <a:gd name="connsiteY384" fmla="*/ 3219450 h 4024313"/>
              <a:gd name="connsiteX385" fmla="*/ 545306 w 9634536"/>
              <a:gd name="connsiteY385" fmla="*/ 3219450 h 4024313"/>
              <a:gd name="connsiteX386" fmla="*/ 581025 w 9634536"/>
              <a:gd name="connsiteY386" fmla="*/ 3302794 h 4024313"/>
              <a:gd name="connsiteX387" fmla="*/ 614362 w 9634536"/>
              <a:gd name="connsiteY387" fmla="*/ 3312319 h 4024313"/>
              <a:gd name="connsiteX388" fmla="*/ 623887 w 9634536"/>
              <a:gd name="connsiteY388" fmla="*/ 3378994 h 4024313"/>
              <a:gd name="connsiteX389" fmla="*/ 700087 w 9634536"/>
              <a:gd name="connsiteY389" fmla="*/ 3419475 h 4024313"/>
              <a:gd name="connsiteX390" fmla="*/ 609600 w 9634536"/>
              <a:gd name="connsiteY390" fmla="*/ 3424238 h 4024313"/>
              <a:gd name="connsiteX391" fmla="*/ 400050 w 9634536"/>
              <a:gd name="connsiteY391" fmla="*/ 3431382 h 4024313"/>
              <a:gd name="connsiteX392" fmla="*/ 83344 w 9634536"/>
              <a:gd name="connsiteY392" fmla="*/ 3490913 h 4024313"/>
              <a:gd name="connsiteX393" fmla="*/ 0 w 9634536"/>
              <a:gd name="connsiteY393" fmla="*/ 95250 h 4024313"/>
              <a:gd name="connsiteX394" fmla="*/ 4700083 w 9634536"/>
              <a:gd name="connsiteY394" fmla="*/ 2474930 h 4024313"/>
              <a:gd name="connsiteX395" fmla="*/ 4564855 w 9634536"/>
              <a:gd name="connsiteY395" fmla="*/ 1912144 h 4024313"/>
              <a:gd name="connsiteX396" fmla="*/ 4726780 w 9634536"/>
              <a:gd name="connsiteY396" fmla="*/ 1090613 h 4024313"/>
              <a:gd name="connsiteX397" fmla="*/ 5795898 w 9634536"/>
              <a:gd name="connsiteY397" fmla="*/ 988581 h 4024313"/>
              <a:gd name="connsiteX398" fmla="*/ 5822155 w 9634536"/>
              <a:gd name="connsiteY398" fmla="*/ 345282 h 4024313"/>
              <a:gd name="connsiteX399" fmla="*/ 6455568 w 9634536"/>
              <a:gd name="connsiteY399" fmla="*/ 0 h 4024313"/>
              <a:gd name="connsiteX0" fmla="*/ 0 w 9634536"/>
              <a:gd name="connsiteY0" fmla="*/ 95250 h 4024313"/>
              <a:gd name="connsiteX1" fmla="*/ 4700083 w 9634536"/>
              <a:gd name="connsiteY1" fmla="*/ 2474930 h 4024313"/>
              <a:gd name="connsiteX2" fmla="*/ 4564855 w 9634536"/>
              <a:gd name="connsiteY2" fmla="*/ 1912144 h 4024313"/>
              <a:gd name="connsiteX3" fmla="*/ 4726780 w 9634536"/>
              <a:gd name="connsiteY3" fmla="*/ 1090613 h 4024313"/>
              <a:gd name="connsiteX4" fmla="*/ 5795898 w 9634536"/>
              <a:gd name="connsiteY4" fmla="*/ 988581 h 4024313"/>
              <a:gd name="connsiteX5" fmla="*/ 5822155 w 9634536"/>
              <a:gd name="connsiteY5" fmla="*/ 345282 h 4024313"/>
              <a:gd name="connsiteX6" fmla="*/ 6455568 w 9634536"/>
              <a:gd name="connsiteY6" fmla="*/ 0 h 4024313"/>
              <a:gd name="connsiteX7" fmla="*/ 7591424 w 9634536"/>
              <a:gd name="connsiteY7" fmla="*/ 109538 h 4024313"/>
              <a:gd name="connsiteX8" fmla="*/ 8502163 w 9634536"/>
              <a:gd name="connsiteY8" fmla="*/ 360414 h 4024313"/>
              <a:gd name="connsiteX9" fmla="*/ 9155905 w 9634536"/>
              <a:gd name="connsiteY9" fmla="*/ 126207 h 4024313"/>
              <a:gd name="connsiteX10" fmla="*/ 9422605 w 9634536"/>
              <a:gd name="connsiteY10" fmla="*/ 197644 h 4024313"/>
              <a:gd name="connsiteX11" fmla="*/ 9422605 w 9634536"/>
              <a:gd name="connsiteY11" fmla="*/ 280988 h 4024313"/>
              <a:gd name="connsiteX12" fmla="*/ 9341643 w 9634536"/>
              <a:gd name="connsiteY12" fmla="*/ 378619 h 4024313"/>
              <a:gd name="connsiteX13" fmla="*/ 9301161 w 9634536"/>
              <a:gd name="connsiteY13" fmla="*/ 392907 h 4024313"/>
              <a:gd name="connsiteX14" fmla="*/ 9263061 w 9634536"/>
              <a:gd name="connsiteY14" fmla="*/ 471488 h 4024313"/>
              <a:gd name="connsiteX15" fmla="*/ 9213055 w 9634536"/>
              <a:gd name="connsiteY15" fmla="*/ 514350 h 4024313"/>
              <a:gd name="connsiteX16" fmla="*/ 9213055 w 9634536"/>
              <a:gd name="connsiteY16" fmla="*/ 542926 h 4024313"/>
              <a:gd name="connsiteX17" fmla="*/ 9248774 w 9634536"/>
              <a:gd name="connsiteY17" fmla="*/ 569119 h 4024313"/>
              <a:gd name="connsiteX18" fmla="*/ 9248774 w 9634536"/>
              <a:gd name="connsiteY18" fmla="*/ 602458 h 4024313"/>
              <a:gd name="connsiteX19" fmla="*/ 9198768 w 9634536"/>
              <a:gd name="connsiteY19" fmla="*/ 633414 h 4024313"/>
              <a:gd name="connsiteX20" fmla="*/ 9232105 w 9634536"/>
              <a:gd name="connsiteY20" fmla="*/ 714375 h 4024313"/>
              <a:gd name="connsiteX21" fmla="*/ 9174955 w 9634536"/>
              <a:gd name="connsiteY21" fmla="*/ 812007 h 4024313"/>
              <a:gd name="connsiteX22" fmla="*/ 9191624 w 9634536"/>
              <a:gd name="connsiteY22" fmla="*/ 871538 h 4024313"/>
              <a:gd name="connsiteX23" fmla="*/ 9229724 w 9634536"/>
              <a:gd name="connsiteY23" fmla="*/ 864394 h 4024313"/>
              <a:gd name="connsiteX24" fmla="*/ 9263061 w 9634536"/>
              <a:gd name="connsiteY24" fmla="*/ 890588 h 4024313"/>
              <a:gd name="connsiteX25" fmla="*/ 9322593 w 9634536"/>
              <a:gd name="connsiteY25" fmla="*/ 859632 h 4024313"/>
              <a:gd name="connsiteX26" fmla="*/ 9355930 w 9634536"/>
              <a:gd name="connsiteY26" fmla="*/ 888207 h 4024313"/>
              <a:gd name="connsiteX27" fmla="*/ 9348786 w 9634536"/>
              <a:gd name="connsiteY27" fmla="*/ 964407 h 4024313"/>
              <a:gd name="connsiteX28" fmla="*/ 9353549 w 9634536"/>
              <a:gd name="connsiteY28" fmla="*/ 1038225 h 4024313"/>
              <a:gd name="connsiteX29" fmla="*/ 9344024 w 9634536"/>
              <a:gd name="connsiteY29" fmla="*/ 1073944 h 4024313"/>
              <a:gd name="connsiteX30" fmla="*/ 9348786 w 9634536"/>
              <a:gd name="connsiteY30" fmla="*/ 1131094 h 4024313"/>
              <a:gd name="connsiteX31" fmla="*/ 9296399 w 9634536"/>
              <a:gd name="connsiteY31" fmla="*/ 1138238 h 4024313"/>
              <a:gd name="connsiteX32" fmla="*/ 9263061 w 9634536"/>
              <a:gd name="connsiteY32" fmla="*/ 1163090 h 4024313"/>
              <a:gd name="connsiteX33" fmla="*/ 9263061 w 9634536"/>
              <a:gd name="connsiteY33" fmla="*/ 1193007 h 4024313"/>
              <a:gd name="connsiteX34" fmla="*/ 9322593 w 9634536"/>
              <a:gd name="connsiteY34" fmla="*/ 1300163 h 4024313"/>
              <a:gd name="connsiteX35" fmla="*/ 9334499 w 9634536"/>
              <a:gd name="connsiteY35" fmla="*/ 1369219 h 4024313"/>
              <a:gd name="connsiteX36" fmla="*/ 9382124 w 9634536"/>
              <a:gd name="connsiteY36" fmla="*/ 1404938 h 4024313"/>
              <a:gd name="connsiteX37" fmla="*/ 9436893 w 9634536"/>
              <a:gd name="connsiteY37" fmla="*/ 1378744 h 4024313"/>
              <a:gd name="connsiteX38" fmla="*/ 9498805 w 9634536"/>
              <a:gd name="connsiteY38" fmla="*/ 1402557 h 4024313"/>
              <a:gd name="connsiteX39" fmla="*/ 9529761 w 9634536"/>
              <a:gd name="connsiteY39" fmla="*/ 1450182 h 4024313"/>
              <a:gd name="connsiteX40" fmla="*/ 9532143 w 9634536"/>
              <a:gd name="connsiteY40" fmla="*/ 1488282 h 4024313"/>
              <a:gd name="connsiteX41" fmla="*/ 9546430 w 9634536"/>
              <a:gd name="connsiteY41" fmla="*/ 1535907 h 4024313"/>
              <a:gd name="connsiteX42" fmla="*/ 9601199 w 9634536"/>
              <a:gd name="connsiteY42" fmla="*/ 1512094 h 4024313"/>
              <a:gd name="connsiteX43" fmla="*/ 9627393 w 9634536"/>
              <a:gd name="connsiteY43" fmla="*/ 1514475 h 4024313"/>
              <a:gd name="connsiteX44" fmla="*/ 9615486 w 9634536"/>
              <a:gd name="connsiteY44" fmla="*/ 1616869 h 4024313"/>
              <a:gd name="connsiteX45" fmla="*/ 9632155 w 9634536"/>
              <a:gd name="connsiteY45" fmla="*/ 1631157 h 4024313"/>
              <a:gd name="connsiteX46" fmla="*/ 9634536 w 9634536"/>
              <a:gd name="connsiteY46" fmla="*/ 1662113 h 4024313"/>
              <a:gd name="connsiteX47" fmla="*/ 9579768 w 9634536"/>
              <a:gd name="connsiteY47" fmla="*/ 1757363 h 4024313"/>
              <a:gd name="connsiteX48" fmla="*/ 9582149 w 9634536"/>
              <a:gd name="connsiteY48" fmla="*/ 1838325 h 4024313"/>
              <a:gd name="connsiteX49" fmla="*/ 9548811 w 9634536"/>
              <a:gd name="connsiteY49" fmla="*/ 1878807 h 4024313"/>
              <a:gd name="connsiteX50" fmla="*/ 9551193 w 9634536"/>
              <a:gd name="connsiteY50" fmla="*/ 1931194 h 4024313"/>
              <a:gd name="connsiteX51" fmla="*/ 9575005 w 9634536"/>
              <a:gd name="connsiteY51" fmla="*/ 1933575 h 4024313"/>
              <a:gd name="connsiteX52" fmla="*/ 9586911 w 9634536"/>
              <a:gd name="connsiteY52" fmla="*/ 1950244 h 4024313"/>
              <a:gd name="connsiteX53" fmla="*/ 9529761 w 9634536"/>
              <a:gd name="connsiteY53" fmla="*/ 2052638 h 4024313"/>
              <a:gd name="connsiteX54" fmla="*/ 9391649 w 9634536"/>
              <a:gd name="connsiteY54" fmla="*/ 2100263 h 4024313"/>
              <a:gd name="connsiteX55" fmla="*/ 9353549 w 9634536"/>
              <a:gd name="connsiteY55" fmla="*/ 2121694 h 4024313"/>
              <a:gd name="connsiteX56" fmla="*/ 9339261 w 9634536"/>
              <a:gd name="connsiteY56" fmla="*/ 2202657 h 4024313"/>
              <a:gd name="connsiteX57" fmla="*/ 9320211 w 9634536"/>
              <a:gd name="connsiteY57" fmla="*/ 2207419 h 4024313"/>
              <a:gd name="connsiteX58" fmla="*/ 9284493 w 9634536"/>
              <a:gd name="connsiteY58" fmla="*/ 2181225 h 4024313"/>
              <a:gd name="connsiteX59" fmla="*/ 9267824 w 9634536"/>
              <a:gd name="connsiteY59" fmla="*/ 2190750 h 4024313"/>
              <a:gd name="connsiteX60" fmla="*/ 9229724 w 9634536"/>
              <a:gd name="connsiteY60" fmla="*/ 2293144 h 4024313"/>
              <a:gd name="connsiteX61" fmla="*/ 9229724 w 9634536"/>
              <a:gd name="connsiteY61" fmla="*/ 2336007 h 4024313"/>
              <a:gd name="connsiteX62" fmla="*/ 9205911 w 9634536"/>
              <a:gd name="connsiteY62" fmla="*/ 2376488 h 4024313"/>
              <a:gd name="connsiteX63" fmla="*/ 9232105 w 9634536"/>
              <a:gd name="connsiteY63" fmla="*/ 2414588 h 4024313"/>
              <a:gd name="connsiteX64" fmla="*/ 9224961 w 9634536"/>
              <a:gd name="connsiteY64" fmla="*/ 2466975 h 4024313"/>
              <a:gd name="connsiteX65" fmla="*/ 9194005 w 9634536"/>
              <a:gd name="connsiteY65" fmla="*/ 2493169 h 4024313"/>
              <a:gd name="connsiteX66" fmla="*/ 9165430 w 9634536"/>
              <a:gd name="connsiteY66" fmla="*/ 2576513 h 4024313"/>
              <a:gd name="connsiteX67" fmla="*/ 9142522 w 9634536"/>
              <a:gd name="connsiteY67" fmla="*/ 2592020 h 4024313"/>
              <a:gd name="connsiteX68" fmla="*/ 9120186 w 9634536"/>
              <a:gd name="connsiteY68" fmla="*/ 2695575 h 4024313"/>
              <a:gd name="connsiteX69" fmla="*/ 9008268 w 9634536"/>
              <a:gd name="connsiteY69" fmla="*/ 2774157 h 4024313"/>
              <a:gd name="connsiteX70" fmla="*/ 9065418 w 9634536"/>
              <a:gd name="connsiteY70" fmla="*/ 2800350 h 4024313"/>
              <a:gd name="connsiteX71" fmla="*/ 9065418 w 9634536"/>
              <a:gd name="connsiteY71" fmla="*/ 2819400 h 4024313"/>
              <a:gd name="connsiteX72" fmla="*/ 8996361 w 9634536"/>
              <a:gd name="connsiteY72" fmla="*/ 2838450 h 4024313"/>
              <a:gd name="connsiteX73" fmla="*/ 8982074 w 9634536"/>
              <a:gd name="connsiteY73" fmla="*/ 2821782 h 4024313"/>
              <a:gd name="connsiteX74" fmla="*/ 8965405 w 9634536"/>
              <a:gd name="connsiteY74" fmla="*/ 2828925 h 4024313"/>
              <a:gd name="connsiteX75" fmla="*/ 8917780 w 9634536"/>
              <a:gd name="connsiteY75" fmla="*/ 2847975 h 4024313"/>
              <a:gd name="connsiteX76" fmla="*/ 8889205 w 9634536"/>
              <a:gd name="connsiteY76" fmla="*/ 2909888 h 4024313"/>
              <a:gd name="connsiteX77" fmla="*/ 8832055 w 9634536"/>
              <a:gd name="connsiteY77" fmla="*/ 2921794 h 4024313"/>
              <a:gd name="connsiteX78" fmla="*/ 8774905 w 9634536"/>
              <a:gd name="connsiteY78" fmla="*/ 2988469 h 4024313"/>
              <a:gd name="connsiteX79" fmla="*/ 8782049 w 9634536"/>
              <a:gd name="connsiteY79" fmla="*/ 3048000 h 4024313"/>
              <a:gd name="connsiteX80" fmla="*/ 8755855 w 9634536"/>
              <a:gd name="connsiteY80" fmla="*/ 3086100 h 4024313"/>
              <a:gd name="connsiteX81" fmla="*/ 8736805 w 9634536"/>
              <a:gd name="connsiteY81" fmla="*/ 3105150 h 4024313"/>
              <a:gd name="connsiteX82" fmla="*/ 8734424 w 9634536"/>
              <a:gd name="connsiteY82" fmla="*/ 3171825 h 4024313"/>
              <a:gd name="connsiteX83" fmla="*/ 8665368 w 9634536"/>
              <a:gd name="connsiteY83" fmla="*/ 3212307 h 4024313"/>
              <a:gd name="connsiteX84" fmla="*/ 8665368 w 9634536"/>
              <a:gd name="connsiteY84" fmla="*/ 3257550 h 4024313"/>
              <a:gd name="connsiteX85" fmla="*/ 8636793 w 9634536"/>
              <a:gd name="connsiteY85" fmla="*/ 3286125 h 4024313"/>
              <a:gd name="connsiteX86" fmla="*/ 8636793 w 9634536"/>
              <a:gd name="connsiteY86" fmla="*/ 3395663 h 4024313"/>
              <a:gd name="connsiteX87" fmla="*/ 8670130 w 9634536"/>
              <a:gd name="connsiteY87" fmla="*/ 3419475 h 4024313"/>
              <a:gd name="connsiteX88" fmla="*/ 8641555 w 9634536"/>
              <a:gd name="connsiteY88" fmla="*/ 3481388 h 4024313"/>
              <a:gd name="connsiteX89" fmla="*/ 8672511 w 9634536"/>
              <a:gd name="connsiteY89" fmla="*/ 3493294 h 4024313"/>
              <a:gd name="connsiteX90" fmla="*/ 8672511 w 9634536"/>
              <a:gd name="connsiteY90" fmla="*/ 3505200 h 4024313"/>
              <a:gd name="connsiteX91" fmla="*/ 8705849 w 9634536"/>
              <a:gd name="connsiteY91" fmla="*/ 3531394 h 4024313"/>
              <a:gd name="connsiteX92" fmla="*/ 8701086 w 9634536"/>
              <a:gd name="connsiteY92" fmla="*/ 3579019 h 4024313"/>
              <a:gd name="connsiteX93" fmla="*/ 8672511 w 9634536"/>
              <a:gd name="connsiteY93" fmla="*/ 3583782 h 4024313"/>
              <a:gd name="connsiteX94" fmla="*/ 8662986 w 9634536"/>
              <a:gd name="connsiteY94" fmla="*/ 3621882 h 4024313"/>
              <a:gd name="connsiteX95" fmla="*/ 8610599 w 9634536"/>
              <a:gd name="connsiteY95" fmla="*/ 3612357 h 4024313"/>
              <a:gd name="connsiteX96" fmla="*/ 8570118 w 9634536"/>
              <a:gd name="connsiteY96" fmla="*/ 3631407 h 4024313"/>
              <a:gd name="connsiteX97" fmla="*/ 8529636 w 9634536"/>
              <a:gd name="connsiteY97" fmla="*/ 3621882 h 4024313"/>
              <a:gd name="connsiteX98" fmla="*/ 8551068 w 9634536"/>
              <a:gd name="connsiteY98" fmla="*/ 3586163 h 4024313"/>
              <a:gd name="connsiteX99" fmla="*/ 8555830 w 9634536"/>
              <a:gd name="connsiteY99" fmla="*/ 3507582 h 4024313"/>
              <a:gd name="connsiteX100" fmla="*/ 8582024 w 9634536"/>
              <a:gd name="connsiteY100" fmla="*/ 3481388 h 4024313"/>
              <a:gd name="connsiteX101" fmla="*/ 8558211 w 9634536"/>
              <a:gd name="connsiteY101" fmla="*/ 3450432 h 4024313"/>
              <a:gd name="connsiteX102" fmla="*/ 8501061 w 9634536"/>
              <a:gd name="connsiteY102" fmla="*/ 3469482 h 4024313"/>
              <a:gd name="connsiteX103" fmla="*/ 8501061 w 9634536"/>
              <a:gd name="connsiteY103" fmla="*/ 3531394 h 4024313"/>
              <a:gd name="connsiteX104" fmla="*/ 8482011 w 9634536"/>
              <a:gd name="connsiteY104" fmla="*/ 3562350 h 4024313"/>
              <a:gd name="connsiteX105" fmla="*/ 8465343 w 9634536"/>
              <a:gd name="connsiteY105" fmla="*/ 3521869 h 4024313"/>
              <a:gd name="connsiteX106" fmla="*/ 8439149 w 9634536"/>
              <a:gd name="connsiteY106" fmla="*/ 3500438 h 4024313"/>
              <a:gd name="connsiteX107" fmla="*/ 8417718 w 9634536"/>
              <a:gd name="connsiteY107" fmla="*/ 3531394 h 4024313"/>
              <a:gd name="connsiteX108" fmla="*/ 8446293 w 9634536"/>
              <a:gd name="connsiteY108" fmla="*/ 3574257 h 4024313"/>
              <a:gd name="connsiteX109" fmla="*/ 8384380 w 9634536"/>
              <a:gd name="connsiteY109" fmla="*/ 3576638 h 4024313"/>
              <a:gd name="connsiteX110" fmla="*/ 8367711 w 9634536"/>
              <a:gd name="connsiteY110" fmla="*/ 3600450 h 4024313"/>
              <a:gd name="connsiteX111" fmla="*/ 8312943 w 9634536"/>
              <a:gd name="connsiteY111" fmla="*/ 3612357 h 4024313"/>
              <a:gd name="connsiteX112" fmla="*/ 8298655 w 9634536"/>
              <a:gd name="connsiteY112" fmla="*/ 3640932 h 4024313"/>
              <a:gd name="connsiteX113" fmla="*/ 8308180 w 9634536"/>
              <a:gd name="connsiteY113" fmla="*/ 3676650 h 4024313"/>
              <a:gd name="connsiteX114" fmla="*/ 8255793 w 9634536"/>
              <a:gd name="connsiteY114" fmla="*/ 3748088 h 4024313"/>
              <a:gd name="connsiteX115" fmla="*/ 8220074 w 9634536"/>
              <a:gd name="connsiteY115" fmla="*/ 3759994 h 4024313"/>
              <a:gd name="connsiteX116" fmla="*/ 8165305 w 9634536"/>
              <a:gd name="connsiteY116" fmla="*/ 3748088 h 4024313"/>
              <a:gd name="connsiteX117" fmla="*/ 8136730 w 9634536"/>
              <a:gd name="connsiteY117" fmla="*/ 3819525 h 4024313"/>
              <a:gd name="connsiteX118" fmla="*/ 8112918 w 9634536"/>
              <a:gd name="connsiteY118" fmla="*/ 3814763 h 4024313"/>
              <a:gd name="connsiteX119" fmla="*/ 8065293 w 9634536"/>
              <a:gd name="connsiteY119" fmla="*/ 3819525 h 4024313"/>
              <a:gd name="connsiteX120" fmla="*/ 8048624 w 9634536"/>
              <a:gd name="connsiteY120" fmla="*/ 3860007 h 4024313"/>
              <a:gd name="connsiteX121" fmla="*/ 7989093 w 9634536"/>
              <a:gd name="connsiteY121" fmla="*/ 3867150 h 4024313"/>
              <a:gd name="connsiteX122" fmla="*/ 7979568 w 9634536"/>
              <a:gd name="connsiteY122" fmla="*/ 3905250 h 4024313"/>
              <a:gd name="connsiteX123" fmla="*/ 7915274 w 9634536"/>
              <a:gd name="connsiteY123" fmla="*/ 3900488 h 4024313"/>
              <a:gd name="connsiteX124" fmla="*/ 7915274 w 9634536"/>
              <a:gd name="connsiteY124" fmla="*/ 3957638 h 4024313"/>
              <a:gd name="connsiteX125" fmla="*/ 7898605 w 9634536"/>
              <a:gd name="connsiteY125" fmla="*/ 3986213 h 4024313"/>
              <a:gd name="connsiteX126" fmla="*/ 7841455 w 9634536"/>
              <a:gd name="connsiteY126" fmla="*/ 3948113 h 4024313"/>
              <a:gd name="connsiteX127" fmla="*/ 7784305 w 9634536"/>
              <a:gd name="connsiteY127" fmla="*/ 3945732 h 4024313"/>
              <a:gd name="connsiteX128" fmla="*/ 7786686 w 9634536"/>
              <a:gd name="connsiteY128" fmla="*/ 3893344 h 4024313"/>
              <a:gd name="connsiteX129" fmla="*/ 7760493 w 9634536"/>
              <a:gd name="connsiteY129" fmla="*/ 3881438 h 4024313"/>
              <a:gd name="connsiteX130" fmla="*/ 7736680 w 9634536"/>
              <a:gd name="connsiteY130" fmla="*/ 3910013 h 4024313"/>
              <a:gd name="connsiteX131" fmla="*/ 7717630 w 9634536"/>
              <a:gd name="connsiteY131" fmla="*/ 3879057 h 4024313"/>
              <a:gd name="connsiteX132" fmla="*/ 7722393 w 9634536"/>
              <a:gd name="connsiteY132" fmla="*/ 3833813 h 4024313"/>
              <a:gd name="connsiteX133" fmla="*/ 7696199 w 9634536"/>
              <a:gd name="connsiteY133" fmla="*/ 3798094 h 4024313"/>
              <a:gd name="connsiteX134" fmla="*/ 7631905 w 9634536"/>
              <a:gd name="connsiteY134" fmla="*/ 3810000 h 4024313"/>
              <a:gd name="connsiteX135" fmla="*/ 7622380 w 9634536"/>
              <a:gd name="connsiteY135" fmla="*/ 3852863 h 4024313"/>
              <a:gd name="connsiteX136" fmla="*/ 7589043 w 9634536"/>
              <a:gd name="connsiteY136" fmla="*/ 3810000 h 4024313"/>
              <a:gd name="connsiteX137" fmla="*/ 7591424 w 9634536"/>
              <a:gd name="connsiteY137" fmla="*/ 3733800 h 4024313"/>
              <a:gd name="connsiteX138" fmla="*/ 7553324 w 9634536"/>
              <a:gd name="connsiteY138" fmla="*/ 3714750 h 4024313"/>
              <a:gd name="connsiteX139" fmla="*/ 7508080 w 9634536"/>
              <a:gd name="connsiteY139" fmla="*/ 3714750 h 4024313"/>
              <a:gd name="connsiteX140" fmla="*/ 7479505 w 9634536"/>
              <a:gd name="connsiteY140" fmla="*/ 3662363 h 4024313"/>
              <a:gd name="connsiteX141" fmla="*/ 7489030 w 9634536"/>
              <a:gd name="connsiteY141" fmla="*/ 3600450 h 4024313"/>
              <a:gd name="connsiteX142" fmla="*/ 7512843 w 9634536"/>
              <a:gd name="connsiteY142" fmla="*/ 3600450 h 4024313"/>
              <a:gd name="connsiteX143" fmla="*/ 7529511 w 9634536"/>
              <a:gd name="connsiteY143" fmla="*/ 3571875 h 4024313"/>
              <a:gd name="connsiteX144" fmla="*/ 7591424 w 9634536"/>
              <a:gd name="connsiteY144" fmla="*/ 3579019 h 4024313"/>
              <a:gd name="connsiteX145" fmla="*/ 7584280 w 9634536"/>
              <a:gd name="connsiteY145" fmla="*/ 3538538 h 4024313"/>
              <a:gd name="connsiteX146" fmla="*/ 7565230 w 9634536"/>
              <a:gd name="connsiteY146" fmla="*/ 3505200 h 4024313"/>
              <a:gd name="connsiteX147" fmla="*/ 7529511 w 9634536"/>
              <a:gd name="connsiteY147" fmla="*/ 3519488 h 4024313"/>
              <a:gd name="connsiteX148" fmla="*/ 7500936 w 9634536"/>
              <a:gd name="connsiteY148" fmla="*/ 3509963 h 4024313"/>
              <a:gd name="connsiteX149" fmla="*/ 7498555 w 9634536"/>
              <a:gd name="connsiteY149" fmla="*/ 3448050 h 4024313"/>
              <a:gd name="connsiteX150" fmla="*/ 7450930 w 9634536"/>
              <a:gd name="connsiteY150" fmla="*/ 3393282 h 4024313"/>
              <a:gd name="connsiteX151" fmla="*/ 7383505 w 9634536"/>
              <a:gd name="connsiteY151" fmla="*/ 3356837 h 4024313"/>
              <a:gd name="connsiteX152" fmla="*/ 7310436 w 9634536"/>
              <a:gd name="connsiteY152" fmla="*/ 3383757 h 4024313"/>
              <a:gd name="connsiteX153" fmla="*/ 7291386 w 9634536"/>
              <a:gd name="connsiteY153" fmla="*/ 3357563 h 4024313"/>
              <a:gd name="connsiteX154" fmla="*/ 7296149 w 9634536"/>
              <a:gd name="connsiteY154" fmla="*/ 3309938 h 4024313"/>
              <a:gd name="connsiteX155" fmla="*/ 7303293 w 9634536"/>
              <a:gd name="connsiteY155" fmla="*/ 3240882 h 4024313"/>
              <a:gd name="connsiteX156" fmla="*/ 7289005 w 9634536"/>
              <a:gd name="connsiteY156" fmla="*/ 3167063 h 4024313"/>
              <a:gd name="connsiteX157" fmla="*/ 7305674 w 9634536"/>
              <a:gd name="connsiteY157" fmla="*/ 3133725 h 4024313"/>
              <a:gd name="connsiteX158" fmla="*/ 7331868 w 9634536"/>
              <a:gd name="connsiteY158" fmla="*/ 3081338 h 4024313"/>
              <a:gd name="connsiteX159" fmla="*/ 7369968 w 9634536"/>
              <a:gd name="connsiteY159" fmla="*/ 3071813 h 4024313"/>
              <a:gd name="connsiteX160" fmla="*/ 7410449 w 9634536"/>
              <a:gd name="connsiteY160" fmla="*/ 3040857 h 4024313"/>
              <a:gd name="connsiteX161" fmla="*/ 7415211 w 9634536"/>
              <a:gd name="connsiteY161" fmla="*/ 3009900 h 4024313"/>
              <a:gd name="connsiteX162" fmla="*/ 7436643 w 9634536"/>
              <a:gd name="connsiteY162" fmla="*/ 2933700 h 4024313"/>
              <a:gd name="connsiteX163" fmla="*/ 7503318 w 9634536"/>
              <a:gd name="connsiteY163" fmla="*/ 2902744 h 4024313"/>
              <a:gd name="connsiteX164" fmla="*/ 7500936 w 9634536"/>
              <a:gd name="connsiteY164" fmla="*/ 2819400 h 4024313"/>
              <a:gd name="connsiteX165" fmla="*/ 7460455 w 9634536"/>
              <a:gd name="connsiteY165" fmla="*/ 2783682 h 4024313"/>
              <a:gd name="connsiteX166" fmla="*/ 7460455 w 9634536"/>
              <a:gd name="connsiteY166" fmla="*/ 2755107 h 4024313"/>
              <a:gd name="connsiteX167" fmla="*/ 7450930 w 9634536"/>
              <a:gd name="connsiteY167" fmla="*/ 2717007 h 4024313"/>
              <a:gd name="connsiteX168" fmla="*/ 7403305 w 9634536"/>
              <a:gd name="connsiteY168" fmla="*/ 2614613 h 4024313"/>
              <a:gd name="connsiteX169" fmla="*/ 7403305 w 9634536"/>
              <a:gd name="connsiteY169" fmla="*/ 2512219 h 4024313"/>
              <a:gd name="connsiteX170" fmla="*/ 7379493 w 9634536"/>
              <a:gd name="connsiteY170" fmla="*/ 2450307 h 4024313"/>
              <a:gd name="connsiteX171" fmla="*/ 7403305 w 9634536"/>
              <a:gd name="connsiteY171" fmla="*/ 2400300 h 4024313"/>
              <a:gd name="connsiteX172" fmla="*/ 7469980 w 9634536"/>
              <a:gd name="connsiteY172" fmla="*/ 2452688 h 4024313"/>
              <a:gd name="connsiteX173" fmla="*/ 7484268 w 9634536"/>
              <a:gd name="connsiteY173" fmla="*/ 2421732 h 4024313"/>
              <a:gd name="connsiteX174" fmla="*/ 7441405 w 9634536"/>
              <a:gd name="connsiteY174" fmla="*/ 2366963 h 4024313"/>
              <a:gd name="connsiteX175" fmla="*/ 7410449 w 9634536"/>
              <a:gd name="connsiteY175" fmla="*/ 2278857 h 4024313"/>
              <a:gd name="connsiteX176" fmla="*/ 7505699 w 9634536"/>
              <a:gd name="connsiteY176" fmla="*/ 2235994 h 4024313"/>
              <a:gd name="connsiteX177" fmla="*/ 7489030 w 9634536"/>
              <a:gd name="connsiteY177" fmla="*/ 2185988 h 4024313"/>
              <a:gd name="connsiteX178" fmla="*/ 7443786 w 9634536"/>
              <a:gd name="connsiteY178" fmla="*/ 2178844 h 4024313"/>
              <a:gd name="connsiteX179" fmla="*/ 7434261 w 9634536"/>
              <a:gd name="connsiteY179" fmla="*/ 2152650 h 4024313"/>
              <a:gd name="connsiteX180" fmla="*/ 7386636 w 9634536"/>
              <a:gd name="connsiteY180" fmla="*/ 2152650 h 4024313"/>
              <a:gd name="connsiteX181" fmla="*/ 7369968 w 9634536"/>
              <a:gd name="connsiteY181" fmla="*/ 2121694 h 4024313"/>
              <a:gd name="connsiteX182" fmla="*/ 7398543 w 9634536"/>
              <a:gd name="connsiteY182" fmla="*/ 2085975 h 4024313"/>
              <a:gd name="connsiteX183" fmla="*/ 7386636 w 9634536"/>
              <a:gd name="connsiteY183" fmla="*/ 2007394 h 4024313"/>
              <a:gd name="connsiteX184" fmla="*/ 7443786 w 9634536"/>
              <a:gd name="connsiteY184" fmla="*/ 1926432 h 4024313"/>
              <a:gd name="connsiteX185" fmla="*/ 7481886 w 9634536"/>
              <a:gd name="connsiteY185" fmla="*/ 1935957 h 4024313"/>
              <a:gd name="connsiteX186" fmla="*/ 7569993 w 9634536"/>
              <a:gd name="connsiteY186" fmla="*/ 1831182 h 4024313"/>
              <a:gd name="connsiteX187" fmla="*/ 7537441 w 9634536"/>
              <a:gd name="connsiteY187" fmla="*/ 1745153 h 4024313"/>
              <a:gd name="connsiteX188" fmla="*/ 7536655 w 9634536"/>
              <a:gd name="connsiteY188" fmla="*/ 1745457 h 4024313"/>
              <a:gd name="connsiteX189" fmla="*/ 7500936 w 9634536"/>
              <a:gd name="connsiteY189" fmla="*/ 1662113 h 4024313"/>
              <a:gd name="connsiteX190" fmla="*/ 7491411 w 9634536"/>
              <a:gd name="connsiteY190" fmla="*/ 1583532 h 4024313"/>
              <a:gd name="connsiteX191" fmla="*/ 7465218 w 9634536"/>
              <a:gd name="connsiteY191" fmla="*/ 1578769 h 4024313"/>
              <a:gd name="connsiteX192" fmla="*/ 7422355 w 9634536"/>
              <a:gd name="connsiteY192" fmla="*/ 1431132 h 4024313"/>
              <a:gd name="connsiteX193" fmla="*/ 7427118 w 9634536"/>
              <a:gd name="connsiteY193" fmla="*/ 1373982 h 4024313"/>
              <a:gd name="connsiteX194" fmla="*/ 7467599 w 9634536"/>
              <a:gd name="connsiteY194" fmla="*/ 1409700 h 4024313"/>
              <a:gd name="connsiteX195" fmla="*/ 7493793 w 9634536"/>
              <a:gd name="connsiteY195" fmla="*/ 1409700 h 4024313"/>
              <a:gd name="connsiteX196" fmla="*/ 7493793 w 9634536"/>
              <a:gd name="connsiteY196" fmla="*/ 1340644 h 4024313"/>
              <a:gd name="connsiteX197" fmla="*/ 7465218 w 9634536"/>
              <a:gd name="connsiteY197" fmla="*/ 1316832 h 4024313"/>
              <a:gd name="connsiteX198" fmla="*/ 7472361 w 9634536"/>
              <a:gd name="connsiteY198" fmla="*/ 1238250 h 4024313"/>
              <a:gd name="connsiteX199" fmla="*/ 7517605 w 9634536"/>
              <a:gd name="connsiteY199" fmla="*/ 1176338 h 4024313"/>
              <a:gd name="connsiteX200" fmla="*/ 7512843 w 9634536"/>
              <a:gd name="connsiteY200" fmla="*/ 1107282 h 4024313"/>
              <a:gd name="connsiteX201" fmla="*/ 7560468 w 9634536"/>
              <a:gd name="connsiteY201" fmla="*/ 1021557 h 4024313"/>
              <a:gd name="connsiteX202" fmla="*/ 7679530 w 9634536"/>
              <a:gd name="connsiteY202" fmla="*/ 1066800 h 4024313"/>
              <a:gd name="connsiteX203" fmla="*/ 7679530 w 9634536"/>
              <a:gd name="connsiteY203" fmla="*/ 1042988 h 4024313"/>
              <a:gd name="connsiteX204" fmla="*/ 7793830 w 9634536"/>
              <a:gd name="connsiteY204" fmla="*/ 1035844 h 4024313"/>
              <a:gd name="connsiteX205" fmla="*/ 7827168 w 9634536"/>
              <a:gd name="connsiteY205" fmla="*/ 1062038 h 4024313"/>
              <a:gd name="connsiteX206" fmla="*/ 7870030 w 9634536"/>
              <a:gd name="connsiteY206" fmla="*/ 1062038 h 4024313"/>
              <a:gd name="connsiteX207" fmla="*/ 7903368 w 9634536"/>
              <a:gd name="connsiteY207" fmla="*/ 1092994 h 4024313"/>
              <a:gd name="connsiteX208" fmla="*/ 7955755 w 9634536"/>
              <a:gd name="connsiteY208" fmla="*/ 1069182 h 4024313"/>
              <a:gd name="connsiteX209" fmla="*/ 8065293 w 9634536"/>
              <a:gd name="connsiteY209" fmla="*/ 1035844 h 4024313"/>
              <a:gd name="connsiteX210" fmla="*/ 8101011 w 9634536"/>
              <a:gd name="connsiteY210" fmla="*/ 1052513 h 4024313"/>
              <a:gd name="connsiteX211" fmla="*/ 8134349 w 9634536"/>
              <a:gd name="connsiteY211" fmla="*/ 1023938 h 4024313"/>
              <a:gd name="connsiteX212" fmla="*/ 8155780 w 9634536"/>
              <a:gd name="connsiteY212" fmla="*/ 1083469 h 4024313"/>
              <a:gd name="connsiteX213" fmla="*/ 8201024 w 9634536"/>
              <a:gd name="connsiteY213" fmla="*/ 1042988 h 4024313"/>
              <a:gd name="connsiteX214" fmla="*/ 8170068 w 9634536"/>
              <a:gd name="connsiteY214" fmla="*/ 969169 h 4024313"/>
              <a:gd name="connsiteX215" fmla="*/ 8205786 w 9634536"/>
              <a:gd name="connsiteY215" fmla="*/ 935832 h 4024313"/>
              <a:gd name="connsiteX216" fmla="*/ 8205786 w 9634536"/>
              <a:gd name="connsiteY216" fmla="*/ 919163 h 4024313"/>
              <a:gd name="connsiteX217" fmla="*/ 8241505 w 9634536"/>
              <a:gd name="connsiteY217" fmla="*/ 883444 h 4024313"/>
              <a:gd name="connsiteX218" fmla="*/ 8243886 w 9634536"/>
              <a:gd name="connsiteY218" fmla="*/ 847725 h 4024313"/>
              <a:gd name="connsiteX219" fmla="*/ 8155780 w 9634536"/>
              <a:gd name="connsiteY219" fmla="*/ 823913 h 4024313"/>
              <a:gd name="connsiteX220" fmla="*/ 8158161 w 9634536"/>
              <a:gd name="connsiteY220" fmla="*/ 862013 h 4024313"/>
              <a:gd name="connsiteX221" fmla="*/ 8122443 w 9634536"/>
              <a:gd name="connsiteY221" fmla="*/ 859632 h 4024313"/>
              <a:gd name="connsiteX222" fmla="*/ 8105774 w 9634536"/>
              <a:gd name="connsiteY222" fmla="*/ 781050 h 4024313"/>
              <a:gd name="connsiteX223" fmla="*/ 8024811 w 9634536"/>
              <a:gd name="connsiteY223" fmla="*/ 676275 h 4024313"/>
              <a:gd name="connsiteX224" fmla="*/ 7989093 w 9634536"/>
              <a:gd name="connsiteY224" fmla="*/ 671513 h 4024313"/>
              <a:gd name="connsiteX225" fmla="*/ 7867649 w 9634536"/>
              <a:gd name="connsiteY225" fmla="*/ 488157 h 4024313"/>
              <a:gd name="connsiteX226" fmla="*/ 7527130 w 9634536"/>
              <a:gd name="connsiteY226" fmla="*/ 314325 h 4024313"/>
              <a:gd name="connsiteX227" fmla="*/ 7088980 w 9634536"/>
              <a:gd name="connsiteY227" fmla="*/ 238126 h 4024313"/>
              <a:gd name="connsiteX228" fmla="*/ 7050880 w 9634536"/>
              <a:gd name="connsiteY228" fmla="*/ 214313 h 4024313"/>
              <a:gd name="connsiteX229" fmla="*/ 7043736 w 9634536"/>
              <a:gd name="connsiteY229" fmla="*/ 185739 h 4024313"/>
              <a:gd name="connsiteX230" fmla="*/ 7003255 w 9634536"/>
              <a:gd name="connsiteY230" fmla="*/ 169070 h 4024313"/>
              <a:gd name="connsiteX231" fmla="*/ 6981824 w 9634536"/>
              <a:gd name="connsiteY231" fmla="*/ 178594 h 4024313"/>
              <a:gd name="connsiteX232" fmla="*/ 7031830 w 9634536"/>
              <a:gd name="connsiteY232" fmla="*/ 250032 h 4024313"/>
              <a:gd name="connsiteX233" fmla="*/ 6696074 w 9634536"/>
              <a:gd name="connsiteY233" fmla="*/ 383382 h 4024313"/>
              <a:gd name="connsiteX234" fmla="*/ 6507955 w 9634536"/>
              <a:gd name="connsiteY234" fmla="*/ 381001 h 4024313"/>
              <a:gd name="connsiteX235" fmla="*/ 6324599 w 9634536"/>
              <a:gd name="connsiteY235" fmla="*/ 416719 h 4024313"/>
              <a:gd name="connsiteX236" fmla="*/ 6307930 w 9634536"/>
              <a:gd name="connsiteY236" fmla="*/ 445294 h 4024313"/>
              <a:gd name="connsiteX237" fmla="*/ 6226968 w 9634536"/>
              <a:gd name="connsiteY237" fmla="*/ 473870 h 4024313"/>
              <a:gd name="connsiteX238" fmla="*/ 6172199 w 9634536"/>
              <a:gd name="connsiteY238" fmla="*/ 692944 h 4024313"/>
              <a:gd name="connsiteX239" fmla="*/ 6134099 w 9634536"/>
              <a:gd name="connsiteY239" fmla="*/ 766763 h 4024313"/>
              <a:gd name="connsiteX240" fmla="*/ 6022180 w 9634536"/>
              <a:gd name="connsiteY240" fmla="*/ 854869 h 4024313"/>
              <a:gd name="connsiteX241" fmla="*/ 6043611 w 9634536"/>
              <a:gd name="connsiteY241" fmla="*/ 885825 h 4024313"/>
              <a:gd name="connsiteX242" fmla="*/ 6045993 w 9634536"/>
              <a:gd name="connsiteY242" fmla="*/ 902494 h 4024313"/>
              <a:gd name="connsiteX243" fmla="*/ 6012655 w 9634536"/>
              <a:gd name="connsiteY243" fmla="*/ 921544 h 4024313"/>
              <a:gd name="connsiteX244" fmla="*/ 5953124 w 9634536"/>
              <a:gd name="connsiteY244" fmla="*/ 892969 h 4024313"/>
              <a:gd name="connsiteX245" fmla="*/ 5941218 w 9634536"/>
              <a:gd name="connsiteY245" fmla="*/ 912019 h 4024313"/>
              <a:gd name="connsiteX246" fmla="*/ 5960268 w 9634536"/>
              <a:gd name="connsiteY246" fmla="*/ 954882 h 4024313"/>
              <a:gd name="connsiteX247" fmla="*/ 5953124 w 9634536"/>
              <a:gd name="connsiteY247" fmla="*/ 964407 h 4024313"/>
              <a:gd name="connsiteX248" fmla="*/ 5912643 w 9634536"/>
              <a:gd name="connsiteY248" fmla="*/ 945357 h 4024313"/>
              <a:gd name="connsiteX249" fmla="*/ 5912643 w 9634536"/>
              <a:gd name="connsiteY249" fmla="*/ 981075 h 4024313"/>
              <a:gd name="connsiteX250" fmla="*/ 5888830 w 9634536"/>
              <a:gd name="connsiteY250" fmla="*/ 957263 h 4024313"/>
              <a:gd name="connsiteX251" fmla="*/ 5861769 w 9634536"/>
              <a:gd name="connsiteY251" fmla="*/ 982294 h 4024313"/>
              <a:gd name="connsiteX252" fmla="*/ 5874543 w 9634536"/>
              <a:gd name="connsiteY252" fmla="*/ 981075 h 4024313"/>
              <a:gd name="connsiteX253" fmla="*/ 5903118 w 9634536"/>
              <a:gd name="connsiteY253" fmla="*/ 1026319 h 4024313"/>
              <a:gd name="connsiteX254" fmla="*/ 5900736 w 9634536"/>
              <a:gd name="connsiteY254" fmla="*/ 1050132 h 4024313"/>
              <a:gd name="connsiteX255" fmla="*/ 5857874 w 9634536"/>
              <a:gd name="connsiteY255" fmla="*/ 1059657 h 4024313"/>
              <a:gd name="connsiteX256" fmla="*/ 5884068 w 9634536"/>
              <a:gd name="connsiteY256" fmla="*/ 1092994 h 4024313"/>
              <a:gd name="connsiteX257" fmla="*/ 5886449 w 9634536"/>
              <a:gd name="connsiteY257" fmla="*/ 1147763 h 4024313"/>
              <a:gd name="connsiteX258" fmla="*/ 5886449 w 9634536"/>
              <a:gd name="connsiteY258" fmla="*/ 1216819 h 4024313"/>
              <a:gd name="connsiteX259" fmla="*/ 5907880 w 9634536"/>
              <a:gd name="connsiteY259" fmla="*/ 1257300 h 4024313"/>
              <a:gd name="connsiteX260" fmla="*/ 5915024 w 9634536"/>
              <a:gd name="connsiteY260" fmla="*/ 1283494 h 4024313"/>
              <a:gd name="connsiteX261" fmla="*/ 5960268 w 9634536"/>
              <a:gd name="connsiteY261" fmla="*/ 1278732 h 4024313"/>
              <a:gd name="connsiteX262" fmla="*/ 5960268 w 9634536"/>
              <a:gd name="connsiteY262" fmla="*/ 1219200 h 4024313"/>
              <a:gd name="connsiteX263" fmla="*/ 5934074 w 9634536"/>
              <a:gd name="connsiteY263" fmla="*/ 1183482 h 4024313"/>
              <a:gd name="connsiteX264" fmla="*/ 5948361 w 9634536"/>
              <a:gd name="connsiteY264" fmla="*/ 1166813 h 4024313"/>
              <a:gd name="connsiteX265" fmla="*/ 5938836 w 9634536"/>
              <a:gd name="connsiteY265" fmla="*/ 1116807 h 4024313"/>
              <a:gd name="connsiteX266" fmla="*/ 5943599 w 9634536"/>
              <a:gd name="connsiteY266" fmla="*/ 1083469 h 4024313"/>
              <a:gd name="connsiteX267" fmla="*/ 6043611 w 9634536"/>
              <a:gd name="connsiteY267" fmla="*/ 1088232 h 4024313"/>
              <a:gd name="connsiteX268" fmla="*/ 6088855 w 9634536"/>
              <a:gd name="connsiteY268" fmla="*/ 1143000 h 4024313"/>
              <a:gd name="connsiteX269" fmla="*/ 6055518 w 9634536"/>
              <a:gd name="connsiteY269" fmla="*/ 1262063 h 4024313"/>
              <a:gd name="connsiteX270" fmla="*/ 5955505 w 9634536"/>
              <a:gd name="connsiteY270" fmla="*/ 1364457 h 4024313"/>
              <a:gd name="connsiteX271" fmla="*/ 5722143 w 9634536"/>
              <a:gd name="connsiteY271" fmla="*/ 1493044 h 4024313"/>
              <a:gd name="connsiteX272" fmla="*/ 5384005 w 9634536"/>
              <a:gd name="connsiteY272" fmla="*/ 1593057 h 4024313"/>
              <a:gd name="connsiteX273" fmla="*/ 5357811 w 9634536"/>
              <a:gd name="connsiteY273" fmla="*/ 1662113 h 4024313"/>
              <a:gd name="connsiteX274" fmla="*/ 5191124 w 9634536"/>
              <a:gd name="connsiteY274" fmla="*/ 1719263 h 4024313"/>
              <a:gd name="connsiteX275" fmla="*/ 5081586 w 9634536"/>
              <a:gd name="connsiteY275" fmla="*/ 1790700 h 4024313"/>
              <a:gd name="connsiteX276" fmla="*/ 5053011 w 9634536"/>
              <a:gd name="connsiteY276" fmla="*/ 1907382 h 4024313"/>
              <a:gd name="connsiteX277" fmla="*/ 4988718 w 9634536"/>
              <a:gd name="connsiteY277" fmla="*/ 1983582 h 4024313"/>
              <a:gd name="connsiteX278" fmla="*/ 4988718 w 9634536"/>
              <a:gd name="connsiteY278" fmla="*/ 2052638 h 4024313"/>
              <a:gd name="connsiteX279" fmla="*/ 4914899 w 9634536"/>
              <a:gd name="connsiteY279" fmla="*/ 2088357 h 4024313"/>
              <a:gd name="connsiteX280" fmla="*/ 4914899 w 9634536"/>
              <a:gd name="connsiteY280" fmla="*/ 2190750 h 4024313"/>
              <a:gd name="connsiteX281" fmla="*/ 4902993 w 9634536"/>
              <a:gd name="connsiteY281" fmla="*/ 2233613 h 4024313"/>
              <a:gd name="connsiteX282" fmla="*/ 4988718 w 9634536"/>
              <a:gd name="connsiteY282" fmla="*/ 2300288 h 4024313"/>
              <a:gd name="connsiteX283" fmla="*/ 4976811 w 9634536"/>
              <a:gd name="connsiteY283" fmla="*/ 2397919 h 4024313"/>
              <a:gd name="connsiteX284" fmla="*/ 4968324 w 9634536"/>
              <a:gd name="connsiteY284" fmla="*/ 2404304 h 4024313"/>
              <a:gd name="connsiteX285" fmla="*/ 4788693 w 9634536"/>
              <a:gd name="connsiteY285" fmla="*/ 2712244 h 4024313"/>
              <a:gd name="connsiteX286" fmla="*/ 4762499 w 9634536"/>
              <a:gd name="connsiteY286" fmla="*/ 2726532 h 4024313"/>
              <a:gd name="connsiteX287" fmla="*/ 4712493 w 9634536"/>
              <a:gd name="connsiteY287" fmla="*/ 2705100 h 4024313"/>
              <a:gd name="connsiteX288" fmla="*/ 4693443 w 9634536"/>
              <a:gd name="connsiteY288" fmla="*/ 2733675 h 4024313"/>
              <a:gd name="connsiteX289" fmla="*/ 4724399 w 9634536"/>
              <a:gd name="connsiteY289" fmla="*/ 2757488 h 4024313"/>
              <a:gd name="connsiteX290" fmla="*/ 4764880 w 9634536"/>
              <a:gd name="connsiteY290" fmla="*/ 2757488 h 4024313"/>
              <a:gd name="connsiteX291" fmla="*/ 4769643 w 9634536"/>
              <a:gd name="connsiteY291" fmla="*/ 2778919 h 4024313"/>
              <a:gd name="connsiteX292" fmla="*/ 4736305 w 9634536"/>
              <a:gd name="connsiteY292" fmla="*/ 2805113 h 4024313"/>
              <a:gd name="connsiteX293" fmla="*/ 4707730 w 9634536"/>
              <a:gd name="connsiteY293" fmla="*/ 2850357 h 4024313"/>
              <a:gd name="connsiteX294" fmla="*/ 4574380 w 9634536"/>
              <a:gd name="connsiteY294" fmla="*/ 2907507 h 4024313"/>
              <a:gd name="connsiteX295" fmla="*/ 4314824 w 9634536"/>
              <a:gd name="connsiteY295" fmla="*/ 3121819 h 4024313"/>
              <a:gd name="connsiteX296" fmla="*/ 4279105 w 9634536"/>
              <a:gd name="connsiteY296" fmla="*/ 3240882 h 4024313"/>
              <a:gd name="connsiteX297" fmla="*/ 4224336 w 9634536"/>
              <a:gd name="connsiteY297" fmla="*/ 3374232 h 4024313"/>
              <a:gd name="connsiteX298" fmla="*/ 4157661 w 9634536"/>
              <a:gd name="connsiteY298" fmla="*/ 3524250 h 4024313"/>
              <a:gd name="connsiteX299" fmla="*/ 4155280 w 9634536"/>
              <a:gd name="connsiteY299" fmla="*/ 3717132 h 4024313"/>
              <a:gd name="connsiteX300" fmla="*/ 4231480 w 9634536"/>
              <a:gd name="connsiteY300" fmla="*/ 3838575 h 4024313"/>
              <a:gd name="connsiteX301" fmla="*/ 4252911 w 9634536"/>
              <a:gd name="connsiteY301" fmla="*/ 3840957 h 4024313"/>
              <a:gd name="connsiteX302" fmla="*/ 4269580 w 9634536"/>
              <a:gd name="connsiteY302" fmla="*/ 3867150 h 4024313"/>
              <a:gd name="connsiteX303" fmla="*/ 4371974 w 9634536"/>
              <a:gd name="connsiteY303" fmla="*/ 3926682 h 4024313"/>
              <a:gd name="connsiteX304" fmla="*/ 4402930 w 9634536"/>
              <a:gd name="connsiteY304" fmla="*/ 3971925 h 4024313"/>
              <a:gd name="connsiteX305" fmla="*/ 4345780 w 9634536"/>
              <a:gd name="connsiteY305" fmla="*/ 4024313 h 4024313"/>
              <a:gd name="connsiteX306" fmla="*/ 4198143 w 9634536"/>
              <a:gd name="connsiteY306" fmla="*/ 3981450 h 4024313"/>
              <a:gd name="connsiteX307" fmla="*/ 4143374 w 9634536"/>
              <a:gd name="connsiteY307" fmla="*/ 3988594 h 4024313"/>
              <a:gd name="connsiteX308" fmla="*/ 4093368 w 9634536"/>
              <a:gd name="connsiteY308" fmla="*/ 3945732 h 4024313"/>
              <a:gd name="connsiteX309" fmla="*/ 3993356 w 9634536"/>
              <a:gd name="connsiteY309" fmla="*/ 3914775 h 4024313"/>
              <a:gd name="connsiteX310" fmla="*/ 3829050 w 9634536"/>
              <a:gd name="connsiteY310" fmla="*/ 3829050 h 4024313"/>
              <a:gd name="connsiteX311" fmla="*/ 3419475 w 9634536"/>
              <a:gd name="connsiteY311" fmla="*/ 3662363 h 4024313"/>
              <a:gd name="connsiteX312" fmla="*/ 2984526 w 9634536"/>
              <a:gd name="connsiteY312" fmla="*/ 3554167 h 4024313"/>
              <a:gd name="connsiteX313" fmla="*/ 2876550 w 9634536"/>
              <a:gd name="connsiteY313" fmla="*/ 3538538 h 4024313"/>
              <a:gd name="connsiteX314" fmla="*/ 2662237 w 9634536"/>
              <a:gd name="connsiteY314" fmla="*/ 3512344 h 4024313"/>
              <a:gd name="connsiteX315" fmla="*/ 2502694 w 9634536"/>
              <a:gd name="connsiteY315" fmla="*/ 3533775 h 4024313"/>
              <a:gd name="connsiteX316" fmla="*/ 2469356 w 9634536"/>
              <a:gd name="connsiteY316" fmla="*/ 3500438 h 4024313"/>
              <a:gd name="connsiteX317" fmla="*/ 2440781 w 9634536"/>
              <a:gd name="connsiteY317" fmla="*/ 3500438 h 4024313"/>
              <a:gd name="connsiteX318" fmla="*/ 2455069 w 9634536"/>
              <a:gd name="connsiteY318" fmla="*/ 3545682 h 4024313"/>
              <a:gd name="connsiteX319" fmla="*/ 2305050 w 9634536"/>
              <a:gd name="connsiteY319" fmla="*/ 3562350 h 4024313"/>
              <a:gd name="connsiteX320" fmla="*/ 1921669 w 9634536"/>
              <a:gd name="connsiteY320" fmla="*/ 3669507 h 4024313"/>
              <a:gd name="connsiteX321" fmla="*/ 1816894 w 9634536"/>
              <a:gd name="connsiteY321" fmla="*/ 3652838 h 4024313"/>
              <a:gd name="connsiteX322" fmla="*/ 1750219 w 9634536"/>
              <a:gd name="connsiteY322" fmla="*/ 3657600 h 4024313"/>
              <a:gd name="connsiteX323" fmla="*/ 1502569 w 9634536"/>
              <a:gd name="connsiteY323" fmla="*/ 3564732 h 4024313"/>
              <a:gd name="connsiteX324" fmla="*/ 1026319 w 9634536"/>
              <a:gd name="connsiteY324" fmla="*/ 3467100 h 4024313"/>
              <a:gd name="connsiteX325" fmla="*/ 747712 w 9634536"/>
              <a:gd name="connsiteY325" fmla="*/ 3455194 h 4024313"/>
              <a:gd name="connsiteX326" fmla="*/ 733425 w 9634536"/>
              <a:gd name="connsiteY326" fmla="*/ 3431382 h 4024313"/>
              <a:gd name="connsiteX327" fmla="*/ 797719 w 9634536"/>
              <a:gd name="connsiteY327" fmla="*/ 3417094 h 4024313"/>
              <a:gd name="connsiteX328" fmla="*/ 819150 w 9634536"/>
              <a:gd name="connsiteY328" fmla="*/ 3340894 h 4024313"/>
              <a:gd name="connsiteX329" fmla="*/ 883444 w 9634536"/>
              <a:gd name="connsiteY329" fmla="*/ 3319463 h 4024313"/>
              <a:gd name="connsiteX330" fmla="*/ 826294 w 9634536"/>
              <a:gd name="connsiteY330" fmla="*/ 3264694 h 4024313"/>
              <a:gd name="connsiteX331" fmla="*/ 831056 w 9634536"/>
              <a:gd name="connsiteY331" fmla="*/ 3226594 h 4024313"/>
              <a:gd name="connsiteX332" fmla="*/ 857250 w 9634536"/>
              <a:gd name="connsiteY332" fmla="*/ 3198019 h 4024313"/>
              <a:gd name="connsiteX333" fmla="*/ 902494 w 9634536"/>
              <a:gd name="connsiteY333" fmla="*/ 3100388 h 4024313"/>
              <a:gd name="connsiteX334" fmla="*/ 985837 w 9634536"/>
              <a:gd name="connsiteY334" fmla="*/ 3067050 h 4024313"/>
              <a:gd name="connsiteX335" fmla="*/ 983456 w 9634536"/>
              <a:gd name="connsiteY335" fmla="*/ 3040857 h 4024313"/>
              <a:gd name="connsiteX336" fmla="*/ 950119 w 9634536"/>
              <a:gd name="connsiteY336" fmla="*/ 3014663 h 4024313"/>
              <a:gd name="connsiteX337" fmla="*/ 950119 w 9634536"/>
              <a:gd name="connsiteY337" fmla="*/ 2983707 h 4024313"/>
              <a:gd name="connsiteX338" fmla="*/ 1042987 w 9634536"/>
              <a:gd name="connsiteY338" fmla="*/ 2897982 h 4024313"/>
              <a:gd name="connsiteX339" fmla="*/ 1042987 w 9634536"/>
              <a:gd name="connsiteY339" fmla="*/ 2869407 h 4024313"/>
              <a:gd name="connsiteX340" fmla="*/ 912019 w 9634536"/>
              <a:gd name="connsiteY340" fmla="*/ 2928938 h 4024313"/>
              <a:gd name="connsiteX341" fmla="*/ 878681 w 9634536"/>
              <a:gd name="connsiteY341" fmla="*/ 3050382 h 4024313"/>
              <a:gd name="connsiteX342" fmla="*/ 859631 w 9634536"/>
              <a:gd name="connsiteY342" fmla="*/ 3057525 h 4024313"/>
              <a:gd name="connsiteX343" fmla="*/ 814387 w 9634536"/>
              <a:gd name="connsiteY343" fmla="*/ 3026569 h 4024313"/>
              <a:gd name="connsiteX344" fmla="*/ 783431 w 9634536"/>
              <a:gd name="connsiteY344" fmla="*/ 3117057 h 4024313"/>
              <a:gd name="connsiteX345" fmla="*/ 792956 w 9634536"/>
              <a:gd name="connsiteY345" fmla="*/ 3148013 h 4024313"/>
              <a:gd name="connsiteX346" fmla="*/ 766762 w 9634536"/>
              <a:gd name="connsiteY346" fmla="*/ 3209925 h 4024313"/>
              <a:gd name="connsiteX347" fmla="*/ 750094 w 9634536"/>
              <a:gd name="connsiteY347" fmla="*/ 3209925 h 4024313"/>
              <a:gd name="connsiteX348" fmla="*/ 731044 w 9634536"/>
              <a:gd name="connsiteY348" fmla="*/ 3150394 h 4024313"/>
              <a:gd name="connsiteX349" fmla="*/ 709612 w 9634536"/>
              <a:gd name="connsiteY349" fmla="*/ 3155157 h 4024313"/>
              <a:gd name="connsiteX350" fmla="*/ 685800 w 9634536"/>
              <a:gd name="connsiteY350" fmla="*/ 3219450 h 4024313"/>
              <a:gd name="connsiteX351" fmla="*/ 666750 w 9634536"/>
              <a:gd name="connsiteY351" fmla="*/ 3202782 h 4024313"/>
              <a:gd name="connsiteX352" fmla="*/ 733425 w 9634536"/>
              <a:gd name="connsiteY352" fmla="*/ 2936082 h 4024313"/>
              <a:gd name="connsiteX353" fmla="*/ 778669 w 9634536"/>
              <a:gd name="connsiteY353" fmla="*/ 2895600 h 4024313"/>
              <a:gd name="connsiteX354" fmla="*/ 807244 w 9634536"/>
              <a:gd name="connsiteY354" fmla="*/ 2843213 h 4024313"/>
              <a:gd name="connsiteX355" fmla="*/ 828675 w 9634536"/>
              <a:gd name="connsiteY355" fmla="*/ 2828925 h 4024313"/>
              <a:gd name="connsiteX356" fmla="*/ 883444 w 9634536"/>
              <a:gd name="connsiteY356" fmla="*/ 2847975 h 4024313"/>
              <a:gd name="connsiteX357" fmla="*/ 890587 w 9634536"/>
              <a:gd name="connsiteY357" fmla="*/ 2843213 h 4024313"/>
              <a:gd name="connsiteX358" fmla="*/ 907256 w 9634536"/>
              <a:gd name="connsiteY358" fmla="*/ 2814638 h 4024313"/>
              <a:gd name="connsiteX359" fmla="*/ 850106 w 9634536"/>
              <a:gd name="connsiteY359" fmla="*/ 2807494 h 4024313"/>
              <a:gd name="connsiteX360" fmla="*/ 850106 w 9634536"/>
              <a:gd name="connsiteY360" fmla="*/ 2781300 h 4024313"/>
              <a:gd name="connsiteX361" fmla="*/ 828675 w 9634536"/>
              <a:gd name="connsiteY361" fmla="*/ 2736057 h 4024313"/>
              <a:gd name="connsiteX362" fmla="*/ 785812 w 9634536"/>
              <a:gd name="connsiteY362" fmla="*/ 2724150 h 4024313"/>
              <a:gd name="connsiteX363" fmla="*/ 790575 w 9634536"/>
              <a:gd name="connsiteY363" fmla="*/ 2705100 h 4024313"/>
              <a:gd name="connsiteX364" fmla="*/ 728662 w 9634536"/>
              <a:gd name="connsiteY364" fmla="*/ 2676525 h 4024313"/>
              <a:gd name="connsiteX365" fmla="*/ 683419 w 9634536"/>
              <a:gd name="connsiteY365" fmla="*/ 2707482 h 4024313"/>
              <a:gd name="connsiteX366" fmla="*/ 652462 w 9634536"/>
              <a:gd name="connsiteY366" fmla="*/ 2688432 h 4024313"/>
              <a:gd name="connsiteX367" fmla="*/ 576262 w 9634536"/>
              <a:gd name="connsiteY367" fmla="*/ 2731294 h 4024313"/>
              <a:gd name="connsiteX368" fmla="*/ 569119 w 9634536"/>
              <a:gd name="connsiteY368" fmla="*/ 2819400 h 4024313"/>
              <a:gd name="connsiteX369" fmla="*/ 516731 w 9634536"/>
              <a:gd name="connsiteY369" fmla="*/ 2864644 h 4024313"/>
              <a:gd name="connsiteX370" fmla="*/ 483394 w 9634536"/>
              <a:gd name="connsiteY370" fmla="*/ 2826544 h 4024313"/>
              <a:gd name="connsiteX371" fmla="*/ 423862 w 9634536"/>
              <a:gd name="connsiteY371" fmla="*/ 2805113 h 4024313"/>
              <a:gd name="connsiteX372" fmla="*/ 361950 w 9634536"/>
              <a:gd name="connsiteY372" fmla="*/ 2824163 h 4024313"/>
              <a:gd name="connsiteX373" fmla="*/ 335756 w 9634536"/>
              <a:gd name="connsiteY373" fmla="*/ 2847975 h 4024313"/>
              <a:gd name="connsiteX374" fmla="*/ 316706 w 9634536"/>
              <a:gd name="connsiteY374" fmla="*/ 2838450 h 4024313"/>
              <a:gd name="connsiteX375" fmla="*/ 245269 w 9634536"/>
              <a:gd name="connsiteY375" fmla="*/ 2890838 h 4024313"/>
              <a:gd name="connsiteX376" fmla="*/ 250031 w 9634536"/>
              <a:gd name="connsiteY376" fmla="*/ 2917032 h 4024313"/>
              <a:gd name="connsiteX377" fmla="*/ 290512 w 9634536"/>
              <a:gd name="connsiteY377" fmla="*/ 2907507 h 4024313"/>
              <a:gd name="connsiteX378" fmla="*/ 309562 w 9634536"/>
              <a:gd name="connsiteY378" fmla="*/ 2921794 h 4024313"/>
              <a:gd name="connsiteX379" fmla="*/ 373856 w 9634536"/>
              <a:gd name="connsiteY379" fmla="*/ 2886075 h 4024313"/>
              <a:gd name="connsiteX380" fmla="*/ 397669 w 9634536"/>
              <a:gd name="connsiteY380" fmla="*/ 2897982 h 4024313"/>
              <a:gd name="connsiteX381" fmla="*/ 350044 w 9634536"/>
              <a:gd name="connsiteY381" fmla="*/ 2943225 h 4024313"/>
              <a:gd name="connsiteX382" fmla="*/ 395287 w 9634536"/>
              <a:gd name="connsiteY382" fmla="*/ 2974182 h 4024313"/>
              <a:gd name="connsiteX383" fmla="*/ 414337 w 9634536"/>
              <a:gd name="connsiteY383" fmla="*/ 3040857 h 4024313"/>
              <a:gd name="connsiteX384" fmla="*/ 347662 w 9634536"/>
              <a:gd name="connsiteY384" fmla="*/ 3081338 h 4024313"/>
              <a:gd name="connsiteX385" fmla="*/ 357187 w 9634536"/>
              <a:gd name="connsiteY385" fmla="*/ 3121819 h 4024313"/>
              <a:gd name="connsiteX386" fmla="*/ 421481 w 9634536"/>
              <a:gd name="connsiteY386" fmla="*/ 3150394 h 4024313"/>
              <a:gd name="connsiteX387" fmla="*/ 447675 w 9634536"/>
              <a:gd name="connsiteY387" fmla="*/ 3140869 h 4024313"/>
              <a:gd name="connsiteX388" fmla="*/ 485775 w 9634536"/>
              <a:gd name="connsiteY388" fmla="*/ 3159919 h 4024313"/>
              <a:gd name="connsiteX389" fmla="*/ 485775 w 9634536"/>
              <a:gd name="connsiteY389" fmla="*/ 3183732 h 4024313"/>
              <a:gd name="connsiteX390" fmla="*/ 507206 w 9634536"/>
              <a:gd name="connsiteY390" fmla="*/ 3219450 h 4024313"/>
              <a:gd name="connsiteX391" fmla="*/ 545306 w 9634536"/>
              <a:gd name="connsiteY391" fmla="*/ 3219450 h 4024313"/>
              <a:gd name="connsiteX392" fmla="*/ 581025 w 9634536"/>
              <a:gd name="connsiteY392" fmla="*/ 3302794 h 4024313"/>
              <a:gd name="connsiteX393" fmla="*/ 614362 w 9634536"/>
              <a:gd name="connsiteY393" fmla="*/ 3312319 h 4024313"/>
              <a:gd name="connsiteX394" fmla="*/ 623887 w 9634536"/>
              <a:gd name="connsiteY394" fmla="*/ 3378994 h 4024313"/>
              <a:gd name="connsiteX395" fmla="*/ 700087 w 9634536"/>
              <a:gd name="connsiteY395" fmla="*/ 3419475 h 4024313"/>
              <a:gd name="connsiteX396" fmla="*/ 609600 w 9634536"/>
              <a:gd name="connsiteY396" fmla="*/ 3424238 h 4024313"/>
              <a:gd name="connsiteX397" fmla="*/ 400050 w 9634536"/>
              <a:gd name="connsiteY397" fmla="*/ 3431382 h 4024313"/>
              <a:gd name="connsiteX398" fmla="*/ 83344 w 9634536"/>
              <a:gd name="connsiteY398" fmla="*/ 3490913 h 4024313"/>
              <a:gd name="connsiteX399" fmla="*/ 91440 w 9634536"/>
              <a:gd name="connsiteY399" fmla="*/ 186690 h 4024313"/>
              <a:gd name="connsiteX0" fmla="*/ 0 w 9634536"/>
              <a:gd name="connsiteY0" fmla="*/ 95250 h 4024313"/>
              <a:gd name="connsiteX1" fmla="*/ 4700083 w 9634536"/>
              <a:gd name="connsiteY1" fmla="*/ 2474930 h 4024313"/>
              <a:gd name="connsiteX2" fmla="*/ 4564855 w 9634536"/>
              <a:gd name="connsiteY2" fmla="*/ 1912144 h 4024313"/>
              <a:gd name="connsiteX3" fmla="*/ 4726780 w 9634536"/>
              <a:gd name="connsiteY3" fmla="*/ 1090613 h 4024313"/>
              <a:gd name="connsiteX4" fmla="*/ 5795898 w 9634536"/>
              <a:gd name="connsiteY4" fmla="*/ 988581 h 4024313"/>
              <a:gd name="connsiteX5" fmla="*/ 5822155 w 9634536"/>
              <a:gd name="connsiteY5" fmla="*/ 345282 h 4024313"/>
              <a:gd name="connsiteX6" fmla="*/ 6455568 w 9634536"/>
              <a:gd name="connsiteY6" fmla="*/ 0 h 4024313"/>
              <a:gd name="connsiteX7" fmla="*/ 7591424 w 9634536"/>
              <a:gd name="connsiteY7" fmla="*/ 109538 h 4024313"/>
              <a:gd name="connsiteX8" fmla="*/ 8502163 w 9634536"/>
              <a:gd name="connsiteY8" fmla="*/ 360414 h 4024313"/>
              <a:gd name="connsiteX9" fmla="*/ 9155905 w 9634536"/>
              <a:gd name="connsiteY9" fmla="*/ 126207 h 4024313"/>
              <a:gd name="connsiteX10" fmla="*/ 9422605 w 9634536"/>
              <a:gd name="connsiteY10" fmla="*/ 197644 h 4024313"/>
              <a:gd name="connsiteX11" fmla="*/ 9422605 w 9634536"/>
              <a:gd name="connsiteY11" fmla="*/ 280988 h 4024313"/>
              <a:gd name="connsiteX12" fmla="*/ 9341643 w 9634536"/>
              <a:gd name="connsiteY12" fmla="*/ 378619 h 4024313"/>
              <a:gd name="connsiteX13" fmla="*/ 9301161 w 9634536"/>
              <a:gd name="connsiteY13" fmla="*/ 392907 h 4024313"/>
              <a:gd name="connsiteX14" fmla="*/ 9263061 w 9634536"/>
              <a:gd name="connsiteY14" fmla="*/ 471488 h 4024313"/>
              <a:gd name="connsiteX15" fmla="*/ 9213055 w 9634536"/>
              <a:gd name="connsiteY15" fmla="*/ 514350 h 4024313"/>
              <a:gd name="connsiteX16" fmla="*/ 9213055 w 9634536"/>
              <a:gd name="connsiteY16" fmla="*/ 542926 h 4024313"/>
              <a:gd name="connsiteX17" fmla="*/ 9248774 w 9634536"/>
              <a:gd name="connsiteY17" fmla="*/ 569119 h 4024313"/>
              <a:gd name="connsiteX18" fmla="*/ 9248774 w 9634536"/>
              <a:gd name="connsiteY18" fmla="*/ 602458 h 4024313"/>
              <a:gd name="connsiteX19" fmla="*/ 9198768 w 9634536"/>
              <a:gd name="connsiteY19" fmla="*/ 633414 h 4024313"/>
              <a:gd name="connsiteX20" fmla="*/ 9232105 w 9634536"/>
              <a:gd name="connsiteY20" fmla="*/ 714375 h 4024313"/>
              <a:gd name="connsiteX21" fmla="*/ 9174955 w 9634536"/>
              <a:gd name="connsiteY21" fmla="*/ 812007 h 4024313"/>
              <a:gd name="connsiteX22" fmla="*/ 9191624 w 9634536"/>
              <a:gd name="connsiteY22" fmla="*/ 871538 h 4024313"/>
              <a:gd name="connsiteX23" fmla="*/ 9229724 w 9634536"/>
              <a:gd name="connsiteY23" fmla="*/ 864394 h 4024313"/>
              <a:gd name="connsiteX24" fmla="*/ 9263061 w 9634536"/>
              <a:gd name="connsiteY24" fmla="*/ 890588 h 4024313"/>
              <a:gd name="connsiteX25" fmla="*/ 9322593 w 9634536"/>
              <a:gd name="connsiteY25" fmla="*/ 859632 h 4024313"/>
              <a:gd name="connsiteX26" fmla="*/ 9355930 w 9634536"/>
              <a:gd name="connsiteY26" fmla="*/ 888207 h 4024313"/>
              <a:gd name="connsiteX27" fmla="*/ 9348786 w 9634536"/>
              <a:gd name="connsiteY27" fmla="*/ 964407 h 4024313"/>
              <a:gd name="connsiteX28" fmla="*/ 9353549 w 9634536"/>
              <a:gd name="connsiteY28" fmla="*/ 1038225 h 4024313"/>
              <a:gd name="connsiteX29" fmla="*/ 9344024 w 9634536"/>
              <a:gd name="connsiteY29" fmla="*/ 1073944 h 4024313"/>
              <a:gd name="connsiteX30" fmla="*/ 9348786 w 9634536"/>
              <a:gd name="connsiteY30" fmla="*/ 1131094 h 4024313"/>
              <a:gd name="connsiteX31" fmla="*/ 9296399 w 9634536"/>
              <a:gd name="connsiteY31" fmla="*/ 1138238 h 4024313"/>
              <a:gd name="connsiteX32" fmla="*/ 9263061 w 9634536"/>
              <a:gd name="connsiteY32" fmla="*/ 1163090 h 4024313"/>
              <a:gd name="connsiteX33" fmla="*/ 9263061 w 9634536"/>
              <a:gd name="connsiteY33" fmla="*/ 1193007 h 4024313"/>
              <a:gd name="connsiteX34" fmla="*/ 9322593 w 9634536"/>
              <a:gd name="connsiteY34" fmla="*/ 1300163 h 4024313"/>
              <a:gd name="connsiteX35" fmla="*/ 9334499 w 9634536"/>
              <a:gd name="connsiteY35" fmla="*/ 1369219 h 4024313"/>
              <a:gd name="connsiteX36" fmla="*/ 9382124 w 9634536"/>
              <a:gd name="connsiteY36" fmla="*/ 1404938 h 4024313"/>
              <a:gd name="connsiteX37" fmla="*/ 9436893 w 9634536"/>
              <a:gd name="connsiteY37" fmla="*/ 1378744 h 4024313"/>
              <a:gd name="connsiteX38" fmla="*/ 9498805 w 9634536"/>
              <a:gd name="connsiteY38" fmla="*/ 1402557 h 4024313"/>
              <a:gd name="connsiteX39" fmla="*/ 9529761 w 9634536"/>
              <a:gd name="connsiteY39" fmla="*/ 1450182 h 4024313"/>
              <a:gd name="connsiteX40" fmla="*/ 9532143 w 9634536"/>
              <a:gd name="connsiteY40" fmla="*/ 1488282 h 4024313"/>
              <a:gd name="connsiteX41" fmla="*/ 9546430 w 9634536"/>
              <a:gd name="connsiteY41" fmla="*/ 1535907 h 4024313"/>
              <a:gd name="connsiteX42" fmla="*/ 9601199 w 9634536"/>
              <a:gd name="connsiteY42" fmla="*/ 1512094 h 4024313"/>
              <a:gd name="connsiteX43" fmla="*/ 9627393 w 9634536"/>
              <a:gd name="connsiteY43" fmla="*/ 1514475 h 4024313"/>
              <a:gd name="connsiteX44" fmla="*/ 9615486 w 9634536"/>
              <a:gd name="connsiteY44" fmla="*/ 1616869 h 4024313"/>
              <a:gd name="connsiteX45" fmla="*/ 9632155 w 9634536"/>
              <a:gd name="connsiteY45" fmla="*/ 1631157 h 4024313"/>
              <a:gd name="connsiteX46" fmla="*/ 9634536 w 9634536"/>
              <a:gd name="connsiteY46" fmla="*/ 1662113 h 4024313"/>
              <a:gd name="connsiteX47" fmla="*/ 9579768 w 9634536"/>
              <a:gd name="connsiteY47" fmla="*/ 1757363 h 4024313"/>
              <a:gd name="connsiteX48" fmla="*/ 9582149 w 9634536"/>
              <a:gd name="connsiteY48" fmla="*/ 1838325 h 4024313"/>
              <a:gd name="connsiteX49" fmla="*/ 9548811 w 9634536"/>
              <a:gd name="connsiteY49" fmla="*/ 1878807 h 4024313"/>
              <a:gd name="connsiteX50" fmla="*/ 9551193 w 9634536"/>
              <a:gd name="connsiteY50" fmla="*/ 1931194 h 4024313"/>
              <a:gd name="connsiteX51" fmla="*/ 9575005 w 9634536"/>
              <a:gd name="connsiteY51" fmla="*/ 1933575 h 4024313"/>
              <a:gd name="connsiteX52" fmla="*/ 9586911 w 9634536"/>
              <a:gd name="connsiteY52" fmla="*/ 1950244 h 4024313"/>
              <a:gd name="connsiteX53" fmla="*/ 9529761 w 9634536"/>
              <a:gd name="connsiteY53" fmla="*/ 2052638 h 4024313"/>
              <a:gd name="connsiteX54" fmla="*/ 9391649 w 9634536"/>
              <a:gd name="connsiteY54" fmla="*/ 2100263 h 4024313"/>
              <a:gd name="connsiteX55" fmla="*/ 9353549 w 9634536"/>
              <a:gd name="connsiteY55" fmla="*/ 2121694 h 4024313"/>
              <a:gd name="connsiteX56" fmla="*/ 9339261 w 9634536"/>
              <a:gd name="connsiteY56" fmla="*/ 2202657 h 4024313"/>
              <a:gd name="connsiteX57" fmla="*/ 9320211 w 9634536"/>
              <a:gd name="connsiteY57" fmla="*/ 2207419 h 4024313"/>
              <a:gd name="connsiteX58" fmla="*/ 9284493 w 9634536"/>
              <a:gd name="connsiteY58" fmla="*/ 2181225 h 4024313"/>
              <a:gd name="connsiteX59" fmla="*/ 9267824 w 9634536"/>
              <a:gd name="connsiteY59" fmla="*/ 2190750 h 4024313"/>
              <a:gd name="connsiteX60" fmla="*/ 9229724 w 9634536"/>
              <a:gd name="connsiteY60" fmla="*/ 2293144 h 4024313"/>
              <a:gd name="connsiteX61" fmla="*/ 9229724 w 9634536"/>
              <a:gd name="connsiteY61" fmla="*/ 2336007 h 4024313"/>
              <a:gd name="connsiteX62" fmla="*/ 9205911 w 9634536"/>
              <a:gd name="connsiteY62" fmla="*/ 2376488 h 4024313"/>
              <a:gd name="connsiteX63" fmla="*/ 9232105 w 9634536"/>
              <a:gd name="connsiteY63" fmla="*/ 2414588 h 4024313"/>
              <a:gd name="connsiteX64" fmla="*/ 9224961 w 9634536"/>
              <a:gd name="connsiteY64" fmla="*/ 2466975 h 4024313"/>
              <a:gd name="connsiteX65" fmla="*/ 9194005 w 9634536"/>
              <a:gd name="connsiteY65" fmla="*/ 2493169 h 4024313"/>
              <a:gd name="connsiteX66" fmla="*/ 9165430 w 9634536"/>
              <a:gd name="connsiteY66" fmla="*/ 2576513 h 4024313"/>
              <a:gd name="connsiteX67" fmla="*/ 9142522 w 9634536"/>
              <a:gd name="connsiteY67" fmla="*/ 2592020 h 4024313"/>
              <a:gd name="connsiteX68" fmla="*/ 9120186 w 9634536"/>
              <a:gd name="connsiteY68" fmla="*/ 2695575 h 4024313"/>
              <a:gd name="connsiteX69" fmla="*/ 9008268 w 9634536"/>
              <a:gd name="connsiteY69" fmla="*/ 2774157 h 4024313"/>
              <a:gd name="connsiteX70" fmla="*/ 9065418 w 9634536"/>
              <a:gd name="connsiteY70" fmla="*/ 2800350 h 4024313"/>
              <a:gd name="connsiteX71" fmla="*/ 9065418 w 9634536"/>
              <a:gd name="connsiteY71" fmla="*/ 2819400 h 4024313"/>
              <a:gd name="connsiteX72" fmla="*/ 8996361 w 9634536"/>
              <a:gd name="connsiteY72" fmla="*/ 2838450 h 4024313"/>
              <a:gd name="connsiteX73" fmla="*/ 8982074 w 9634536"/>
              <a:gd name="connsiteY73" fmla="*/ 2821782 h 4024313"/>
              <a:gd name="connsiteX74" fmla="*/ 8965405 w 9634536"/>
              <a:gd name="connsiteY74" fmla="*/ 2828925 h 4024313"/>
              <a:gd name="connsiteX75" fmla="*/ 8917780 w 9634536"/>
              <a:gd name="connsiteY75" fmla="*/ 2847975 h 4024313"/>
              <a:gd name="connsiteX76" fmla="*/ 8889205 w 9634536"/>
              <a:gd name="connsiteY76" fmla="*/ 2909888 h 4024313"/>
              <a:gd name="connsiteX77" fmla="*/ 8832055 w 9634536"/>
              <a:gd name="connsiteY77" fmla="*/ 2921794 h 4024313"/>
              <a:gd name="connsiteX78" fmla="*/ 8774905 w 9634536"/>
              <a:gd name="connsiteY78" fmla="*/ 2988469 h 4024313"/>
              <a:gd name="connsiteX79" fmla="*/ 8782049 w 9634536"/>
              <a:gd name="connsiteY79" fmla="*/ 3048000 h 4024313"/>
              <a:gd name="connsiteX80" fmla="*/ 8755855 w 9634536"/>
              <a:gd name="connsiteY80" fmla="*/ 3086100 h 4024313"/>
              <a:gd name="connsiteX81" fmla="*/ 8736805 w 9634536"/>
              <a:gd name="connsiteY81" fmla="*/ 3105150 h 4024313"/>
              <a:gd name="connsiteX82" fmla="*/ 8734424 w 9634536"/>
              <a:gd name="connsiteY82" fmla="*/ 3171825 h 4024313"/>
              <a:gd name="connsiteX83" fmla="*/ 8665368 w 9634536"/>
              <a:gd name="connsiteY83" fmla="*/ 3212307 h 4024313"/>
              <a:gd name="connsiteX84" fmla="*/ 8665368 w 9634536"/>
              <a:gd name="connsiteY84" fmla="*/ 3257550 h 4024313"/>
              <a:gd name="connsiteX85" fmla="*/ 8636793 w 9634536"/>
              <a:gd name="connsiteY85" fmla="*/ 3286125 h 4024313"/>
              <a:gd name="connsiteX86" fmla="*/ 8636793 w 9634536"/>
              <a:gd name="connsiteY86" fmla="*/ 3395663 h 4024313"/>
              <a:gd name="connsiteX87" fmla="*/ 8670130 w 9634536"/>
              <a:gd name="connsiteY87" fmla="*/ 3419475 h 4024313"/>
              <a:gd name="connsiteX88" fmla="*/ 8641555 w 9634536"/>
              <a:gd name="connsiteY88" fmla="*/ 3481388 h 4024313"/>
              <a:gd name="connsiteX89" fmla="*/ 8672511 w 9634536"/>
              <a:gd name="connsiteY89" fmla="*/ 3493294 h 4024313"/>
              <a:gd name="connsiteX90" fmla="*/ 8672511 w 9634536"/>
              <a:gd name="connsiteY90" fmla="*/ 3505200 h 4024313"/>
              <a:gd name="connsiteX91" fmla="*/ 8705849 w 9634536"/>
              <a:gd name="connsiteY91" fmla="*/ 3531394 h 4024313"/>
              <a:gd name="connsiteX92" fmla="*/ 8701086 w 9634536"/>
              <a:gd name="connsiteY92" fmla="*/ 3579019 h 4024313"/>
              <a:gd name="connsiteX93" fmla="*/ 8672511 w 9634536"/>
              <a:gd name="connsiteY93" fmla="*/ 3583782 h 4024313"/>
              <a:gd name="connsiteX94" fmla="*/ 8662986 w 9634536"/>
              <a:gd name="connsiteY94" fmla="*/ 3621882 h 4024313"/>
              <a:gd name="connsiteX95" fmla="*/ 8610599 w 9634536"/>
              <a:gd name="connsiteY95" fmla="*/ 3612357 h 4024313"/>
              <a:gd name="connsiteX96" fmla="*/ 8570118 w 9634536"/>
              <a:gd name="connsiteY96" fmla="*/ 3631407 h 4024313"/>
              <a:gd name="connsiteX97" fmla="*/ 8529636 w 9634536"/>
              <a:gd name="connsiteY97" fmla="*/ 3621882 h 4024313"/>
              <a:gd name="connsiteX98" fmla="*/ 8551068 w 9634536"/>
              <a:gd name="connsiteY98" fmla="*/ 3586163 h 4024313"/>
              <a:gd name="connsiteX99" fmla="*/ 8555830 w 9634536"/>
              <a:gd name="connsiteY99" fmla="*/ 3507582 h 4024313"/>
              <a:gd name="connsiteX100" fmla="*/ 8582024 w 9634536"/>
              <a:gd name="connsiteY100" fmla="*/ 3481388 h 4024313"/>
              <a:gd name="connsiteX101" fmla="*/ 8558211 w 9634536"/>
              <a:gd name="connsiteY101" fmla="*/ 3450432 h 4024313"/>
              <a:gd name="connsiteX102" fmla="*/ 8501061 w 9634536"/>
              <a:gd name="connsiteY102" fmla="*/ 3469482 h 4024313"/>
              <a:gd name="connsiteX103" fmla="*/ 8501061 w 9634536"/>
              <a:gd name="connsiteY103" fmla="*/ 3531394 h 4024313"/>
              <a:gd name="connsiteX104" fmla="*/ 8482011 w 9634536"/>
              <a:gd name="connsiteY104" fmla="*/ 3562350 h 4024313"/>
              <a:gd name="connsiteX105" fmla="*/ 8465343 w 9634536"/>
              <a:gd name="connsiteY105" fmla="*/ 3521869 h 4024313"/>
              <a:gd name="connsiteX106" fmla="*/ 8439149 w 9634536"/>
              <a:gd name="connsiteY106" fmla="*/ 3500438 h 4024313"/>
              <a:gd name="connsiteX107" fmla="*/ 8417718 w 9634536"/>
              <a:gd name="connsiteY107" fmla="*/ 3531394 h 4024313"/>
              <a:gd name="connsiteX108" fmla="*/ 8446293 w 9634536"/>
              <a:gd name="connsiteY108" fmla="*/ 3574257 h 4024313"/>
              <a:gd name="connsiteX109" fmla="*/ 8384380 w 9634536"/>
              <a:gd name="connsiteY109" fmla="*/ 3576638 h 4024313"/>
              <a:gd name="connsiteX110" fmla="*/ 8367711 w 9634536"/>
              <a:gd name="connsiteY110" fmla="*/ 3600450 h 4024313"/>
              <a:gd name="connsiteX111" fmla="*/ 8312943 w 9634536"/>
              <a:gd name="connsiteY111" fmla="*/ 3612357 h 4024313"/>
              <a:gd name="connsiteX112" fmla="*/ 8298655 w 9634536"/>
              <a:gd name="connsiteY112" fmla="*/ 3640932 h 4024313"/>
              <a:gd name="connsiteX113" fmla="*/ 8308180 w 9634536"/>
              <a:gd name="connsiteY113" fmla="*/ 3676650 h 4024313"/>
              <a:gd name="connsiteX114" fmla="*/ 8255793 w 9634536"/>
              <a:gd name="connsiteY114" fmla="*/ 3748088 h 4024313"/>
              <a:gd name="connsiteX115" fmla="*/ 8220074 w 9634536"/>
              <a:gd name="connsiteY115" fmla="*/ 3759994 h 4024313"/>
              <a:gd name="connsiteX116" fmla="*/ 8165305 w 9634536"/>
              <a:gd name="connsiteY116" fmla="*/ 3748088 h 4024313"/>
              <a:gd name="connsiteX117" fmla="*/ 8136730 w 9634536"/>
              <a:gd name="connsiteY117" fmla="*/ 3819525 h 4024313"/>
              <a:gd name="connsiteX118" fmla="*/ 8112918 w 9634536"/>
              <a:gd name="connsiteY118" fmla="*/ 3814763 h 4024313"/>
              <a:gd name="connsiteX119" fmla="*/ 8065293 w 9634536"/>
              <a:gd name="connsiteY119" fmla="*/ 3819525 h 4024313"/>
              <a:gd name="connsiteX120" fmla="*/ 8048624 w 9634536"/>
              <a:gd name="connsiteY120" fmla="*/ 3860007 h 4024313"/>
              <a:gd name="connsiteX121" fmla="*/ 7989093 w 9634536"/>
              <a:gd name="connsiteY121" fmla="*/ 3867150 h 4024313"/>
              <a:gd name="connsiteX122" fmla="*/ 7979568 w 9634536"/>
              <a:gd name="connsiteY122" fmla="*/ 3905250 h 4024313"/>
              <a:gd name="connsiteX123" fmla="*/ 7915274 w 9634536"/>
              <a:gd name="connsiteY123" fmla="*/ 3900488 h 4024313"/>
              <a:gd name="connsiteX124" fmla="*/ 7915274 w 9634536"/>
              <a:gd name="connsiteY124" fmla="*/ 3957638 h 4024313"/>
              <a:gd name="connsiteX125" fmla="*/ 7898605 w 9634536"/>
              <a:gd name="connsiteY125" fmla="*/ 3986213 h 4024313"/>
              <a:gd name="connsiteX126" fmla="*/ 7841455 w 9634536"/>
              <a:gd name="connsiteY126" fmla="*/ 3948113 h 4024313"/>
              <a:gd name="connsiteX127" fmla="*/ 7784305 w 9634536"/>
              <a:gd name="connsiteY127" fmla="*/ 3945732 h 4024313"/>
              <a:gd name="connsiteX128" fmla="*/ 7786686 w 9634536"/>
              <a:gd name="connsiteY128" fmla="*/ 3893344 h 4024313"/>
              <a:gd name="connsiteX129" fmla="*/ 7760493 w 9634536"/>
              <a:gd name="connsiteY129" fmla="*/ 3881438 h 4024313"/>
              <a:gd name="connsiteX130" fmla="*/ 7736680 w 9634536"/>
              <a:gd name="connsiteY130" fmla="*/ 3910013 h 4024313"/>
              <a:gd name="connsiteX131" fmla="*/ 7717630 w 9634536"/>
              <a:gd name="connsiteY131" fmla="*/ 3879057 h 4024313"/>
              <a:gd name="connsiteX132" fmla="*/ 7722393 w 9634536"/>
              <a:gd name="connsiteY132" fmla="*/ 3833813 h 4024313"/>
              <a:gd name="connsiteX133" fmla="*/ 7696199 w 9634536"/>
              <a:gd name="connsiteY133" fmla="*/ 3798094 h 4024313"/>
              <a:gd name="connsiteX134" fmla="*/ 7631905 w 9634536"/>
              <a:gd name="connsiteY134" fmla="*/ 3810000 h 4024313"/>
              <a:gd name="connsiteX135" fmla="*/ 7622380 w 9634536"/>
              <a:gd name="connsiteY135" fmla="*/ 3852863 h 4024313"/>
              <a:gd name="connsiteX136" fmla="*/ 7589043 w 9634536"/>
              <a:gd name="connsiteY136" fmla="*/ 3810000 h 4024313"/>
              <a:gd name="connsiteX137" fmla="*/ 7591424 w 9634536"/>
              <a:gd name="connsiteY137" fmla="*/ 3733800 h 4024313"/>
              <a:gd name="connsiteX138" fmla="*/ 7553324 w 9634536"/>
              <a:gd name="connsiteY138" fmla="*/ 3714750 h 4024313"/>
              <a:gd name="connsiteX139" fmla="*/ 7508080 w 9634536"/>
              <a:gd name="connsiteY139" fmla="*/ 3714750 h 4024313"/>
              <a:gd name="connsiteX140" fmla="*/ 7479505 w 9634536"/>
              <a:gd name="connsiteY140" fmla="*/ 3662363 h 4024313"/>
              <a:gd name="connsiteX141" fmla="*/ 7489030 w 9634536"/>
              <a:gd name="connsiteY141" fmla="*/ 3600450 h 4024313"/>
              <a:gd name="connsiteX142" fmla="*/ 7512843 w 9634536"/>
              <a:gd name="connsiteY142" fmla="*/ 3600450 h 4024313"/>
              <a:gd name="connsiteX143" fmla="*/ 7529511 w 9634536"/>
              <a:gd name="connsiteY143" fmla="*/ 3571875 h 4024313"/>
              <a:gd name="connsiteX144" fmla="*/ 7591424 w 9634536"/>
              <a:gd name="connsiteY144" fmla="*/ 3579019 h 4024313"/>
              <a:gd name="connsiteX145" fmla="*/ 7584280 w 9634536"/>
              <a:gd name="connsiteY145" fmla="*/ 3538538 h 4024313"/>
              <a:gd name="connsiteX146" fmla="*/ 7565230 w 9634536"/>
              <a:gd name="connsiteY146" fmla="*/ 3505200 h 4024313"/>
              <a:gd name="connsiteX147" fmla="*/ 7529511 w 9634536"/>
              <a:gd name="connsiteY147" fmla="*/ 3519488 h 4024313"/>
              <a:gd name="connsiteX148" fmla="*/ 7500936 w 9634536"/>
              <a:gd name="connsiteY148" fmla="*/ 3509963 h 4024313"/>
              <a:gd name="connsiteX149" fmla="*/ 7498555 w 9634536"/>
              <a:gd name="connsiteY149" fmla="*/ 3448050 h 4024313"/>
              <a:gd name="connsiteX150" fmla="*/ 7450930 w 9634536"/>
              <a:gd name="connsiteY150" fmla="*/ 3393282 h 4024313"/>
              <a:gd name="connsiteX151" fmla="*/ 7383505 w 9634536"/>
              <a:gd name="connsiteY151" fmla="*/ 3356837 h 4024313"/>
              <a:gd name="connsiteX152" fmla="*/ 7310436 w 9634536"/>
              <a:gd name="connsiteY152" fmla="*/ 3383757 h 4024313"/>
              <a:gd name="connsiteX153" fmla="*/ 7291386 w 9634536"/>
              <a:gd name="connsiteY153" fmla="*/ 3357563 h 4024313"/>
              <a:gd name="connsiteX154" fmla="*/ 7296149 w 9634536"/>
              <a:gd name="connsiteY154" fmla="*/ 3309938 h 4024313"/>
              <a:gd name="connsiteX155" fmla="*/ 7303293 w 9634536"/>
              <a:gd name="connsiteY155" fmla="*/ 3240882 h 4024313"/>
              <a:gd name="connsiteX156" fmla="*/ 7289005 w 9634536"/>
              <a:gd name="connsiteY156" fmla="*/ 3167063 h 4024313"/>
              <a:gd name="connsiteX157" fmla="*/ 7305674 w 9634536"/>
              <a:gd name="connsiteY157" fmla="*/ 3133725 h 4024313"/>
              <a:gd name="connsiteX158" fmla="*/ 7331868 w 9634536"/>
              <a:gd name="connsiteY158" fmla="*/ 3081338 h 4024313"/>
              <a:gd name="connsiteX159" fmla="*/ 7369968 w 9634536"/>
              <a:gd name="connsiteY159" fmla="*/ 3071813 h 4024313"/>
              <a:gd name="connsiteX160" fmla="*/ 7410449 w 9634536"/>
              <a:gd name="connsiteY160" fmla="*/ 3040857 h 4024313"/>
              <a:gd name="connsiteX161" fmla="*/ 7415211 w 9634536"/>
              <a:gd name="connsiteY161" fmla="*/ 3009900 h 4024313"/>
              <a:gd name="connsiteX162" fmla="*/ 7436643 w 9634536"/>
              <a:gd name="connsiteY162" fmla="*/ 2933700 h 4024313"/>
              <a:gd name="connsiteX163" fmla="*/ 7503318 w 9634536"/>
              <a:gd name="connsiteY163" fmla="*/ 2902744 h 4024313"/>
              <a:gd name="connsiteX164" fmla="*/ 7500936 w 9634536"/>
              <a:gd name="connsiteY164" fmla="*/ 2819400 h 4024313"/>
              <a:gd name="connsiteX165" fmla="*/ 7460455 w 9634536"/>
              <a:gd name="connsiteY165" fmla="*/ 2783682 h 4024313"/>
              <a:gd name="connsiteX166" fmla="*/ 7460455 w 9634536"/>
              <a:gd name="connsiteY166" fmla="*/ 2755107 h 4024313"/>
              <a:gd name="connsiteX167" fmla="*/ 7450930 w 9634536"/>
              <a:gd name="connsiteY167" fmla="*/ 2717007 h 4024313"/>
              <a:gd name="connsiteX168" fmla="*/ 7403305 w 9634536"/>
              <a:gd name="connsiteY168" fmla="*/ 2614613 h 4024313"/>
              <a:gd name="connsiteX169" fmla="*/ 7403305 w 9634536"/>
              <a:gd name="connsiteY169" fmla="*/ 2512219 h 4024313"/>
              <a:gd name="connsiteX170" fmla="*/ 7379493 w 9634536"/>
              <a:gd name="connsiteY170" fmla="*/ 2450307 h 4024313"/>
              <a:gd name="connsiteX171" fmla="*/ 7403305 w 9634536"/>
              <a:gd name="connsiteY171" fmla="*/ 2400300 h 4024313"/>
              <a:gd name="connsiteX172" fmla="*/ 7469980 w 9634536"/>
              <a:gd name="connsiteY172" fmla="*/ 2452688 h 4024313"/>
              <a:gd name="connsiteX173" fmla="*/ 7484268 w 9634536"/>
              <a:gd name="connsiteY173" fmla="*/ 2421732 h 4024313"/>
              <a:gd name="connsiteX174" fmla="*/ 7441405 w 9634536"/>
              <a:gd name="connsiteY174" fmla="*/ 2366963 h 4024313"/>
              <a:gd name="connsiteX175" fmla="*/ 7410449 w 9634536"/>
              <a:gd name="connsiteY175" fmla="*/ 2278857 h 4024313"/>
              <a:gd name="connsiteX176" fmla="*/ 7505699 w 9634536"/>
              <a:gd name="connsiteY176" fmla="*/ 2235994 h 4024313"/>
              <a:gd name="connsiteX177" fmla="*/ 7489030 w 9634536"/>
              <a:gd name="connsiteY177" fmla="*/ 2185988 h 4024313"/>
              <a:gd name="connsiteX178" fmla="*/ 7443786 w 9634536"/>
              <a:gd name="connsiteY178" fmla="*/ 2178844 h 4024313"/>
              <a:gd name="connsiteX179" fmla="*/ 7434261 w 9634536"/>
              <a:gd name="connsiteY179" fmla="*/ 2152650 h 4024313"/>
              <a:gd name="connsiteX180" fmla="*/ 7386636 w 9634536"/>
              <a:gd name="connsiteY180" fmla="*/ 2152650 h 4024313"/>
              <a:gd name="connsiteX181" fmla="*/ 7369968 w 9634536"/>
              <a:gd name="connsiteY181" fmla="*/ 2121694 h 4024313"/>
              <a:gd name="connsiteX182" fmla="*/ 7398543 w 9634536"/>
              <a:gd name="connsiteY182" fmla="*/ 2085975 h 4024313"/>
              <a:gd name="connsiteX183" fmla="*/ 7386636 w 9634536"/>
              <a:gd name="connsiteY183" fmla="*/ 2007394 h 4024313"/>
              <a:gd name="connsiteX184" fmla="*/ 7443786 w 9634536"/>
              <a:gd name="connsiteY184" fmla="*/ 1926432 h 4024313"/>
              <a:gd name="connsiteX185" fmla="*/ 7481886 w 9634536"/>
              <a:gd name="connsiteY185" fmla="*/ 1935957 h 4024313"/>
              <a:gd name="connsiteX186" fmla="*/ 7569993 w 9634536"/>
              <a:gd name="connsiteY186" fmla="*/ 1831182 h 4024313"/>
              <a:gd name="connsiteX187" fmla="*/ 7537441 w 9634536"/>
              <a:gd name="connsiteY187" fmla="*/ 1745153 h 4024313"/>
              <a:gd name="connsiteX188" fmla="*/ 7536655 w 9634536"/>
              <a:gd name="connsiteY188" fmla="*/ 1745457 h 4024313"/>
              <a:gd name="connsiteX189" fmla="*/ 7500936 w 9634536"/>
              <a:gd name="connsiteY189" fmla="*/ 1662113 h 4024313"/>
              <a:gd name="connsiteX190" fmla="*/ 7491411 w 9634536"/>
              <a:gd name="connsiteY190" fmla="*/ 1583532 h 4024313"/>
              <a:gd name="connsiteX191" fmla="*/ 7465218 w 9634536"/>
              <a:gd name="connsiteY191" fmla="*/ 1578769 h 4024313"/>
              <a:gd name="connsiteX192" fmla="*/ 7422355 w 9634536"/>
              <a:gd name="connsiteY192" fmla="*/ 1431132 h 4024313"/>
              <a:gd name="connsiteX193" fmla="*/ 7427118 w 9634536"/>
              <a:gd name="connsiteY193" fmla="*/ 1373982 h 4024313"/>
              <a:gd name="connsiteX194" fmla="*/ 7467599 w 9634536"/>
              <a:gd name="connsiteY194" fmla="*/ 1409700 h 4024313"/>
              <a:gd name="connsiteX195" fmla="*/ 7493793 w 9634536"/>
              <a:gd name="connsiteY195" fmla="*/ 1409700 h 4024313"/>
              <a:gd name="connsiteX196" fmla="*/ 7493793 w 9634536"/>
              <a:gd name="connsiteY196" fmla="*/ 1340644 h 4024313"/>
              <a:gd name="connsiteX197" fmla="*/ 7465218 w 9634536"/>
              <a:gd name="connsiteY197" fmla="*/ 1316832 h 4024313"/>
              <a:gd name="connsiteX198" fmla="*/ 7472361 w 9634536"/>
              <a:gd name="connsiteY198" fmla="*/ 1238250 h 4024313"/>
              <a:gd name="connsiteX199" fmla="*/ 7517605 w 9634536"/>
              <a:gd name="connsiteY199" fmla="*/ 1176338 h 4024313"/>
              <a:gd name="connsiteX200" fmla="*/ 7512843 w 9634536"/>
              <a:gd name="connsiteY200" fmla="*/ 1107282 h 4024313"/>
              <a:gd name="connsiteX201" fmla="*/ 7560468 w 9634536"/>
              <a:gd name="connsiteY201" fmla="*/ 1021557 h 4024313"/>
              <a:gd name="connsiteX202" fmla="*/ 7679530 w 9634536"/>
              <a:gd name="connsiteY202" fmla="*/ 1066800 h 4024313"/>
              <a:gd name="connsiteX203" fmla="*/ 7679530 w 9634536"/>
              <a:gd name="connsiteY203" fmla="*/ 1042988 h 4024313"/>
              <a:gd name="connsiteX204" fmla="*/ 7793830 w 9634536"/>
              <a:gd name="connsiteY204" fmla="*/ 1035844 h 4024313"/>
              <a:gd name="connsiteX205" fmla="*/ 7827168 w 9634536"/>
              <a:gd name="connsiteY205" fmla="*/ 1062038 h 4024313"/>
              <a:gd name="connsiteX206" fmla="*/ 7870030 w 9634536"/>
              <a:gd name="connsiteY206" fmla="*/ 1062038 h 4024313"/>
              <a:gd name="connsiteX207" fmla="*/ 7903368 w 9634536"/>
              <a:gd name="connsiteY207" fmla="*/ 1092994 h 4024313"/>
              <a:gd name="connsiteX208" fmla="*/ 7955755 w 9634536"/>
              <a:gd name="connsiteY208" fmla="*/ 1069182 h 4024313"/>
              <a:gd name="connsiteX209" fmla="*/ 8065293 w 9634536"/>
              <a:gd name="connsiteY209" fmla="*/ 1035844 h 4024313"/>
              <a:gd name="connsiteX210" fmla="*/ 8101011 w 9634536"/>
              <a:gd name="connsiteY210" fmla="*/ 1052513 h 4024313"/>
              <a:gd name="connsiteX211" fmla="*/ 8134349 w 9634536"/>
              <a:gd name="connsiteY211" fmla="*/ 1023938 h 4024313"/>
              <a:gd name="connsiteX212" fmla="*/ 8155780 w 9634536"/>
              <a:gd name="connsiteY212" fmla="*/ 1083469 h 4024313"/>
              <a:gd name="connsiteX213" fmla="*/ 8201024 w 9634536"/>
              <a:gd name="connsiteY213" fmla="*/ 1042988 h 4024313"/>
              <a:gd name="connsiteX214" fmla="*/ 8170068 w 9634536"/>
              <a:gd name="connsiteY214" fmla="*/ 969169 h 4024313"/>
              <a:gd name="connsiteX215" fmla="*/ 8205786 w 9634536"/>
              <a:gd name="connsiteY215" fmla="*/ 935832 h 4024313"/>
              <a:gd name="connsiteX216" fmla="*/ 8205786 w 9634536"/>
              <a:gd name="connsiteY216" fmla="*/ 919163 h 4024313"/>
              <a:gd name="connsiteX217" fmla="*/ 8241505 w 9634536"/>
              <a:gd name="connsiteY217" fmla="*/ 883444 h 4024313"/>
              <a:gd name="connsiteX218" fmla="*/ 8243886 w 9634536"/>
              <a:gd name="connsiteY218" fmla="*/ 847725 h 4024313"/>
              <a:gd name="connsiteX219" fmla="*/ 8155780 w 9634536"/>
              <a:gd name="connsiteY219" fmla="*/ 823913 h 4024313"/>
              <a:gd name="connsiteX220" fmla="*/ 8158161 w 9634536"/>
              <a:gd name="connsiteY220" fmla="*/ 862013 h 4024313"/>
              <a:gd name="connsiteX221" fmla="*/ 8122443 w 9634536"/>
              <a:gd name="connsiteY221" fmla="*/ 859632 h 4024313"/>
              <a:gd name="connsiteX222" fmla="*/ 8105774 w 9634536"/>
              <a:gd name="connsiteY222" fmla="*/ 781050 h 4024313"/>
              <a:gd name="connsiteX223" fmla="*/ 8024811 w 9634536"/>
              <a:gd name="connsiteY223" fmla="*/ 676275 h 4024313"/>
              <a:gd name="connsiteX224" fmla="*/ 7989093 w 9634536"/>
              <a:gd name="connsiteY224" fmla="*/ 671513 h 4024313"/>
              <a:gd name="connsiteX225" fmla="*/ 7867649 w 9634536"/>
              <a:gd name="connsiteY225" fmla="*/ 488157 h 4024313"/>
              <a:gd name="connsiteX226" fmla="*/ 7527130 w 9634536"/>
              <a:gd name="connsiteY226" fmla="*/ 314325 h 4024313"/>
              <a:gd name="connsiteX227" fmla="*/ 7088980 w 9634536"/>
              <a:gd name="connsiteY227" fmla="*/ 238126 h 4024313"/>
              <a:gd name="connsiteX228" fmla="*/ 7050880 w 9634536"/>
              <a:gd name="connsiteY228" fmla="*/ 214313 h 4024313"/>
              <a:gd name="connsiteX229" fmla="*/ 7043736 w 9634536"/>
              <a:gd name="connsiteY229" fmla="*/ 185739 h 4024313"/>
              <a:gd name="connsiteX230" fmla="*/ 7003255 w 9634536"/>
              <a:gd name="connsiteY230" fmla="*/ 169070 h 4024313"/>
              <a:gd name="connsiteX231" fmla="*/ 6981824 w 9634536"/>
              <a:gd name="connsiteY231" fmla="*/ 178594 h 4024313"/>
              <a:gd name="connsiteX232" fmla="*/ 7031830 w 9634536"/>
              <a:gd name="connsiteY232" fmla="*/ 250032 h 4024313"/>
              <a:gd name="connsiteX233" fmla="*/ 6696074 w 9634536"/>
              <a:gd name="connsiteY233" fmla="*/ 383382 h 4024313"/>
              <a:gd name="connsiteX234" fmla="*/ 6507955 w 9634536"/>
              <a:gd name="connsiteY234" fmla="*/ 381001 h 4024313"/>
              <a:gd name="connsiteX235" fmla="*/ 6324599 w 9634536"/>
              <a:gd name="connsiteY235" fmla="*/ 416719 h 4024313"/>
              <a:gd name="connsiteX236" fmla="*/ 6307930 w 9634536"/>
              <a:gd name="connsiteY236" fmla="*/ 445294 h 4024313"/>
              <a:gd name="connsiteX237" fmla="*/ 6226968 w 9634536"/>
              <a:gd name="connsiteY237" fmla="*/ 473870 h 4024313"/>
              <a:gd name="connsiteX238" fmla="*/ 6172199 w 9634536"/>
              <a:gd name="connsiteY238" fmla="*/ 692944 h 4024313"/>
              <a:gd name="connsiteX239" fmla="*/ 6134099 w 9634536"/>
              <a:gd name="connsiteY239" fmla="*/ 766763 h 4024313"/>
              <a:gd name="connsiteX240" fmla="*/ 6022180 w 9634536"/>
              <a:gd name="connsiteY240" fmla="*/ 854869 h 4024313"/>
              <a:gd name="connsiteX241" fmla="*/ 6043611 w 9634536"/>
              <a:gd name="connsiteY241" fmla="*/ 885825 h 4024313"/>
              <a:gd name="connsiteX242" fmla="*/ 6045993 w 9634536"/>
              <a:gd name="connsiteY242" fmla="*/ 902494 h 4024313"/>
              <a:gd name="connsiteX243" fmla="*/ 6012655 w 9634536"/>
              <a:gd name="connsiteY243" fmla="*/ 921544 h 4024313"/>
              <a:gd name="connsiteX244" fmla="*/ 5953124 w 9634536"/>
              <a:gd name="connsiteY244" fmla="*/ 892969 h 4024313"/>
              <a:gd name="connsiteX245" fmla="*/ 5941218 w 9634536"/>
              <a:gd name="connsiteY245" fmla="*/ 912019 h 4024313"/>
              <a:gd name="connsiteX246" fmla="*/ 5960268 w 9634536"/>
              <a:gd name="connsiteY246" fmla="*/ 954882 h 4024313"/>
              <a:gd name="connsiteX247" fmla="*/ 5953124 w 9634536"/>
              <a:gd name="connsiteY247" fmla="*/ 964407 h 4024313"/>
              <a:gd name="connsiteX248" fmla="*/ 5912643 w 9634536"/>
              <a:gd name="connsiteY248" fmla="*/ 945357 h 4024313"/>
              <a:gd name="connsiteX249" fmla="*/ 5912643 w 9634536"/>
              <a:gd name="connsiteY249" fmla="*/ 981075 h 4024313"/>
              <a:gd name="connsiteX250" fmla="*/ 5888830 w 9634536"/>
              <a:gd name="connsiteY250" fmla="*/ 957263 h 4024313"/>
              <a:gd name="connsiteX251" fmla="*/ 5861769 w 9634536"/>
              <a:gd name="connsiteY251" fmla="*/ 982294 h 4024313"/>
              <a:gd name="connsiteX252" fmla="*/ 5874543 w 9634536"/>
              <a:gd name="connsiteY252" fmla="*/ 981075 h 4024313"/>
              <a:gd name="connsiteX253" fmla="*/ 5903118 w 9634536"/>
              <a:gd name="connsiteY253" fmla="*/ 1026319 h 4024313"/>
              <a:gd name="connsiteX254" fmla="*/ 5900736 w 9634536"/>
              <a:gd name="connsiteY254" fmla="*/ 1050132 h 4024313"/>
              <a:gd name="connsiteX255" fmla="*/ 5857874 w 9634536"/>
              <a:gd name="connsiteY255" fmla="*/ 1059657 h 4024313"/>
              <a:gd name="connsiteX256" fmla="*/ 5884068 w 9634536"/>
              <a:gd name="connsiteY256" fmla="*/ 1092994 h 4024313"/>
              <a:gd name="connsiteX257" fmla="*/ 5886449 w 9634536"/>
              <a:gd name="connsiteY257" fmla="*/ 1147763 h 4024313"/>
              <a:gd name="connsiteX258" fmla="*/ 5886449 w 9634536"/>
              <a:gd name="connsiteY258" fmla="*/ 1216819 h 4024313"/>
              <a:gd name="connsiteX259" fmla="*/ 5907880 w 9634536"/>
              <a:gd name="connsiteY259" fmla="*/ 1257300 h 4024313"/>
              <a:gd name="connsiteX260" fmla="*/ 5915024 w 9634536"/>
              <a:gd name="connsiteY260" fmla="*/ 1283494 h 4024313"/>
              <a:gd name="connsiteX261" fmla="*/ 5960268 w 9634536"/>
              <a:gd name="connsiteY261" fmla="*/ 1278732 h 4024313"/>
              <a:gd name="connsiteX262" fmla="*/ 5960268 w 9634536"/>
              <a:gd name="connsiteY262" fmla="*/ 1219200 h 4024313"/>
              <a:gd name="connsiteX263" fmla="*/ 5934074 w 9634536"/>
              <a:gd name="connsiteY263" fmla="*/ 1183482 h 4024313"/>
              <a:gd name="connsiteX264" fmla="*/ 5948361 w 9634536"/>
              <a:gd name="connsiteY264" fmla="*/ 1166813 h 4024313"/>
              <a:gd name="connsiteX265" fmla="*/ 5938836 w 9634536"/>
              <a:gd name="connsiteY265" fmla="*/ 1116807 h 4024313"/>
              <a:gd name="connsiteX266" fmla="*/ 5943599 w 9634536"/>
              <a:gd name="connsiteY266" fmla="*/ 1083469 h 4024313"/>
              <a:gd name="connsiteX267" fmla="*/ 6043611 w 9634536"/>
              <a:gd name="connsiteY267" fmla="*/ 1088232 h 4024313"/>
              <a:gd name="connsiteX268" fmla="*/ 6088855 w 9634536"/>
              <a:gd name="connsiteY268" fmla="*/ 1143000 h 4024313"/>
              <a:gd name="connsiteX269" fmla="*/ 6055518 w 9634536"/>
              <a:gd name="connsiteY269" fmla="*/ 1262063 h 4024313"/>
              <a:gd name="connsiteX270" fmla="*/ 5955505 w 9634536"/>
              <a:gd name="connsiteY270" fmla="*/ 1364457 h 4024313"/>
              <a:gd name="connsiteX271" fmla="*/ 5722143 w 9634536"/>
              <a:gd name="connsiteY271" fmla="*/ 1493044 h 4024313"/>
              <a:gd name="connsiteX272" fmla="*/ 5384005 w 9634536"/>
              <a:gd name="connsiteY272" fmla="*/ 1593057 h 4024313"/>
              <a:gd name="connsiteX273" fmla="*/ 5357811 w 9634536"/>
              <a:gd name="connsiteY273" fmla="*/ 1662113 h 4024313"/>
              <a:gd name="connsiteX274" fmla="*/ 5191124 w 9634536"/>
              <a:gd name="connsiteY274" fmla="*/ 1719263 h 4024313"/>
              <a:gd name="connsiteX275" fmla="*/ 5081586 w 9634536"/>
              <a:gd name="connsiteY275" fmla="*/ 1790700 h 4024313"/>
              <a:gd name="connsiteX276" fmla="*/ 5053011 w 9634536"/>
              <a:gd name="connsiteY276" fmla="*/ 1907382 h 4024313"/>
              <a:gd name="connsiteX277" fmla="*/ 4988718 w 9634536"/>
              <a:gd name="connsiteY277" fmla="*/ 1983582 h 4024313"/>
              <a:gd name="connsiteX278" fmla="*/ 4988718 w 9634536"/>
              <a:gd name="connsiteY278" fmla="*/ 2052638 h 4024313"/>
              <a:gd name="connsiteX279" fmla="*/ 4914899 w 9634536"/>
              <a:gd name="connsiteY279" fmla="*/ 2088357 h 4024313"/>
              <a:gd name="connsiteX280" fmla="*/ 4914899 w 9634536"/>
              <a:gd name="connsiteY280" fmla="*/ 2190750 h 4024313"/>
              <a:gd name="connsiteX281" fmla="*/ 4902993 w 9634536"/>
              <a:gd name="connsiteY281" fmla="*/ 2233613 h 4024313"/>
              <a:gd name="connsiteX282" fmla="*/ 4988718 w 9634536"/>
              <a:gd name="connsiteY282" fmla="*/ 2300288 h 4024313"/>
              <a:gd name="connsiteX283" fmla="*/ 4976811 w 9634536"/>
              <a:gd name="connsiteY283" fmla="*/ 2397919 h 4024313"/>
              <a:gd name="connsiteX284" fmla="*/ 4968324 w 9634536"/>
              <a:gd name="connsiteY284" fmla="*/ 2404304 h 4024313"/>
              <a:gd name="connsiteX285" fmla="*/ 4788693 w 9634536"/>
              <a:gd name="connsiteY285" fmla="*/ 2712244 h 4024313"/>
              <a:gd name="connsiteX286" fmla="*/ 4762499 w 9634536"/>
              <a:gd name="connsiteY286" fmla="*/ 2726532 h 4024313"/>
              <a:gd name="connsiteX287" fmla="*/ 4712493 w 9634536"/>
              <a:gd name="connsiteY287" fmla="*/ 2705100 h 4024313"/>
              <a:gd name="connsiteX288" fmla="*/ 4693443 w 9634536"/>
              <a:gd name="connsiteY288" fmla="*/ 2733675 h 4024313"/>
              <a:gd name="connsiteX289" fmla="*/ 4724399 w 9634536"/>
              <a:gd name="connsiteY289" fmla="*/ 2757488 h 4024313"/>
              <a:gd name="connsiteX290" fmla="*/ 4764880 w 9634536"/>
              <a:gd name="connsiteY290" fmla="*/ 2757488 h 4024313"/>
              <a:gd name="connsiteX291" fmla="*/ 4769643 w 9634536"/>
              <a:gd name="connsiteY291" fmla="*/ 2778919 h 4024313"/>
              <a:gd name="connsiteX292" fmla="*/ 4736305 w 9634536"/>
              <a:gd name="connsiteY292" fmla="*/ 2805113 h 4024313"/>
              <a:gd name="connsiteX293" fmla="*/ 4707730 w 9634536"/>
              <a:gd name="connsiteY293" fmla="*/ 2850357 h 4024313"/>
              <a:gd name="connsiteX294" fmla="*/ 4574380 w 9634536"/>
              <a:gd name="connsiteY294" fmla="*/ 2907507 h 4024313"/>
              <a:gd name="connsiteX295" fmla="*/ 4314824 w 9634536"/>
              <a:gd name="connsiteY295" fmla="*/ 3121819 h 4024313"/>
              <a:gd name="connsiteX296" fmla="*/ 4279105 w 9634536"/>
              <a:gd name="connsiteY296" fmla="*/ 3240882 h 4024313"/>
              <a:gd name="connsiteX297" fmla="*/ 4224336 w 9634536"/>
              <a:gd name="connsiteY297" fmla="*/ 3374232 h 4024313"/>
              <a:gd name="connsiteX298" fmla="*/ 4157661 w 9634536"/>
              <a:gd name="connsiteY298" fmla="*/ 3524250 h 4024313"/>
              <a:gd name="connsiteX299" fmla="*/ 4155280 w 9634536"/>
              <a:gd name="connsiteY299" fmla="*/ 3717132 h 4024313"/>
              <a:gd name="connsiteX300" fmla="*/ 4231480 w 9634536"/>
              <a:gd name="connsiteY300" fmla="*/ 3838575 h 4024313"/>
              <a:gd name="connsiteX301" fmla="*/ 4252911 w 9634536"/>
              <a:gd name="connsiteY301" fmla="*/ 3840957 h 4024313"/>
              <a:gd name="connsiteX302" fmla="*/ 4269580 w 9634536"/>
              <a:gd name="connsiteY302" fmla="*/ 3867150 h 4024313"/>
              <a:gd name="connsiteX303" fmla="*/ 4371974 w 9634536"/>
              <a:gd name="connsiteY303" fmla="*/ 3926682 h 4024313"/>
              <a:gd name="connsiteX304" fmla="*/ 4402930 w 9634536"/>
              <a:gd name="connsiteY304" fmla="*/ 3971925 h 4024313"/>
              <a:gd name="connsiteX305" fmla="*/ 4345780 w 9634536"/>
              <a:gd name="connsiteY305" fmla="*/ 4024313 h 4024313"/>
              <a:gd name="connsiteX306" fmla="*/ 4198143 w 9634536"/>
              <a:gd name="connsiteY306" fmla="*/ 3981450 h 4024313"/>
              <a:gd name="connsiteX307" fmla="*/ 4143374 w 9634536"/>
              <a:gd name="connsiteY307" fmla="*/ 3988594 h 4024313"/>
              <a:gd name="connsiteX308" fmla="*/ 4093368 w 9634536"/>
              <a:gd name="connsiteY308" fmla="*/ 3945732 h 4024313"/>
              <a:gd name="connsiteX309" fmla="*/ 3993356 w 9634536"/>
              <a:gd name="connsiteY309" fmla="*/ 3914775 h 4024313"/>
              <a:gd name="connsiteX310" fmla="*/ 3829050 w 9634536"/>
              <a:gd name="connsiteY310" fmla="*/ 3829050 h 4024313"/>
              <a:gd name="connsiteX311" fmla="*/ 3419475 w 9634536"/>
              <a:gd name="connsiteY311" fmla="*/ 3662363 h 4024313"/>
              <a:gd name="connsiteX312" fmla="*/ 2984526 w 9634536"/>
              <a:gd name="connsiteY312" fmla="*/ 3554167 h 4024313"/>
              <a:gd name="connsiteX313" fmla="*/ 2876550 w 9634536"/>
              <a:gd name="connsiteY313" fmla="*/ 3538538 h 4024313"/>
              <a:gd name="connsiteX314" fmla="*/ 2662237 w 9634536"/>
              <a:gd name="connsiteY314" fmla="*/ 3512344 h 4024313"/>
              <a:gd name="connsiteX315" fmla="*/ 2502694 w 9634536"/>
              <a:gd name="connsiteY315" fmla="*/ 3533775 h 4024313"/>
              <a:gd name="connsiteX316" fmla="*/ 2469356 w 9634536"/>
              <a:gd name="connsiteY316" fmla="*/ 3500438 h 4024313"/>
              <a:gd name="connsiteX317" fmla="*/ 2440781 w 9634536"/>
              <a:gd name="connsiteY317" fmla="*/ 3500438 h 4024313"/>
              <a:gd name="connsiteX318" fmla="*/ 2455069 w 9634536"/>
              <a:gd name="connsiteY318" fmla="*/ 3545682 h 4024313"/>
              <a:gd name="connsiteX319" fmla="*/ 2305050 w 9634536"/>
              <a:gd name="connsiteY319" fmla="*/ 3562350 h 4024313"/>
              <a:gd name="connsiteX320" fmla="*/ 1921669 w 9634536"/>
              <a:gd name="connsiteY320" fmla="*/ 3669507 h 4024313"/>
              <a:gd name="connsiteX321" fmla="*/ 1816894 w 9634536"/>
              <a:gd name="connsiteY321" fmla="*/ 3652838 h 4024313"/>
              <a:gd name="connsiteX322" fmla="*/ 1750219 w 9634536"/>
              <a:gd name="connsiteY322" fmla="*/ 3657600 h 4024313"/>
              <a:gd name="connsiteX323" fmla="*/ 1502569 w 9634536"/>
              <a:gd name="connsiteY323" fmla="*/ 3564732 h 4024313"/>
              <a:gd name="connsiteX324" fmla="*/ 1026319 w 9634536"/>
              <a:gd name="connsiteY324" fmla="*/ 3467100 h 4024313"/>
              <a:gd name="connsiteX325" fmla="*/ 747712 w 9634536"/>
              <a:gd name="connsiteY325" fmla="*/ 3455194 h 4024313"/>
              <a:gd name="connsiteX326" fmla="*/ 733425 w 9634536"/>
              <a:gd name="connsiteY326" fmla="*/ 3431382 h 4024313"/>
              <a:gd name="connsiteX327" fmla="*/ 797719 w 9634536"/>
              <a:gd name="connsiteY327" fmla="*/ 3417094 h 4024313"/>
              <a:gd name="connsiteX328" fmla="*/ 819150 w 9634536"/>
              <a:gd name="connsiteY328" fmla="*/ 3340894 h 4024313"/>
              <a:gd name="connsiteX329" fmla="*/ 883444 w 9634536"/>
              <a:gd name="connsiteY329" fmla="*/ 3319463 h 4024313"/>
              <a:gd name="connsiteX330" fmla="*/ 826294 w 9634536"/>
              <a:gd name="connsiteY330" fmla="*/ 3264694 h 4024313"/>
              <a:gd name="connsiteX331" fmla="*/ 831056 w 9634536"/>
              <a:gd name="connsiteY331" fmla="*/ 3226594 h 4024313"/>
              <a:gd name="connsiteX332" fmla="*/ 857250 w 9634536"/>
              <a:gd name="connsiteY332" fmla="*/ 3198019 h 4024313"/>
              <a:gd name="connsiteX333" fmla="*/ 902494 w 9634536"/>
              <a:gd name="connsiteY333" fmla="*/ 3100388 h 4024313"/>
              <a:gd name="connsiteX334" fmla="*/ 985837 w 9634536"/>
              <a:gd name="connsiteY334" fmla="*/ 3067050 h 4024313"/>
              <a:gd name="connsiteX335" fmla="*/ 983456 w 9634536"/>
              <a:gd name="connsiteY335" fmla="*/ 3040857 h 4024313"/>
              <a:gd name="connsiteX336" fmla="*/ 950119 w 9634536"/>
              <a:gd name="connsiteY336" fmla="*/ 3014663 h 4024313"/>
              <a:gd name="connsiteX337" fmla="*/ 950119 w 9634536"/>
              <a:gd name="connsiteY337" fmla="*/ 2983707 h 4024313"/>
              <a:gd name="connsiteX338" fmla="*/ 1042987 w 9634536"/>
              <a:gd name="connsiteY338" fmla="*/ 2897982 h 4024313"/>
              <a:gd name="connsiteX339" fmla="*/ 1042987 w 9634536"/>
              <a:gd name="connsiteY339" fmla="*/ 2869407 h 4024313"/>
              <a:gd name="connsiteX340" fmla="*/ 912019 w 9634536"/>
              <a:gd name="connsiteY340" fmla="*/ 2928938 h 4024313"/>
              <a:gd name="connsiteX341" fmla="*/ 878681 w 9634536"/>
              <a:gd name="connsiteY341" fmla="*/ 3050382 h 4024313"/>
              <a:gd name="connsiteX342" fmla="*/ 859631 w 9634536"/>
              <a:gd name="connsiteY342" fmla="*/ 3057525 h 4024313"/>
              <a:gd name="connsiteX343" fmla="*/ 814387 w 9634536"/>
              <a:gd name="connsiteY343" fmla="*/ 3026569 h 4024313"/>
              <a:gd name="connsiteX344" fmla="*/ 783431 w 9634536"/>
              <a:gd name="connsiteY344" fmla="*/ 3117057 h 4024313"/>
              <a:gd name="connsiteX345" fmla="*/ 792956 w 9634536"/>
              <a:gd name="connsiteY345" fmla="*/ 3148013 h 4024313"/>
              <a:gd name="connsiteX346" fmla="*/ 766762 w 9634536"/>
              <a:gd name="connsiteY346" fmla="*/ 3209925 h 4024313"/>
              <a:gd name="connsiteX347" fmla="*/ 750094 w 9634536"/>
              <a:gd name="connsiteY347" fmla="*/ 3209925 h 4024313"/>
              <a:gd name="connsiteX348" fmla="*/ 731044 w 9634536"/>
              <a:gd name="connsiteY348" fmla="*/ 3150394 h 4024313"/>
              <a:gd name="connsiteX349" fmla="*/ 709612 w 9634536"/>
              <a:gd name="connsiteY349" fmla="*/ 3155157 h 4024313"/>
              <a:gd name="connsiteX350" fmla="*/ 685800 w 9634536"/>
              <a:gd name="connsiteY350" fmla="*/ 3219450 h 4024313"/>
              <a:gd name="connsiteX351" fmla="*/ 666750 w 9634536"/>
              <a:gd name="connsiteY351" fmla="*/ 3202782 h 4024313"/>
              <a:gd name="connsiteX352" fmla="*/ 733425 w 9634536"/>
              <a:gd name="connsiteY352" fmla="*/ 2936082 h 4024313"/>
              <a:gd name="connsiteX353" fmla="*/ 778669 w 9634536"/>
              <a:gd name="connsiteY353" fmla="*/ 2895600 h 4024313"/>
              <a:gd name="connsiteX354" fmla="*/ 807244 w 9634536"/>
              <a:gd name="connsiteY354" fmla="*/ 2843213 h 4024313"/>
              <a:gd name="connsiteX355" fmla="*/ 828675 w 9634536"/>
              <a:gd name="connsiteY355" fmla="*/ 2828925 h 4024313"/>
              <a:gd name="connsiteX356" fmla="*/ 883444 w 9634536"/>
              <a:gd name="connsiteY356" fmla="*/ 2847975 h 4024313"/>
              <a:gd name="connsiteX357" fmla="*/ 890587 w 9634536"/>
              <a:gd name="connsiteY357" fmla="*/ 2843213 h 4024313"/>
              <a:gd name="connsiteX358" fmla="*/ 907256 w 9634536"/>
              <a:gd name="connsiteY358" fmla="*/ 2814638 h 4024313"/>
              <a:gd name="connsiteX359" fmla="*/ 850106 w 9634536"/>
              <a:gd name="connsiteY359" fmla="*/ 2807494 h 4024313"/>
              <a:gd name="connsiteX360" fmla="*/ 850106 w 9634536"/>
              <a:gd name="connsiteY360" fmla="*/ 2781300 h 4024313"/>
              <a:gd name="connsiteX361" fmla="*/ 828675 w 9634536"/>
              <a:gd name="connsiteY361" fmla="*/ 2736057 h 4024313"/>
              <a:gd name="connsiteX362" fmla="*/ 785812 w 9634536"/>
              <a:gd name="connsiteY362" fmla="*/ 2724150 h 4024313"/>
              <a:gd name="connsiteX363" fmla="*/ 790575 w 9634536"/>
              <a:gd name="connsiteY363" fmla="*/ 2705100 h 4024313"/>
              <a:gd name="connsiteX364" fmla="*/ 728662 w 9634536"/>
              <a:gd name="connsiteY364" fmla="*/ 2676525 h 4024313"/>
              <a:gd name="connsiteX365" fmla="*/ 683419 w 9634536"/>
              <a:gd name="connsiteY365" fmla="*/ 2707482 h 4024313"/>
              <a:gd name="connsiteX366" fmla="*/ 652462 w 9634536"/>
              <a:gd name="connsiteY366" fmla="*/ 2688432 h 4024313"/>
              <a:gd name="connsiteX367" fmla="*/ 576262 w 9634536"/>
              <a:gd name="connsiteY367" fmla="*/ 2731294 h 4024313"/>
              <a:gd name="connsiteX368" fmla="*/ 569119 w 9634536"/>
              <a:gd name="connsiteY368" fmla="*/ 2819400 h 4024313"/>
              <a:gd name="connsiteX369" fmla="*/ 516731 w 9634536"/>
              <a:gd name="connsiteY369" fmla="*/ 2864644 h 4024313"/>
              <a:gd name="connsiteX370" fmla="*/ 483394 w 9634536"/>
              <a:gd name="connsiteY370" fmla="*/ 2826544 h 4024313"/>
              <a:gd name="connsiteX371" fmla="*/ 423862 w 9634536"/>
              <a:gd name="connsiteY371" fmla="*/ 2805113 h 4024313"/>
              <a:gd name="connsiteX372" fmla="*/ 361950 w 9634536"/>
              <a:gd name="connsiteY372" fmla="*/ 2824163 h 4024313"/>
              <a:gd name="connsiteX373" fmla="*/ 335756 w 9634536"/>
              <a:gd name="connsiteY373" fmla="*/ 2847975 h 4024313"/>
              <a:gd name="connsiteX374" fmla="*/ 316706 w 9634536"/>
              <a:gd name="connsiteY374" fmla="*/ 2838450 h 4024313"/>
              <a:gd name="connsiteX375" fmla="*/ 245269 w 9634536"/>
              <a:gd name="connsiteY375" fmla="*/ 2890838 h 4024313"/>
              <a:gd name="connsiteX376" fmla="*/ 250031 w 9634536"/>
              <a:gd name="connsiteY376" fmla="*/ 2917032 h 4024313"/>
              <a:gd name="connsiteX377" fmla="*/ 290512 w 9634536"/>
              <a:gd name="connsiteY377" fmla="*/ 2907507 h 4024313"/>
              <a:gd name="connsiteX378" fmla="*/ 309562 w 9634536"/>
              <a:gd name="connsiteY378" fmla="*/ 2921794 h 4024313"/>
              <a:gd name="connsiteX379" fmla="*/ 373856 w 9634536"/>
              <a:gd name="connsiteY379" fmla="*/ 2886075 h 4024313"/>
              <a:gd name="connsiteX380" fmla="*/ 397669 w 9634536"/>
              <a:gd name="connsiteY380" fmla="*/ 2897982 h 4024313"/>
              <a:gd name="connsiteX381" fmla="*/ 350044 w 9634536"/>
              <a:gd name="connsiteY381" fmla="*/ 2943225 h 4024313"/>
              <a:gd name="connsiteX382" fmla="*/ 395287 w 9634536"/>
              <a:gd name="connsiteY382" fmla="*/ 2974182 h 4024313"/>
              <a:gd name="connsiteX383" fmla="*/ 414337 w 9634536"/>
              <a:gd name="connsiteY383" fmla="*/ 3040857 h 4024313"/>
              <a:gd name="connsiteX384" fmla="*/ 347662 w 9634536"/>
              <a:gd name="connsiteY384" fmla="*/ 3081338 h 4024313"/>
              <a:gd name="connsiteX385" fmla="*/ 357187 w 9634536"/>
              <a:gd name="connsiteY385" fmla="*/ 3121819 h 4024313"/>
              <a:gd name="connsiteX386" fmla="*/ 421481 w 9634536"/>
              <a:gd name="connsiteY386" fmla="*/ 3150394 h 4024313"/>
              <a:gd name="connsiteX387" fmla="*/ 447675 w 9634536"/>
              <a:gd name="connsiteY387" fmla="*/ 3140869 h 4024313"/>
              <a:gd name="connsiteX388" fmla="*/ 485775 w 9634536"/>
              <a:gd name="connsiteY388" fmla="*/ 3159919 h 4024313"/>
              <a:gd name="connsiteX389" fmla="*/ 485775 w 9634536"/>
              <a:gd name="connsiteY389" fmla="*/ 3183732 h 4024313"/>
              <a:gd name="connsiteX390" fmla="*/ 507206 w 9634536"/>
              <a:gd name="connsiteY390" fmla="*/ 3219450 h 4024313"/>
              <a:gd name="connsiteX391" fmla="*/ 545306 w 9634536"/>
              <a:gd name="connsiteY391" fmla="*/ 3219450 h 4024313"/>
              <a:gd name="connsiteX392" fmla="*/ 581025 w 9634536"/>
              <a:gd name="connsiteY392" fmla="*/ 3302794 h 4024313"/>
              <a:gd name="connsiteX393" fmla="*/ 614362 w 9634536"/>
              <a:gd name="connsiteY393" fmla="*/ 3312319 h 4024313"/>
              <a:gd name="connsiteX394" fmla="*/ 623887 w 9634536"/>
              <a:gd name="connsiteY394" fmla="*/ 3378994 h 4024313"/>
              <a:gd name="connsiteX395" fmla="*/ 700087 w 9634536"/>
              <a:gd name="connsiteY395" fmla="*/ 3419475 h 4024313"/>
              <a:gd name="connsiteX396" fmla="*/ 609600 w 9634536"/>
              <a:gd name="connsiteY396" fmla="*/ 3424238 h 4024313"/>
              <a:gd name="connsiteX397" fmla="*/ 400050 w 9634536"/>
              <a:gd name="connsiteY397" fmla="*/ 3431382 h 4024313"/>
              <a:gd name="connsiteX398" fmla="*/ 83344 w 9634536"/>
              <a:gd name="connsiteY398" fmla="*/ 3490913 h 4024313"/>
              <a:gd name="connsiteX399" fmla="*/ 91440 w 9634536"/>
              <a:gd name="connsiteY399" fmla="*/ 186690 h 4024313"/>
              <a:gd name="connsiteX400" fmla="*/ 0 w 9634536"/>
              <a:gd name="connsiteY400" fmla="*/ 95250 h 4024313"/>
              <a:gd name="connsiteX0" fmla="*/ 18645 w 9561741"/>
              <a:gd name="connsiteY0" fmla="*/ 186690 h 4024313"/>
              <a:gd name="connsiteX1" fmla="*/ 4627288 w 9561741"/>
              <a:gd name="connsiteY1" fmla="*/ 2474930 h 4024313"/>
              <a:gd name="connsiteX2" fmla="*/ 4492060 w 9561741"/>
              <a:gd name="connsiteY2" fmla="*/ 1912144 h 4024313"/>
              <a:gd name="connsiteX3" fmla="*/ 4653985 w 9561741"/>
              <a:gd name="connsiteY3" fmla="*/ 1090613 h 4024313"/>
              <a:gd name="connsiteX4" fmla="*/ 5723103 w 9561741"/>
              <a:gd name="connsiteY4" fmla="*/ 988581 h 4024313"/>
              <a:gd name="connsiteX5" fmla="*/ 5749360 w 9561741"/>
              <a:gd name="connsiteY5" fmla="*/ 345282 h 4024313"/>
              <a:gd name="connsiteX6" fmla="*/ 6382773 w 9561741"/>
              <a:gd name="connsiteY6" fmla="*/ 0 h 4024313"/>
              <a:gd name="connsiteX7" fmla="*/ 7518629 w 9561741"/>
              <a:gd name="connsiteY7" fmla="*/ 109538 h 4024313"/>
              <a:gd name="connsiteX8" fmla="*/ 8429368 w 9561741"/>
              <a:gd name="connsiteY8" fmla="*/ 360414 h 4024313"/>
              <a:gd name="connsiteX9" fmla="*/ 9083110 w 9561741"/>
              <a:gd name="connsiteY9" fmla="*/ 126207 h 4024313"/>
              <a:gd name="connsiteX10" fmla="*/ 9349810 w 9561741"/>
              <a:gd name="connsiteY10" fmla="*/ 197644 h 4024313"/>
              <a:gd name="connsiteX11" fmla="*/ 9349810 w 9561741"/>
              <a:gd name="connsiteY11" fmla="*/ 280988 h 4024313"/>
              <a:gd name="connsiteX12" fmla="*/ 9268848 w 9561741"/>
              <a:gd name="connsiteY12" fmla="*/ 378619 h 4024313"/>
              <a:gd name="connsiteX13" fmla="*/ 9228366 w 9561741"/>
              <a:gd name="connsiteY13" fmla="*/ 392907 h 4024313"/>
              <a:gd name="connsiteX14" fmla="*/ 9190266 w 9561741"/>
              <a:gd name="connsiteY14" fmla="*/ 471488 h 4024313"/>
              <a:gd name="connsiteX15" fmla="*/ 9140260 w 9561741"/>
              <a:gd name="connsiteY15" fmla="*/ 514350 h 4024313"/>
              <a:gd name="connsiteX16" fmla="*/ 9140260 w 9561741"/>
              <a:gd name="connsiteY16" fmla="*/ 542926 h 4024313"/>
              <a:gd name="connsiteX17" fmla="*/ 9175979 w 9561741"/>
              <a:gd name="connsiteY17" fmla="*/ 569119 h 4024313"/>
              <a:gd name="connsiteX18" fmla="*/ 9175979 w 9561741"/>
              <a:gd name="connsiteY18" fmla="*/ 602458 h 4024313"/>
              <a:gd name="connsiteX19" fmla="*/ 9125973 w 9561741"/>
              <a:gd name="connsiteY19" fmla="*/ 633414 h 4024313"/>
              <a:gd name="connsiteX20" fmla="*/ 9159310 w 9561741"/>
              <a:gd name="connsiteY20" fmla="*/ 714375 h 4024313"/>
              <a:gd name="connsiteX21" fmla="*/ 9102160 w 9561741"/>
              <a:gd name="connsiteY21" fmla="*/ 812007 h 4024313"/>
              <a:gd name="connsiteX22" fmla="*/ 9118829 w 9561741"/>
              <a:gd name="connsiteY22" fmla="*/ 871538 h 4024313"/>
              <a:gd name="connsiteX23" fmla="*/ 9156929 w 9561741"/>
              <a:gd name="connsiteY23" fmla="*/ 864394 h 4024313"/>
              <a:gd name="connsiteX24" fmla="*/ 9190266 w 9561741"/>
              <a:gd name="connsiteY24" fmla="*/ 890588 h 4024313"/>
              <a:gd name="connsiteX25" fmla="*/ 9249798 w 9561741"/>
              <a:gd name="connsiteY25" fmla="*/ 859632 h 4024313"/>
              <a:gd name="connsiteX26" fmla="*/ 9283135 w 9561741"/>
              <a:gd name="connsiteY26" fmla="*/ 888207 h 4024313"/>
              <a:gd name="connsiteX27" fmla="*/ 9275991 w 9561741"/>
              <a:gd name="connsiteY27" fmla="*/ 964407 h 4024313"/>
              <a:gd name="connsiteX28" fmla="*/ 9280754 w 9561741"/>
              <a:gd name="connsiteY28" fmla="*/ 1038225 h 4024313"/>
              <a:gd name="connsiteX29" fmla="*/ 9271229 w 9561741"/>
              <a:gd name="connsiteY29" fmla="*/ 1073944 h 4024313"/>
              <a:gd name="connsiteX30" fmla="*/ 9275991 w 9561741"/>
              <a:gd name="connsiteY30" fmla="*/ 1131094 h 4024313"/>
              <a:gd name="connsiteX31" fmla="*/ 9223604 w 9561741"/>
              <a:gd name="connsiteY31" fmla="*/ 1138238 h 4024313"/>
              <a:gd name="connsiteX32" fmla="*/ 9190266 w 9561741"/>
              <a:gd name="connsiteY32" fmla="*/ 1163090 h 4024313"/>
              <a:gd name="connsiteX33" fmla="*/ 9190266 w 9561741"/>
              <a:gd name="connsiteY33" fmla="*/ 1193007 h 4024313"/>
              <a:gd name="connsiteX34" fmla="*/ 9249798 w 9561741"/>
              <a:gd name="connsiteY34" fmla="*/ 1300163 h 4024313"/>
              <a:gd name="connsiteX35" fmla="*/ 9261704 w 9561741"/>
              <a:gd name="connsiteY35" fmla="*/ 1369219 h 4024313"/>
              <a:gd name="connsiteX36" fmla="*/ 9309329 w 9561741"/>
              <a:gd name="connsiteY36" fmla="*/ 1404938 h 4024313"/>
              <a:gd name="connsiteX37" fmla="*/ 9364098 w 9561741"/>
              <a:gd name="connsiteY37" fmla="*/ 1378744 h 4024313"/>
              <a:gd name="connsiteX38" fmla="*/ 9426010 w 9561741"/>
              <a:gd name="connsiteY38" fmla="*/ 1402557 h 4024313"/>
              <a:gd name="connsiteX39" fmla="*/ 9456966 w 9561741"/>
              <a:gd name="connsiteY39" fmla="*/ 1450182 h 4024313"/>
              <a:gd name="connsiteX40" fmla="*/ 9459348 w 9561741"/>
              <a:gd name="connsiteY40" fmla="*/ 1488282 h 4024313"/>
              <a:gd name="connsiteX41" fmla="*/ 9473635 w 9561741"/>
              <a:gd name="connsiteY41" fmla="*/ 1535907 h 4024313"/>
              <a:gd name="connsiteX42" fmla="*/ 9528404 w 9561741"/>
              <a:gd name="connsiteY42" fmla="*/ 1512094 h 4024313"/>
              <a:gd name="connsiteX43" fmla="*/ 9554598 w 9561741"/>
              <a:gd name="connsiteY43" fmla="*/ 1514475 h 4024313"/>
              <a:gd name="connsiteX44" fmla="*/ 9542691 w 9561741"/>
              <a:gd name="connsiteY44" fmla="*/ 1616869 h 4024313"/>
              <a:gd name="connsiteX45" fmla="*/ 9559360 w 9561741"/>
              <a:gd name="connsiteY45" fmla="*/ 1631157 h 4024313"/>
              <a:gd name="connsiteX46" fmla="*/ 9561741 w 9561741"/>
              <a:gd name="connsiteY46" fmla="*/ 1662113 h 4024313"/>
              <a:gd name="connsiteX47" fmla="*/ 9506973 w 9561741"/>
              <a:gd name="connsiteY47" fmla="*/ 1757363 h 4024313"/>
              <a:gd name="connsiteX48" fmla="*/ 9509354 w 9561741"/>
              <a:gd name="connsiteY48" fmla="*/ 1838325 h 4024313"/>
              <a:gd name="connsiteX49" fmla="*/ 9476016 w 9561741"/>
              <a:gd name="connsiteY49" fmla="*/ 1878807 h 4024313"/>
              <a:gd name="connsiteX50" fmla="*/ 9478398 w 9561741"/>
              <a:gd name="connsiteY50" fmla="*/ 1931194 h 4024313"/>
              <a:gd name="connsiteX51" fmla="*/ 9502210 w 9561741"/>
              <a:gd name="connsiteY51" fmla="*/ 1933575 h 4024313"/>
              <a:gd name="connsiteX52" fmla="*/ 9514116 w 9561741"/>
              <a:gd name="connsiteY52" fmla="*/ 1950244 h 4024313"/>
              <a:gd name="connsiteX53" fmla="*/ 9456966 w 9561741"/>
              <a:gd name="connsiteY53" fmla="*/ 2052638 h 4024313"/>
              <a:gd name="connsiteX54" fmla="*/ 9318854 w 9561741"/>
              <a:gd name="connsiteY54" fmla="*/ 2100263 h 4024313"/>
              <a:gd name="connsiteX55" fmla="*/ 9280754 w 9561741"/>
              <a:gd name="connsiteY55" fmla="*/ 2121694 h 4024313"/>
              <a:gd name="connsiteX56" fmla="*/ 9266466 w 9561741"/>
              <a:gd name="connsiteY56" fmla="*/ 2202657 h 4024313"/>
              <a:gd name="connsiteX57" fmla="*/ 9247416 w 9561741"/>
              <a:gd name="connsiteY57" fmla="*/ 2207419 h 4024313"/>
              <a:gd name="connsiteX58" fmla="*/ 9211698 w 9561741"/>
              <a:gd name="connsiteY58" fmla="*/ 2181225 h 4024313"/>
              <a:gd name="connsiteX59" fmla="*/ 9195029 w 9561741"/>
              <a:gd name="connsiteY59" fmla="*/ 2190750 h 4024313"/>
              <a:gd name="connsiteX60" fmla="*/ 9156929 w 9561741"/>
              <a:gd name="connsiteY60" fmla="*/ 2293144 h 4024313"/>
              <a:gd name="connsiteX61" fmla="*/ 9156929 w 9561741"/>
              <a:gd name="connsiteY61" fmla="*/ 2336007 h 4024313"/>
              <a:gd name="connsiteX62" fmla="*/ 9133116 w 9561741"/>
              <a:gd name="connsiteY62" fmla="*/ 2376488 h 4024313"/>
              <a:gd name="connsiteX63" fmla="*/ 9159310 w 9561741"/>
              <a:gd name="connsiteY63" fmla="*/ 2414588 h 4024313"/>
              <a:gd name="connsiteX64" fmla="*/ 9152166 w 9561741"/>
              <a:gd name="connsiteY64" fmla="*/ 2466975 h 4024313"/>
              <a:gd name="connsiteX65" fmla="*/ 9121210 w 9561741"/>
              <a:gd name="connsiteY65" fmla="*/ 2493169 h 4024313"/>
              <a:gd name="connsiteX66" fmla="*/ 9092635 w 9561741"/>
              <a:gd name="connsiteY66" fmla="*/ 2576513 h 4024313"/>
              <a:gd name="connsiteX67" fmla="*/ 9069727 w 9561741"/>
              <a:gd name="connsiteY67" fmla="*/ 2592020 h 4024313"/>
              <a:gd name="connsiteX68" fmla="*/ 9047391 w 9561741"/>
              <a:gd name="connsiteY68" fmla="*/ 2695575 h 4024313"/>
              <a:gd name="connsiteX69" fmla="*/ 8935473 w 9561741"/>
              <a:gd name="connsiteY69" fmla="*/ 2774157 h 4024313"/>
              <a:gd name="connsiteX70" fmla="*/ 8992623 w 9561741"/>
              <a:gd name="connsiteY70" fmla="*/ 2800350 h 4024313"/>
              <a:gd name="connsiteX71" fmla="*/ 8992623 w 9561741"/>
              <a:gd name="connsiteY71" fmla="*/ 2819400 h 4024313"/>
              <a:gd name="connsiteX72" fmla="*/ 8923566 w 9561741"/>
              <a:gd name="connsiteY72" fmla="*/ 2838450 h 4024313"/>
              <a:gd name="connsiteX73" fmla="*/ 8909279 w 9561741"/>
              <a:gd name="connsiteY73" fmla="*/ 2821782 h 4024313"/>
              <a:gd name="connsiteX74" fmla="*/ 8892610 w 9561741"/>
              <a:gd name="connsiteY74" fmla="*/ 2828925 h 4024313"/>
              <a:gd name="connsiteX75" fmla="*/ 8844985 w 9561741"/>
              <a:gd name="connsiteY75" fmla="*/ 2847975 h 4024313"/>
              <a:gd name="connsiteX76" fmla="*/ 8816410 w 9561741"/>
              <a:gd name="connsiteY76" fmla="*/ 2909888 h 4024313"/>
              <a:gd name="connsiteX77" fmla="*/ 8759260 w 9561741"/>
              <a:gd name="connsiteY77" fmla="*/ 2921794 h 4024313"/>
              <a:gd name="connsiteX78" fmla="*/ 8702110 w 9561741"/>
              <a:gd name="connsiteY78" fmla="*/ 2988469 h 4024313"/>
              <a:gd name="connsiteX79" fmla="*/ 8709254 w 9561741"/>
              <a:gd name="connsiteY79" fmla="*/ 3048000 h 4024313"/>
              <a:gd name="connsiteX80" fmla="*/ 8683060 w 9561741"/>
              <a:gd name="connsiteY80" fmla="*/ 3086100 h 4024313"/>
              <a:gd name="connsiteX81" fmla="*/ 8664010 w 9561741"/>
              <a:gd name="connsiteY81" fmla="*/ 3105150 h 4024313"/>
              <a:gd name="connsiteX82" fmla="*/ 8661629 w 9561741"/>
              <a:gd name="connsiteY82" fmla="*/ 3171825 h 4024313"/>
              <a:gd name="connsiteX83" fmla="*/ 8592573 w 9561741"/>
              <a:gd name="connsiteY83" fmla="*/ 3212307 h 4024313"/>
              <a:gd name="connsiteX84" fmla="*/ 8592573 w 9561741"/>
              <a:gd name="connsiteY84" fmla="*/ 3257550 h 4024313"/>
              <a:gd name="connsiteX85" fmla="*/ 8563998 w 9561741"/>
              <a:gd name="connsiteY85" fmla="*/ 3286125 h 4024313"/>
              <a:gd name="connsiteX86" fmla="*/ 8563998 w 9561741"/>
              <a:gd name="connsiteY86" fmla="*/ 3395663 h 4024313"/>
              <a:gd name="connsiteX87" fmla="*/ 8597335 w 9561741"/>
              <a:gd name="connsiteY87" fmla="*/ 3419475 h 4024313"/>
              <a:gd name="connsiteX88" fmla="*/ 8568760 w 9561741"/>
              <a:gd name="connsiteY88" fmla="*/ 3481388 h 4024313"/>
              <a:gd name="connsiteX89" fmla="*/ 8599716 w 9561741"/>
              <a:gd name="connsiteY89" fmla="*/ 3493294 h 4024313"/>
              <a:gd name="connsiteX90" fmla="*/ 8599716 w 9561741"/>
              <a:gd name="connsiteY90" fmla="*/ 3505200 h 4024313"/>
              <a:gd name="connsiteX91" fmla="*/ 8633054 w 9561741"/>
              <a:gd name="connsiteY91" fmla="*/ 3531394 h 4024313"/>
              <a:gd name="connsiteX92" fmla="*/ 8628291 w 9561741"/>
              <a:gd name="connsiteY92" fmla="*/ 3579019 h 4024313"/>
              <a:gd name="connsiteX93" fmla="*/ 8599716 w 9561741"/>
              <a:gd name="connsiteY93" fmla="*/ 3583782 h 4024313"/>
              <a:gd name="connsiteX94" fmla="*/ 8590191 w 9561741"/>
              <a:gd name="connsiteY94" fmla="*/ 3621882 h 4024313"/>
              <a:gd name="connsiteX95" fmla="*/ 8537804 w 9561741"/>
              <a:gd name="connsiteY95" fmla="*/ 3612357 h 4024313"/>
              <a:gd name="connsiteX96" fmla="*/ 8497323 w 9561741"/>
              <a:gd name="connsiteY96" fmla="*/ 3631407 h 4024313"/>
              <a:gd name="connsiteX97" fmla="*/ 8456841 w 9561741"/>
              <a:gd name="connsiteY97" fmla="*/ 3621882 h 4024313"/>
              <a:gd name="connsiteX98" fmla="*/ 8478273 w 9561741"/>
              <a:gd name="connsiteY98" fmla="*/ 3586163 h 4024313"/>
              <a:gd name="connsiteX99" fmla="*/ 8483035 w 9561741"/>
              <a:gd name="connsiteY99" fmla="*/ 3507582 h 4024313"/>
              <a:gd name="connsiteX100" fmla="*/ 8509229 w 9561741"/>
              <a:gd name="connsiteY100" fmla="*/ 3481388 h 4024313"/>
              <a:gd name="connsiteX101" fmla="*/ 8485416 w 9561741"/>
              <a:gd name="connsiteY101" fmla="*/ 3450432 h 4024313"/>
              <a:gd name="connsiteX102" fmla="*/ 8428266 w 9561741"/>
              <a:gd name="connsiteY102" fmla="*/ 3469482 h 4024313"/>
              <a:gd name="connsiteX103" fmla="*/ 8428266 w 9561741"/>
              <a:gd name="connsiteY103" fmla="*/ 3531394 h 4024313"/>
              <a:gd name="connsiteX104" fmla="*/ 8409216 w 9561741"/>
              <a:gd name="connsiteY104" fmla="*/ 3562350 h 4024313"/>
              <a:gd name="connsiteX105" fmla="*/ 8392548 w 9561741"/>
              <a:gd name="connsiteY105" fmla="*/ 3521869 h 4024313"/>
              <a:gd name="connsiteX106" fmla="*/ 8366354 w 9561741"/>
              <a:gd name="connsiteY106" fmla="*/ 3500438 h 4024313"/>
              <a:gd name="connsiteX107" fmla="*/ 8344923 w 9561741"/>
              <a:gd name="connsiteY107" fmla="*/ 3531394 h 4024313"/>
              <a:gd name="connsiteX108" fmla="*/ 8373498 w 9561741"/>
              <a:gd name="connsiteY108" fmla="*/ 3574257 h 4024313"/>
              <a:gd name="connsiteX109" fmla="*/ 8311585 w 9561741"/>
              <a:gd name="connsiteY109" fmla="*/ 3576638 h 4024313"/>
              <a:gd name="connsiteX110" fmla="*/ 8294916 w 9561741"/>
              <a:gd name="connsiteY110" fmla="*/ 3600450 h 4024313"/>
              <a:gd name="connsiteX111" fmla="*/ 8240148 w 9561741"/>
              <a:gd name="connsiteY111" fmla="*/ 3612357 h 4024313"/>
              <a:gd name="connsiteX112" fmla="*/ 8225860 w 9561741"/>
              <a:gd name="connsiteY112" fmla="*/ 3640932 h 4024313"/>
              <a:gd name="connsiteX113" fmla="*/ 8235385 w 9561741"/>
              <a:gd name="connsiteY113" fmla="*/ 3676650 h 4024313"/>
              <a:gd name="connsiteX114" fmla="*/ 8182998 w 9561741"/>
              <a:gd name="connsiteY114" fmla="*/ 3748088 h 4024313"/>
              <a:gd name="connsiteX115" fmla="*/ 8147279 w 9561741"/>
              <a:gd name="connsiteY115" fmla="*/ 3759994 h 4024313"/>
              <a:gd name="connsiteX116" fmla="*/ 8092510 w 9561741"/>
              <a:gd name="connsiteY116" fmla="*/ 3748088 h 4024313"/>
              <a:gd name="connsiteX117" fmla="*/ 8063935 w 9561741"/>
              <a:gd name="connsiteY117" fmla="*/ 3819525 h 4024313"/>
              <a:gd name="connsiteX118" fmla="*/ 8040123 w 9561741"/>
              <a:gd name="connsiteY118" fmla="*/ 3814763 h 4024313"/>
              <a:gd name="connsiteX119" fmla="*/ 7992498 w 9561741"/>
              <a:gd name="connsiteY119" fmla="*/ 3819525 h 4024313"/>
              <a:gd name="connsiteX120" fmla="*/ 7975829 w 9561741"/>
              <a:gd name="connsiteY120" fmla="*/ 3860007 h 4024313"/>
              <a:gd name="connsiteX121" fmla="*/ 7916298 w 9561741"/>
              <a:gd name="connsiteY121" fmla="*/ 3867150 h 4024313"/>
              <a:gd name="connsiteX122" fmla="*/ 7906773 w 9561741"/>
              <a:gd name="connsiteY122" fmla="*/ 3905250 h 4024313"/>
              <a:gd name="connsiteX123" fmla="*/ 7842479 w 9561741"/>
              <a:gd name="connsiteY123" fmla="*/ 3900488 h 4024313"/>
              <a:gd name="connsiteX124" fmla="*/ 7842479 w 9561741"/>
              <a:gd name="connsiteY124" fmla="*/ 3957638 h 4024313"/>
              <a:gd name="connsiteX125" fmla="*/ 7825810 w 9561741"/>
              <a:gd name="connsiteY125" fmla="*/ 3986213 h 4024313"/>
              <a:gd name="connsiteX126" fmla="*/ 7768660 w 9561741"/>
              <a:gd name="connsiteY126" fmla="*/ 3948113 h 4024313"/>
              <a:gd name="connsiteX127" fmla="*/ 7711510 w 9561741"/>
              <a:gd name="connsiteY127" fmla="*/ 3945732 h 4024313"/>
              <a:gd name="connsiteX128" fmla="*/ 7713891 w 9561741"/>
              <a:gd name="connsiteY128" fmla="*/ 3893344 h 4024313"/>
              <a:gd name="connsiteX129" fmla="*/ 7687698 w 9561741"/>
              <a:gd name="connsiteY129" fmla="*/ 3881438 h 4024313"/>
              <a:gd name="connsiteX130" fmla="*/ 7663885 w 9561741"/>
              <a:gd name="connsiteY130" fmla="*/ 3910013 h 4024313"/>
              <a:gd name="connsiteX131" fmla="*/ 7644835 w 9561741"/>
              <a:gd name="connsiteY131" fmla="*/ 3879057 h 4024313"/>
              <a:gd name="connsiteX132" fmla="*/ 7649598 w 9561741"/>
              <a:gd name="connsiteY132" fmla="*/ 3833813 h 4024313"/>
              <a:gd name="connsiteX133" fmla="*/ 7623404 w 9561741"/>
              <a:gd name="connsiteY133" fmla="*/ 3798094 h 4024313"/>
              <a:gd name="connsiteX134" fmla="*/ 7559110 w 9561741"/>
              <a:gd name="connsiteY134" fmla="*/ 3810000 h 4024313"/>
              <a:gd name="connsiteX135" fmla="*/ 7549585 w 9561741"/>
              <a:gd name="connsiteY135" fmla="*/ 3852863 h 4024313"/>
              <a:gd name="connsiteX136" fmla="*/ 7516248 w 9561741"/>
              <a:gd name="connsiteY136" fmla="*/ 3810000 h 4024313"/>
              <a:gd name="connsiteX137" fmla="*/ 7518629 w 9561741"/>
              <a:gd name="connsiteY137" fmla="*/ 3733800 h 4024313"/>
              <a:gd name="connsiteX138" fmla="*/ 7480529 w 9561741"/>
              <a:gd name="connsiteY138" fmla="*/ 3714750 h 4024313"/>
              <a:gd name="connsiteX139" fmla="*/ 7435285 w 9561741"/>
              <a:gd name="connsiteY139" fmla="*/ 3714750 h 4024313"/>
              <a:gd name="connsiteX140" fmla="*/ 7406710 w 9561741"/>
              <a:gd name="connsiteY140" fmla="*/ 3662363 h 4024313"/>
              <a:gd name="connsiteX141" fmla="*/ 7416235 w 9561741"/>
              <a:gd name="connsiteY141" fmla="*/ 3600450 h 4024313"/>
              <a:gd name="connsiteX142" fmla="*/ 7440048 w 9561741"/>
              <a:gd name="connsiteY142" fmla="*/ 3600450 h 4024313"/>
              <a:gd name="connsiteX143" fmla="*/ 7456716 w 9561741"/>
              <a:gd name="connsiteY143" fmla="*/ 3571875 h 4024313"/>
              <a:gd name="connsiteX144" fmla="*/ 7518629 w 9561741"/>
              <a:gd name="connsiteY144" fmla="*/ 3579019 h 4024313"/>
              <a:gd name="connsiteX145" fmla="*/ 7511485 w 9561741"/>
              <a:gd name="connsiteY145" fmla="*/ 3538538 h 4024313"/>
              <a:gd name="connsiteX146" fmla="*/ 7492435 w 9561741"/>
              <a:gd name="connsiteY146" fmla="*/ 3505200 h 4024313"/>
              <a:gd name="connsiteX147" fmla="*/ 7456716 w 9561741"/>
              <a:gd name="connsiteY147" fmla="*/ 3519488 h 4024313"/>
              <a:gd name="connsiteX148" fmla="*/ 7428141 w 9561741"/>
              <a:gd name="connsiteY148" fmla="*/ 3509963 h 4024313"/>
              <a:gd name="connsiteX149" fmla="*/ 7425760 w 9561741"/>
              <a:gd name="connsiteY149" fmla="*/ 3448050 h 4024313"/>
              <a:gd name="connsiteX150" fmla="*/ 7378135 w 9561741"/>
              <a:gd name="connsiteY150" fmla="*/ 3393282 h 4024313"/>
              <a:gd name="connsiteX151" fmla="*/ 7310710 w 9561741"/>
              <a:gd name="connsiteY151" fmla="*/ 3356837 h 4024313"/>
              <a:gd name="connsiteX152" fmla="*/ 7237641 w 9561741"/>
              <a:gd name="connsiteY152" fmla="*/ 3383757 h 4024313"/>
              <a:gd name="connsiteX153" fmla="*/ 7218591 w 9561741"/>
              <a:gd name="connsiteY153" fmla="*/ 3357563 h 4024313"/>
              <a:gd name="connsiteX154" fmla="*/ 7223354 w 9561741"/>
              <a:gd name="connsiteY154" fmla="*/ 3309938 h 4024313"/>
              <a:gd name="connsiteX155" fmla="*/ 7230498 w 9561741"/>
              <a:gd name="connsiteY155" fmla="*/ 3240882 h 4024313"/>
              <a:gd name="connsiteX156" fmla="*/ 7216210 w 9561741"/>
              <a:gd name="connsiteY156" fmla="*/ 3167063 h 4024313"/>
              <a:gd name="connsiteX157" fmla="*/ 7232879 w 9561741"/>
              <a:gd name="connsiteY157" fmla="*/ 3133725 h 4024313"/>
              <a:gd name="connsiteX158" fmla="*/ 7259073 w 9561741"/>
              <a:gd name="connsiteY158" fmla="*/ 3081338 h 4024313"/>
              <a:gd name="connsiteX159" fmla="*/ 7297173 w 9561741"/>
              <a:gd name="connsiteY159" fmla="*/ 3071813 h 4024313"/>
              <a:gd name="connsiteX160" fmla="*/ 7337654 w 9561741"/>
              <a:gd name="connsiteY160" fmla="*/ 3040857 h 4024313"/>
              <a:gd name="connsiteX161" fmla="*/ 7342416 w 9561741"/>
              <a:gd name="connsiteY161" fmla="*/ 3009900 h 4024313"/>
              <a:gd name="connsiteX162" fmla="*/ 7363848 w 9561741"/>
              <a:gd name="connsiteY162" fmla="*/ 2933700 h 4024313"/>
              <a:gd name="connsiteX163" fmla="*/ 7430523 w 9561741"/>
              <a:gd name="connsiteY163" fmla="*/ 2902744 h 4024313"/>
              <a:gd name="connsiteX164" fmla="*/ 7428141 w 9561741"/>
              <a:gd name="connsiteY164" fmla="*/ 2819400 h 4024313"/>
              <a:gd name="connsiteX165" fmla="*/ 7387660 w 9561741"/>
              <a:gd name="connsiteY165" fmla="*/ 2783682 h 4024313"/>
              <a:gd name="connsiteX166" fmla="*/ 7387660 w 9561741"/>
              <a:gd name="connsiteY166" fmla="*/ 2755107 h 4024313"/>
              <a:gd name="connsiteX167" fmla="*/ 7378135 w 9561741"/>
              <a:gd name="connsiteY167" fmla="*/ 2717007 h 4024313"/>
              <a:gd name="connsiteX168" fmla="*/ 7330510 w 9561741"/>
              <a:gd name="connsiteY168" fmla="*/ 2614613 h 4024313"/>
              <a:gd name="connsiteX169" fmla="*/ 7330510 w 9561741"/>
              <a:gd name="connsiteY169" fmla="*/ 2512219 h 4024313"/>
              <a:gd name="connsiteX170" fmla="*/ 7306698 w 9561741"/>
              <a:gd name="connsiteY170" fmla="*/ 2450307 h 4024313"/>
              <a:gd name="connsiteX171" fmla="*/ 7330510 w 9561741"/>
              <a:gd name="connsiteY171" fmla="*/ 2400300 h 4024313"/>
              <a:gd name="connsiteX172" fmla="*/ 7397185 w 9561741"/>
              <a:gd name="connsiteY172" fmla="*/ 2452688 h 4024313"/>
              <a:gd name="connsiteX173" fmla="*/ 7411473 w 9561741"/>
              <a:gd name="connsiteY173" fmla="*/ 2421732 h 4024313"/>
              <a:gd name="connsiteX174" fmla="*/ 7368610 w 9561741"/>
              <a:gd name="connsiteY174" fmla="*/ 2366963 h 4024313"/>
              <a:gd name="connsiteX175" fmla="*/ 7337654 w 9561741"/>
              <a:gd name="connsiteY175" fmla="*/ 2278857 h 4024313"/>
              <a:gd name="connsiteX176" fmla="*/ 7432904 w 9561741"/>
              <a:gd name="connsiteY176" fmla="*/ 2235994 h 4024313"/>
              <a:gd name="connsiteX177" fmla="*/ 7416235 w 9561741"/>
              <a:gd name="connsiteY177" fmla="*/ 2185988 h 4024313"/>
              <a:gd name="connsiteX178" fmla="*/ 7370991 w 9561741"/>
              <a:gd name="connsiteY178" fmla="*/ 2178844 h 4024313"/>
              <a:gd name="connsiteX179" fmla="*/ 7361466 w 9561741"/>
              <a:gd name="connsiteY179" fmla="*/ 2152650 h 4024313"/>
              <a:gd name="connsiteX180" fmla="*/ 7313841 w 9561741"/>
              <a:gd name="connsiteY180" fmla="*/ 2152650 h 4024313"/>
              <a:gd name="connsiteX181" fmla="*/ 7297173 w 9561741"/>
              <a:gd name="connsiteY181" fmla="*/ 2121694 h 4024313"/>
              <a:gd name="connsiteX182" fmla="*/ 7325748 w 9561741"/>
              <a:gd name="connsiteY182" fmla="*/ 2085975 h 4024313"/>
              <a:gd name="connsiteX183" fmla="*/ 7313841 w 9561741"/>
              <a:gd name="connsiteY183" fmla="*/ 2007394 h 4024313"/>
              <a:gd name="connsiteX184" fmla="*/ 7370991 w 9561741"/>
              <a:gd name="connsiteY184" fmla="*/ 1926432 h 4024313"/>
              <a:gd name="connsiteX185" fmla="*/ 7409091 w 9561741"/>
              <a:gd name="connsiteY185" fmla="*/ 1935957 h 4024313"/>
              <a:gd name="connsiteX186" fmla="*/ 7497198 w 9561741"/>
              <a:gd name="connsiteY186" fmla="*/ 1831182 h 4024313"/>
              <a:gd name="connsiteX187" fmla="*/ 7464646 w 9561741"/>
              <a:gd name="connsiteY187" fmla="*/ 1745153 h 4024313"/>
              <a:gd name="connsiteX188" fmla="*/ 7463860 w 9561741"/>
              <a:gd name="connsiteY188" fmla="*/ 1745457 h 4024313"/>
              <a:gd name="connsiteX189" fmla="*/ 7428141 w 9561741"/>
              <a:gd name="connsiteY189" fmla="*/ 1662113 h 4024313"/>
              <a:gd name="connsiteX190" fmla="*/ 7418616 w 9561741"/>
              <a:gd name="connsiteY190" fmla="*/ 1583532 h 4024313"/>
              <a:gd name="connsiteX191" fmla="*/ 7392423 w 9561741"/>
              <a:gd name="connsiteY191" fmla="*/ 1578769 h 4024313"/>
              <a:gd name="connsiteX192" fmla="*/ 7349560 w 9561741"/>
              <a:gd name="connsiteY192" fmla="*/ 1431132 h 4024313"/>
              <a:gd name="connsiteX193" fmla="*/ 7354323 w 9561741"/>
              <a:gd name="connsiteY193" fmla="*/ 1373982 h 4024313"/>
              <a:gd name="connsiteX194" fmla="*/ 7394804 w 9561741"/>
              <a:gd name="connsiteY194" fmla="*/ 1409700 h 4024313"/>
              <a:gd name="connsiteX195" fmla="*/ 7420998 w 9561741"/>
              <a:gd name="connsiteY195" fmla="*/ 1409700 h 4024313"/>
              <a:gd name="connsiteX196" fmla="*/ 7420998 w 9561741"/>
              <a:gd name="connsiteY196" fmla="*/ 1340644 h 4024313"/>
              <a:gd name="connsiteX197" fmla="*/ 7392423 w 9561741"/>
              <a:gd name="connsiteY197" fmla="*/ 1316832 h 4024313"/>
              <a:gd name="connsiteX198" fmla="*/ 7399566 w 9561741"/>
              <a:gd name="connsiteY198" fmla="*/ 1238250 h 4024313"/>
              <a:gd name="connsiteX199" fmla="*/ 7444810 w 9561741"/>
              <a:gd name="connsiteY199" fmla="*/ 1176338 h 4024313"/>
              <a:gd name="connsiteX200" fmla="*/ 7440048 w 9561741"/>
              <a:gd name="connsiteY200" fmla="*/ 1107282 h 4024313"/>
              <a:gd name="connsiteX201" fmla="*/ 7487673 w 9561741"/>
              <a:gd name="connsiteY201" fmla="*/ 1021557 h 4024313"/>
              <a:gd name="connsiteX202" fmla="*/ 7606735 w 9561741"/>
              <a:gd name="connsiteY202" fmla="*/ 1066800 h 4024313"/>
              <a:gd name="connsiteX203" fmla="*/ 7606735 w 9561741"/>
              <a:gd name="connsiteY203" fmla="*/ 1042988 h 4024313"/>
              <a:gd name="connsiteX204" fmla="*/ 7721035 w 9561741"/>
              <a:gd name="connsiteY204" fmla="*/ 1035844 h 4024313"/>
              <a:gd name="connsiteX205" fmla="*/ 7754373 w 9561741"/>
              <a:gd name="connsiteY205" fmla="*/ 1062038 h 4024313"/>
              <a:gd name="connsiteX206" fmla="*/ 7797235 w 9561741"/>
              <a:gd name="connsiteY206" fmla="*/ 1062038 h 4024313"/>
              <a:gd name="connsiteX207" fmla="*/ 7830573 w 9561741"/>
              <a:gd name="connsiteY207" fmla="*/ 1092994 h 4024313"/>
              <a:gd name="connsiteX208" fmla="*/ 7882960 w 9561741"/>
              <a:gd name="connsiteY208" fmla="*/ 1069182 h 4024313"/>
              <a:gd name="connsiteX209" fmla="*/ 7992498 w 9561741"/>
              <a:gd name="connsiteY209" fmla="*/ 1035844 h 4024313"/>
              <a:gd name="connsiteX210" fmla="*/ 8028216 w 9561741"/>
              <a:gd name="connsiteY210" fmla="*/ 1052513 h 4024313"/>
              <a:gd name="connsiteX211" fmla="*/ 8061554 w 9561741"/>
              <a:gd name="connsiteY211" fmla="*/ 1023938 h 4024313"/>
              <a:gd name="connsiteX212" fmla="*/ 8082985 w 9561741"/>
              <a:gd name="connsiteY212" fmla="*/ 1083469 h 4024313"/>
              <a:gd name="connsiteX213" fmla="*/ 8128229 w 9561741"/>
              <a:gd name="connsiteY213" fmla="*/ 1042988 h 4024313"/>
              <a:gd name="connsiteX214" fmla="*/ 8097273 w 9561741"/>
              <a:gd name="connsiteY214" fmla="*/ 969169 h 4024313"/>
              <a:gd name="connsiteX215" fmla="*/ 8132991 w 9561741"/>
              <a:gd name="connsiteY215" fmla="*/ 935832 h 4024313"/>
              <a:gd name="connsiteX216" fmla="*/ 8132991 w 9561741"/>
              <a:gd name="connsiteY216" fmla="*/ 919163 h 4024313"/>
              <a:gd name="connsiteX217" fmla="*/ 8168710 w 9561741"/>
              <a:gd name="connsiteY217" fmla="*/ 883444 h 4024313"/>
              <a:gd name="connsiteX218" fmla="*/ 8171091 w 9561741"/>
              <a:gd name="connsiteY218" fmla="*/ 847725 h 4024313"/>
              <a:gd name="connsiteX219" fmla="*/ 8082985 w 9561741"/>
              <a:gd name="connsiteY219" fmla="*/ 823913 h 4024313"/>
              <a:gd name="connsiteX220" fmla="*/ 8085366 w 9561741"/>
              <a:gd name="connsiteY220" fmla="*/ 862013 h 4024313"/>
              <a:gd name="connsiteX221" fmla="*/ 8049648 w 9561741"/>
              <a:gd name="connsiteY221" fmla="*/ 859632 h 4024313"/>
              <a:gd name="connsiteX222" fmla="*/ 8032979 w 9561741"/>
              <a:gd name="connsiteY222" fmla="*/ 781050 h 4024313"/>
              <a:gd name="connsiteX223" fmla="*/ 7952016 w 9561741"/>
              <a:gd name="connsiteY223" fmla="*/ 676275 h 4024313"/>
              <a:gd name="connsiteX224" fmla="*/ 7916298 w 9561741"/>
              <a:gd name="connsiteY224" fmla="*/ 671513 h 4024313"/>
              <a:gd name="connsiteX225" fmla="*/ 7794854 w 9561741"/>
              <a:gd name="connsiteY225" fmla="*/ 488157 h 4024313"/>
              <a:gd name="connsiteX226" fmla="*/ 7454335 w 9561741"/>
              <a:gd name="connsiteY226" fmla="*/ 314325 h 4024313"/>
              <a:gd name="connsiteX227" fmla="*/ 7016185 w 9561741"/>
              <a:gd name="connsiteY227" fmla="*/ 238126 h 4024313"/>
              <a:gd name="connsiteX228" fmla="*/ 6978085 w 9561741"/>
              <a:gd name="connsiteY228" fmla="*/ 214313 h 4024313"/>
              <a:gd name="connsiteX229" fmla="*/ 6970941 w 9561741"/>
              <a:gd name="connsiteY229" fmla="*/ 185739 h 4024313"/>
              <a:gd name="connsiteX230" fmla="*/ 6930460 w 9561741"/>
              <a:gd name="connsiteY230" fmla="*/ 169070 h 4024313"/>
              <a:gd name="connsiteX231" fmla="*/ 6909029 w 9561741"/>
              <a:gd name="connsiteY231" fmla="*/ 178594 h 4024313"/>
              <a:gd name="connsiteX232" fmla="*/ 6959035 w 9561741"/>
              <a:gd name="connsiteY232" fmla="*/ 250032 h 4024313"/>
              <a:gd name="connsiteX233" fmla="*/ 6623279 w 9561741"/>
              <a:gd name="connsiteY233" fmla="*/ 383382 h 4024313"/>
              <a:gd name="connsiteX234" fmla="*/ 6435160 w 9561741"/>
              <a:gd name="connsiteY234" fmla="*/ 381001 h 4024313"/>
              <a:gd name="connsiteX235" fmla="*/ 6251804 w 9561741"/>
              <a:gd name="connsiteY235" fmla="*/ 416719 h 4024313"/>
              <a:gd name="connsiteX236" fmla="*/ 6235135 w 9561741"/>
              <a:gd name="connsiteY236" fmla="*/ 445294 h 4024313"/>
              <a:gd name="connsiteX237" fmla="*/ 6154173 w 9561741"/>
              <a:gd name="connsiteY237" fmla="*/ 473870 h 4024313"/>
              <a:gd name="connsiteX238" fmla="*/ 6099404 w 9561741"/>
              <a:gd name="connsiteY238" fmla="*/ 692944 h 4024313"/>
              <a:gd name="connsiteX239" fmla="*/ 6061304 w 9561741"/>
              <a:gd name="connsiteY239" fmla="*/ 766763 h 4024313"/>
              <a:gd name="connsiteX240" fmla="*/ 5949385 w 9561741"/>
              <a:gd name="connsiteY240" fmla="*/ 854869 h 4024313"/>
              <a:gd name="connsiteX241" fmla="*/ 5970816 w 9561741"/>
              <a:gd name="connsiteY241" fmla="*/ 885825 h 4024313"/>
              <a:gd name="connsiteX242" fmla="*/ 5973198 w 9561741"/>
              <a:gd name="connsiteY242" fmla="*/ 902494 h 4024313"/>
              <a:gd name="connsiteX243" fmla="*/ 5939860 w 9561741"/>
              <a:gd name="connsiteY243" fmla="*/ 921544 h 4024313"/>
              <a:gd name="connsiteX244" fmla="*/ 5880329 w 9561741"/>
              <a:gd name="connsiteY244" fmla="*/ 892969 h 4024313"/>
              <a:gd name="connsiteX245" fmla="*/ 5868423 w 9561741"/>
              <a:gd name="connsiteY245" fmla="*/ 912019 h 4024313"/>
              <a:gd name="connsiteX246" fmla="*/ 5887473 w 9561741"/>
              <a:gd name="connsiteY246" fmla="*/ 954882 h 4024313"/>
              <a:gd name="connsiteX247" fmla="*/ 5880329 w 9561741"/>
              <a:gd name="connsiteY247" fmla="*/ 964407 h 4024313"/>
              <a:gd name="connsiteX248" fmla="*/ 5839848 w 9561741"/>
              <a:gd name="connsiteY248" fmla="*/ 945357 h 4024313"/>
              <a:gd name="connsiteX249" fmla="*/ 5839848 w 9561741"/>
              <a:gd name="connsiteY249" fmla="*/ 981075 h 4024313"/>
              <a:gd name="connsiteX250" fmla="*/ 5816035 w 9561741"/>
              <a:gd name="connsiteY250" fmla="*/ 957263 h 4024313"/>
              <a:gd name="connsiteX251" fmla="*/ 5788974 w 9561741"/>
              <a:gd name="connsiteY251" fmla="*/ 982294 h 4024313"/>
              <a:gd name="connsiteX252" fmla="*/ 5801748 w 9561741"/>
              <a:gd name="connsiteY252" fmla="*/ 981075 h 4024313"/>
              <a:gd name="connsiteX253" fmla="*/ 5830323 w 9561741"/>
              <a:gd name="connsiteY253" fmla="*/ 1026319 h 4024313"/>
              <a:gd name="connsiteX254" fmla="*/ 5827941 w 9561741"/>
              <a:gd name="connsiteY254" fmla="*/ 1050132 h 4024313"/>
              <a:gd name="connsiteX255" fmla="*/ 5785079 w 9561741"/>
              <a:gd name="connsiteY255" fmla="*/ 1059657 h 4024313"/>
              <a:gd name="connsiteX256" fmla="*/ 5811273 w 9561741"/>
              <a:gd name="connsiteY256" fmla="*/ 1092994 h 4024313"/>
              <a:gd name="connsiteX257" fmla="*/ 5813654 w 9561741"/>
              <a:gd name="connsiteY257" fmla="*/ 1147763 h 4024313"/>
              <a:gd name="connsiteX258" fmla="*/ 5813654 w 9561741"/>
              <a:gd name="connsiteY258" fmla="*/ 1216819 h 4024313"/>
              <a:gd name="connsiteX259" fmla="*/ 5835085 w 9561741"/>
              <a:gd name="connsiteY259" fmla="*/ 1257300 h 4024313"/>
              <a:gd name="connsiteX260" fmla="*/ 5842229 w 9561741"/>
              <a:gd name="connsiteY260" fmla="*/ 1283494 h 4024313"/>
              <a:gd name="connsiteX261" fmla="*/ 5887473 w 9561741"/>
              <a:gd name="connsiteY261" fmla="*/ 1278732 h 4024313"/>
              <a:gd name="connsiteX262" fmla="*/ 5887473 w 9561741"/>
              <a:gd name="connsiteY262" fmla="*/ 1219200 h 4024313"/>
              <a:gd name="connsiteX263" fmla="*/ 5861279 w 9561741"/>
              <a:gd name="connsiteY263" fmla="*/ 1183482 h 4024313"/>
              <a:gd name="connsiteX264" fmla="*/ 5875566 w 9561741"/>
              <a:gd name="connsiteY264" fmla="*/ 1166813 h 4024313"/>
              <a:gd name="connsiteX265" fmla="*/ 5866041 w 9561741"/>
              <a:gd name="connsiteY265" fmla="*/ 1116807 h 4024313"/>
              <a:gd name="connsiteX266" fmla="*/ 5870804 w 9561741"/>
              <a:gd name="connsiteY266" fmla="*/ 1083469 h 4024313"/>
              <a:gd name="connsiteX267" fmla="*/ 5970816 w 9561741"/>
              <a:gd name="connsiteY267" fmla="*/ 1088232 h 4024313"/>
              <a:gd name="connsiteX268" fmla="*/ 6016060 w 9561741"/>
              <a:gd name="connsiteY268" fmla="*/ 1143000 h 4024313"/>
              <a:gd name="connsiteX269" fmla="*/ 5982723 w 9561741"/>
              <a:gd name="connsiteY269" fmla="*/ 1262063 h 4024313"/>
              <a:gd name="connsiteX270" fmla="*/ 5882710 w 9561741"/>
              <a:gd name="connsiteY270" fmla="*/ 1364457 h 4024313"/>
              <a:gd name="connsiteX271" fmla="*/ 5649348 w 9561741"/>
              <a:gd name="connsiteY271" fmla="*/ 1493044 h 4024313"/>
              <a:gd name="connsiteX272" fmla="*/ 5311210 w 9561741"/>
              <a:gd name="connsiteY272" fmla="*/ 1593057 h 4024313"/>
              <a:gd name="connsiteX273" fmla="*/ 5285016 w 9561741"/>
              <a:gd name="connsiteY273" fmla="*/ 1662113 h 4024313"/>
              <a:gd name="connsiteX274" fmla="*/ 5118329 w 9561741"/>
              <a:gd name="connsiteY274" fmla="*/ 1719263 h 4024313"/>
              <a:gd name="connsiteX275" fmla="*/ 5008791 w 9561741"/>
              <a:gd name="connsiteY275" fmla="*/ 1790700 h 4024313"/>
              <a:gd name="connsiteX276" fmla="*/ 4980216 w 9561741"/>
              <a:gd name="connsiteY276" fmla="*/ 1907382 h 4024313"/>
              <a:gd name="connsiteX277" fmla="*/ 4915923 w 9561741"/>
              <a:gd name="connsiteY277" fmla="*/ 1983582 h 4024313"/>
              <a:gd name="connsiteX278" fmla="*/ 4915923 w 9561741"/>
              <a:gd name="connsiteY278" fmla="*/ 2052638 h 4024313"/>
              <a:gd name="connsiteX279" fmla="*/ 4842104 w 9561741"/>
              <a:gd name="connsiteY279" fmla="*/ 2088357 h 4024313"/>
              <a:gd name="connsiteX280" fmla="*/ 4842104 w 9561741"/>
              <a:gd name="connsiteY280" fmla="*/ 2190750 h 4024313"/>
              <a:gd name="connsiteX281" fmla="*/ 4830198 w 9561741"/>
              <a:gd name="connsiteY281" fmla="*/ 2233613 h 4024313"/>
              <a:gd name="connsiteX282" fmla="*/ 4915923 w 9561741"/>
              <a:gd name="connsiteY282" fmla="*/ 2300288 h 4024313"/>
              <a:gd name="connsiteX283" fmla="*/ 4904016 w 9561741"/>
              <a:gd name="connsiteY283" fmla="*/ 2397919 h 4024313"/>
              <a:gd name="connsiteX284" fmla="*/ 4895529 w 9561741"/>
              <a:gd name="connsiteY284" fmla="*/ 2404304 h 4024313"/>
              <a:gd name="connsiteX285" fmla="*/ 4715898 w 9561741"/>
              <a:gd name="connsiteY285" fmla="*/ 2712244 h 4024313"/>
              <a:gd name="connsiteX286" fmla="*/ 4689704 w 9561741"/>
              <a:gd name="connsiteY286" fmla="*/ 2726532 h 4024313"/>
              <a:gd name="connsiteX287" fmla="*/ 4639698 w 9561741"/>
              <a:gd name="connsiteY287" fmla="*/ 2705100 h 4024313"/>
              <a:gd name="connsiteX288" fmla="*/ 4620648 w 9561741"/>
              <a:gd name="connsiteY288" fmla="*/ 2733675 h 4024313"/>
              <a:gd name="connsiteX289" fmla="*/ 4651604 w 9561741"/>
              <a:gd name="connsiteY289" fmla="*/ 2757488 h 4024313"/>
              <a:gd name="connsiteX290" fmla="*/ 4692085 w 9561741"/>
              <a:gd name="connsiteY290" fmla="*/ 2757488 h 4024313"/>
              <a:gd name="connsiteX291" fmla="*/ 4696848 w 9561741"/>
              <a:gd name="connsiteY291" fmla="*/ 2778919 h 4024313"/>
              <a:gd name="connsiteX292" fmla="*/ 4663510 w 9561741"/>
              <a:gd name="connsiteY292" fmla="*/ 2805113 h 4024313"/>
              <a:gd name="connsiteX293" fmla="*/ 4634935 w 9561741"/>
              <a:gd name="connsiteY293" fmla="*/ 2850357 h 4024313"/>
              <a:gd name="connsiteX294" fmla="*/ 4501585 w 9561741"/>
              <a:gd name="connsiteY294" fmla="*/ 2907507 h 4024313"/>
              <a:gd name="connsiteX295" fmla="*/ 4242029 w 9561741"/>
              <a:gd name="connsiteY295" fmla="*/ 3121819 h 4024313"/>
              <a:gd name="connsiteX296" fmla="*/ 4206310 w 9561741"/>
              <a:gd name="connsiteY296" fmla="*/ 3240882 h 4024313"/>
              <a:gd name="connsiteX297" fmla="*/ 4151541 w 9561741"/>
              <a:gd name="connsiteY297" fmla="*/ 3374232 h 4024313"/>
              <a:gd name="connsiteX298" fmla="*/ 4084866 w 9561741"/>
              <a:gd name="connsiteY298" fmla="*/ 3524250 h 4024313"/>
              <a:gd name="connsiteX299" fmla="*/ 4082485 w 9561741"/>
              <a:gd name="connsiteY299" fmla="*/ 3717132 h 4024313"/>
              <a:gd name="connsiteX300" fmla="*/ 4158685 w 9561741"/>
              <a:gd name="connsiteY300" fmla="*/ 3838575 h 4024313"/>
              <a:gd name="connsiteX301" fmla="*/ 4180116 w 9561741"/>
              <a:gd name="connsiteY301" fmla="*/ 3840957 h 4024313"/>
              <a:gd name="connsiteX302" fmla="*/ 4196785 w 9561741"/>
              <a:gd name="connsiteY302" fmla="*/ 3867150 h 4024313"/>
              <a:gd name="connsiteX303" fmla="*/ 4299179 w 9561741"/>
              <a:gd name="connsiteY303" fmla="*/ 3926682 h 4024313"/>
              <a:gd name="connsiteX304" fmla="*/ 4330135 w 9561741"/>
              <a:gd name="connsiteY304" fmla="*/ 3971925 h 4024313"/>
              <a:gd name="connsiteX305" fmla="*/ 4272985 w 9561741"/>
              <a:gd name="connsiteY305" fmla="*/ 4024313 h 4024313"/>
              <a:gd name="connsiteX306" fmla="*/ 4125348 w 9561741"/>
              <a:gd name="connsiteY306" fmla="*/ 3981450 h 4024313"/>
              <a:gd name="connsiteX307" fmla="*/ 4070579 w 9561741"/>
              <a:gd name="connsiteY307" fmla="*/ 3988594 h 4024313"/>
              <a:gd name="connsiteX308" fmla="*/ 4020573 w 9561741"/>
              <a:gd name="connsiteY308" fmla="*/ 3945732 h 4024313"/>
              <a:gd name="connsiteX309" fmla="*/ 3920561 w 9561741"/>
              <a:gd name="connsiteY309" fmla="*/ 3914775 h 4024313"/>
              <a:gd name="connsiteX310" fmla="*/ 3756255 w 9561741"/>
              <a:gd name="connsiteY310" fmla="*/ 3829050 h 4024313"/>
              <a:gd name="connsiteX311" fmla="*/ 3346680 w 9561741"/>
              <a:gd name="connsiteY311" fmla="*/ 3662363 h 4024313"/>
              <a:gd name="connsiteX312" fmla="*/ 2911731 w 9561741"/>
              <a:gd name="connsiteY312" fmla="*/ 3554167 h 4024313"/>
              <a:gd name="connsiteX313" fmla="*/ 2803755 w 9561741"/>
              <a:gd name="connsiteY313" fmla="*/ 3538538 h 4024313"/>
              <a:gd name="connsiteX314" fmla="*/ 2589442 w 9561741"/>
              <a:gd name="connsiteY314" fmla="*/ 3512344 h 4024313"/>
              <a:gd name="connsiteX315" fmla="*/ 2429899 w 9561741"/>
              <a:gd name="connsiteY315" fmla="*/ 3533775 h 4024313"/>
              <a:gd name="connsiteX316" fmla="*/ 2396561 w 9561741"/>
              <a:gd name="connsiteY316" fmla="*/ 3500438 h 4024313"/>
              <a:gd name="connsiteX317" fmla="*/ 2367986 w 9561741"/>
              <a:gd name="connsiteY317" fmla="*/ 3500438 h 4024313"/>
              <a:gd name="connsiteX318" fmla="*/ 2382274 w 9561741"/>
              <a:gd name="connsiteY318" fmla="*/ 3545682 h 4024313"/>
              <a:gd name="connsiteX319" fmla="*/ 2232255 w 9561741"/>
              <a:gd name="connsiteY319" fmla="*/ 3562350 h 4024313"/>
              <a:gd name="connsiteX320" fmla="*/ 1848874 w 9561741"/>
              <a:gd name="connsiteY320" fmla="*/ 3669507 h 4024313"/>
              <a:gd name="connsiteX321" fmla="*/ 1744099 w 9561741"/>
              <a:gd name="connsiteY321" fmla="*/ 3652838 h 4024313"/>
              <a:gd name="connsiteX322" fmla="*/ 1677424 w 9561741"/>
              <a:gd name="connsiteY322" fmla="*/ 3657600 h 4024313"/>
              <a:gd name="connsiteX323" fmla="*/ 1429774 w 9561741"/>
              <a:gd name="connsiteY323" fmla="*/ 3564732 h 4024313"/>
              <a:gd name="connsiteX324" fmla="*/ 953524 w 9561741"/>
              <a:gd name="connsiteY324" fmla="*/ 3467100 h 4024313"/>
              <a:gd name="connsiteX325" fmla="*/ 674917 w 9561741"/>
              <a:gd name="connsiteY325" fmla="*/ 3455194 h 4024313"/>
              <a:gd name="connsiteX326" fmla="*/ 660630 w 9561741"/>
              <a:gd name="connsiteY326" fmla="*/ 3431382 h 4024313"/>
              <a:gd name="connsiteX327" fmla="*/ 724924 w 9561741"/>
              <a:gd name="connsiteY327" fmla="*/ 3417094 h 4024313"/>
              <a:gd name="connsiteX328" fmla="*/ 746355 w 9561741"/>
              <a:gd name="connsiteY328" fmla="*/ 3340894 h 4024313"/>
              <a:gd name="connsiteX329" fmla="*/ 810649 w 9561741"/>
              <a:gd name="connsiteY329" fmla="*/ 3319463 h 4024313"/>
              <a:gd name="connsiteX330" fmla="*/ 753499 w 9561741"/>
              <a:gd name="connsiteY330" fmla="*/ 3264694 h 4024313"/>
              <a:gd name="connsiteX331" fmla="*/ 758261 w 9561741"/>
              <a:gd name="connsiteY331" fmla="*/ 3226594 h 4024313"/>
              <a:gd name="connsiteX332" fmla="*/ 784455 w 9561741"/>
              <a:gd name="connsiteY332" fmla="*/ 3198019 h 4024313"/>
              <a:gd name="connsiteX333" fmla="*/ 829699 w 9561741"/>
              <a:gd name="connsiteY333" fmla="*/ 3100388 h 4024313"/>
              <a:gd name="connsiteX334" fmla="*/ 913042 w 9561741"/>
              <a:gd name="connsiteY334" fmla="*/ 3067050 h 4024313"/>
              <a:gd name="connsiteX335" fmla="*/ 910661 w 9561741"/>
              <a:gd name="connsiteY335" fmla="*/ 3040857 h 4024313"/>
              <a:gd name="connsiteX336" fmla="*/ 877324 w 9561741"/>
              <a:gd name="connsiteY336" fmla="*/ 3014663 h 4024313"/>
              <a:gd name="connsiteX337" fmla="*/ 877324 w 9561741"/>
              <a:gd name="connsiteY337" fmla="*/ 2983707 h 4024313"/>
              <a:gd name="connsiteX338" fmla="*/ 970192 w 9561741"/>
              <a:gd name="connsiteY338" fmla="*/ 2897982 h 4024313"/>
              <a:gd name="connsiteX339" fmla="*/ 970192 w 9561741"/>
              <a:gd name="connsiteY339" fmla="*/ 2869407 h 4024313"/>
              <a:gd name="connsiteX340" fmla="*/ 839224 w 9561741"/>
              <a:gd name="connsiteY340" fmla="*/ 2928938 h 4024313"/>
              <a:gd name="connsiteX341" fmla="*/ 805886 w 9561741"/>
              <a:gd name="connsiteY341" fmla="*/ 3050382 h 4024313"/>
              <a:gd name="connsiteX342" fmla="*/ 786836 w 9561741"/>
              <a:gd name="connsiteY342" fmla="*/ 3057525 h 4024313"/>
              <a:gd name="connsiteX343" fmla="*/ 741592 w 9561741"/>
              <a:gd name="connsiteY343" fmla="*/ 3026569 h 4024313"/>
              <a:gd name="connsiteX344" fmla="*/ 710636 w 9561741"/>
              <a:gd name="connsiteY344" fmla="*/ 3117057 h 4024313"/>
              <a:gd name="connsiteX345" fmla="*/ 720161 w 9561741"/>
              <a:gd name="connsiteY345" fmla="*/ 3148013 h 4024313"/>
              <a:gd name="connsiteX346" fmla="*/ 693967 w 9561741"/>
              <a:gd name="connsiteY346" fmla="*/ 3209925 h 4024313"/>
              <a:gd name="connsiteX347" fmla="*/ 677299 w 9561741"/>
              <a:gd name="connsiteY347" fmla="*/ 3209925 h 4024313"/>
              <a:gd name="connsiteX348" fmla="*/ 658249 w 9561741"/>
              <a:gd name="connsiteY348" fmla="*/ 3150394 h 4024313"/>
              <a:gd name="connsiteX349" fmla="*/ 636817 w 9561741"/>
              <a:gd name="connsiteY349" fmla="*/ 3155157 h 4024313"/>
              <a:gd name="connsiteX350" fmla="*/ 613005 w 9561741"/>
              <a:gd name="connsiteY350" fmla="*/ 3219450 h 4024313"/>
              <a:gd name="connsiteX351" fmla="*/ 593955 w 9561741"/>
              <a:gd name="connsiteY351" fmla="*/ 3202782 h 4024313"/>
              <a:gd name="connsiteX352" fmla="*/ 660630 w 9561741"/>
              <a:gd name="connsiteY352" fmla="*/ 2936082 h 4024313"/>
              <a:gd name="connsiteX353" fmla="*/ 705874 w 9561741"/>
              <a:gd name="connsiteY353" fmla="*/ 2895600 h 4024313"/>
              <a:gd name="connsiteX354" fmla="*/ 734449 w 9561741"/>
              <a:gd name="connsiteY354" fmla="*/ 2843213 h 4024313"/>
              <a:gd name="connsiteX355" fmla="*/ 755880 w 9561741"/>
              <a:gd name="connsiteY355" fmla="*/ 2828925 h 4024313"/>
              <a:gd name="connsiteX356" fmla="*/ 810649 w 9561741"/>
              <a:gd name="connsiteY356" fmla="*/ 2847975 h 4024313"/>
              <a:gd name="connsiteX357" fmla="*/ 817792 w 9561741"/>
              <a:gd name="connsiteY357" fmla="*/ 2843213 h 4024313"/>
              <a:gd name="connsiteX358" fmla="*/ 834461 w 9561741"/>
              <a:gd name="connsiteY358" fmla="*/ 2814638 h 4024313"/>
              <a:gd name="connsiteX359" fmla="*/ 777311 w 9561741"/>
              <a:gd name="connsiteY359" fmla="*/ 2807494 h 4024313"/>
              <a:gd name="connsiteX360" fmla="*/ 777311 w 9561741"/>
              <a:gd name="connsiteY360" fmla="*/ 2781300 h 4024313"/>
              <a:gd name="connsiteX361" fmla="*/ 755880 w 9561741"/>
              <a:gd name="connsiteY361" fmla="*/ 2736057 h 4024313"/>
              <a:gd name="connsiteX362" fmla="*/ 713017 w 9561741"/>
              <a:gd name="connsiteY362" fmla="*/ 2724150 h 4024313"/>
              <a:gd name="connsiteX363" fmla="*/ 717780 w 9561741"/>
              <a:gd name="connsiteY363" fmla="*/ 2705100 h 4024313"/>
              <a:gd name="connsiteX364" fmla="*/ 655867 w 9561741"/>
              <a:gd name="connsiteY364" fmla="*/ 2676525 h 4024313"/>
              <a:gd name="connsiteX365" fmla="*/ 610624 w 9561741"/>
              <a:gd name="connsiteY365" fmla="*/ 2707482 h 4024313"/>
              <a:gd name="connsiteX366" fmla="*/ 579667 w 9561741"/>
              <a:gd name="connsiteY366" fmla="*/ 2688432 h 4024313"/>
              <a:gd name="connsiteX367" fmla="*/ 503467 w 9561741"/>
              <a:gd name="connsiteY367" fmla="*/ 2731294 h 4024313"/>
              <a:gd name="connsiteX368" fmla="*/ 496324 w 9561741"/>
              <a:gd name="connsiteY368" fmla="*/ 2819400 h 4024313"/>
              <a:gd name="connsiteX369" fmla="*/ 443936 w 9561741"/>
              <a:gd name="connsiteY369" fmla="*/ 2864644 h 4024313"/>
              <a:gd name="connsiteX370" fmla="*/ 410599 w 9561741"/>
              <a:gd name="connsiteY370" fmla="*/ 2826544 h 4024313"/>
              <a:gd name="connsiteX371" fmla="*/ 351067 w 9561741"/>
              <a:gd name="connsiteY371" fmla="*/ 2805113 h 4024313"/>
              <a:gd name="connsiteX372" fmla="*/ 289155 w 9561741"/>
              <a:gd name="connsiteY372" fmla="*/ 2824163 h 4024313"/>
              <a:gd name="connsiteX373" fmla="*/ 262961 w 9561741"/>
              <a:gd name="connsiteY373" fmla="*/ 2847975 h 4024313"/>
              <a:gd name="connsiteX374" fmla="*/ 243911 w 9561741"/>
              <a:gd name="connsiteY374" fmla="*/ 2838450 h 4024313"/>
              <a:gd name="connsiteX375" fmla="*/ 172474 w 9561741"/>
              <a:gd name="connsiteY375" fmla="*/ 2890838 h 4024313"/>
              <a:gd name="connsiteX376" fmla="*/ 177236 w 9561741"/>
              <a:gd name="connsiteY376" fmla="*/ 2917032 h 4024313"/>
              <a:gd name="connsiteX377" fmla="*/ 217717 w 9561741"/>
              <a:gd name="connsiteY377" fmla="*/ 2907507 h 4024313"/>
              <a:gd name="connsiteX378" fmla="*/ 236767 w 9561741"/>
              <a:gd name="connsiteY378" fmla="*/ 2921794 h 4024313"/>
              <a:gd name="connsiteX379" fmla="*/ 301061 w 9561741"/>
              <a:gd name="connsiteY379" fmla="*/ 2886075 h 4024313"/>
              <a:gd name="connsiteX380" fmla="*/ 324874 w 9561741"/>
              <a:gd name="connsiteY380" fmla="*/ 2897982 h 4024313"/>
              <a:gd name="connsiteX381" fmla="*/ 277249 w 9561741"/>
              <a:gd name="connsiteY381" fmla="*/ 2943225 h 4024313"/>
              <a:gd name="connsiteX382" fmla="*/ 322492 w 9561741"/>
              <a:gd name="connsiteY382" fmla="*/ 2974182 h 4024313"/>
              <a:gd name="connsiteX383" fmla="*/ 341542 w 9561741"/>
              <a:gd name="connsiteY383" fmla="*/ 3040857 h 4024313"/>
              <a:gd name="connsiteX384" fmla="*/ 274867 w 9561741"/>
              <a:gd name="connsiteY384" fmla="*/ 3081338 h 4024313"/>
              <a:gd name="connsiteX385" fmla="*/ 284392 w 9561741"/>
              <a:gd name="connsiteY385" fmla="*/ 3121819 h 4024313"/>
              <a:gd name="connsiteX386" fmla="*/ 348686 w 9561741"/>
              <a:gd name="connsiteY386" fmla="*/ 3150394 h 4024313"/>
              <a:gd name="connsiteX387" fmla="*/ 374880 w 9561741"/>
              <a:gd name="connsiteY387" fmla="*/ 3140869 h 4024313"/>
              <a:gd name="connsiteX388" fmla="*/ 412980 w 9561741"/>
              <a:gd name="connsiteY388" fmla="*/ 3159919 h 4024313"/>
              <a:gd name="connsiteX389" fmla="*/ 412980 w 9561741"/>
              <a:gd name="connsiteY389" fmla="*/ 3183732 h 4024313"/>
              <a:gd name="connsiteX390" fmla="*/ 434411 w 9561741"/>
              <a:gd name="connsiteY390" fmla="*/ 3219450 h 4024313"/>
              <a:gd name="connsiteX391" fmla="*/ 472511 w 9561741"/>
              <a:gd name="connsiteY391" fmla="*/ 3219450 h 4024313"/>
              <a:gd name="connsiteX392" fmla="*/ 508230 w 9561741"/>
              <a:gd name="connsiteY392" fmla="*/ 3302794 h 4024313"/>
              <a:gd name="connsiteX393" fmla="*/ 541567 w 9561741"/>
              <a:gd name="connsiteY393" fmla="*/ 3312319 h 4024313"/>
              <a:gd name="connsiteX394" fmla="*/ 551092 w 9561741"/>
              <a:gd name="connsiteY394" fmla="*/ 3378994 h 4024313"/>
              <a:gd name="connsiteX395" fmla="*/ 627292 w 9561741"/>
              <a:gd name="connsiteY395" fmla="*/ 3419475 h 4024313"/>
              <a:gd name="connsiteX396" fmla="*/ 536805 w 9561741"/>
              <a:gd name="connsiteY396" fmla="*/ 3424238 h 4024313"/>
              <a:gd name="connsiteX397" fmla="*/ 327255 w 9561741"/>
              <a:gd name="connsiteY397" fmla="*/ 3431382 h 4024313"/>
              <a:gd name="connsiteX398" fmla="*/ 10549 w 9561741"/>
              <a:gd name="connsiteY398" fmla="*/ 3490913 h 4024313"/>
              <a:gd name="connsiteX399" fmla="*/ 18645 w 9561741"/>
              <a:gd name="connsiteY399" fmla="*/ 186690 h 4024313"/>
              <a:gd name="connsiteX0" fmla="*/ 0 w 9551192"/>
              <a:gd name="connsiteY0" fmla="*/ 3490913 h 4024313"/>
              <a:gd name="connsiteX1" fmla="*/ 4616739 w 9551192"/>
              <a:gd name="connsiteY1" fmla="*/ 2474930 h 4024313"/>
              <a:gd name="connsiteX2" fmla="*/ 4481511 w 9551192"/>
              <a:gd name="connsiteY2" fmla="*/ 1912144 h 4024313"/>
              <a:gd name="connsiteX3" fmla="*/ 4643436 w 9551192"/>
              <a:gd name="connsiteY3" fmla="*/ 1090613 h 4024313"/>
              <a:gd name="connsiteX4" fmla="*/ 5712554 w 9551192"/>
              <a:gd name="connsiteY4" fmla="*/ 988581 h 4024313"/>
              <a:gd name="connsiteX5" fmla="*/ 5738811 w 9551192"/>
              <a:gd name="connsiteY5" fmla="*/ 345282 h 4024313"/>
              <a:gd name="connsiteX6" fmla="*/ 6372224 w 9551192"/>
              <a:gd name="connsiteY6" fmla="*/ 0 h 4024313"/>
              <a:gd name="connsiteX7" fmla="*/ 7508080 w 9551192"/>
              <a:gd name="connsiteY7" fmla="*/ 109538 h 4024313"/>
              <a:gd name="connsiteX8" fmla="*/ 8418819 w 9551192"/>
              <a:gd name="connsiteY8" fmla="*/ 360414 h 4024313"/>
              <a:gd name="connsiteX9" fmla="*/ 9072561 w 9551192"/>
              <a:gd name="connsiteY9" fmla="*/ 126207 h 4024313"/>
              <a:gd name="connsiteX10" fmla="*/ 9339261 w 9551192"/>
              <a:gd name="connsiteY10" fmla="*/ 197644 h 4024313"/>
              <a:gd name="connsiteX11" fmla="*/ 9339261 w 9551192"/>
              <a:gd name="connsiteY11" fmla="*/ 280988 h 4024313"/>
              <a:gd name="connsiteX12" fmla="*/ 9258299 w 9551192"/>
              <a:gd name="connsiteY12" fmla="*/ 378619 h 4024313"/>
              <a:gd name="connsiteX13" fmla="*/ 9217817 w 9551192"/>
              <a:gd name="connsiteY13" fmla="*/ 392907 h 4024313"/>
              <a:gd name="connsiteX14" fmla="*/ 9179717 w 9551192"/>
              <a:gd name="connsiteY14" fmla="*/ 471488 h 4024313"/>
              <a:gd name="connsiteX15" fmla="*/ 9129711 w 9551192"/>
              <a:gd name="connsiteY15" fmla="*/ 514350 h 4024313"/>
              <a:gd name="connsiteX16" fmla="*/ 9129711 w 9551192"/>
              <a:gd name="connsiteY16" fmla="*/ 542926 h 4024313"/>
              <a:gd name="connsiteX17" fmla="*/ 9165430 w 9551192"/>
              <a:gd name="connsiteY17" fmla="*/ 569119 h 4024313"/>
              <a:gd name="connsiteX18" fmla="*/ 9165430 w 9551192"/>
              <a:gd name="connsiteY18" fmla="*/ 602458 h 4024313"/>
              <a:gd name="connsiteX19" fmla="*/ 9115424 w 9551192"/>
              <a:gd name="connsiteY19" fmla="*/ 633414 h 4024313"/>
              <a:gd name="connsiteX20" fmla="*/ 9148761 w 9551192"/>
              <a:gd name="connsiteY20" fmla="*/ 714375 h 4024313"/>
              <a:gd name="connsiteX21" fmla="*/ 9091611 w 9551192"/>
              <a:gd name="connsiteY21" fmla="*/ 812007 h 4024313"/>
              <a:gd name="connsiteX22" fmla="*/ 9108280 w 9551192"/>
              <a:gd name="connsiteY22" fmla="*/ 871538 h 4024313"/>
              <a:gd name="connsiteX23" fmla="*/ 9146380 w 9551192"/>
              <a:gd name="connsiteY23" fmla="*/ 864394 h 4024313"/>
              <a:gd name="connsiteX24" fmla="*/ 9179717 w 9551192"/>
              <a:gd name="connsiteY24" fmla="*/ 890588 h 4024313"/>
              <a:gd name="connsiteX25" fmla="*/ 9239249 w 9551192"/>
              <a:gd name="connsiteY25" fmla="*/ 859632 h 4024313"/>
              <a:gd name="connsiteX26" fmla="*/ 9272586 w 9551192"/>
              <a:gd name="connsiteY26" fmla="*/ 888207 h 4024313"/>
              <a:gd name="connsiteX27" fmla="*/ 9265442 w 9551192"/>
              <a:gd name="connsiteY27" fmla="*/ 964407 h 4024313"/>
              <a:gd name="connsiteX28" fmla="*/ 9270205 w 9551192"/>
              <a:gd name="connsiteY28" fmla="*/ 1038225 h 4024313"/>
              <a:gd name="connsiteX29" fmla="*/ 9260680 w 9551192"/>
              <a:gd name="connsiteY29" fmla="*/ 1073944 h 4024313"/>
              <a:gd name="connsiteX30" fmla="*/ 9265442 w 9551192"/>
              <a:gd name="connsiteY30" fmla="*/ 1131094 h 4024313"/>
              <a:gd name="connsiteX31" fmla="*/ 9213055 w 9551192"/>
              <a:gd name="connsiteY31" fmla="*/ 1138238 h 4024313"/>
              <a:gd name="connsiteX32" fmla="*/ 9179717 w 9551192"/>
              <a:gd name="connsiteY32" fmla="*/ 1163090 h 4024313"/>
              <a:gd name="connsiteX33" fmla="*/ 9179717 w 9551192"/>
              <a:gd name="connsiteY33" fmla="*/ 1193007 h 4024313"/>
              <a:gd name="connsiteX34" fmla="*/ 9239249 w 9551192"/>
              <a:gd name="connsiteY34" fmla="*/ 1300163 h 4024313"/>
              <a:gd name="connsiteX35" fmla="*/ 9251155 w 9551192"/>
              <a:gd name="connsiteY35" fmla="*/ 1369219 h 4024313"/>
              <a:gd name="connsiteX36" fmla="*/ 9298780 w 9551192"/>
              <a:gd name="connsiteY36" fmla="*/ 1404938 h 4024313"/>
              <a:gd name="connsiteX37" fmla="*/ 9353549 w 9551192"/>
              <a:gd name="connsiteY37" fmla="*/ 1378744 h 4024313"/>
              <a:gd name="connsiteX38" fmla="*/ 9415461 w 9551192"/>
              <a:gd name="connsiteY38" fmla="*/ 1402557 h 4024313"/>
              <a:gd name="connsiteX39" fmla="*/ 9446417 w 9551192"/>
              <a:gd name="connsiteY39" fmla="*/ 1450182 h 4024313"/>
              <a:gd name="connsiteX40" fmla="*/ 9448799 w 9551192"/>
              <a:gd name="connsiteY40" fmla="*/ 1488282 h 4024313"/>
              <a:gd name="connsiteX41" fmla="*/ 9463086 w 9551192"/>
              <a:gd name="connsiteY41" fmla="*/ 1535907 h 4024313"/>
              <a:gd name="connsiteX42" fmla="*/ 9517855 w 9551192"/>
              <a:gd name="connsiteY42" fmla="*/ 1512094 h 4024313"/>
              <a:gd name="connsiteX43" fmla="*/ 9544049 w 9551192"/>
              <a:gd name="connsiteY43" fmla="*/ 1514475 h 4024313"/>
              <a:gd name="connsiteX44" fmla="*/ 9532142 w 9551192"/>
              <a:gd name="connsiteY44" fmla="*/ 1616869 h 4024313"/>
              <a:gd name="connsiteX45" fmla="*/ 9548811 w 9551192"/>
              <a:gd name="connsiteY45" fmla="*/ 1631157 h 4024313"/>
              <a:gd name="connsiteX46" fmla="*/ 9551192 w 9551192"/>
              <a:gd name="connsiteY46" fmla="*/ 1662113 h 4024313"/>
              <a:gd name="connsiteX47" fmla="*/ 9496424 w 9551192"/>
              <a:gd name="connsiteY47" fmla="*/ 1757363 h 4024313"/>
              <a:gd name="connsiteX48" fmla="*/ 9498805 w 9551192"/>
              <a:gd name="connsiteY48" fmla="*/ 1838325 h 4024313"/>
              <a:gd name="connsiteX49" fmla="*/ 9465467 w 9551192"/>
              <a:gd name="connsiteY49" fmla="*/ 1878807 h 4024313"/>
              <a:gd name="connsiteX50" fmla="*/ 9467849 w 9551192"/>
              <a:gd name="connsiteY50" fmla="*/ 1931194 h 4024313"/>
              <a:gd name="connsiteX51" fmla="*/ 9491661 w 9551192"/>
              <a:gd name="connsiteY51" fmla="*/ 1933575 h 4024313"/>
              <a:gd name="connsiteX52" fmla="*/ 9503567 w 9551192"/>
              <a:gd name="connsiteY52" fmla="*/ 1950244 h 4024313"/>
              <a:gd name="connsiteX53" fmla="*/ 9446417 w 9551192"/>
              <a:gd name="connsiteY53" fmla="*/ 2052638 h 4024313"/>
              <a:gd name="connsiteX54" fmla="*/ 9308305 w 9551192"/>
              <a:gd name="connsiteY54" fmla="*/ 2100263 h 4024313"/>
              <a:gd name="connsiteX55" fmla="*/ 9270205 w 9551192"/>
              <a:gd name="connsiteY55" fmla="*/ 2121694 h 4024313"/>
              <a:gd name="connsiteX56" fmla="*/ 9255917 w 9551192"/>
              <a:gd name="connsiteY56" fmla="*/ 2202657 h 4024313"/>
              <a:gd name="connsiteX57" fmla="*/ 9236867 w 9551192"/>
              <a:gd name="connsiteY57" fmla="*/ 2207419 h 4024313"/>
              <a:gd name="connsiteX58" fmla="*/ 9201149 w 9551192"/>
              <a:gd name="connsiteY58" fmla="*/ 2181225 h 4024313"/>
              <a:gd name="connsiteX59" fmla="*/ 9184480 w 9551192"/>
              <a:gd name="connsiteY59" fmla="*/ 2190750 h 4024313"/>
              <a:gd name="connsiteX60" fmla="*/ 9146380 w 9551192"/>
              <a:gd name="connsiteY60" fmla="*/ 2293144 h 4024313"/>
              <a:gd name="connsiteX61" fmla="*/ 9146380 w 9551192"/>
              <a:gd name="connsiteY61" fmla="*/ 2336007 h 4024313"/>
              <a:gd name="connsiteX62" fmla="*/ 9122567 w 9551192"/>
              <a:gd name="connsiteY62" fmla="*/ 2376488 h 4024313"/>
              <a:gd name="connsiteX63" fmla="*/ 9148761 w 9551192"/>
              <a:gd name="connsiteY63" fmla="*/ 2414588 h 4024313"/>
              <a:gd name="connsiteX64" fmla="*/ 9141617 w 9551192"/>
              <a:gd name="connsiteY64" fmla="*/ 2466975 h 4024313"/>
              <a:gd name="connsiteX65" fmla="*/ 9110661 w 9551192"/>
              <a:gd name="connsiteY65" fmla="*/ 2493169 h 4024313"/>
              <a:gd name="connsiteX66" fmla="*/ 9082086 w 9551192"/>
              <a:gd name="connsiteY66" fmla="*/ 2576513 h 4024313"/>
              <a:gd name="connsiteX67" fmla="*/ 9059178 w 9551192"/>
              <a:gd name="connsiteY67" fmla="*/ 2592020 h 4024313"/>
              <a:gd name="connsiteX68" fmla="*/ 9036842 w 9551192"/>
              <a:gd name="connsiteY68" fmla="*/ 2695575 h 4024313"/>
              <a:gd name="connsiteX69" fmla="*/ 8924924 w 9551192"/>
              <a:gd name="connsiteY69" fmla="*/ 2774157 h 4024313"/>
              <a:gd name="connsiteX70" fmla="*/ 8982074 w 9551192"/>
              <a:gd name="connsiteY70" fmla="*/ 2800350 h 4024313"/>
              <a:gd name="connsiteX71" fmla="*/ 8982074 w 9551192"/>
              <a:gd name="connsiteY71" fmla="*/ 2819400 h 4024313"/>
              <a:gd name="connsiteX72" fmla="*/ 8913017 w 9551192"/>
              <a:gd name="connsiteY72" fmla="*/ 2838450 h 4024313"/>
              <a:gd name="connsiteX73" fmla="*/ 8898730 w 9551192"/>
              <a:gd name="connsiteY73" fmla="*/ 2821782 h 4024313"/>
              <a:gd name="connsiteX74" fmla="*/ 8882061 w 9551192"/>
              <a:gd name="connsiteY74" fmla="*/ 2828925 h 4024313"/>
              <a:gd name="connsiteX75" fmla="*/ 8834436 w 9551192"/>
              <a:gd name="connsiteY75" fmla="*/ 2847975 h 4024313"/>
              <a:gd name="connsiteX76" fmla="*/ 8805861 w 9551192"/>
              <a:gd name="connsiteY76" fmla="*/ 2909888 h 4024313"/>
              <a:gd name="connsiteX77" fmla="*/ 8748711 w 9551192"/>
              <a:gd name="connsiteY77" fmla="*/ 2921794 h 4024313"/>
              <a:gd name="connsiteX78" fmla="*/ 8691561 w 9551192"/>
              <a:gd name="connsiteY78" fmla="*/ 2988469 h 4024313"/>
              <a:gd name="connsiteX79" fmla="*/ 8698705 w 9551192"/>
              <a:gd name="connsiteY79" fmla="*/ 3048000 h 4024313"/>
              <a:gd name="connsiteX80" fmla="*/ 8672511 w 9551192"/>
              <a:gd name="connsiteY80" fmla="*/ 3086100 h 4024313"/>
              <a:gd name="connsiteX81" fmla="*/ 8653461 w 9551192"/>
              <a:gd name="connsiteY81" fmla="*/ 3105150 h 4024313"/>
              <a:gd name="connsiteX82" fmla="*/ 8651080 w 9551192"/>
              <a:gd name="connsiteY82" fmla="*/ 3171825 h 4024313"/>
              <a:gd name="connsiteX83" fmla="*/ 8582024 w 9551192"/>
              <a:gd name="connsiteY83" fmla="*/ 3212307 h 4024313"/>
              <a:gd name="connsiteX84" fmla="*/ 8582024 w 9551192"/>
              <a:gd name="connsiteY84" fmla="*/ 3257550 h 4024313"/>
              <a:gd name="connsiteX85" fmla="*/ 8553449 w 9551192"/>
              <a:gd name="connsiteY85" fmla="*/ 3286125 h 4024313"/>
              <a:gd name="connsiteX86" fmla="*/ 8553449 w 9551192"/>
              <a:gd name="connsiteY86" fmla="*/ 3395663 h 4024313"/>
              <a:gd name="connsiteX87" fmla="*/ 8586786 w 9551192"/>
              <a:gd name="connsiteY87" fmla="*/ 3419475 h 4024313"/>
              <a:gd name="connsiteX88" fmla="*/ 8558211 w 9551192"/>
              <a:gd name="connsiteY88" fmla="*/ 3481388 h 4024313"/>
              <a:gd name="connsiteX89" fmla="*/ 8589167 w 9551192"/>
              <a:gd name="connsiteY89" fmla="*/ 3493294 h 4024313"/>
              <a:gd name="connsiteX90" fmla="*/ 8589167 w 9551192"/>
              <a:gd name="connsiteY90" fmla="*/ 3505200 h 4024313"/>
              <a:gd name="connsiteX91" fmla="*/ 8622505 w 9551192"/>
              <a:gd name="connsiteY91" fmla="*/ 3531394 h 4024313"/>
              <a:gd name="connsiteX92" fmla="*/ 8617742 w 9551192"/>
              <a:gd name="connsiteY92" fmla="*/ 3579019 h 4024313"/>
              <a:gd name="connsiteX93" fmla="*/ 8589167 w 9551192"/>
              <a:gd name="connsiteY93" fmla="*/ 3583782 h 4024313"/>
              <a:gd name="connsiteX94" fmla="*/ 8579642 w 9551192"/>
              <a:gd name="connsiteY94" fmla="*/ 3621882 h 4024313"/>
              <a:gd name="connsiteX95" fmla="*/ 8527255 w 9551192"/>
              <a:gd name="connsiteY95" fmla="*/ 3612357 h 4024313"/>
              <a:gd name="connsiteX96" fmla="*/ 8486774 w 9551192"/>
              <a:gd name="connsiteY96" fmla="*/ 3631407 h 4024313"/>
              <a:gd name="connsiteX97" fmla="*/ 8446292 w 9551192"/>
              <a:gd name="connsiteY97" fmla="*/ 3621882 h 4024313"/>
              <a:gd name="connsiteX98" fmla="*/ 8467724 w 9551192"/>
              <a:gd name="connsiteY98" fmla="*/ 3586163 h 4024313"/>
              <a:gd name="connsiteX99" fmla="*/ 8472486 w 9551192"/>
              <a:gd name="connsiteY99" fmla="*/ 3507582 h 4024313"/>
              <a:gd name="connsiteX100" fmla="*/ 8498680 w 9551192"/>
              <a:gd name="connsiteY100" fmla="*/ 3481388 h 4024313"/>
              <a:gd name="connsiteX101" fmla="*/ 8474867 w 9551192"/>
              <a:gd name="connsiteY101" fmla="*/ 3450432 h 4024313"/>
              <a:gd name="connsiteX102" fmla="*/ 8417717 w 9551192"/>
              <a:gd name="connsiteY102" fmla="*/ 3469482 h 4024313"/>
              <a:gd name="connsiteX103" fmla="*/ 8417717 w 9551192"/>
              <a:gd name="connsiteY103" fmla="*/ 3531394 h 4024313"/>
              <a:gd name="connsiteX104" fmla="*/ 8398667 w 9551192"/>
              <a:gd name="connsiteY104" fmla="*/ 3562350 h 4024313"/>
              <a:gd name="connsiteX105" fmla="*/ 8381999 w 9551192"/>
              <a:gd name="connsiteY105" fmla="*/ 3521869 h 4024313"/>
              <a:gd name="connsiteX106" fmla="*/ 8355805 w 9551192"/>
              <a:gd name="connsiteY106" fmla="*/ 3500438 h 4024313"/>
              <a:gd name="connsiteX107" fmla="*/ 8334374 w 9551192"/>
              <a:gd name="connsiteY107" fmla="*/ 3531394 h 4024313"/>
              <a:gd name="connsiteX108" fmla="*/ 8362949 w 9551192"/>
              <a:gd name="connsiteY108" fmla="*/ 3574257 h 4024313"/>
              <a:gd name="connsiteX109" fmla="*/ 8301036 w 9551192"/>
              <a:gd name="connsiteY109" fmla="*/ 3576638 h 4024313"/>
              <a:gd name="connsiteX110" fmla="*/ 8284367 w 9551192"/>
              <a:gd name="connsiteY110" fmla="*/ 3600450 h 4024313"/>
              <a:gd name="connsiteX111" fmla="*/ 8229599 w 9551192"/>
              <a:gd name="connsiteY111" fmla="*/ 3612357 h 4024313"/>
              <a:gd name="connsiteX112" fmla="*/ 8215311 w 9551192"/>
              <a:gd name="connsiteY112" fmla="*/ 3640932 h 4024313"/>
              <a:gd name="connsiteX113" fmla="*/ 8224836 w 9551192"/>
              <a:gd name="connsiteY113" fmla="*/ 3676650 h 4024313"/>
              <a:gd name="connsiteX114" fmla="*/ 8172449 w 9551192"/>
              <a:gd name="connsiteY114" fmla="*/ 3748088 h 4024313"/>
              <a:gd name="connsiteX115" fmla="*/ 8136730 w 9551192"/>
              <a:gd name="connsiteY115" fmla="*/ 3759994 h 4024313"/>
              <a:gd name="connsiteX116" fmla="*/ 8081961 w 9551192"/>
              <a:gd name="connsiteY116" fmla="*/ 3748088 h 4024313"/>
              <a:gd name="connsiteX117" fmla="*/ 8053386 w 9551192"/>
              <a:gd name="connsiteY117" fmla="*/ 3819525 h 4024313"/>
              <a:gd name="connsiteX118" fmla="*/ 8029574 w 9551192"/>
              <a:gd name="connsiteY118" fmla="*/ 3814763 h 4024313"/>
              <a:gd name="connsiteX119" fmla="*/ 7981949 w 9551192"/>
              <a:gd name="connsiteY119" fmla="*/ 3819525 h 4024313"/>
              <a:gd name="connsiteX120" fmla="*/ 7965280 w 9551192"/>
              <a:gd name="connsiteY120" fmla="*/ 3860007 h 4024313"/>
              <a:gd name="connsiteX121" fmla="*/ 7905749 w 9551192"/>
              <a:gd name="connsiteY121" fmla="*/ 3867150 h 4024313"/>
              <a:gd name="connsiteX122" fmla="*/ 7896224 w 9551192"/>
              <a:gd name="connsiteY122" fmla="*/ 3905250 h 4024313"/>
              <a:gd name="connsiteX123" fmla="*/ 7831930 w 9551192"/>
              <a:gd name="connsiteY123" fmla="*/ 3900488 h 4024313"/>
              <a:gd name="connsiteX124" fmla="*/ 7831930 w 9551192"/>
              <a:gd name="connsiteY124" fmla="*/ 3957638 h 4024313"/>
              <a:gd name="connsiteX125" fmla="*/ 7815261 w 9551192"/>
              <a:gd name="connsiteY125" fmla="*/ 3986213 h 4024313"/>
              <a:gd name="connsiteX126" fmla="*/ 7758111 w 9551192"/>
              <a:gd name="connsiteY126" fmla="*/ 3948113 h 4024313"/>
              <a:gd name="connsiteX127" fmla="*/ 7700961 w 9551192"/>
              <a:gd name="connsiteY127" fmla="*/ 3945732 h 4024313"/>
              <a:gd name="connsiteX128" fmla="*/ 7703342 w 9551192"/>
              <a:gd name="connsiteY128" fmla="*/ 3893344 h 4024313"/>
              <a:gd name="connsiteX129" fmla="*/ 7677149 w 9551192"/>
              <a:gd name="connsiteY129" fmla="*/ 3881438 h 4024313"/>
              <a:gd name="connsiteX130" fmla="*/ 7653336 w 9551192"/>
              <a:gd name="connsiteY130" fmla="*/ 3910013 h 4024313"/>
              <a:gd name="connsiteX131" fmla="*/ 7634286 w 9551192"/>
              <a:gd name="connsiteY131" fmla="*/ 3879057 h 4024313"/>
              <a:gd name="connsiteX132" fmla="*/ 7639049 w 9551192"/>
              <a:gd name="connsiteY132" fmla="*/ 3833813 h 4024313"/>
              <a:gd name="connsiteX133" fmla="*/ 7612855 w 9551192"/>
              <a:gd name="connsiteY133" fmla="*/ 3798094 h 4024313"/>
              <a:gd name="connsiteX134" fmla="*/ 7548561 w 9551192"/>
              <a:gd name="connsiteY134" fmla="*/ 3810000 h 4024313"/>
              <a:gd name="connsiteX135" fmla="*/ 7539036 w 9551192"/>
              <a:gd name="connsiteY135" fmla="*/ 3852863 h 4024313"/>
              <a:gd name="connsiteX136" fmla="*/ 7505699 w 9551192"/>
              <a:gd name="connsiteY136" fmla="*/ 3810000 h 4024313"/>
              <a:gd name="connsiteX137" fmla="*/ 7508080 w 9551192"/>
              <a:gd name="connsiteY137" fmla="*/ 3733800 h 4024313"/>
              <a:gd name="connsiteX138" fmla="*/ 7469980 w 9551192"/>
              <a:gd name="connsiteY138" fmla="*/ 3714750 h 4024313"/>
              <a:gd name="connsiteX139" fmla="*/ 7424736 w 9551192"/>
              <a:gd name="connsiteY139" fmla="*/ 3714750 h 4024313"/>
              <a:gd name="connsiteX140" fmla="*/ 7396161 w 9551192"/>
              <a:gd name="connsiteY140" fmla="*/ 3662363 h 4024313"/>
              <a:gd name="connsiteX141" fmla="*/ 7405686 w 9551192"/>
              <a:gd name="connsiteY141" fmla="*/ 3600450 h 4024313"/>
              <a:gd name="connsiteX142" fmla="*/ 7429499 w 9551192"/>
              <a:gd name="connsiteY142" fmla="*/ 3600450 h 4024313"/>
              <a:gd name="connsiteX143" fmla="*/ 7446167 w 9551192"/>
              <a:gd name="connsiteY143" fmla="*/ 3571875 h 4024313"/>
              <a:gd name="connsiteX144" fmla="*/ 7508080 w 9551192"/>
              <a:gd name="connsiteY144" fmla="*/ 3579019 h 4024313"/>
              <a:gd name="connsiteX145" fmla="*/ 7500936 w 9551192"/>
              <a:gd name="connsiteY145" fmla="*/ 3538538 h 4024313"/>
              <a:gd name="connsiteX146" fmla="*/ 7481886 w 9551192"/>
              <a:gd name="connsiteY146" fmla="*/ 3505200 h 4024313"/>
              <a:gd name="connsiteX147" fmla="*/ 7446167 w 9551192"/>
              <a:gd name="connsiteY147" fmla="*/ 3519488 h 4024313"/>
              <a:gd name="connsiteX148" fmla="*/ 7417592 w 9551192"/>
              <a:gd name="connsiteY148" fmla="*/ 3509963 h 4024313"/>
              <a:gd name="connsiteX149" fmla="*/ 7415211 w 9551192"/>
              <a:gd name="connsiteY149" fmla="*/ 3448050 h 4024313"/>
              <a:gd name="connsiteX150" fmla="*/ 7367586 w 9551192"/>
              <a:gd name="connsiteY150" fmla="*/ 3393282 h 4024313"/>
              <a:gd name="connsiteX151" fmla="*/ 7300161 w 9551192"/>
              <a:gd name="connsiteY151" fmla="*/ 3356837 h 4024313"/>
              <a:gd name="connsiteX152" fmla="*/ 7227092 w 9551192"/>
              <a:gd name="connsiteY152" fmla="*/ 3383757 h 4024313"/>
              <a:gd name="connsiteX153" fmla="*/ 7208042 w 9551192"/>
              <a:gd name="connsiteY153" fmla="*/ 3357563 h 4024313"/>
              <a:gd name="connsiteX154" fmla="*/ 7212805 w 9551192"/>
              <a:gd name="connsiteY154" fmla="*/ 3309938 h 4024313"/>
              <a:gd name="connsiteX155" fmla="*/ 7219949 w 9551192"/>
              <a:gd name="connsiteY155" fmla="*/ 3240882 h 4024313"/>
              <a:gd name="connsiteX156" fmla="*/ 7205661 w 9551192"/>
              <a:gd name="connsiteY156" fmla="*/ 3167063 h 4024313"/>
              <a:gd name="connsiteX157" fmla="*/ 7222330 w 9551192"/>
              <a:gd name="connsiteY157" fmla="*/ 3133725 h 4024313"/>
              <a:gd name="connsiteX158" fmla="*/ 7248524 w 9551192"/>
              <a:gd name="connsiteY158" fmla="*/ 3081338 h 4024313"/>
              <a:gd name="connsiteX159" fmla="*/ 7286624 w 9551192"/>
              <a:gd name="connsiteY159" fmla="*/ 3071813 h 4024313"/>
              <a:gd name="connsiteX160" fmla="*/ 7327105 w 9551192"/>
              <a:gd name="connsiteY160" fmla="*/ 3040857 h 4024313"/>
              <a:gd name="connsiteX161" fmla="*/ 7331867 w 9551192"/>
              <a:gd name="connsiteY161" fmla="*/ 3009900 h 4024313"/>
              <a:gd name="connsiteX162" fmla="*/ 7353299 w 9551192"/>
              <a:gd name="connsiteY162" fmla="*/ 2933700 h 4024313"/>
              <a:gd name="connsiteX163" fmla="*/ 7419974 w 9551192"/>
              <a:gd name="connsiteY163" fmla="*/ 2902744 h 4024313"/>
              <a:gd name="connsiteX164" fmla="*/ 7417592 w 9551192"/>
              <a:gd name="connsiteY164" fmla="*/ 2819400 h 4024313"/>
              <a:gd name="connsiteX165" fmla="*/ 7377111 w 9551192"/>
              <a:gd name="connsiteY165" fmla="*/ 2783682 h 4024313"/>
              <a:gd name="connsiteX166" fmla="*/ 7377111 w 9551192"/>
              <a:gd name="connsiteY166" fmla="*/ 2755107 h 4024313"/>
              <a:gd name="connsiteX167" fmla="*/ 7367586 w 9551192"/>
              <a:gd name="connsiteY167" fmla="*/ 2717007 h 4024313"/>
              <a:gd name="connsiteX168" fmla="*/ 7319961 w 9551192"/>
              <a:gd name="connsiteY168" fmla="*/ 2614613 h 4024313"/>
              <a:gd name="connsiteX169" fmla="*/ 7319961 w 9551192"/>
              <a:gd name="connsiteY169" fmla="*/ 2512219 h 4024313"/>
              <a:gd name="connsiteX170" fmla="*/ 7296149 w 9551192"/>
              <a:gd name="connsiteY170" fmla="*/ 2450307 h 4024313"/>
              <a:gd name="connsiteX171" fmla="*/ 7319961 w 9551192"/>
              <a:gd name="connsiteY171" fmla="*/ 2400300 h 4024313"/>
              <a:gd name="connsiteX172" fmla="*/ 7386636 w 9551192"/>
              <a:gd name="connsiteY172" fmla="*/ 2452688 h 4024313"/>
              <a:gd name="connsiteX173" fmla="*/ 7400924 w 9551192"/>
              <a:gd name="connsiteY173" fmla="*/ 2421732 h 4024313"/>
              <a:gd name="connsiteX174" fmla="*/ 7358061 w 9551192"/>
              <a:gd name="connsiteY174" fmla="*/ 2366963 h 4024313"/>
              <a:gd name="connsiteX175" fmla="*/ 7327105 w 9551192"/>
              <a:gd name="connsiteY175" fmla="*/ 2278857 h 4024313"/>
              <a:gd name="connsiteX176" fmla="*/ 7422355 w 9551192"/>
              <a:gd name="connsiteY176" fmla="*/ 2235994 h 4024313"/>
              <a:gd name="connsiteX177" fmla="*/ 7405686 w 9551192"/>
              <a:gd name="connsiteY177" fmla="*/ 2185988 h 4024313"/>
              <a:gd name="connsiteX178" fmla="*/ 7360442 w 9551192"/>
              <a:gd name="connsiteY178" fmla="*/ 2178844 h 4024313"/>
              <a:gd name="connsiteX179" fmla="*/ 7350917 w 9551192"/>
              <a:gd name="connsiteY179" fmla="*/ 2152650 h 4024313"/>
              <a:gd name="connsiteX180" fmla="*/ 7303292 w 9551192"/>
              <a:gd name="connsiteY180" fmla="*/ 2152650 h 4024313"/>
              <a:gd name="connsiteX181" fmla="*/ 7286624 w 9551192"/>
              <a:gd name="connsiteY181" fmla="*/ 2121694 h 4024313"/>
              <a:gd name="connsiteX182" fmla="*/ 7315199 w 9551192"/>
              <a:gd name="connsiteY182" fmla="*/ 2085975 h 4024313"/>
              <a:gd name="connsiteX183" fmla="*/ 7303292 w 9551192"/>
              <a:gd name="connsiteY183" fmla="*/ 2007394 h 4024313"/>
              <a:gd name="connsiteX184" fmla="*/ 7360442 w 9551192"/>
              <a:gd name="connsiteY184" fmla="*/ 1926432 h 4024313"/>
              <a:gd name="connsiteX185" fmla="*/ 7398542 w 9551192"/>
              <a:gd name="connsiteY185" fmla="*/ 1935957 h 4024313"/>
              <a:gd name="connsiteX186" fmla="*/ 7486649 w 9551192"/>
              <a:gd name="connsiteY186" fmla="*/ 1831182 h 4024313"/>
              <a:gd name="connsiteX187" fmla="*/ 7454097 w 9551192"/>
              <a:gd name="connsiteY187" fmla="*/ 1745153 h 4024313"/>
              <a:gd name="connsiteX188" fmla="*/ 7453311 w 9551192"/>
              <a:gd name="connsiteY188" fmla="*/ 1745457 h 4024313"/>
              <a:gd name="connsiteX189" fmla="*/ 7417592 w 9551192"/>
              <a:gd name="connsiteY189" fmla="*/ 1662113 h 4024313"/>
              <a:gd name="connsiteX190" fmla="*/ 7408067 w 9551192"/>
              <a:gd name="connsiteY190" fmla="*/ 1583532 h 4024313"/>
              <a:gd name="connsiteX191" fmla="*/ 7381874 w 9551192"/>
              <a:gd name="connsiteY191" fmla="*/ 1578769 h 4024313"/>
              <a:gd name="connsiteX192" fmla="*/ 7339011 w 9551192"/>
              <a:gd name="connsiteY192" fmla="*/ 1431132 h 4024313"/>
              <a:gd name="connsiteX193" fmla="*/ 7343774 w 9551192"/>
              <a:gd name="connsiteY193" fmla="*/ 1373982 h 4024313"/>
              <a:gd name="connsiteX194" fmla="*/ 7384255 w 9551192"/>
              <a:gd name="connsiteY194" fmla="*/ 1409700 h 4024313"/>
              <a:gd name="connsiteX195" fmla="*/ 7410449 w 9551192"/>
              <a:gd name="connsiteY195" fmla="*/ 1409700 h 4024313"/>
              <a:gd name="connsiteX196" fmla="*/ 7410449 w 9551192"/>
              <a:gd name="connsiteY196" fmla="*/ 1340644 h 4024313"/>
              <a:gd name="connsiteX197" fmla="*/ 7381874 w 9551192"/>
              <a:gd name="connsiteY197" fmla="*/ 1316832 h 4024313"/>
              <a:gd name="connsiteX198" fmla="*/ 7389017 w 9551192"/>
              <a:gd name="connsiteY198" fmla="*/ 1238250 h 4024313"/>
              <a:gd name="connsiteX199" fmla="*/ 7434261 w 9551192"/>
              <a:gd name="connsiteY199" fmla="*/ 1176338 h 4024313"/>
              <a:gd name="connsiteX200" fmla="*/ 7429499 w 9551192"/>
              <a:gd name="connsiteY200" fmla="*/ 1107282 h 4024313"/>
              <a:gd name="connsiteX201" fmla="*/ 7477124 w 9551192"/>
              <a:gd name="connsiteY201" fmla="*/ 1021557 h 4024313"/>
              <a:gd name="connsiteX202" fmla="*/ 7596186 w 9551192"/>
              <a:gd name="connsiteY202" fmla="*/ 1066800 h 4024313"/>
              <a:gd name="connsiteX203" fmla="*/ 7596186 w 9551192"/>
              <a:gd name="connsiteY203" fmla="*/ 1042988 h 4024313"/>
              <a:gd name="connsiteX204" fmla="*/ 7710486 w 9551192"/>
              <a:gd name="connsiteY204" fmla="*/ 1035844 h 4024313"/>
              <a:gd name="connsiteX205" fmla="*/ 7743824 w 9551192"/>
              <a:gd name="connsiteY205" fmla="*/ 1062038 h 4024313"/>
              <a:gd name="connsiteX206" fmla="*/ 7786686 w 9551192"/>
              <a:gd name="connsiteY206" fmla="*/ 1062038 h 4024313"/>
              <a:gd name="connsiteX207" fmla="*/ 7820024 w 9551192"/>
              <a:gd name="connsiteY207" fmla="*/ 1092994 h 4024313"/>
              <a:gd name="connsiteX208" fmla="*/ 7872411 w 9551192"/>
              <a:gd name="connsiteY208" fmla="*/ 1069182 h 4024313"/>
              <a:gd name="connsiteX209" fmla="*/ 7981949 w 9551192"/>
              <a:gd name="connsiteY209" fmla="*/ 1035844 h 4024313"/>
              <a:gd name="connsiteX210" fmla="*/ 8017667 w 9551192"/>
              <a:gd name="connsiteY210" fmla="*/ 1052513 h 4024313"/>
              <a:gd name="connsiteX211" fmla="*/ 8051005 w 9551192"/>
              <a:gd name="connsiteY211" fmla="*/ 1023938 h 4024313"/>
              <a:gd name="connsiteX212" fmla="*/ 8072436 w 9551192"/>
              <a:gd name="connsiteY212" fmla="*/ 1083469 h 4024313"/>
              <a:gd name="connsiteX213" fmla="*/ 8117680 w 9551192"/>
              <a:gd name="connsiteY213" fmla="*/ 1042988 h 4024313"/>
              <a:gd name="connsiteX214" fmla="*/ 8086724 w 9551192"/>
              <a:gd name="connsiteY214" fmla="*/ 969169 h 4024313"/>
              <a:gd name="connsiteX215" fmla="*/ 8122442 w 9551192"/>
              <a:gd name="connsiteY215" fmla="*/ 935832 h 4024313"/>
              <a:gd name="connsiteX216" fmla="*/ 8122442 w 9551192"/>
              <a:gd name="connsiteY216" fmla="*/ 919163 h 4024313"/>
              <a:gd name="connsiteX217" fmla="*/ 8158161 w 9551192"/>
              <a:gd name="connsiteY217" fmla="*/ 883444 h 4024313"/>
              <a:gd name="connsiteX218" fmla="*/ 8160542 w 9551192"/>
              <a:gd name="connsiteY218" fmla="*/ 847725 h 4024313"/>
              <a:gd name="connsiteX219" fmla="*/ 8072436 w 9551192"/>
              <a:gd name="connsiteY219" fmla="*/ 823913 h 4024313"/>
              <a:gd name="connsiteX220" fmla="*/ 8074817 w 9551192"/>
              <a:gd name="connsiteY220" fmla="*/ 862013 h 4024313"/>
              <a:gd name="connsiteX221" fmla="*/ 8039099 w 9551192"/>
              <a:gd name="connsiteY221" fmla="*/ 859632 h 4024313"/>
              <a:gd name="connsiteX222" fmla="*/ 8022430 w 9551192"/>
              <a:gd name="connsiteY222" fmla="*/ 781050 h 4024313"/>
              <a:gd name="connsiteX223" fmla="*/ 7941467 w 9551192"/>
              <a:gd name="connsiteY223" fmla="*/ 676275 h 4024313"/>
              <a:gd name="connsiteX224" fmla="*/ 7905749 w 9551192"/>
              <a:gd name="connsiteY224" fmla="*/ 671513 h 4024313"/>
              <a:gd name="connsiteX225" fmla="*/ 7784305 w 9551192"/>
              <a:gd name="connsiteY225" fmla="*/ 488157 h 4024313"/>
              <a:gd name="connsiteX226" fmla="*/ 7443786 w 9551192"/>
              <a:gd name="connsiteY226" fmla="*/ 314325 h 4024313"/>
              <a:gd name="connsiteX227" fmla="*/ 7005636 w 9551192"/>
              <a:gd name="connsiteY227" fmla="*/ 238126 h 4024313"/>
              <a:gd name="connsiteX228" fmla="*/ 6967536 w 9551192"/>
              <a:gd name="connsiteY228" fmla="*/ 214313 h 4024313"/>
              <a:gd name="connsiteX229" fmla="*/ 6960392 w 9551192"/>
              <a:gd name="connsiteY229" fmla="*/ 185739 h 4024313"/>
              <a:gd name="connsiteX230" fmla="*/ 6919911 w 9551192"/>
              <a:gd name="connsiteY230" fmla="*/ 169070 h 4024313"/>
              <a:gd name="connsiteX231" fmla="*/ 6898480 w 9551192"/>
              <a:gd name="connsiteY231" fmla="*/ 178594 h 4024313"/>
              <a:gd name="connsiteX232" fmla="*/ 6948486 w 9551192"/>
              <a:gd name="connsiteY232" fmla="*/ 250032 h 4024313"/>
              <a:gd name="connsiteX233" fmla="*/ 6612730 w 9551192"/>
              <a:gd name="connsiteY233" fmla="*/ 383382 h 4024313"/>
              <a:gd name="connsiteX234" fmla="*/ 6424611 w 9551192"/>
              <a:gd name="connsiteY234" fmla="*/ 381001 h 4024313"/>
              <a:gd name="connsiteX235" fmla="*/ 6241255 w 9551192"/>
              <a:gd name="connsiteY235" fmla="*/ 416719 h 4024313"/>
              <a:gd name="connsiteX236" fmla="*/ 6224586 w 9551192"/>
              <a:gd name="connsiteY236" fmla="*/ 445294 h 4024313"/>
              <a:gd name="connsiteX237" fmla="*/ 6143624 w 9551192"/>
              <a:gd name="connsiteY237" fmla="*/ 473870 h 4024313"/>
              <a:gd name="connsiteX238" fmla="*/ 6088855 w 9551192"/>
              <a:gd name="connsiteY238" fmla="*/ 692944 h 4024313"/>
              <a:gd name="connsiteX239" fmla="*/ 6050755 w 9551192"/>
              <a:gd name="connsiteY239" fmla="*/ 766763 h 4024313"/>
              <a:gd name="connsiteX240" fmla="*/ 5938836 w 9551192"/>
              <a:gd name="connsiteY240" fmla="*/ 854869 h 4024313"/>
              <a:gd name="connsiteX241" fmla="*/ 5960267 w 9551192"/>
              <a:gd name="connsiteY241" fmla="*/ 885825 h 4024313"/>
              <a:gd name="connsiteX242" fmla="*/ 5962649 w 9551192"/>
              <a:gd name="connsiteY242" fmla="*/ 902494 h 4024313"/>
              <a:gd name="connsiteX243" fmla="*/ 5929311 w 9551192"/>
              <a:gd name="connsiteY243" fmla="*/ 921544 h 4024313"/>
              <a:gd name="connsiteX244" fmla="*/ 5869780 w 9551192"/>
              <a:gd name="connsiteY244" fmla="*/ 892969 h 4024313"/>
              <a:gd name="connsiteX245" fmla="*/ 5857874 w 9551192"/>
              <a:gd name="connsiteY245" fmla="*/ 912019 h 4024313"/>
              <a:gd name="connsiteX246" fmla="*/ 5876924 w 9551192"/>
              <a:gd name="connsiteY246" fmla="*/ 954882 h 4024313"/>
              <a:gd name="connsiteX247" fmla="*/ 5869780 w 9551192"/>
              <a:gd name="connsiteY247" fmla="*/ 964407 h 4024313"/>
              <a:gd name="connsiteX248" fmla="*/ 5829299 w 9551192"/>
              <a:gd name="connsiteY248" fmla="*/ 945357 h 4024313"/>
              <a:gd name="connsiteX249" fmla="*/ 5829299 w 9551192"/>
              <a:gd name="connsiteY249" fmla="*/ 981075 h 4024313"/>
              <a:gd name="connsiteX250" fmla="*/ 5805486 w 9551192"/>
              <a:gd name="connsiteY250" fmla="*/ 957263 h 4024313"/>
              <a:gd name="connsiteX251" fmla="*/ 5778425 w 9551192"/>
              <a:gd name="connsiteY251" fmla="*/ 982294 h 4024313"/>
              <a:gd name="connsiteX252" fmla="*/ 5791199 w 9551192"/>
              <a:gd name="connsiteY252" fmla="*/ 981075 h 4024313"/>
              <a:gd name="connsiteX253" fmla="*/ 5819774 w 9551192"/>
              <a:gd name="connsiteY253" fmla="*/ 1026319 h 4024313"/>
              <a:gd name="connsiteX254" fmla="*/ 5817392 w 9551192"/>
              <a:gd name="connsiteY254" fmla="*/ 1050132 h 4024313"/>
              <a:gd name="connsiteX255" fmla="*/ 5774530 w 9551192"/>
              <a:gd name="connsiteY255" fmla="*/ 1059657 h 4024313"/>
              <a:gd name="connsiteX256" fmla="*/ 5800724 w 9551192"/>
              <a:gd name="connsiteY256" fmla="*/ 1092994 h 4024313"/>
              <a:gd name="connsiteX257" fmla="*/ 5803105 w 9551192"/>
              <a:gd name="connsiteY257" fmla="*/ 1147763 h 4024313"/>
              <a:gd name="connsiteX258" fmla="*/ 5803105 w 9551192"/>
              <a:gd name="connsiteY258" fmla="*/ 1216819 h 4024313"/>
              <a:gd name="connsiteX259" fmla="*/ 5824536 w 9551192"/>
              <a:gd name="connsiteY259" fmla="*/ 1257300 h 4024313"/>
              <a:gd name="connsiteX260" fmla="*/ 5831680 w 9551192"/>
              <a:gd name="connsiteY260" fmla="*/ 1283494 h 4024313"/>
              <a:gd name="connsiteX261" fmla="*/ 5876924 w 9551192"/>
              <a:gd name="connsiteY261" fmla="*/ 1278732 h 4024313"/>
              <a:gd name="connsiteX262" fmla="*/ 5876924 w 9551192"/>
              <a:gd name="connsiteY262" fmla="*/ 1219200 h 4024313"/>
              <a:gd name="connsiteX263" fmla="*/ 5850730 w 9551192"/>
              <a:gd name="connsiteY263" fmla="*/ 1183482 h 4024313"/>
              <a:gd name="connsiteX264" fmla="*/ 5865017 w 9551192"/>
              <a:gd name="connsiteY264" fmla="*/ 1166813 h 4024313"/>
              <a:gd name="connsiteX265" fmla="*/ 5855492 w 9551192"/>
              <a:gd name="connsiteY265" fmla="*/ 1116807 h 4024313"/>
              <a:gd name="connsiteX266" fmla="*/ 5860255 w 9551192"/>
              <a:gd name="connsiteY266" fmla="*/ 1083469 h 4024313"/>
              <a:gd name="connsiteX267" fmla="*/ 5960267 w 9551192"/>
              <a:gd name="connsiteY267" fmla="*/ 1088232 h 4024313"/>
              <a:gd name="connsiteX268" fmla="*/ 6005511 w 9551192"/>
              <a:gd name="connsiteY268" fmla="*/ 1143000 h 4024313"/>
              <a:gd name="connsiteX269" fmla="*/ 5972174 w 9551192"/>
              <a:gd name="connsiteY269" fmla="*/ 1262063 h 4024313"/>
              <a:gd name="connsiteX270" fmla="*/ 5872161 w 9551192"/>
              <a:gd name="connsiteY270" fmla="*/ 1364457 h 4024313"/>
              <a:gd name="connsiteX271" fmla="*/ 5638799 w 9551192"/>
              <a:gd name="connsiteY271" fmla="*/ 1493044 h 4024313"/>
              <a:gd name="connsiteX272" fmla="*/ 5300661 w 9551192"/>
              <a:gd name="connsiteY272" fmla="*/ 1593057 h 4024313"/>
              <a:gd name="connsiteX273" fmla="*/ 5274467 w 9551192"/>
              <a:gd name="connsiteY273" fmla="*/ 1662113 h 4024313"/>
              <a:gd name="connsiteX274" fmla="*/ 5107780 w 9551192"/>
              <a:gd name="connsiteY274" fmla="*/ 1719263 h 4024313"/>
              <a:gd name="connsiteX275" fmla="*/ 4998242 w 9551192"/>
              <a:gd name="connsiteY275" fmla="*/ 1790700 h 4024313"/>
              <a:gd name="connsiteX276" fmla="*/ 4969667 w 9551192"/>
              <a:gd name="connsiteY276" fmla="*/ 1907382 h 4024313"/>
              <a:gd name="connsiteX277" fmla="*/ 4905374 w 9551192"/>
              <a:gd name="connsiteY277" fmla="*/ 1983582 h 4024313"/>
              <a:gd name="connsiteX278" fmla="*/ 4905374 w 9551192"/>
              <a:gd name="connsiteY278" fmla="*/ 2052638 h 4024313"/>
              <a:gd name="connsiteX279" fmla="*/ 4831555 w 9551192"/>
              <a:gd name="connsiteY279" fmla="*/ 2088357 h 4024313"/>
              <a:gd name="connsiteX280" fmla="*/ 4831555 w 9551192"/>
              <a:gd name="connsiteY280" fmla="*/ 2190750 h 4024313"/>
              <a:gd name="connsiteX281" fmla="*/ 4819649 w 9551192"/>
              <a:gd name="connsiteY281" fmla="*/ 2233613 h 4024313"/>
              <a:gd name="connsiteX282" fmla="*/ 4905374 w 9551192"/>
              <a:gd name="connsiteY282" fmla="*/ 2300288 h 4024313"/>
              <a:gd name="connsiteX283" fmla="*/ 4893467 w 9551192"/>
              <a:gd name="connsiteY283" fmla="*/ 2397919 h 4024313"/>
              <a:gd name="connsiteX284" fmla="*/ 4884980 w 9551192"/>
              <a:gd name="connsiteY284" fmla="*/ 2404304 h 4024313"/>
              <a:gd name="connsiteX285" fmla="*/ 4705349 w 9551192"/>
              <a:gd name="connsiteY285" fmla="*/ 2712244 h 4024313"/>
              <a:gd name="connsiteX286" fmla="*/ 4679155 w 9551192"/>
              <a:gd name="connsiteY286" fmla="*/ 2726532 h 4024313"/>
              <a:gd name="connsiteX287" fmla="*/ 4629149 w 9551192"/>
              <a:gd name="connsiteY287" fmla="*/ 2705100 h 4024313"/>
              <a:gd name="connsiteX288" fmla="*/ 4610099 w 9551192"/>
              <a:gd name="connsiteY288" fmla="*/ 2733675 h 4024313"/>
              <a:gd name="connsiteX289" fmla="*/ 4641055 w 9551192"/>
              <a:gd name="connsiteY289" fmla="*/ 2757488 h 4024313"/>
              <a:gd name="connsiteX290" fmla="*/ 4681536 w 9551192"/>
              <a:gd name="connsiteY290" fmla="*/ 2757488 h 4024313"/>
              <a:gd name="connsiteX291" fmla="*/ 4686299 w 9551192"/>
              <a:gd name="connsiteY291" fmla="*/ 2778919 h 4024313"/>
              <a:gd name="connsiteX292" fmla="*/ 4652961 w 9551192"/>
              <a:gd name="connsiteY292" fmla="*/ 2805113 h 4024313"/>
              <a:gd name="connsiteX293" fmla="*/ 4624386 w 9551192"/>
              <a:gd name="connsiteY293" fmla="*/ 2850357 h 4024313"/>
              <a:gd name="connsiteX294" fmla="*/ 4491036 w 9551192"/>
              <a:gd name="connsiteY294" fmla="*/ 2907507 h 4024313"/>
              <a:gd name="connsiteX295" fmla="*/ 4231480 w 9551192"/>
              <a:gd name="connsiteY295" fmla="*/ 3121819 h 4024313"/>
              <a:gd name="connsiteX296" fmla="*/ 4195761 w 9551192"/>
              <a:gd name="connsiteY296" fmla="*/ 3240882 h 4024313"/>
              <a:gd name="connsiteX297" fmla="*/ 4140992 w 9551192"/>
              <a:gd name="connsiteY297" fmla="*/ 3374232 h 4024313"/>
              <a:gd name="connsiteX298" fmla="*/ 4074317 w 9551192"/>
              <a:gd name="connsiteY298" fmla="*/ 3524250 h 4024313"/>
              <a:gd name="connsiteX299" fmla="*/ 4071936 w 9551192"/>
              <a:gd name="connsiteY299" fmla="*/ 3717132 h 4024313"/>
              <a:gd name="connsiteX300" fmla="*/ 4148136 w 9551192"/>
              <a:gd name="connsiteY300" fmla="*/ 3838575 h 4024313"/>
              <a:gd name="connsiteX301" fmla="*/ 4169567 w 9551192"/>
              <a:gd name="connsiteY301" fmla="*/ 3840957 h 4024313"/>
              <a:gd name="connsiteX302" fmla="*/ 4186236 w 9551192"/>
              <a:gd name="connsiteY302" fmla="*/ 3867150 h 4024313"/>
              <a:gd name="connsiteX303" fmla="*/ 4288630 w 9551192"/>
              <a:gd name="connsiteY303" fmla="*/ 3926682 h 4024313"/>
              <a:gd name="connsiteX304" fmla="*/ 4319586 w 9551192"/>
              <a:gd name="connsiteY304" fmla="*/ 3971925 h 4024313"/>
              <a:gd name="connsiteX305" fmla="*/ 4262436 w 9551192"/>
              <a:gd name="connsiteY305" fmla="*/ 4024313 h 4024313"/>
              <a:gd name="connsiteX306" fmla="*/ 4114799 w 9551192"/>
              <a:gd name="connsiteY306" fmla="*/ 3981450 h 4024313"/>
              <a:gd name="connsiteX307" fmla="*/ 4060030 w 9551192"/>
              <a:gd name="connsiteY307" fmla="*/ 3988594 h 4024313"/>
              <a:gd name="connsiteX308" fmla="*/ 4010024 w 9551192"/>
              <a:gd name="connsiteY308" fmla="*/ 3945732 h 4024313"/>
              <a:gd name="connsiteX309" fmla="*/ 3910012 w 9551192"/>
              <a:gd name="connsiteY309" fmla="*/ 3914775 h 4024313"/>
              <a:gd name="connsiteX310" fmla="*/ 3745706 w 9551192"/>
              <a:gd name="connsiteY310" fmla="*/ 3829050 h 4024313"/>
              <a:gd name="connsiteX311" fmla="*/ 3336131 w 9551192"/>
              <a:gd name="connsiteY311" fmla="*/ 3662363 h 4024313"/>
              <a:gd name="connsiteX312" fmla="*/ 2901182 w 9551192"/>
              <a:gd name="connsiteY312" fmla="*/ 3554167 h 4024313"/>
              <a:gd name="connsiteX313" fmla="*/ 2793206 w 9551192"/>
              <a:gd name="connsiteY313" fmla="*/ 3538538 h 4024313"/>
              <a:gd name="connsiteX314" fmla="*/ 2578893 w 9551192"/>
              <a:gd name="connsiteY314" fmla="*/ 3512344 h 4024313"/>
              <a:gd name="connsiteX315" fmla="*/ 2419350 w 9551192"/>
              <a:gd name="connsiteY315" fmla="*/ 3533775 h 4024313"/>
              <a:gd name="connsiteX316" fmla="*/ 2386012 w 9551192"/>
              <a:gd name="connsiteY316" fmla="*/ 3500438 h 4024313"/>
              <a:gd name="connsiteX317" fmla="*/ 2357437 w 9551192"/>
              <a:gd name="connsiteY317" fmla="*/ 3500438 h 4024313"/>
              <a:gd name="connsiteX318" fmla="*/ 2371725 w 9551192"/>
              <a:gd name="connsiteY318" fmla="*/ 3545682 h 4024313"/>
              <a:gd name="connsiteX319" fmla="*/ 2221706 w 9551192"/>
              <a:gd name="connsiteY319" fmla="*/ 3562350 h 4024313"/>
              <a:gd name="connsiteX320" fmla="*/ 1838325 w 9551192"/>
              <a:gd name="connsiteY320" fmla="*/ 3669507 h 4024313"/>
              <a:gd name="connsiteX321" fmla="*/ 1733550 w 9551192"/>
              <a:gd name="connsiteY321" fmla="*/ 3652838 h 4024313"/>
              <a:gd name="connsiteX322" fmla="*/ 1666875 w 9551192"/>
              <a:gd name="connsiteY322" fmla="*/ 3657600 h 4024313"/>
              <a:gd name="connsiteX323" fmla="*/ 1419225 w 9551192"/>
              <a:gd name="connsiteY323" fmla="*/ 3564732 h 4024313"/>
              <a:gd name="connsiteX324" fmla="*/ 942975 w 9551192"/>
              <a:gd name="connsiteY324" fmla="*/ 3467100 h 4024313"/>
              <a:gd name="connsiteX325" fmla="*/ 664368 w 9551192"/>
              <a:gd name="connsiteY325" fmla="*/ 3455194 h 4024313"/>
              <a:gd name="connsiteX326" fmla="*/ 650081 w 9551192"/>
              <a:gd name="connsiteY326" fmla="*/ 3431382 h 4024313"/>
              <a:gd name="connsiteX327" fmla="*/ 714375 w 9551192"/>
              <a:gd name="connsiteY327" fmla="*/ 3417094 h 4024313"/>
              <a:gd name="connsiteX328" fmla="*/ 735806 w 9551192"/>
              <a:gd name="connsiteY328" fmla="*/ 3340894 h 4024313"/>
              <a:gd name="connsiteX329" fmla="*/ 800100 w 9551192"/>
              <a:gd name="connsiteY329" fmla="*/ 3319463 h 4024313"/>
              <a:gd name="connsiteX330" fmla="*/ 742950 w 9551192"/>
              <a:gd name="connsiteY330" fmla="*/ 3264694 h 4024313"/>
              <a:gd name="connsiteX331" fmla="*/ 747712 w 9551192"/>
              <a:gd name="connsiteY331" fmla="*/ 3226594 h 4024313"/>
              <a:gd name="connsiteX332" fmla="*/ 773906 w 9551192"/>
              <a:gd name="connsiteY332" fmla="*/ 3198019 h 4024313"/>
              <a:gd name="connsiteX333" fmla="*/ 819150 w 9551192"/>
              <a:gd name="connsiteY333" fmla="*/ 3100388 h 4024313"/>
              <a:gd name="connsiteX334" fmla="*/ 902493 w 9551192"/>
              <a:gd name="connsiteY334" fmla="*/ 3067050 h 4024313"/>
              <a:gd name="connsiteX335" fmla="*/ 900112 w 9551192"/>
              <a:gd name="connsiteY335" fmla="*/ 3040857 h 4024313"/>
              <a:gd name="connsiteX336" fmla="*/ 866775 w 9551192"/>
              <a:gd name="connsiteY336" fmla="*/ 3014663 h 4024313"/>
              <a:gd name="connsiteX337" fmla="*/ 866775 w 9551192"/>
              <a:gd name="connsiteY337" fmla="*/ 2983707 h 4024313"/>
              <a:gd name="connsiteX338" fmla="*/ 959643 w 9551192"/>
              <a:gd name="connsiteY338" fmla="*/ 2897982 h 4024313"/>
              <a:gd name="connsiteX339" fmla="*/ 959643 w 9551192"/>
              <a:gd name="connsiteY339" fmla="*/ 2869407 h 4024313"/>
              <a:gd name="connsiteX340" fmla="*/ 828675 w 9551192"/>
              <a:gd name="connsiteY340" fmla="*/ 2928938 h 4024313"/>
              <a:gd name="connsiteX341" fmla="*/ 795337 w 9551192"/>
              <a:gd name="connsiteY341" fmla="*/ 3050382 h 4024313"/>
              <a:gd name="connsiteX342" fmla="*/ 776287 w 9551192"/>
              <a:gd name="connsiteY342" fmla="*/ 3057525 h 4024313"/>
              <a:gd name="connsiteX343" fmla="*/ 731043 w 9551192"/>
              <a:gd name="connsiteY343" fmla="*/ 3026569 h 4024313"/>
              <a:gd name="connsiteX344" fmla="*/ 700087 w 9551192"/>
              <a:gd name="connsiteY344" fmla="*/ 3117057 h 4024313"/>
              <a:gd name="connsiteX345" fmla="*/ 709612 w 9551192"/>
              <a:gd name="connsiteY345" fmla="*/ 3148013 h 4024313"/>
              <a:gd name="connsiteX346" fmla="*/ 683418 w 9551192"/>
              <a:gd name="connsiteY346" fmla="*/ 3209925 h 4024313"/>
              <a:gd name="connsiteX347" fmla="*/ 666750 w 9551192"/>
              <a:gd name="connsiteY347" fmla="*/ 3209925 h 4024313"/>
              <a:gd name="connsiteX348" fmla="*/ 647700 w 9551192"/>
              <a:gd name="connsiteY348" fmla="*/ 3150394 h 4024313"/>
              <a:gd name="connsiteX349" fmla="*/ 626268 w 9551192"/>
              <a:gd name="connsiteY349" fmla="*/ 3155157 h 4024313"/>
              <a:gd name="connsiteX350" fmla="*/ 602456 w 9551192"/>
              <a:gd name="connsiteY350" fmla="*/ 3219450 h 4024313"/>
              <a:gd name="connsiteX351" fmla="*/ 583406 w 9551192"/>
              <a:gd name="connsiteY351" fmla="*/ 3202782 h 4024313"/>
              <a:gd name="connsiteX352" fmla="*/ 650081 w 9551192"/>
              <a:gd name="connsiteY352" fmla="*/ 2936082 h 4024313"/>
              <a:gd name="connsiteX353" fmla="*/ 695325 w 9551192"/>
              <a:gd name="connsiteY353" fmla="*/ 2895600 h 4024313"/>
              <a:gd name="connsiteX354" fmla="*/ 723900 w 9551192"/>
              <a:gd name="connsiteY354" fmla="*/ 2843213 h 4024313"/>
              <a:gd name="connsiteX355" fmla="*/ 745331 w 9551192"/>
              <a:gd name="connsiteY355" fmla="*/ 2828925 h 4024313"/>
              <a:gd name="connsiteX356" fmla="*/ 800100 w 9551192"/>
              <a:gd name="connsiteY356" fmla="*/ 2847975 h 4024313"/>
              <a:gd name="connsiteX357" fmla="*/ 807243 w 9551192"/>
              <a:gd name="connsiteY357" fmla="*/ 2843213 h 4024313"/>
              <a:gd name="connsiteX358" fmla="*/ 823912 w 9551192"/>
              <a:gd name="connsiteY358" fmla="*/ 2814638 h 4024313"/>
              <a:gd name="connsiteX359" fmla="*/ 766762 w 9551192"/>
              <a:gd name="connsiteY359" fmla="*/ 2807494 h 4024313"/>
              <a:gd name="connsiteX360" fmla="*/ 766762 w 9551192"/>
              <a:gd name="connsiteY360" fmla="*/ 2781300 h 4024313"/>
              <a:gd name="connsiteX361" fmla="*/ 745331 w 9551192"/>
              <a:gd name="connsiteY361" fmla="*/ 2736057 h 4024313"/>
              <a:gd name="connsiteX362" fmla="*/ 702468 w 9551192"/>
              <a:gd name="connsiteY362" fmla="*/ 2724150 h 4024313"/>
              <a:gd name="connsiteX363" fmla="*/ 707231 w 9551192"/>
              <a:gd name="connsiteY363" fmla="*/ 2705100 h 4024313"/>
              <a:gd name="connsiteX364" fmla="*/ 645318 w 9551192"/>
              <a:gd name="connsiteY364" fmla="*/ 2676525 h 4024313"/>
              <a:gd name="connsiteX365" fmla="*/ 600075 w 9551192"/>
              <a:gd name="connsiteY365" fmla="*/ 2707482 h 4024313"/>
              <a:gd name="connsiteX366" fmla="*/ 569118 w 9551192"/>
              <a:gd name="connsiteY366" fmla="*/ 2688432 h 4024313"/>
              <a:gd name="connsiteX367" fmla="*/ 492918 w 9551192"/>
              <a:gd name="connsiteY367" fmla="*/ 2731294 h 4024313"/>
              <a:gd name="connsiteX368" fmla="*/ 485775 w 9551192"/>
              <a:gd name="connsiteY368" fmla="*/ 2819400 h 4024313"/>
              <a:gd name="connsiteX369" fmla="*/ 433387 w 9551192"/>
              <a:gd name="connsiteY369" fmla="*/ 2864644 h 4024313"/>
              <a:gd name="connsiteX370" fmla="*/ 400050 w 9551192"/>
              <a:gd name="connsiteY370" fmla="*/ 2826544 h 4024313"/>
              <a:gd name="connsiteX371" fmla="*/ 340518 w 9551192"/>
              <a:gd name="connsiteY371" fmla="*/ 2805113 h 4024313"/>
              <a:gd name="connsiteX372" fmla="*/ 278606 w 9551192"/>
              <a:gd name="connsiteY372" fmla="*/ 2824163 h 4024313"/>
              <a:gd name="connsiteX373" fmla="*/ 252412 w 9551192"/>
              <a:gd name="connsiteY373" fmla="*/ 2847975 h 4024313"/>
              <a:gd name="connsiteX374" fmla="*/ 233362 w 9551192"/>
              <a:gd name="connsiteY374" fmla="*/ 2838450 h 4024313"/>
              <a:gd name="connsiteX375" fmla="*/ 161925 w 9551192"/>
              <a:gd name="connsiteY375" fmla="*/ 2890838 h 4024313"/>
              <a:gd name="connsiteX376" fmla="*/ 166687 w 9551192"/>
              <a:gd name="connsiteY376" fmla="*/ 2917032 h 4024313"/>
              <a:gd name="connsiteX377" fmla="*/ 207168 w 9551192"/>
              <a:gd name="connsiteY377" fmla="*/ 2907507 h 4024313"/>
              <a:gd name="connsiteX378" fmla="*/ 226218 w 9551192"/>
              <a:gd name="connsiteY378" fmla="*/ 2921794 h 4024313"/>
              <a:gd name="connsiteX379" fmla="*/ 290512 w 9551192"/>
              <a:gd name="connsiteY379" fmla="*/ 2886075 h 4024313"/>
              <a:gd name="connsiteX380" fmla="*/ 314325 w 9551192"/>
              <a:gd name="connsiteY380" fmla="*/ 2897982 h 4024313"/>
              <a:gd name="connsiteX381" fmla="*/ 266700 w 9551192"/>
              <a:gd name="connsiteY381" fmla="*/ 2943225 h 4024313"/>
              <a:gd name="connsiteX382" fmla="*/ 311943 w 9551192"/>
              <a:gd name="connsiteY382" fmla="*/ 2974182 h 4024313"/>
              <a:gd name="connsiteX383" fmla="*/ 330993 w 9551192"/>
              <a:gd name="connsiteY383" fmla="*/ 3040857 h 4024313"/>
              <a:gd name="connsiteX384" fmla="*/ 264318 w 9551192"/>
              <a:gd name="connsiteY384" fmla="*/ 3081338 h 4024313"/>
              <a:gd name="connsiteX385" fmla="*/ 273843 w 9551192"/>
              <a:gd name="connsiteY385" fmla="*/ 3121819 h 4024313"/>
              <a:gd name="connsiteX386" fmla="*/ 338137 w 9551192"/>
              <a:gd name="connsiteY386" fmla="*/ 3150394 h 4024313"/>
              <a:gd name="connsiteX387" fmla="*/ 364331 w 9551192"/>
              <a:gd name="connsiteY387" fmla="*/ 3140869 h 4024313"/>
              <a:gd name="connsiteX388" fmla="*/ 402431 w 9551192"/>
              <a:gd name="connsiteY388" fmla="*/ 3159919 h 4024313"/>
              <a:gd name="connsiteX389" fmla="*/ 402431 w 9551192"/>
              <a:gd name="connsiteY389" fmla="*/ 3183732 h 4024313"/>
              <a:gd name="connsiteX390" fmla="*/ 423862 w 9551192"/>
              <a:gd name="connsiteY390" fmla="*/ 3219450 h 4024313"/>
              <a:gd name="connsiteX391" fmla="*/ 461962 w 9551192"/>
              <a:gd name="connsiteY391" fmla="*/ 3219450 h 4024313"/>
              <a:gd name="connsiteX392" fmla="*/ 497681 w 9551192"/>
              <a:gd name="connsiteY392" fmla="*/ 3302794 h 4024313"/>
              <a:gd name="connsiteX393" fmla="*/ 531018 w 9551192"/>
              <a:gd name="connsiteY393" fmla="*/ 3312319 h 4024313"/>
              <a:gd name="connsiteX394" fmla="*/ 540543 w 9551192"/>
              <a:gd name="connsiteY394" fmla="*/ 3378994 h 4024313"/>
              <a:gd name="connsiteX395" fmla="*/ 616743 w 9551192"/>
              <a:gd name="connsiteY395" fmla="*/ 3419475 h 4024313"/>
              <a:gd name="connsiteX396" fmla="*/ 526256 w 9551192"/>
              <a:gd name="connsiteY396" fmla="*/ 3424238 h 4024313"/>
              <a:gd name="connsiteX397" fmla="*/ 316706 w 9551192"/>
              <a:gd name="connsiteY397" fmla="*/ 3431382 h 4024313"/>
              <a:gd name="connsiteX398" fmla="*/ 0 w 9551192"/>
              <a:gd name="connsiteY398" fmla="*/ 3490913 h 4024313"/>
              <a:gd name="connsiteX0" fmla="*/ 0 w 9551192"/>
              <a:gd name="connsiteY0" fmla="*/ 3490913 h 4024313"/>
              <a:gd name="connsiteX1" fmla="*/ 4481511 w 9551192"/>
              <a:gd name="connsiteY1" fmla="*/ 1912144 h 4024313"/>
              <a:gd name="connsiteX2" fmla="*/ 4643436 w 9551192"/>
              <a:gd name="connsiteY2" fmla="*/ 1090613 h 4024313"/>
              <a:gd name="connsiteX3" fmla="*/ 5712554 w 9551192"/>
              <a:gd name="connsiteY3" fmla="*/ 988581 h 4024313"/>
              <a:gd name="connsiteX4" fmla="*/ 5738811 w 9551192"/>
              <a:gd name="connsiteY4" fmla="*/ 345282 h 4024313"/>
              <a:gd name="connsiteX5" fmla="*/ 6372224 w 9551192"/>
              <a:gd name="connsiteY5" fmla="*/ 0 h 4024313"/>
              <a:gd name="connsiteX6" fmla="*/ 7508080 w 9551192"/>
              <a:gd name="connsiteY6" fmla="*/ 109538 h 4024313"/>
              <a:gd name="connsiteX7" fmla="*/ 8418819 w 9551192"/>
              <a:gd name="connsiteY7" fmla="*/ 360414 h 4024313"/>
              <a:gd name="connsiteX8" fmla="*/ 9072561 w 9551192"/>
              <a:gd name="connsiteY8" fmla="*/ 126207 h 4024313"/>
              <a:gd name="connsiteX9" fmla="*/ 9339261 w 9551192"/>
              <a:gd name="connsiteY9" fmla="*/ 197644 h 4024313"/>
              <a:gd name="connsiteX10" fmla="*/ 9339261 w 9551192"/>
              <a:gd name="connsiteY10" fmla="*/ 280988 h 4024313"/>
              <a:gd name="connsiteX11" fmla="*/ 9258299 w 9551192"/>
              <a:gd name="connsiteY11" fmla="*/ 378619 h 4024313"/>
              <a:gd name="connsiteX12" fmla="*/ 9217817 w 9551192"/>
              <a:gd name="connsiteY12" fmla="*/ 392907 h 4024313"/>
              <a:gd name="connsiteX13" fmla="*/ 9179717 w 9551192"/>
              <a:gd name="connsiteY13" fmla="*/ 471488 h 4024313"/>
              <a:gd name="connsiteX14" fmla="*/ 9129711 w 9551192"/>
              <a:gd name="connsiteY14" fmla="*/ 514350 h 4024313"/>
              <a:gd name="connsiteX15" fmla="*/ 9129711 w 9551192"/>
              <a:gd name="connsiteY15" fmla="*/ 542926 h 4024313"/>
              <a:gd name="connsiteX16" fmla="*/ 9165430 w 9551192"/>
              <a:gd name="connsiteY16" fmla="*/ 569119 h 4024313"/>
              <a:gd name="connsiteX17" fmla="*/ 9165430 w 9551192"/>
              <a:gd name="connsiteY17" fmla="*/ 602458 h 4024313"/>
              <a:gd name="connsiteX18" fmla="*/ 9115424 w 9551192"/>
              <a:gd name="connsiteY18" fmla="*/ 633414 h 4024313"/>
              <a:gd name="connsiteX19" fmla="*/ 9148761 w 9551192"/>
              <a:gd name="connsiteY19" fmla="*/ 714375 h 4024313"/>
              <a:gd name="connsiteX20" fmla="*/ 9091611 w 9551192"/>
              <a:gd name="connsiteY20" fmla="*/ 812007 h 4024313"/>
              <a:gd name="connsiteX21" fmla="*/ 9108280 w 9551192"/>
              <a:gd name="connsiteY21" fmla="*/ 871538 h 4024313"/>
              <a:gd name="connsiteX22" fmla="*/ 9146380 w 9551192"/>
              <a:gd name="connsiteY22" fmla="*/ 864394 h 4024313"/>
              <a:gd name="connsiteX23" fmla="*/ 9179717 w 9551192"/>
              <a:gd name="connsiteY23" fmla="*/ 890588 h 4024313"/>
              <a:gd name="connsiteX24" fmla="*/ 9239249 w 9551192"/>
              <a:gd name="connsiteY24" fmla="*/ 859632 h 4024313"/>
              <a:gd name="connsiteX25" fmla="*/ 9272586 w 9551192"/>
              <a:gd name="connsiteY25" fmla="*/ 888207 h 4024313"/>
              <a:gd name="connsiteX26" fmla="*/ 9265442 w 9551192"/>
              <a:gd name="connsiteY26" fmla="*/ 964407 h 4024313"/>
              <a:gd name="connsiteX27" fmla="*/ 9270205 w 9551192"/>
              <a:gd name="connsiteY27" fmla="*/ 1038225 h 4024313"/>
              <a:gd name="connsiteX28" fmla="*/ 9260680 w 9551192"/>
              <a:gd name="connsiteY28" fmla="*/ 1073944 h 4024313"/>
              <a:gd name="connsiteX29" fmla="*/ 9265442 w 9551192"/>
              <a:gd name="connsiteY29" fmla="*/ 1131094 h 4024313"/>
              <a:gd name="connsiteX30" fmla="*/ 9213055 w 9551192"/>
              <a:gd name="connsiteY30" fmla="*/ 1138238 h 4024313"/>
              <a:gd name="connsiteX31" fmla="*/ 9179717 w 9551192"/>
              <a:gd name="connsiteY31" fmla="*/ 1163090 h 4024313"/>
              <a:gd name="connsiteX32" fmla="*/ 9179717 w 9551192"/>
              <a:gd name="connsiteY32" fmla="*/ 1193007 h 4024313"/>
              <a:gd name="connsiteX33" fmla="*/ 9239249 w 9551192"/>
              <a:gd name="connsiteY33" fmla="*/ 1300163 h 4024313"/>
              <a:gd name="connsiteX34" fmla="*/ 9251155 w 9551192"/>
              <a:gd name="connsiteY34" fmla="*/ 1369219 h 4024313"/>
              <a:gd name="connsiteX35" fmla="*/ 9298780 w 9551192"/>
              <a:gd name="connsiteY35" fmla="*/ 1404938 h 4024313"/>
              <a:gd name="connsiteX36" fmla="*/ 9353549 w 9551192"/>
              <a:gd name="connsiteY36" fmla="*/ 1378744 h 4024313"/>
              <a:gd name="connsiteX37" fmla="*/ 9415461 w 9551192"/>
              <a:gd name="connsiteY37" fmla="*/ 1402557 h 4024313"/>
              <a:gd name="connsiteX38" fmla="*/ 9446417 w 9551192"/>
              <a:gd name="connsiteY38" fmla="*/ 1450182 h 4024313"/>
              <a:gd name="connsiteX39" fmla="*/ 9448799 w 9551192"/>
              <a:gd name="connsiteY39" fmla="*/ 1488282 h 4024313"/>
              <a:gd name="connsiteX40" fmla="*/ 9463086 w 9551192"/>
              <a:gd name="connsiteY40" fmla="*/ 1535907 h 4024313"/>
              <a:gd name="connsiteX41" fmla="*/ 9517855 w 9551192"/>
              <a:gd name="connsiteY41" fmla="*/ 1512094 h 4024313"/>
              <a:gd name="connsiteX42" fmla="*/ 9544049 w 9551192"/>
              <a:gd name="connsiteY42" fmla="*/ 1514475 h 4024313"/>
              <a:gd name="connsiteX43" fmla="*/ 9532142 w 9551192"/>
              <a:gd name="connsiteY43" fmla="*/ 1616869 h 4024313"/>
              <a:gd name="connsiteX44" fmla="*/ 9548811 w 9551192"/>
              <a:gd name="connsiteY44" fmla="*/ 1631157 h 4024313"/>
              <a:gd name="connsiteX45" fmla="*/ 9551192 w 9551192"/>
              <a:gd name="connsiteY45" fmla="*/ 1662113 h 4024313"/>
              <a:gd name="connsiteX46" fmla="*/ 9496424 w 9551192"/>
              <a:gd name="connsiteY46" fmla="*/ 1757363 h 4024313"/>
              <a:gd name="connsiteX47" fmla="*/ 9498805 w 9551192"/>
              <a:gd name="connsiteY47" fmla="*/ 1838325 h 4024313"/>
              <a:gd name="connsiteX48" fmla="*/ 9465467 w 9551192"/>
              <a:gd name="connsiteY48" fmla="*/ 1878807 h 4024313"/>
              <a:gd name="connsiteX49" fmla="*/ 9467849 w 9551192"/>
              <a:gd name="connsiteY49" fmla="*/ 1931194 h 4024313"/>
              <a:gd name="connsiteX50" fmla="*/ 9491661 w 9551192"/>
              <a:gd name="connsiteY50" fmla="*/ 1933575 h 4024313"/>
              <a:gd name="connsiteX51" fmla="*/ 9503567 w 9551192"/>
              <a:gd name="connsiteY51" fmla="*/ 1950244 h 4024313"/>
              <a:gd name="connsiteX52" fmla="*/ 9446417 w 9551192"/>
              <a:gd name="connsiteY52" fmla="*/ 2052638 h 4024313"/>
              <a:gd name="connsiteX53" fmla="*/ 9308305 w 9551192"/>
              <a:gd name="connsiteY53" fmla="*/ 2100263 h 4024313"/>
              <a:gd name="connsiteX54" fmla="*/ 9270205 w 9551192"/>
              <a:gd name="connsiteY54" fmla="*/ 2121694 h 4024313"/>
              <a:gd name="connsiteX55" fmla="*/ 9255917 w 9551192"/>
              <a:gd name="connsiteY55" fmla="*/ 2202657 h 4024313"/>
              <a:gd name="connsiteX56" fmla="*/ 9236867 w 9551192"/>
              <a:gd name="connsiteY56" fmla="*/ 2207419 h 4024313"/>
              <a:gd name="connsiteX57" fmla="*/ 9201149 w 9551192"/>
              <a:gd name="connsiteY57" fmla="*/ 2181225 h 4024313"/>
              <a:gd name="connsiteX58" fmla="*/ 9184480 w 9551192"/>
              <a:gd name="connsiteY58" fmla="*/ 2190750 h 4024313"/>
              <a:gd name="connsiteX59" fmla="*/ 9146380 w 9551192"/>
              <a:gd name="connsiteY59" fmla="*/ 2293144 h 4024313"/>
              <a:gd name="connsiteX60" fmla="*/ 9146380 w 9551192"/>
              <a:gd name="connsiteY60" fmla="*/ 2336007 h 4024313"/>
              <a:gd name="connsiteX61" fmla="*/ 9122567 w 9551192"/>
              <a:gd name="connsiteY61" fmla="*/ 2376488 h 4024313"/>
              <a:gd name="connsiteX62" fmla="*/ 9148761 w 9551192"/>
              <a:gd name="connsiteY62" fmla="*/ 2414588 h 4024313"/>
              <a:gd name="connsiteX63" fmla="*/ 9141617 w 9551192"/>
              <a:gd name="connsiteY63" fmla="*/ 2466975 h 4024313"/>
              <a:gd name="connsiteX64" fmla="*/ 9110661 w 9551192"/>
              <a:gd name="connsiteY64" fmla="*/ 2493169 h 4024313"/>
              <a:gd name="connsiteX65" fmla="*/ 9082086 w 9551192"/>
              <a:gd name="connsiteY65" fmla="*/ 2576513 h 4024313"/>
              <a:gd name="connsiteX66" fmla="*/ 9059178 w 9551192"/>
              <a:gd name="connsiteY66" fmla="*/ 2592020 h 4024313"/>
              <a:gd name="connsiteX67" fmla="*/ 9036842 w 9551192"/>
              <a:gd name="connsiteY67" fmla="*/ 2695575 h 4024313"/>
              <a:gd name="connsiteX68" fmla="*/ 8924924 w 9551192"/>
              <a:gd name="connsiteY68" fmla="*/ 2774157 h 4024313"/>
              <a:gd name="connsiteX69" fmla="*/ 8982074 w 9551192"/>
              <a:gd name="connsiteY69" fmla="*/ 2800350 h 4024313"/>
              <a:gd name="connsiteX70" fmla="*/ 8982074 w 9551192"/>
              <a:gd name="connsiteY70" fmla="*/ 2819400 h 4024313"/>
              <a:gd name="connsiteX71" fmla="*/ 8913017 w 9551192"/>
              <a:gd name="connsiteY71" fmla="*/ 2838450 h 4024313"/>
              <a:gd name="connsiteX72" fmla="*/ 8898730 w 9551192"/>
              <a:gd name="connsiteY72" fmla="*/ 2821782 h 4024313"/>
              <a:gd name="connsiteX73" fmla="*/ 8882061 w 9551192"/>
              <a:gd name="connsiteY73" fmla="*/ 2828925 h 4024313"/>
              <a:gd name="connsiteX74" fmla="*/ 8834436 w 9551192"/>
              <a:gd name="connsiteY74" fmla="*/ 2847975 h 4024313"/>
              <a:gd name="connsiteX75" fmla="*/ 8805861 w 9551192"/>
              <a:gd name="connsiteY75" fmla="*/ 2909888 h 4024313"/>
              <a:gd name="connsiteX76" fmla="*/ 8748711 w 9551192"/>
              <a:gd name="connsiteY76" fmla="*/ 2921794 h 4024313"/>
              <a:gd name="connsiteX77" fmla="*/ 8691561 w 9551192"/>
              <a:gd name="connsiteY77" fmla="*/ 2988469 h 4024313"/>
              <a:gd name="connsiteX78" fmla="*/ 8698705 w 9551192"/>
              <a:gd name="connsiteY78" fmla="*/ 3048000 h 4024313"/>
              <a:gd name="connsiteX79" fmla="*/ 8672511 w 9551192"/>
              <a:gd name="connsiteY79" fmla="*/ 3086100 h 4024313"/>
              <a:gd name="connsiteX80" fmla="*/ 8653461 w 9551192"/>
              <a:gd name="connsiteY80" fmla="*/ 3105150 h 4024313"/>
              <a:gd name="connsiteX81" fmla="*/ 8651080 w 9551192"/>
              <a:gd name="connsiteY81" fmla="*/ 3171825 h 4024313"/>
              <a:gd name="connsiteX82" fmla="*/ 8582024 w 9551192"/>
              <a:gd name="connsiteY82" fmla="*/ 3212307 h 4024313"/>
              <a:gd name="connsiteX83" fmla="*/ 8582024 w 9551192"/>
              <a:gd name="connsiteY83" fmla="*/ 3257550 h 4024313"/>
              <a:gd name="connsiteX84" fmla="*/ 8553449 w 9551192"/>
              <a:gd name="connsiteY84" fmla="*/ 3286125 h 4024313"/>
              <a:gd name="connsiteX85" fmla="*/ 8553449 w 9551192"/>
              <a:gd name="connsiteY85" fmla="*/ 3395663 h 4024313"/>
              <a:gd name="connsiteX86" fmla="*/ 8586786 w 9551192"/>
              <a:gd name="connsiteY86" fmla="*/ 3419475 h 4024313"/>
              <a:gd name="connsiteX87" fmla="*/ 8558211 w 9551192"/>
              <a:gd name="connsiteY87" fmla="*/ 3481388 h 4024313"/>
              <a:gd name="connsiteX88" fmla="*/ 8589167 w 9551192"/>
              <a:gd name="connsiteY88" fmla="*/ 3493294 h 4024313"/>
              <a:gd name="connsiteX89" fmla="*/ 8589167 w 9551192"/>
              <a:gd name="connsiteY89" fmla="*/ 3505200 h 4024313"/>
              <a:gd name="connsiteX90" fmla="*/ 8622505 w 9551192"/>
              <a:gd name="connsiteY90" fmla="*/ 3531394 h 4024313"/>
              <a:gd name="connsiteX91" fmla="*/ 8617742 w 9551192"/>
              <a:gd name="connsiteY91" fmla="*/ 3579019 h 4024313"/>
              <a:gd name="connsiteX92" fmla="*/ 8589167 w 9551192"/>
              <a:gd name="connsiteY92" fmla="*/ 3583782 h 4024313"/>
              <a:gd name="connsiteX93" fmla="*/ 8579642 w 9551192"/>
              <a:gd name="connsiteY93" fmla="*/ 3621882 h 4024313"/>
              <a:gd name="connsiteX94" fmla="*/ 8527255 w 9551192"/>
              <a:gd name="connsiteY94" fmla="*/ 3612357 h 4024313"/>
              <a:gd name="connsiteX95" fmla="*/ 8486774 w 9551192"/>
              <a:gd name="connsiteY95" fmla="*/ 3631407 h 4024313"/>
              <a:gd name="connsiteX96" fmla="*/ 8446292 w 9551192"/>
              <a:gd name="connsiteY96" fmla="*/ 3621882 h 4024313"/>
              <a:gd name="connsiteX97" fmla="*/ 8467724 w 9551192"/>
              <a:gd name="connsiteY97" fmla="*/ 3586163 h 4024313"/>
              <a:gd name="connsiteX98" fmla="*/ 8472486 w 9551192"/>
              <a:gd name="connsiteY98" fmla="*/ 3507582 h 4024313"/>
              <a:gd name="connsiteX99" fmla="*/ 8498680 w 9551192"/>
              <a:gd name="connsiteY99" fmla="*/ 3481388 h 4024313"/>
              <a:gd name="connsiteX100" fmla="*/ 8474867 w 9551192"/>
              <a:gd name="connsiteY100" fmla="*/ 3450432 h 4024313"/>
              <a:gd name="connsiteX101" fmla="*/ 8417717 w 9551192"/>
              <a:gd name="connsiteY101" fmla="*/ 3469482 h 4024313"/>
              <a:gd name="connsiteX102" fmla="*/ 8417717 w 9551192"/>
              <a:gd name="connsiteY102" fmla="*/ 3531394 h 4024313"/>
              <a:gd name="connsiteX103" fmla="*/ 8398667 w 9551192"/>
              <a:gd name="connsiteY103" fmla="*/ 3562350 h 4024313"/>
              <a:gd name="connsiteX104" fmla="*/ 8381999 w 9551192"/>
              <a:gd name="connsiteY104" fmla="*/ 3521869 h 4024313"/>
              <a:gd name="connsiteX105" fmla="*/ 8355805 w 9551192"/>
              <a:gd name="connsiteY105" fmla="*/ 3500438 h 4024313"/>
              <a:gd name="connsiteX106" fmla="*/ 8334374 w 9551192"/>
              <a:gd name="connsiteY106" fmla="*/ 3531394 h 4024313"/>
              <a:gd name="connsiteX107" fmla="*/ 8362949 w 9551192"/>
              <a:gd name="connsiteY107" fmla="*/ 3574257 h 4024313"/>
              <a:gd name="connsiteX108" fmla="*/ 8301036 w 9551192"/>
              <a:gd name="connsiteY108" fmla="*/ 3576638 h 4024313"/>
              <a:gd name="connsiteX109" fmla="*/ 8284367 w 9551192"/>
              <a:gd name="connsiteY109" fmla="*/ 3600450 h 4024313"/>
              <a:gd name="connsiteX110" fmla="*/ 8229599 w 9551192"/>
              <a:gd name="connsiteY110" fmla="*/ 3612357 h 4024313"/>
              <a:gd name="connsiteX111" fmla="*/ 8215311 w 9551192"/>
              <a:gd name="connsiteY111" fmla="*/ 3640932 h 4024313"/>
              <a:gd name="connsiteX112" fmla="*/ 8224836 w 9551192"/>
              <a:gd name="connsiteY112" fmla="*/ 3676650 h 4024313"/>
              <a:gd name="connsiteX113" fmla="*/ 8172449 w 9551192"/>
              <a:gd name="connsiteY113" fmla="*/ 3748088 h 4024313"/>
              <a:gd name="connsiteX114" fmla="*/ 8136730 w 9551192"/>
              <a:gd name="connsiteY114" fmla="*/ 3759994 h 4024313"/>
              <a:gd name="connsiteX115" fmla="*/ 8081961 w 9551192"/>
              <a:gd name="connsiteY115" fmla="*/ 3748088 h 4024313"/>
              <a:gd name="connsiteX116" fmla="*/ 8053386 w 9551192"/>
              <a:gd name="connsiteY116" fmla="*/ 3819525 h 4024313"/>
              <a:gd name="connsiteX117" fmla="*/ 8029574 w 9551192"/>
              <a:gd name="connsiteY117" fmla="*/ 3814763 h 4024313"/>
              <a:gd name="connsiteX118" fmla="*/ 7981949 w 9551192"/>
              <a:gd name="connsiteY118" fmla="*/ 3819525 h 4024313"/>
              <a:gd name="connsiteX119" fmla="*/ 7965280 w 9551192"/>
              <a:gd name="connsiteY119" fmla="*/ 3860007 h 4024313"/>
              <a:gd name="connsiteX120" fmla="*/ 7905749 w 9551192"/>
              <a:gd name="connsiteY120" fmla="*/ 3867150 h 4024313"/>
              <a:gd name="connsiteX121" fmla="*/ 7896224 w 9551192"/>
              <a:gd name="connsiteY121" fmla="*/ 3905250 h 4024313"/>
              <a:gd name="connsiteX122" fmla="*/ 7831930 w 9551192"/>
              <a:gd name="connsiteY122" fmla="*/ 3900488 h 4024313"/>
              <a:gd name="connsiteX123" fmla="*/ 7831930 w 9551192"/>
              <a:gd name="connsiteY123" fmla="*/ 3957638 h 4024313"/>
              <a:gd name="connsiteX124" fmla="*/ 7815261 w 9551192"/>
              <a:gd name="connsiteY124" fmla="*/ 3986213 h 4024313"/>
              <a:gd name="connsiteX125" fmla="*/ 7758111 w 9551192"/>
              <a:gd name="connsiteY125" fmla="*/ 3948113 h 4024313"/>
              <a:gd name="connsiteX126" fmla="*/ 7700961 w 9551192"/>
              <a:gd name="connsiteY126" fmla="*/ 3945732 h 4024313"/>
              <a:gd name="connsiteX127" fmla="*/ 7703342 w 9551192"/>
              <a:gd name="connsiteY127" fmla="*/ 3893344 h 4024313"/>
              <a:gd name="connsiteX128" fmla="*/ 7677149 w 9551192"/>
              <a:gd name="connsiteY128" fmla="*/ 3881438 h 4024313"/>
              <a:gd name="connsiteX129" fmla="*/ 7653336 w 9551192"/>
              <a:gd name="connsiteY129" fmla="*/ 3910013 h 4024313"/>
              <a:gd name="connsiteX130" fmla="*/ 7634286 w 9551192"/>
              <a:gd name="connsiteY130" fmla="*/ 3879057 h 4024313"/>
              <a:gd name="connsiteX131" fmla="*/ 7639049 w 9551192"/>
              <a:gd name="connsiteY131" fmla="*/ 3833813 h 4024313"/>
              <a:gd name="connsiteX132" fmla="*/ 7612855 w 9551192"/>
              <a:gd name="connsiteY132" fmla="*/ 3798094 h 4024313"/>
              <a:gd name="connsiteX133" fmla="*/ 7548561 w 9551192"/>
              <a:gd name="connsiteY133" fmla="*/ 3810000 h 4024313"/>
              <a:gd name="connsiteX134" fmla="*/ 7539036 w 9551192"/>
              <a:gd name="connsiteY134" fmla="*/ 3852863 h 4024313"/>
              <a:gd name="connsiteX135" fmla="*/ 7505699 w 9551192"/>
              <a:gd name="connsiteY135" fmla="*/ 3810000 h 4024313"/>
              <a:gd name="connsiteX136" fmla="*/ 7508080 w 9551192"/>
              <a:gd name="connsiteY136" fmla="*/ 3733800 h 4024313"/>
              <a:gd name="connsiteX137" fmla="*/ 7469980 w 9551192"/>
              <a:gd name="connsiteY137" fmla="*/ 3714750 h 4024313"/>
              <a:gd name="connsiteX138" fmla="*/ 7424736 w 9551192"/>
              <a:gd name="connsiteY138" fmla="*/ 3714750 h 4024313"/>
              <a:gd name="connsiteX139" fmla="*/ 7396161 w 9551192"/>
              <a:gd name="connsiteY139" fmla="*/ 3662363 h 4024313"/>
              <a:gd name="connsiteX140" fmla="*/ 7405686 w 9551192"/>
              <a:gd name="connsiteY140" fmla="*/ 3600450 h 4024313"/>
              <a:gd name="connsiteX141" fmla="*/ 7429499 w 9551192"/>
              <a:gd name="connsiteY141" fmla="*/ 3600450 h 4024313"/>
              <a:gd name="connsiteX142" fmla="*/ 7446167 w 9551192"/>
              <a:gd name="connsiteY142" fmla="*/ 3571875 h 4024313"/>
              <a:gd name="connsiteX143" fmla="*/ 7508080 w 9551192"/>
              <a:gd name="connsiteY143" fmla="*/ 3579019 h 4024313"/>
              <a:gd name="connsiteX144" fmla="*/ 7500936 w 9551192"/>
              <a:gd name="connsiteY144" fmla="*/ 3538538 h 4024313"/>
              <a:gd name="connsiteX145" fmla="*/ 7481886 w 9551192"/>
              <a:gd name="connsiteY145" fmla="*/ 3505200 h 4024313"/>
              <a:gd name="connsiteX146" fmla="*/ 7446167 w 9551192"/>
              <a:gd name="connsiteY146" fmla="*/ 3519488 h 4024313"/>
              <a:gd name="connsiteX147" fmla="*/ 7417592 w 9551192"/>
              <a:gd name="connsiteY147" fmla="*/ 3509963 h 4024313"/>
              <a:gd name="connsiteX148" fmla="*/ 7415211 w 9551192"/>
              <a:gd name="connsiteY148" fmla="*/ 3448050 h 4024313"/>
              <a:gd name="connsiteX149" fmla="*/ 7367586 w 9551192"/>
              <a:gd name="connsiteY149" fmla="*/ 3393282 h 4024313"/>
              <a:gd name="connsiteX150" fmla="*/ 7300161 w 9551192"/>
              <a:gd name="connsiteY150" fmla="*/ 3356837 h 4024313"/>
              <a:gd name="connsiteX151" fmla="*/ 7227092 w 9551192"/>
              <a:gd name="connsiteY151" fmla="*/ 3383757 h 4024313"/>
              <a:gd name="connsiteX152" fmla="*/ 7208042 w 9551192"/>
              <a:gd name="connsiteY152" fmla="*/ 3357563 h 4024313"/>
              <a:gd name="connsiteX153" fmla="*/ 7212805 w 9551192"/>
              <a:gd name="connsiteY153" fmla="*/ 3309938 h 4024313"/>
              <a:gd name="connsiteX154" fmla="*/ 7219949 w 9551192"/>
              <a:gd name="connsiteY154" fmla="*/ 3240882 h 4024313"/>
              <a:gd name="connsiteX155" fmla="*/ 7205661 w 9551192"/>
              <a:gd name="connsiteY155" fmla="*/ 3167063 h 4024313"/>
              <a:gd name="connsiteX156" fmla="*/ 7222330 w 9551192"/>
              <a:gd name="connsiteY156" fmla="*/ 3133725 h 4024313"/>
              <a:gd name="connsiteX157" fmla="*/ 7248524 w 9551192"/>
              <a:gd name="connsiteY157" fmla="*/ 3081338 h 4024313"/>
              <a:gd name="connsiteX158" fmla="*/ 7286624 w 9551192"/>
              <a:gd name="connsiteY158" fmla="*/ 3071813 h 4024313"/>
              <a:gd name="connsiteX159" fmla="*/ 7327105 w 9551192"/>
              <a:gd name="connsiteY159" fmla="*/ 3040857 h 4024313"/>
              <a:gd name="connsiteX160" fmla="*/ 7331867 w 9551192"/>
              <a:gd name="connsiteY160" fmla="*/ 3009900 h 4024313"/>
              <a:gd name="connsiteX161" fmla="*/ 7353299 w 9551192"/>
              <a:gd name="connsiteY161" fmla="*/ 2933700 h 4024313"/>
              <a:gd name="connsiteX162" fmla="*/ 7419974 w 9551192"/>
              <a:gd name="connsiteY162" fmla="*/ 2902744 h 4024313"/>
              <a:gd name="connsiteX163" fmla="*/ 7417592 w 9551192"/>
              <a:gd name="connsiteY163" fmla="*/ 2819400 h 4024313"/>
              <a:gd name="connsiteX164" fmla="*/ 7377111 w 9551192"/>
              <a:gd name="connsiteY164" fmla="*/ 2783682 h 4024313"/>
              <a:gd name="connsiteX165" fmla="*/ 7377111 w 9551192"/>
              <a:gd name="connsiteY165" fmla="*/ 2755107 h 4024313"/>
              <a:gd name="connsiteX166" fmla="*/ 7367586 w 9551192"/>
              <a:gd name="connsiteY166" fmla="*/ 2717007 h 4024313"/>
              <a:gd name="connsiteX167" fmla="*/ 7319961 w 9551192"/>
              <a:gd name="connsiteY167" fmla="*/ 2614613 h 4024313"/>
              <a:gd name="connsiteX168" fmla="*/ 7319961 w 9551192"/>
              <a:gd name="connsiteY168" fmla="*/ 2512219 h 4024313"/>
              <a:gd name="connsiteX169" fmla="*/ 7296149 w 9551192"/>
              <a:gd name="connsiteY169" fmla="*/ 2450307 h 4024313"/>
              <a:gd name="connsiteX170" fmla="*/ 7319961 w 9551192"/>
              <a:gd name="connsiteY170" fmla="*/ 2400300 h 4024313"/>
              <a:gd name="connsiteX171" fmla="*/ 7386636 w 9551192"/>
              <a:gd name="connsiteY171" fmla="*/ 2452688 h 4024313"/>
              <a:gd name="connsiteX172" fmla="*/ 7400924 w 9551192"/>
              <a:gd name="connsiteY172" fmla="*/ 2421732 h 4024313"/>
              <a:gd name="connsiteX173" fmla="*/ 7358061 w 9551192"/>
              <a:gd name="connsiteY173" fmla="*/ 2366963 h 4024313"/>
              <a:gd name="connsiteX174" fmla="*/ 7327105 w 9551192"/>
              <a:gd name="connsiteY174" fmla="*/ 2278857 h 4024313"/>
              <a:gd name="connsiteX175" fmla="*/ 7422355 w 9551192"/>
              <a:gd name="connsiteY175" fmla="*/ 2235994 h 4024313"/>
              <a:gd name="connsiteX176" fmla="*/ 7405686 w 9551192"/>
              <a:gd name="connsiteY176" fmla="*/ 2185988 h 4024313"/>
              <a:gd name="connsiteX177" fmla="*/ 7360442 w 9551192"/>
              <a:gd name="connsiteY177" fmla="*/ 2178844 h 4024313"/>
              <a:gd name="connsiteX178" fmla="*/ 7350917 w 9551192"/>
              <a:gd name="connsiteY178" fmla="*/ 2152650 h 4024313"/>
              <a:gd name="connsiteX179" fmla="*/ 7303292 w 9551192"/>
              <a:gd name="connsiteY179" fmla="*/ 2152650 h 4024313"/>
              <a:gd name="connsiteX180" fmla="*/ 7286624 w 9551192"/>
              <a:gd name="connsiteY180" fmla="*/ 2121694 h 4024313"/>
              <a:gd name="connsiteX181" fmla="*/ 7315199 w 9551192"/>
              <a:gd name="connsiteY181" fmla="*/ 2085975 h 4024313"/>
              <a:gd name="connsiteX182" fmla="*/ 7303292 w 9551192"/>
              <a:gd name="connsiteY182" fmla="*/ 2007394 h 4024313"/>
              <a:gd name="connsiteX183" fmla="*/ 7360442 w 9551192"/>
              <a:gd name="connsiteY183" fmla="*/ 1926432 h 4024313"/>
              <a:gd name="connsiteX184" fmla="*/ 7398542 w 9551192"/>
              <a:gd name="connsiteY184" fmla="*/ 1935957 h 4024313"/>
              <a:gd name="connsiteX185" fmla="*/ 7486649 w 9551192"/>
              <a:gd name="connsiteY185" fmla="*/ 1831182 h 4024313"/>
              <a:gd name="connsiteX186" fmla="*/ 7454097 w 9551192"/>
              <a:gd name="connsiteY186" fmla="*/ 1745153 h 4024313"/>
              <a:gd name="connsiteX187" fmla="*/ 7453311 w 9551192"/>
              <a:gd name="connsiteY187" fmla="*/ 1745457 h 4024313"/>
              <a:gd name="connsiteX188" fmla="*/ 7417592 w 9551192"/>
              <a:gd name="connsiteY188" fmla="*/ 1662113 h 4024313"/>
              <a:gd name="connsiteX189" fmla="*/ 7408067 w 9551192"/>
              <a:gd name="connsiteY189" fmla="*/ 1583532 h 4024313"/>
              <a:gd name="connsiteX190" fmla="*/ 7381874 w 9551192"/>
              <a:gd name="connsiteY190" fmla="*/ 1578769 h 4024313"/>
              <a:gd name="connsiteX191" fmla="*/ 7339011 w 9551192"/>
              <a:gd name="connsiteY191" fmla="*/ 1431132 h 4024313"/>
              <a:gd name="connsiteX192" fmla="*/ 7343774 w 9551192"/>
              <a:gd name="connsiteY192" fmla="*/ 1373982 h 4024313"/>
              <a:gd name="connsiteX193" fmla="*/ 7384255 w 9551192"/>
              <a:gd name="connsiteY193" fmla="*/ 1409700 h 4024313"/>
              <a:gd name="connsiteX194" fmla="*/ 7410449 w 9551192"/>
              <a:gd name="connsiteY194" fmla="*/ 1409700 h 4024313"/>
              <a:gd name="connsiteX195" fmla="*/ 7410449 w 9551192"/>
              <a:gd name="connsiteY195" fmla="*/ 1340644 h 4024313"/>
              <a:gd name="connsiteX196" fmla="*/ 7381874 w 9551192"/>
              <a:gd name="connsiteY196" fmla="*/ 1316832 h 4024313"/>
              <a:gd name="connsiteX197" fmla="*/ 7389017 w 9551192"/>
              <a:gd name="connsiteY197" fmla="*/ 1238250 h 4024313"/>
              <a:gd name="connsiteX198" fmla="*/ 7434261 w 9551192"/>
              <a:gd name="connsiteY198" fmla="*/ 1176338 h 4024313"/>
              <a:gd name="connsiteX199" fmla="*/ 7429499 w 9551192"/>
              <a:gd name="connsiteY199" fmla="*/ 1107282 h 4024313"/>
              <a:gd name="connsiteX200" fmla="*/ 7477124 w 9551192"/>
              <a:gd name="connsiteY200" fmla="*/ 1021557 h 4024313"/>
              <a:gd name="connsiteX201" fmla="*/ 7596186 w 9551192"/>
              <a:gd name="connsiteY201" fmla="*/ 1066800 h 4024313"/>
              <a:gd name="connsiteX202" fmla="*/ 7596186 w 9551192"/>
              <a:gd name="connsiteY202" fmla="*/ 1042988 h 4024313"/>
              <a:gd name="connsiteX203" fmla="*/ 7710486 w 9551192"/>
              <a:gd name="connsiteY203" fmla="*/ 1035844 h 4024313"/>
              <a:gd name="connsiteX204" fmla="*/ 7743824 w 9551192"/>
              <a:gd name="connsiteY204" fmla="*/ 1062038 h 4024313"/>
              <a:gd name="connsiteX205" fmla="*/ 7786686 w 9551192"/>
              <a:gd name="connsiteY205" fmla="*/ 1062038 h 4024313"/>
              <a:gd name="connsiteX206" fmla="*/ 7820024 w 9551192"/>
              <a:gd name="connsiteY206" fmla="*/ 1092994 h 4024313"/>
              <a:gd name="connsiteX207" fmla="*/ 7872411 w 9551192"/>
              <a:gd name="connsiteY207" fmla="*/ 1069182 h 4024313"/>
              <a:gd name="connsiteX208" fmla="*/ 7981949 w 9551192"/>
              <a:gd name="connsiteY208" fmla="*/ 1035844 h 4024313"/>
              <a:gd name="connsiteX209" fmla="*/ 8017667 w 9551192"/>
              <a:gd name="connsiteY209" fmla="*/ 1052513 h 4024313"/>
              <a:gd name="connsiteX210" fmla="*/ 8051005 w 9551192"/>
              <a:gd name="connsiteY210" fmla="*/ 1023938 h 4024313"/>
              <a:gd name="connsiteX211" fmla="*/ 8072436 w 9551192"/>
              <a:gd name="connsiteY211" fmla="*/ 1083469 h 4024313"/>
              <a:gd name="connsiteX212" fmla="*/ 8117680 w 9551192"/>
              <a:gd name="connsiteY212" fmla="*/ 1042988 h 4024313"/>
              <a:gd name="connsiteX213" fmla="*/ 8086724 w 9551192"/>
              <a:gd name="connsiteY213" fmla="*/ 969169 h 4024313"/>
              <a:gd name="connsiteX214" fmla="*/ 8122442 w 9551192"/>
              <a:gd name="connsiteY214" fmla="*/ 935832 h 4024313"/>
              <a:gd name="connsiteX215" fmla="*/ 8122442 w 9551192"/>
              <a:gd name="connsiteY215" fmla="*/ 919163 h 4024313"/>
              <a:gd name="connsiteX216" fmla="*/ 8158161 w 9551192"/>
              <a:gd name="connsiteY216" fmla="*/ 883444 h 4024313"/>
              <a:gd name="connsiteX217" fmla="*/ 8160542 w 9551192"/>
              <a:gd name="connsiteY217" fmla="*/ 847725 h 4024313"/>
              <a:gd name="connsiteX218" fmla="*/ 8072436 w 9551192"/>
              <a:gd name="connsiteY218" fmla="*/ 823913 h 4024313"/>
              <a:gd name="connsiteX219" fmla="*/ 8074817 w 9551192"/>
              <a:gd name="connsiteY219" fmla="*/ 862013 h 4024313"/>
              <a:gd name="connsiteX220" fmla="*/ 8039099 w 9551192"/>
              <a:gd name="connsiteY220" fmla="*/ 859632 h 4024313"/>
              <a:gd name="connsiteX221" fmla="*/ 8022430 w 9551192"/>
              <a:gd name="connsiteY221" fmla="*/ 781050 h 4024313"/>
              <a:gd name="connsiteX222" fmla="*/ 7941467 w 9551192"/>
              <a:gd name="connsiteY222" fmla="*/ 676275 h 4024313"/>
              <a:gd name="connsiteX223" fmla="*/ 7905749 w 9551192"/>
              <a:gd name="connsiteY223" fmla="*/ 671513 h 4024313"/>
              <a:gd name="connsiteX224" fmla="*/ 7784305 w 9551192"/>
              <a:gd name="connsiteY224" fmla="*/ 488157 h 4024313"/>
              <a:gd name="connsiteX225" fmla="*/ 7443786 w 9551192"/>
              <a:gd name="connsiteY225" fmla="*/ 314325 h 4024313"/>
              <a:gd name="connsiteX226" fmla="*/ 7005636 w 9551192"/>
              <a:gd name="connsiteY226" fmla="*/ 238126 h 4024313"/>
              <a:gd name="connsiteX227" fmla="*/ 6967536 w 9551192"/>
              <a:gd name="connsiteY227" fmla="*/ 214313 h 4024313"/>
              <a:gd name="connsiteX228" fmla="*/ 6960392 w 9551192"/>
              <a:gd name="connsiteY228" fmla="*/ 185739 h 4024313"/>
              <a:gd name="connsiteX229" fmla="*/ 6919911 w 9551192"/>
              <a:gd name="connsiteY229" fmla="*/ 169070 h 4024313"/>
              <a:gd name="connsiteX230" fmla="*/ 6898480 w 9551192"/>
              <a:gd name="connsiteY230" fmla="*/ 178594 h 4024313"/>
              <a:gd name="connsiteX231" fmla="*/ 6948486 w 9551192"/>
              <a:gd name="connsiteY231" fmla="*/ 250032 h 4024313"/>
              <a:gd name="connsiteX232" fmla="*/ 6612730 w 9551192"/>
              <a:gd name="connsiteY232" fmla="*/ 383382 h 4024313"/>
              <a:gd name="connsiteX233" fmla="*/ 6424611 w 9551192"/>
              <a:gd name="connsiteY233" fmla="*/ 381001 h 4024313"/>
              <a:gd name="connsiteX234" fmla="*/ 6241255 w 9551192"/>
              <a:gd name="connsiteY234" fmla="*/ 416719 h 4024313"/>
              <a:gd name="connsiteX235" fmla="*/ 6224586 w 9551192"/>
              <a:gd name="connsiteY235" fmla="*/ 445294 h 4024313"/>
              <a:gd name="connsiteX236" fmla="*/ 6143624 w 9551192"/>
              <a:gd name="connsiteY236" fmla="*/ 473870 h 4024313"/>
              <a:gd name="connsiteX237" fmla="*/ 6088855 w 9551192"/>
              <a:gd name="connsiteY237" fmla="*/ 692944 h 4024313"/>
              <a:gd name="connsiteX238" fmla="*/ 6050755 w 9551192"/>
              <a:gd name="connsiteY238" fmla="*/ 766763 h 4024313"/>
              <a:gd name="connsiteX239" fmla="*/ 5938836 w 9551192"/>
              <a:gd name="connsiteY239" fmla="*/ 854869 h 4024313"/>
              <a:gd name="connsiteX240" fmla="*/ 5960267 w 9551192"/>
              <a:gd name="connsiteY240" fmla="*/ 885825 h 4024313"/>
              <a:gd name="connsiteX241" fmla="*/ 5962649 w 9551192"/>
              <a:gd name="connsiteY241" fmla="*/ 902494 h 4024313"/>
              <a:gd name="connsiteX242" fmla="*/ 5929311 w 9551192"/>
              <a:gd name="connsiteY242" fmla="*/ 921544 h 4024313"/>
              <a:gd name="connsiteX243" fmla="*/ 5869780 w 9551192"/>
              <a:gd name="connsiteY243" fmla="*/ 892969 h 4024313"/>
              <a:gd name="connsiteX244" fmla="*/ 5857874 w 9551192"/>
              <a:gd name="connsiteY244" fmla="*/ 912019 h 4024313"/>
              <a:gd name="connsiteX245" fmla="*/ 5876924 w 9551192"/>
              <a:gd name="connsiteY245" fmla="*/ 954882 h 4024313"/>
              <a:gd name="connsiteX246" fmla="*/ 5869780 w 9551192"/>
              <a:gd name="connsiteY246" fmla="*/ 964407 h 4024313"/>
              <a:gd name="connsiteX247" fmla="*/ 5829299 w 9551192"/>
              <a:gd name="connsiteY247" fmla="*/ 945357 h 4024313"/>
              <a:gd name="connsiteX248" fmla="*/ 5829299 w 9551192"/>
              <a:gd name="connsiteY248" fmla="*/ 981075 h 4024313"/>
              <a:gd name="connsiteX249" fmla="*/ 5805486 w 9551192"/>
              <a:gd name="connsiteY249" fmla="*/ 957263 h 4024313"/>
              <a:gd name="connsiteX250" fmla="*/ 5778425 w 9551192"/>
              <a:gd name="connsiteY250" fmla="*/ 982294 h 4024313"/>
              <a:gd name="connsiteX251" fmla="*/ 5791199 w 9551192"/>
              <a:gd name="connsiteY251" fmla="*/ 981075 h 4024313"/>
              <a:gd name="connsiteX252" fmla="*/ 5819774 w 9551192"/>
              <a:gd name="connsiteY252" fmla="*/ 1026319 h 4024313"/>
              <a:gd name="connsiteX253" fmla="*/ 5817392 w 9551192"/>
              <a:gd name="connsiteY253" fmla="*/ 1050132 h 4024313"/>
              <a:gd name="connsiteX254" fmla="*/ 5774530 w 9551192"/>
              <a:gd name="connsiteY254" fmla="*/ 1059657 h 4024313"/>
              <a:gd name="connsiteX255" fmla="*/ 5800724 w 9551192"/>
              <a:gd name="connsiteY255" fmla="*/ 1092994 h 4024313"/>
              <a:gd name="connsiteX256" fmla="*/ 5803105 w 9551192"/>
              <a:gd name="connsiteY256" fmla="*/ 1147763 h 4024313"/>
              <a:gd name="connsiteX257" fmla="*/ 5803105 w 9551192"/>
              <a:gd name="connsiteY257" fmla="*/ 1216819 h 4024313"/>
              <a:gd name="connsiteX258" fmla="*/ 5824536 w 9551192"/>
              <a:gd name="connsiteY258" fmla="*/ 1257300 h 4024313"/>
              <a:gd name="connsiteX259" fmla="*/ 5831680 w 9551192"/>
              <a:gd name="connsiteY259" fmla="*/ 1283494 h 4024313"/>
              <a:gd name="connsiteX260" fmla="*/ 5876924 w 9551192"/>
              <a:gd name="connsiteY260" fmla="*/ 1278732 h 4024313"/>
              <a:gd name="connsiteX261" fmla="*/ 5876924 w 9551192"/>
              <a:gd name="connsiteY261" fmla="*/ 1219200 h 4024313"/>
              <a:gd name="connsiteX262" fmla="*/ 5850730 w 9551192"/>
              <a:gd name="connsiteY262" fmla="*/ 1183482 h 4024313"/>
              <a:gd name="connsiteX263" fmla="*/ 5865017 w 9551192"/>
              <a:gd name="connsiteY263" fmla="*/ 1166813 h 4024313"/>
              <a:gd name="connsiteX264" fmla="*/ 5855492 w 9551192"/>
              <a:gd name="connsiteY264" fmla="*/ 1116807 h 4024313"/>
              <a:gd name="connsiteX265" fmla="*/ 5860255 w 9551192"/>
              <a:gd name="connsiteY265" fmla="*/ 1083469 h 4024313"/>
              <a:gd name="connsiteX266" fmla="*/ 5960267 w 9551192"/>
              <a:gd name="connsiteY266" fmla="*/ 1088232 h 4024313"/>
              <a:gd name="connsiteX267" fmla="*/ 6005511 w 9551192"/>
              <a:gd name="connsiteY267" fmla="*/ 1143000 h 4024313"/>
              <a:gd name="connsiteX268" fmla="*/ 5972174 w 9551192"/>
              <a:gd name="connsiteY268" fmla="*/ 1262063 h 4024313"/>
              <a:gd name="connsiteX269" fmla="*/ 5872161 w 9551192"/>
              <a:gd name="connsiteY269" fmla="*/ 1364457 h 4024313"/>
              <a:gd name="connsiteX270" fmla="*/ 5638799 w 9551192"/>
              <a:gd name="connsiteY270" fmla="*/ 1493044 h 4024313"/>
              <a:gd name="connsiteX271" fmla="*/ 5300661 w 9551192"/>
              <a:gd name="connsiteY271" fmla="*/ 1593057 h 4024313"/>
              <a:gd name="connsiteX272" fmla="*/ 5274467 w 9551192"/>
              <a:gd name="connsiteY272" fmla="*/ 1662113 h 4024313"/>
              <a:gd name="connsiteX273" fmla="*/ 5107780 w 9551192"/>
              <a:gd name="connsiteY273" fmla="*/ 1719263 h 4024313"/>
              <a:gd name="connsiteX274" fmla="*/ 4998242 w 9551192"/>
              <a:gd name="connsiteY274" fmla="*/ 1790700 h 4024313"/>
              <a:gd name="connsiteX275" fmla="*/ 4969667 w 9551192"/>
              <a:gd name="connsiteY275" fmla="*/ 1907382 h 4024313"/>
              <a:gd name="connsiteX276" fmla="*/ 4905374 w 9551192"/>
              <a:gd name="connsiteY276" fmla="*/ 1983582 h 4024313"/>
              <a:gd name="connsiteX277" fmla="*/ 4905374 w 9551192"/>
              <a:gd name="connsiteY277" fmla="*/ 2052638 h 4024313"/>
              <a:gd name="connsiteX278" fmla="*/ 4831555 w 9551192"/>
              <a:gd name="connsiteY278" fmla="*/ 2088357 h 4024313"/>
              <a:gd name="connsiteX279" fmla="*/ 4831555 w 9551192"/>
              <a:gd name="connsiteY279" fmla="*/ 2190750 h 4024313"/>
              <a:gd name="connsiteX280" fmla="*/ 4819649 w 9551192"/>
              <a:gd name="connsiteY280" fmla="*/ 2233613 h 4024313"/>
              <a:gd name="connsiteX281" fmla="*/ 4905374 w 9551192"/>
              <a:gd name="connsiteY281" fmla="*/ 2300288 h 4024313"/>
              <a:gd name="connsiteX282" fmla="*/ 4893467 w 9551192"/>
              <a:gd name="connsiteY282" fmla="*/ 2397919 h 4024313"/>
              <a:gd name="connsiteX283" fmla="*/ 4884980 w 9551192"/>
              <a:gd name="connsiteY283" fmla="*/ 2404304 h 4024313"/>
              <a:gd name="connsiteX284" fmla="*/ 4705349 w 9551192"/>
              <a:gd name="connsiteY284" fmla="*/ 2712244 h 4024313"/>
              <a:gd name="connsiteX285" fmla="*/ 4679155 w 9551192"/>
              <a:gd name="connsiteY285" fmla="*/ 2726532 h 4024313"/>
              <a:gd name="connsiteX286" fmla="*/ 4629149 w 9551192"/>
              <a:gd name="connsiteY286" fmla="*/ 2705100 h 4024313"/>
              <a:gd name="connsiteX287" fmla="*/ 4610099 w 9551192"/>
              <a:gd name="connsiteY287" fmla="*/ 2733675 h 4024313"/>
              <a:gd name="connsiteX288" fmla="*/ 4641055 w 9551192"/>
              <a:gd name="connsiteY288" fmla="*/ 2757488 h 4024313"/>
              <a:gd name="connsiteX289" fmla="*/ 4681536 w 9551192"/>
              <a:gd name="connsiteY289" fmla="*/ 2757488 h 4024313"/>
              <a:gd name="connsiteX290" fmla="*/ 4686299 w 9551192"/>
              <a:gd name="connsiteY290" fmla="*/ 2778919 h 4024313"/>
              <a:gd name="connsiteX291" fmla="*/ 4652961 w 9551192"/>
              <a:gd name="connsiteY291" fmla="*/ 2805113 h 4024313"/>
              <a:gd name="connsiteX292" fmla="*/ 4624386 w 9551192"/>
              <a:gd name="connsiteY292" fmla="*/ 2850357 h 4024313"/>
              <a:gd name="connsiteX293" fmla="*/ 4491036 w 9551192"/>
              <a:gd name="connsiteY293" fmla="*/ 2907507 h 4024313"/>
              <a:gd name="connsiteX294" fmla="*/ 4231480 w 9551192"/>
              <a:gd name="connsiteY294" fmla="*/ 3121819 h 4024313"/>
              <a:gd name="connsiteX295" fmla="*/ 4195761 w 9551192"/>
              <a:gd name="connsiteY295" fmla="*/ 3240882 h 4024313"/>
              <a:gd name="connsiteX296" fmla="*/ 4140992 w 9551192"/>
              <a:gd name="connsiteY296" fmla="*/ 3374232 h 4024313"/>
              <a:gd name="connsiteX297" fmla="*/ 4074317 w 9551192"/>
              <a:gd name="connsiteY297" fmla="*/ 3524250 h 4024313"/>
              <a:gd name="connsiteX298" fmla="*/ 4071936 w 9551192"/>
              <a:gd name="connsiteY298" fmla="*/ 3717132 h 4024313"/>
              <a:gd name="connsiteX299" fmla="*/ 4148136 w 9551192"/>
              <a:gd name="connsiteY299" fmla="*/ 3838575 h 4024313"/>
              <a:gd name="connsiteX300" fmla="*/ 4169567 w 9551192"/>
              <a:gd name="connsiteY300" fmla="*/ 3840957 h 4024313"/>
              <a:gd name="connsiteX301" fmla="*/ 4186236 w 9551192"/>
              <a:gd name="connsiteY301" fmla="*/ 3867150 h 4024313"/>
              <a:gd name="connsiteX302" fmla="*/ 4288630 w 9551192"/>
              <a:gd name="connsiteY302" fmla="*/ 3926682 h 4024313"/>
              <a:gd name="connsiteX303" fmla="*/ 4319586 w 9551192"/>
              <a:gd name="connsiteY303" fmla="*/ 3971925 h 4024313"/>
              <a:gd name="connsiteX304" fmla="*/ 4262436 w 9551192"/>
              <a:gd name="connsiteY304" fmla="*/ 4024313 h 4024313"/>
              <a:gd name="connsiteX305" fmla="*/ 4114799 w 9551192"/>
              <a:gd name="connsiteY305" fmla="*/ 3981450 h 4024313"/>
              <a:gd name="connsiteX306" fmla="*/ 4060030 w 9551192"/>
              <a:gd name="connsiteY306" fmla="*/ 3988594 h 4024313"/>
              <a:gd name="connsiteX307" fmla="*/ 4010024 w 9551192"/>
              <a:gd name="connsiteY307" fmla="*/ 3945732 h 4024313"/>
              <a:gd name="connsiteX308" fmla="*/ 3910012 w 9551192"/>
              <a:gd name="connsiteY308" fmla="*/ 3914775 h 4024313"/>
              <a:gd name="connsiteX309" fmla="*/ 3745706 w 9551192"/>
              <a:gd name="connsiteY309" fmla="*/ 3829050 h 4024313"/>
              <a:gd name="connsiteX310" fmla="*/ 3336131 w 9551192"/>
              <a:gd name="connsiteY310" fmla="*/ 3662363 h 4024313"/>
              <a:gd name="connsiteX311" fmla="*/ 2901182 w 9551192"/>
              <a:gd name="connsiteY311" fmla="*/ 3554167 h 4024313"/>
              <a:gd name="connsiteX312" fmla="*/ 2793206 w 9551192"/>
              <a:gd name="connsiteY312" fmla="*/ 3538538 h 4024313"/>
              <a:gd name="connsiteX313" fmla="*/ 2578893 w 9551192"/>
              <a:gd name="connsiteY313" fmla="*/ 3512344 h 4024313"/>
              <a:gd name="connsiteX314" fmla="*/ 2419350 w 9551192"/>
              <a:gd name="connsiteY314" fmla="*/ 3533775 h 4024313"/>
              <a:gd name="connsiteX315" fmla="*/ 2386012 w 9551192"/>
              <a:gd name="connsiteY315" fmla="*/ 3500438 h 4024313"/>
              <a:gd name="connsiteX316" fmla="*/ 2357437 w 9551192"/>
              <a:gd name="connsiteY316" fmla="*/ 3500438 h 4024313"/>
              <a:gd name="connsiteX317" fmla="*/ 2371725 w 9551192"/>
              <a:gd name="connsiteY317" fmla="*/ 3545682 h 4024313"/>
              <a:gd name="connsiteX318" fmla="*/ 2221706 w 9551192"/>
              <a:gd name="connsiteY318" fmla="*/ 3562350 h 4024313"/>
              <a:gd name="connsiteX319" fmla="*/ 1838325 w 9551192"/>
              <a:gd name="connsiteY319" fmla="*/ 3669507 h 4024313"/>
              <a:gd name="connsiteX320" fmla="*/ 1733550 w 9551192"/>
              <a:gd name="connsiteY320" fmla="*/ 3652838 h 4024313"/>
              <a:gd name="connsiteX321" fmla="*/ 1666875 w 9551192"/>
              <a:gd name="connsiteY321" fmla="*/ 3657600 h 4024313"/>
              <a:gd name="connsiteX322" fmla="*/ 1419225 w 9551192"/>
              <a:gd name="connsiteY322" fmla="*/ 3564732 h 4024313"/>
              <a:gd name="connsiteX323" fmla="*/ 942975 w 9551192"/>
              <a:gd name="connsiteY323" fmla="*/ 3467100 h 4024313"/>
              <a:gd name="connsiteX324" fmla="*/ 664368 w 9551192"/>
              <a:gd name="connsiteY324" fmla="*/ 3455194 h 4024313"/>
              <a:gd name="connsiteX325" fmla="*/ 650081 w 9551192"/>
              <a:gd name="connsiteY325" fmla="*/ 3431382 h 4024313"/>
              <a:gd name="connsiteX326" fmla="*/ 714375 w 9551192"/>
              <a:gd name="connsiteY326" fmla="*/ 3417094 h 4024313"/>
              <a:gd name="connsiteX327" fmla="*/ 735806 w 9551192"/>
              <a:gd name="connsiteY327" fmla="*/ 3340894 h 4024313"/>
              <a:gd name="connsiteX328" fmla="*/ 800100 w 9551192"/>
              <a:gd name="connsiteY328" fmla="*/ 3319463 h 4024313"/>
              <a:gd name="connsiteX329" fmla="*/ 742950 w 9551192"/>
              <a:gd name="connsiteY329" fmla="*/ 3264694 h 4024313"/>
              <a:gd name="connsiteX330" fmla="*/ 747712 w 9551192"/>
              <a:gd name="connsiteY330" fmla="*/ 3226594 h 4024313"/>
              <a:gd name="connsiteX331" fmla="*/ 773906 w 9551192"/>
              <a:gd name="connsiteY331" fmla="*/ 3198019 h 4024313"/>
              <a:gd name="connsiteX332" fmla="*/ 819150 w 9551192"/>
              <a:gd name="connsiteY332" fmla="*/ 3100388 h 4024313"/>
              <a:gd name="connsiteX333" fmla="*/ 902493 w 9551192"/>
              <a:gd name="connsiteY333" fmla="*/ 3067050 h 4024313"/>
              <a:gd name="connsiteX334" fmla="*/ 900112 w 9551192"/>
              <a:gd name="connsiteY334" fmla="*/ 3040857 h 4024313"/>
              <a:gd name="connsiteX335" fmla="*/ 866775 w 9551192"/>
              <a:gd name="connsiteY335" fmla="*/ 3014663 h 4024313"/>
              <a:gd name="connsiteX336" fmla="*/ 866775 w 9551192"/>
              <a:gd name="connsiteY336" fmla="*/ 2983707 h 4024313"/>
              <a:gd name="connsiteX337" fmla="*/ 959643 w 9551192"/>
              <a:gd name="connsiteY337" fmla="*/ 2897982 h 4024313"/>
              <a:gd name="connsiteX338" fmla="*/ 959643 w 9551192"/>
              <a:gd name="connsiteY338" fmla="*/ 2869407 h 4024313"/>
              <a:gd name="connsiteX339" fmla="*/ 828675 w 9551192"/>
              <a:gd name="connsiteY339" fmla="*/ 2928938 h 4024313"/>
              <a:gd name="connsiteX340" fmla="*/ 795337 w 9551192"/>
              <a:gd name="connsiteY340" fmla="*/ 3050382 h 4024313"/>
              <a:gd name="connsiteX341" fmla="*/ 776287 w 9551192"/>
              <a:gd name="connsiteY341" fmla="*/ 3057525 h 4024313"/>
              <a:gd name="connsiteX342" fmla="*/ 731043 w 9551192"/>
              <a:gd name="connsiteY342" fmla="*/ 3026569 h 4024313"/>
              <a:gd name="connsiteX343" fmla="*/ 700087 w 9551192"/>
              <a:gd name="connsiteY343" fmla="*/ 3117057 h 4024313"/>
              <a:gd name="connsiteX344" fmla="*/ 709612 w 9551192"/>
              <a:gd name="connsiteY344" fmla="*/ 3148013 h 4024313"/>
              <a:gd name="connsiteX345" fmla="*/ 683418 w 9551192"/>
              <a:gd name="connsiteY345" fmla="*/ 3209925 h 4024313"/>
              <a:gd name="connsiteX346" fmla="*/ 666750 w 9551192"/>
              <a:gd name="connsiteY346" fmla="*/ 3209925 h 4024313"/>
              <a:gd name="connsiteX347" fmla="*/ 647700 w 9551192"/>
              <a:gd name="connsiteY347" fmla="*/ 3150394 h 4024313"/>
              <a:gd name="connsiteX348" fmla="*/ 626268 w 9551192"/>
              <a:gd name="connsiteY348" fmla="*/ 3155157 h 4024313"/>
              <a:gd name="connsiteX349" fmla="*/ 602456 w 9551192"/>
              <a:gd name="connsiteY349" fmla="*/ 3219450 h 4024313"/>
              <a:gd name="connsiteX350" fmla="*/ 583406 w 9551192"/>
              <a:gd name="connsiteY350" fmla="*/ 3202782 h 4024313"/>
              <a:gd name="connsiteX351" fmla="*/ 650081 w 9551192"/>
              <a:gd name="connsiteY351" fmla="*/ 2936082 h 4024313"/>
              <a:gd name="connsiteX352" fmla="*/ 695325 w 9551192"/>
              <a:gd name="connsiteY352" fmla="*/ 2895600 h 4024313"/>
              <a:gd name="connsiteX353" fmla="*/ 723900 w 9551192"/>
              <a:gd name="connsiteY353" fmla="*/ 2843213 h 4024313"/>
              <a:gd name="connsiteX354" fmla="*/ 745331 w 9551192"/>
              <a:gd name="connsiteY354" fmla="*/ 2828925 h 4024313"/>
              <a:gd name="connsiteX355" fmla="*/ 800100 w 9551192"/>
              <a:gd name="connsiteY355" fmla="*/ 2847975 h 4024313"/>
              <a:gd name="connsiteX356" fmla="*/ 807243 w 9551192"/>
              <a:gd name="connsiteY356" fmla="*/ 2843213 h 4024313"/>
              <a:gd name="connsiteX357" fmla="*/ 823912 w 9551192"/>
              <a:gd name="connsiteY357" fmla="*/ 2814638 h 4024313"/>
              <a:gd name="connsiteX358" fmla="*/ 766762 w 9551192"/>
              <a:gd name="connsiteY358" fmla="*/ 2807494 h 4024313"/>
              <a:gd name="connsiteX359" fmla="*/ 766762 w 9551192"/>
              <a:gd name="connsiteY359" fmla="*/ 2781300 h 4024313"/>
              <a:gd name="connsiteX360" fmla="*/ 745331 w 9551192"/>
              <a:gd name="connsiteY360" fmla="*/ 2736057 h 4024313"/>
              <a:gd name="connsiteX361" fmla="*/ 702468 w 9551192"/>
              <a:gd name="connsiteY361" fmla="*/ 2724150 h 4024313"/>
              <a:gd name="connsiteX362" fmla="*/ 707231 w 9551192"/>
              <a:gd name="connsiteY362" fmla="*/ 2705100 h 4024313"/>
              <a:gd name="connsiteX363" fmla="*/ 645318 w 9551192"/>
              <a:gd name="connsiteY363" fmla="*/ 2676525 h 4024313"/>
              <a:gd name="connsiteX364" fmla="*/ 600075 w 9551192"/>
              <a:gd name="connsiteY364" fmla="*/ 2707482 h 4024313"/>
              <a:gd name="connsiteX365" fmla="*/ 569118 w 9551192"/>
              <a:gd name="connsiteY365" fmla="*/ 2688432 h 4024313"/>
              <a:gd name="connsiteX366" fmla="*/ 492918 w 9551192"/>
              <a:gd name="connsiteY366" fmla="*/ 2731294 h 4024313"/>
              <a:gd name="connsiteX367" fmla="*/ 485775 w 9551192"/>
              <a:gd name="connsiteY367" fmla="*/ 2819400 h 4024313"/>
              <a:gd name="connsiteX368" fmla="*/ 433387 w 9551192"/>
              <a:gd name="connsiteY368" fmla="*/ 2864644 h 4024313"/>
              <a:gd name="connsiteX369" fmla="*/ 400050 w 9551192"/>
              <a:gd name="connsiteY369" fmla="*/ 2826544 h 4024313"/>
              <a:gd name="connsiteX370" fmla="*/ 340518 w 9551192"/>
              <a:gd name="connsiteY370" fmla="*/ 2805113 h 4024313"/>
              <a:gd name="connsiteX371" fmla="*/ 278606 w 9551192"/>
              <a:gd name="connsiteY371" fmla="*/ 2824163 h 4024313"/>
              <a:gd name="connsiteX372" fmla="*/ 252412 w 9551192"/>
              <a:gd name="connsiteY372" fmla="*/ 2847975 h 4024313"/>
              <a:gd name="connsiteX373" fmla="*/ 233362 w 9551192"/>
              <a:gd name="connsiteY373" fmla="*/ 2838450 h 4024313"/>
              <a:gd name="connsiteX374" fmla="*/ 161925 w 9551192"/>
              <a:gd name="connsiteY374" fmla="*/ 2890838 h 4024313"/>
              <a:gd name="connsiteX375" fmla="*/ 166687 w 9551192"/>
              <a:gd name="connsiteY375" fmla="*/ 2917032 h 4024313"/>
              <a:gd name="connsiteX376" fmla="*/ 207168 w 9551192"/>
              <a:gd name="connsiteY376" fmla="*/ 2907507 h 4024313"/>
              <a:gd name="connsiteX377" fmla="*/ 226218 w 9551192"/>
              <a:gd name="connsiteY377" fmla="*/ 2921794 h 4024313"/>
              <a:gd name="connsiteX378" fmla="*/ 290512 w 9551192"/>
              <a:gd name="connsiteY378" fmla="*/ 2886075 h 4024313"/>
              <a:gd name="connsiteX379" fmla="*/ 314325 w 9551192"/>
              <a:gd name="connsiteY379" fmla="*/ 2897982 h 4024313"/>
              <a:gd name="connsiteX380" fmla="*/ 266700 w 9551192"/>
              <a:gd name="connsiteY380" fmla="*/ 2943225 h 4024313"/>
              <a:gd name="connsiteX381" fmla="*/ 311943 w 9551192"/>
              <a:gd name="connsiteY381" fmla="*/ 2974182 h 4024313"/>
              <a:gd name="connsiteX382" fmla="*/ 330993 w 9551192"/>
              <a:gd name="connsiteY382" fmla="*/ 3040857 h 4024313"/>
              <a:gd name="connsiteX383" fmla="*/ 264318 w 9551192"/>
              <a:gd name="connsiteY383" fmla="*/ 3081338 h 4024313"/>
              <a:gd name="connsiteX384" fmla="*/ 273843 w 9551192"/>
              <a:gd name="connsiteY384" fmla="*/ 3121819 h 4024313"/>
              <a:gd name="connsiteX385" fmla="*/ 338137 w 9551192"/>
              <a:gd name="connsiteY385" fmla="*/ 3150394 h 4024313"/>
              <a:gd name="connsiteX386" fmla="*/ 364331 w 9551192"/>
              <a:gd name="connsiteY386" fmla="*/ 3140869 h 4024313"/>
              <a:gd name="connsiteX387" fmla="*/ 402431 w 9551192"/>
              <a:gd name="connsiteY387" fmla="*/ 3159919 h 4024313"/>
              <a:gd name="connsiteX388" fmla="*/ 402431 w 9551192"/>
              <a:gd name="connsiteY388" fmla="*/ 3183732 h 4024313"/>
              <a:gd name="connsiteX389" fmla="*/ 423862 w 9551192"/>
              <a:gd name="connsiteY389" fmla="*/ 3219450 h 4024313"/>
              <a:gd name="connsiteX390" fmla="*/ 461962 w 9551192"/>
              <a:gd name="connsiteY390" fmla="*/ 3219450 h 4024313"/>
              <a:gd name="connsiteX391" fmla="*/ 497681 w 9551192"/>
              <a:gd name="connsiteY391" fmla="*/ 3302794 h 4024313"/>
              <a:gd name="connsiteX392" fmla="*/ 531018 w 9551192"/>
              <a:gd name="connsiteY392" fmla="*/ 3312319 h 4024313"/>
              <a:gd name="connsiteX393" fmla="*/ 540543 w 9551192"/>
              <a:gd name="connsiteY393" fmla="*/ 3378994 h 4024313"/>
              <a:gd name="connsiteX394" fmla="*/ 616743 w 9551192"/>
              <a:gd name="connsiteY394" fmla="*/ 3419475 h 4024313"/>
              <a:gd name="connsiteX395" fmla="*/ 526256 w 9551192"/>
              <a:gd name="connsiteY395" fmla="*/ 3424238 h 4024313"/>
              <a:gd name="connsiteX396" fmla="*/ 316706 w 9551192"/>
              <a:gd name="connsiteY396" fmla="*/ 3431382 h 4024313"/>
              <a:gd name="connsiteX397" fmla="*/ 0 w 9551192"/>
              <a:gd name="connsiteY397" fmla="*/ 3490913 h 4024313"/>
              <a:gd name="connsiteX0" fmla="*/ 0 w 9551192"/>
              <a:gd name="connsiteY0" fmla="*/ 3490913 h 4024313"/>
              <a:gd name="connsiteX1" fmla="*/ 4643436 w 9551192"/>
              <a:gd name="connsiteY1" fmla="*/ 1090613 h 4024313"/>
              <a:gd name="connsiteX2" fmla="*/ 5712554 w 9551192"/>
              <a:gd name="connsiteY2" fmla="*/ 988581 h 4024313"/>
              <a:gd name="connsiteX3" fmla="*/ 5738811 w 9551192"/>
              <a:gd name="connsiteY3" fmla="*/ 345282 h 4024313"/>
              <a:gd name="connsiteX4" fmla="*/ 6372224 w 9551192"/>
              <a:gd name="connsiteY4" fmla="*/ 0 h 4024313"/>
              <a:gd name="connsiteX5" fmla="*/ 7508080 w 9551192"/>
              <a:gd name="connsiteY5" fmla="*/ 109538 h 4024313"/>
              <a:gd name="connsiteX6" fmla="*/ 8418819 w 9551192"/>
              <a:gd name="connsiteY6" fmla="*/ 360414 h 4024313"/>
              <a:gd name="connsiteX7" fmla="*/ 9072561 w 9551192"/>
              <a:gd name="connsiteY7" fmla="*/ 126207 h 4024313"/>
              <a:gd name="connsiteX8" fmla="*/ 9339261 w 9551192"/>
              <a:gd name="connsiteY8" fmla="*/ 197644 h 4024313"/>
              <a:gd name="connsiteX9" fmla="*/ 9339261 w 9551192"/>
              <a:gd name="connsiteY9" fmla="*/ 280988 h 4024313"/>
              <a:gd name="connsiteX10" fmla="*/ 9258299 w 9551192"/>
              <a:gd name="connsiteY10" fmla="*/ 378619 h 4024313"/>
              <a:gd name="connsiteX11" fmla="*/ 9217817 w 9551192"/>
              <a:gd name="connsiteY11" fmla="*/ 392907 h 4024313"/>
              <a:gd name="connsiteX12" fmla="*/ 9179717 w 9551192"/>
              <a:gd name="connsiteY12" fmla="*/ 471488 h 4024313"/>
              <a:gd name="connsiteX13" fmla="*/ 9129711 w 9551192"/>
              <a:gd name="connsiteY13" fmla="*/ 514350 h 4024313"/>
              <a:gd name="connsiteX14" fmla="*/ 9129711 w 9551192"/>
              <a:gd name="connsiteY14" fmla="*/ 542926 h 4024313"/>
              <a:gd name="connsiteX15" fmla="*/ 9165430 w 9551192"/>
              <a:gd name="connsiteY15" fmla="*/ 569119 h 4024313"/>
              <a:gd name="connsiteX16" fmla="*/ 9165430 w 9551192"/>
              <a:gd name="connsiteY16" fmla="*/ 602458 h 4024313"/>
              <a:gd name="connsiteX17" fmla="*/ 9115424 w 9551192"/>
              <a:gd name="connsiteY17" fmla="*/ 633414 h 4024313"/>
              <a:gd name="connsiteX18" fmla="*/ 9148761 w 9551192"/>
              <a:gd name="connsiteY18" fmla="*/ 714375 h 4024313"/>
              <a:gd name="connsiteX19" fmla="*/ 9091611 w 9551192"/>
              <a:gd name="connsiteY19" fmla="*/ 812007 h 4024313"/>
              <a:gd name="connsiteX20" fmla="*/ 9108280 w 9551192"/>
              <a:gd name="connsiteY20" fmla="*/ 871538 h 4024313"/>
              <a:gd name="connsiteX21" fmla="*/ 9146380 w 9551192"/>
              <a:gd name="connsiteY21" fmla="*/ 864394 h 4024313"/>
              <a:gd name="connsiteX22" fmla="*/ 9179717 w 9551192"/>
              <a:gd name="connsiteY22" fmla="*/ 890588 h 4024313"/>
              <a:gd name="connsiteX23" fmla="*/ 9239249 w 9551192"/>
              <a:gd name="connsiteY23" fmla="*/ 859632 h 4024313"/>
              <a:gd name="connsiteX24" fmla="*/ 9272586 w 9551192"/>
              <a:gd name="connsiteY24" fmla="*/ 888207 h 4024313"/>
              <a:gd name="connsiteX25" fmla="*/ 9265442 w 9551192"/>
              <a:gd name="connsiteY25" fmla="*/ 964407 h 4024313"/>
              <a:gd name="connsiteX26" fmla="*/ 9270205 w 9551192"/>
              <a:gd name="connsiteY26" fmla="*/ 1038225 h 4024313"/>
              <a:gd name="connsiteX27" fmla="*/ 9260680 w 9551192"/>
              <a:gd name="connsiteY27" fmla="*/ 1073944 h 4024313"/>
              <a:gd name="connsiteX28" fmla="*/ 9265442 w 9551192"/>
              <a:gd name="connsiteY28" fmla="*/ 1131094 h 4024313"/>
              <a:gd name="connsiteX29" fmla="*/ 9213055 w 9551192"/>
              <a:gd name="connsiteY29" fmla="*/ 1138238 h 4024313"/>
              <a:gd name="connsiteX30" fmla="*/ 9179717 w 9551192"/>
              <a:gd name="connsiteY30" fmla="*/ 1163090 h 4024313"/>
              <a:gd name="connsiteX31" fmla="*/ 9179717 w 9551192"/>
              <a:gd name="connsiteY31" fmla="*/ 1193007 h 4024313"/>
              <a:gd name="connsiteX32" fmla="*/ 9239249 w 9551192"/>
              <a:gd name="connsiteY32" fmla="*/ 1300163 h 4024313"/>
              <a:gd name="connsiteX33" fmla="*/ 9251155 w 9551192"/>
              <a:gd name="connsiteY33" fmla="*/ 1369219 h 4024313"/>
              <a:gd name="connsiteX34" fmla="*/ 9298780 w 9551192"/>
              <a:gd name="connsiteY34" fmla="*/ 1404938 h 4024313"/>
              <a:gd name="connsiteX35" fmla="*/ 9353549 w 9551192"/>
              <a:gd name="connsiteY35" fmla="*/ 1378744 h 4024313"/>
              <a:gd name="connsiteX36" fmla="*/ 9415461 w 9551192"/>
              <a:gd name="connsiteY36" fmla="*/ 1402557 h 4024313"/>
              <a:gd name="connsiteX37" fmla="*/ 9446417 w 9551192"/>
              <a:gd name="connsiteY37" fmla="*/ 1450182 h 4024313"/>
              <a:gd name="connsiteX38" fmla="*/ 9448799 w 9551192"/>
              <a:gd name="connsiteY38" fmla="*/ 1488282 h 4024313"/>
              <a:gd name="connsiteX39" fmla="*/ 9463086 w 9551192"/>
              <a:gd name="connsiteY39" fmla="*/ 1535907 h 4024313"/>
              <a:gd name="connsiteX40" fmla="*/ 9517855 w 9551192"/>
              <a:gd name="connsiteY40" fmla="*/ 1512094 h 4024313"/>
              <a:gd name="connsiteX41" fmla="*/ 9544049 w 9551192"/>
              <a:gd name="connsiteY41" fmla="*/ 1514475 h 4024313"/>
              <a:gd name="connsiteX42" fmla="*/ 9532142 w 9551192"/>
              <a:gd name="connsiteY42" fmla="*/ 1616869 h 4024313"/>
              <a:gd name="connsiteX43" fmla="*/ 9548811 w 9551192"/>
              <a:gd name="connsiteY43" fmla="*/ 1631157 h 4024313"/>
              <a:gd name="connsiteX44" fmla="*/ 9551192 w 9551192"/>
              <a:gd name="connsiteY44" fmla="*/ 1662113 h 4024313"/>
              <a:gd name="connsiteX45" fmla="*/ 9496424 w 9551192"/>
              <a:gd name="connsiteY45" fmla="*/ 1757363 h 4024313"/>
              <a:gd name="connsiteX46" fmla="*/ 9498805 w 9551192"/>
              <a:gd name="connsiteY46" fmla="*/ 1838325 h 4024313"/>
              <a:gd name="connsiteX47" fmla="*/ 9465467 w 9551192"/>
              <a:gd name="connsiteY47" fmla="*/ 1878807 h 4024313"/>
              <a:gd name="connsiteX48" fmla="*/ 9467849 w 9551192"/>
              <a:gd name="connsiteY48" fmla="*/ 1931194 h 4024313"/>
              <a:gd name="connsiteX49" fmla="*/ 9491661 w 9551192"/>
              <a:gd name="connsiteY49" fmla="*/ 1933575 h 4024313"/>
              <a:gd name="connsiteX50" fmla="*/ 9503567 w 9551192"/>
              <a:gd name="connsiteY50" fmla="*/ 1950244 h 4024313"/>
              <a:gd name="connsiteX51" fmla="*/ 9446417 w 9551192"/>
              <a:gd name="connsiteY51" fmla="*/ 2052638 h 4024313"/>
              <a:gd name="connsiteX52" fmla="*/ 9308305 w 9551192"/>
              <a:gd name="connsiteY52" fmla="*/ 2100263 h 4024313"/>
              <a:gd name="connsiteX53" fmla="*/ 9270205 w 9551192"/>
              <a:gd name="connsiteY53" fmla="*/ 2121694 h 4024313"/>
              <a:gd name="connsiteX54" fmla="*/ 9255917 w 9551192"/>
              <a:gd name="connsiteY54" fmla="*/ 2202657 h 4024313"/>
              <a:gd name="connsiteX55" fmla="*/ 9236867 w 9551192"/>
              <a:gd name="connsiteY55" fmla="*/ 2207419 h 4024313"/>
              <a:gd name="connsiteX56" fmla="*/ 9201149 w 9551192"/>
              <a:gd name="connsiteY56" fmla="*/ 2181225 h 4024313"/>
              <a:gd name="connsiteX57" fmla="*/ 9184480 w 9551192"/>
              <a:gd name="connsiteY57" fmla="*/ 2190750 h 4024313"/>
              <a:gd name="connsiteX58" fmla="*/ 9146380 w 9551192"/>
              <a:gd name="connsiteY58" fmla="*/ 2293144 h 4024313"/>
              <a:gd name="connsiteX59" fmla="*/ 9146380 w 9551192"/>
              <a:gd name="connsiteY59" fmla="*/ 2336007 h 4024313"/>
              <a:gd name="connsiteX60" fmla="*/ 9122567 w 9551192"/>
              <a:gd name="connsiteY60" fmla="*/ 2376488 h 4024313"/>
              <a:gd name="connsiteX61" fmla="*/ 9148761 w 9551192"/>
              <a:gd name="connsiteY61" fmla="*/ 2414588 h 4024313"/>
              <a:gd name="connsiteX62" fmla="*/ 9141617 w 9551192"/>
              <a:gd name="connsiteY62" fmla="*/ 2466975 h 4024313"/>
              <a:gd name="connsiteX63" fmla="*/ 9110661 w 9551192"/>
              <a:gd name="connsiteY63" fmla="*/ 2493169 h 4024313"/>
              <a:gd name="connsiteX64" fmla="*/ 9082086 w 9551192"/>
              <a:gd name="connsiteY64" fmla="*/ 2576513 h 4024313"/>
              <a:gd name="connsiteX65" fmla="*/ 9059178 w 9551192"/>
              <a:gd name="connsiteY65" fmla="*/ 2592020 h 4024313"/>
              <a:gd name="connsiteX66" fmla="*/ 9036842 w 9551192"/>
              <a:gd name="connsiteY66" fmla="*/ 2695575 h 4024313"/>
              <a:gd name="connsiteX67" fmla="*/ 8924924 w 9551192"/>
              <a:gd name="connsiteY67" fmla="*/ 2774157 h 4024313"/>
              <a:gd name="connsiteX68" fmla="*/ 8982074 w 9551192"/>
              <a:gd name="connsiteY68" fmla="*/ 2800350 h 4024313"/>
              <a:gd name="connsiteX69" fmla="*/ 8982074 w 9551192"/>
              <a:gd name="connsiteY69" fmla="*/ 2819400 h 4024313"/>
              <a:gd name="connsiteX70" fmla="*/ 8913017 w 9551192"/>
              <a:gd name="connsiteY70" fmla="*/ 2838450 h 4024313"/>
              <a:gd name="connsiteX71" fmla="*/ 8898730 w 9551192"/>
              <a:gd name="connsiteY71" fmla="*/ 2821782 h 4024313"/>
              <a:gd name="connsiteX72" fmla="*/ 8882061 w 9551192"/>
              <a:gd name="connsiteY72" fmla="*/ 2828925 h 4024313"/>
              <a:gd name="connsiteX73" fmla="*/ 8834436 w 9551192"/>
              <a:gd name="connsiteY73" fmla="*/ 2847975 h 4024313"/>
              <a:gd name="connsiteX74" fmla="*/ 8805861 w 9551192"/>
              <a:gd name="connsiteY74" fmla="*/ 2909888 h 4024313"/>
              <a:gd name="connsiteX75" fmla="*/ 8748711 w 9551192"/>
              <a:gd name="connsiteY75" fmla="*/ 2921794 h 4024313"/>
              <a:gd name="connsiteX76" fmla="*/ 8691561 w 9551192"/>
              <a:gd name="connsiteY76" fmla="*/ 2988469 h 4024313"/>
              <a:gd name="connsiteX77" fmla="*/ 8698705 w 9551192"/>
              <a:gd name="connsiteY77" fmla="*/ 3048000 h 4024313"/>
              <a:gd name="connsiteX78" fmla="*/ 8672511 w 9551192"/>
              <a:gd name="connsiteY78" fmla="*/ 3086100 h 4024313"/>
              <a:gd name="connsiteX79" fmla="*/ 8653461 w 9551192"/>
              <a:gd name="connsiteY79" fmla="*/ 3105150 h 4024313"/>
              <a:gd name="connsiteX80" fmla="*/ 8651080 w 9551192"/>
              <a:gd name="connsiteY80" fmla="*/ 3171825 h 4024313"/>
              <a:gd name="connsiteX81" fmla="*/ 8582024 w 9551192"/>
              <a:gd name="connsiteY81" fmla="*/ 3212307 h 4024313"/>
              <a:gd name="connsiteX82" fmla="*/ 8582024 w 9551192"/>
              <a:gd name="connsiteY82" fmla="*/ 3257550 h 4024313"/>
              <a:gd name="connsiteX83" fmla="*/ 8553449 w 9551192"/>
              <a:gd name="connsiteY83" fmla="*/ 3286125 h 4024313"/>
              <a:gd name="connsiteX84" fmla="*/ 8553449 w 9551192"/>
              <a:gd name="connsiteY84" fmla="*/ 3395663 h 4024313"/>
              <a:gd name="connsiteX85" fmla="*/ 8586786 w 9551192"/>
              <a:gd name="connsiteY85" fmla="*/ 3419475 h 4024313"/>
              <a:gd name="connsiteX86" fmla="*/ 8558211 w 9551192"/>
              <a:gd name="connsiteY86" fmla="*/ 3481388 h 4024313"/>
              <a:gd name="connsiteX87" fmla="*/ 8589167 w 9551192"/>
              <a:gd name="connsiteY87" fmla="*/ 3493294 h 4024313"/>
              <a:gd name="connsiteX88" fmla="*/ 8589167 w 9551192"/>
              <a:gd name="connsiteY88" fmla="*/ 3505200 h 4024313"/>
              <a:gd name="connsiteX89" fmla="*/ 8622505 w 9551192"/>
              <a:gd name="connsiteY89" fmla="*/ 3531394 h 4024313"/>
              <a:gd name="connsiteX90" fmla="*/ 8617742 w 9551192"/>
              <a:gd name="connsiteY90" fmla="*/ 3579019 h 4024313"/>
              <a:gd name="connsiteX91" fmla="*/ 8589167 w 9551192"/>
              <a:gd name="connsiteY91" fmla="*/ 3583782 h 4024313"/>
              <a:gd name="connsiteX92" fmla="*/ 8579642 w 9551192"/>
              <a:gd name="connsiteY92" fmla="*/ 3621882 h 4024313"/>
              <a:gd name="connsiteX93" fmla="*/ 8527255 w 9551192"/>
              <a:gd name="connsiteY93" fmla="*/ 3612357 h 4024313"/>
              <a:gd name="connsiteX94" fmla="*/ 8486774 w 9551192"/>
              <a:gd name="connsiteY94" fmla="*/ 3631407 h 4024313"/>
              <a:gd name="connsiteX95" fmla="*/ 8446292 w 9551192"/>
              <a:gd name="connsiteY95" fmla="*/ 3621882 h 4024313"/>
              <a:gd name="connsiteX96" fmla="*/ 8467724 w 9551192"/>
              <a:gd name="connsiteY96" fmla="*/ 3586163 h 4024313"/>
              <a:gd name="connsiteX97" fmla="*/ 8472486 w 9551192"/>
              <a:gd name="connsiteY97" fmla="*/ 3507582 h 4024313"/>
              <a:gd name="connsiteX98" fmla="*/ 8498680 w 9551192"/>
              <a:gd name="connsiteY98" fmla="*/ 3481388 h 4024313"/>
              <a:gd name="connsiteX99" fmla="*/ 8474867 w 9551192"/>
              <a:gd name="connsiteY99" fmla="*/ 3450432 h 4024313"/>
              <a:gd name="connsiteX100" fmla="*/ 8417717 w 9551192"/>
              <a:gd name="connsiteY100" fmla="*/ 3469482 h 4024313"/>
              <a:gd name="connsiteX101" fmla="*/ 8417717 w 9551192"/>
              <a:gd name="connsiteY101" fmla="*/ 3531394 h 4024313"/>
              <a:gd name="connsiteX102" fmla="*/ 8398667 w 9551192"/>
              <a:gd name="connsiteY102" fmla="*/ 3562350 h 4024313"/>
              <a:gd name="connsiteX103" fmla="*/ 8381999 w 9551192"/>
              <a:gd name="connsiteY103" fmla="*/ 3521869 h 4024313"/>
              <a:gd name="connsiteX104" fmla="*/ 8355805 w 9551192"/>
              <a:gd name="connsiteY104" fmla="*/ 3500438 h 4024313"/>
              <a:gd name="connsiteX105" fmla="*/ 8334374 w 9551192"/>
              <a:gd name="connsiteY105" fmla="*/ 3531394 h 4024313"/>
              <a:gd name="connsiteX106" fmla="*/ 8362949 w 9551192"/>
              <a:gd name="connsiteY106" fmla="*/ 3574257 h 4024313"/>
              <a:gd name="connsiteX107" fmla="*/ 8301036 w 9551192"/>
              <a:gd name="connsiteY107" fmla="*/ 3576638 h 4024313"/>
              <a:gd name="connsiteX108" fmla="*/ 8284367 w 9551192"/>
              <a:gd name="connsiteY108" fmla="*/ 3600450 h 4024313"/>
              <a:gd name="connsiteX109" fmla="*/ 8229599 w 9551192"/>
              <a:gd name="connsiteY109" fmla="*/ 3612357 h 4024313"/>
              <a:gd name="connsiteX110" fmla="*/ 8215311 w 9551192"/>
              <a:gd name="connsiteY110" fmla="*/ 3640932 h 4024313"/>
              <a:gd name="connsiteX111" fmla="*/ 8224836 w 9551192"/>
              <a:gd name="connsiteY111" fmla="*/ 3676650 h 4024313"/>
              <a:gd name="connsiteX112" fmla="*/ 8172449 w 9551192"/>
              <a:gd name="connsiteY112" fmla="*/ 3748088 h 4024313"/>
              <a:gd name="connsiteX113" fmla="*/ 8136730 w 9551192"/>
              <a:gd name="connsiteY113" fmla="*/ 3759994 h 4024313"/>
              <a:gd name="connsiteX114" fmla="*/ 8081961 w 9551192"/>
              <a:gd name="connsiteY114" fmla="*/ 3748088 h 4024313"/>
              <a:gd name="connsiteX115" fmla="*/ 8053386 w 9551192"/>
              <a:gd name="connsiteY115" fmla="*/ 3819525 h 4024313"/>
              <a:gd name="connsiteX116" fmla="*/ 8029574 w 9551192"/>
              <a:gd name="connsiteY116" fmla="*/ 3814763 h 4024313"/>
              <a:gd name="connsiteX117" fmla="*/ 7981949 w 9551192"/>
              <a:gd name="connsiteY117" fmla="*/ 3819525 h 4024313"/>
              <a:gd name="connsiteX118" fmla="*/ 7965280 w 9551192"/>
              <a:gd name="connsiteY118" fmla="*/ 3860007 h 4024313"/>
              <a:gd name="connsiteX119" fmla="*/ 7905749 w 9551192"/>
              <a:gd name="connsiteY119" fmla="*/ 3867150 h 4024313"/>
              <a:gd name="connsiteX120" fmla="*/ 7896224 w 9551192"/>
              <a:gd name="connsiteY120" fmla="*/ 3905250 h 4024313"/>
              <a:gd name="connsiteX121" fmla="*/ 7831930 w 9551192"/>
              <a:gd name="connsiteY121" fmla="*/ 3900488 h 4024313"/>
              <a:gd name="connsiteX122" fmla="*/ 7831930 w 9551192"/>
              <a:gd name="connsiteY122" fmla="*/ 3957638 h 4024313"/>
              <a:gd name="connsiteX123" fmla="*/ 7815261 w 9551192"/>
              <a:gd name="connsiteY123" fmla="*/ 3986213 h 4024313"/>
              <a:gd name="connsiteX124" fmla="*/ 7758111 w 9551192"/>
              <a:gd name="connsiteY124" fmla="*/ 3948113 h 4024313"/>
              <a:gd name="connsiteX125" fmla="*/ 7700961 w 9551192"/>
              <a:gd name="connsiteY125" fmla="*/ 3945732 h 4024313"/>
              <a:gd name="connsiteX126" fmla="*/ 7703342 w 9551192"/>
              <a:gd name="connsiteY126" fmla="*/ 3893344 h 4024313"/>
              <a:gd name="connsiteX127" fmla="*/ 7677149 w 9551192"/>
              <a:gd name="connsiteY127" fmla="*/ 3881438 h 4024313"/>
              <a:gd name="connsiteX128" fmla="*/ 7653336 w 9551192"/>
              <a:gd name="connsiteY128" fmla="*/ 3910013 h 4024313"/>
              <a:gd name="connsiteX129" fmla="*/ 7634286 w 9551192"/>
              <a:gd name="connsiteY129" fmla="*/ 3879057 h 4024313"/>
              <a:gd name="connsiteX130" fmla="*/ 7639049 w 9551192"/>
              <a:gd name="connsiteY130" fmla="*/ 3833813 h 4024313"/>
              <a:gd name="connsiteX131" fmla="*/ 7612855 w 9551192"/>
              <a:gd name="connsiteY131" fmla="*/ 3798094 h 4024313"/>
              <a:gd name="connsiteX132" fmla="*/ 7548561 w 9551192"/>
              <a:gd name="connsiteY132" fmla="*/ 3810000 h 4024313"/>
              <a:gd name="connsiteX133" fmla="*/ 7539036 w 9551192"/>
              <a:gd name="connsiteY133" fmla="*/ 3852863 h 4024313"/>
              <a:gd name="connsiteX134" fmla="*/ 7505699 w 9551192"/>
              <a:gd name="connsiteY134" fmla="*/ 3810000 h 4024313"/>
              <a:gd name="connsiteX135" fmla="*/ 7508080 w 9551192"/>
              <a:gd name="connsiteY135" fmla="*/ 3733800 h 4024313"/>
              <a:gd name="connsiteX136" fmla="*/ 7469980 w 9551192"/>
              <a:gd name="connsiteY136" fmla="*/ 3714750 h 4024313"/>
              <a:gd name="connsiteX137" fmla="*/ 7424736 w 9551192"/>
              <a:gd name="connsiteY137" fmla="*/ 3714750 h 4024313"/>
              <a:gd name="connsiteX138" fmla="*/ 7396161 w 9551192"/>
              <a:gd name="connsiteY138" fmla="*/ 3662363 h 4024313"/>
              <a:gd name="connsiteX139" fmla="*/ 7405686 w 9551192"/>
              <a:gd name="connsiteY139" fmla="*/ 3600450 h 4024313"/>
              <a:gd name="connsiteX140" fmla="*/ 7429499 w 9551192"/>
              <a:gd name="connsiteY140" fmla="*/ 3600450 h 4024313"/>
              <a:gd name="connsiteX141" fmla="*/ 7446167 w 9551192"/>
              <a:gd name="connsiteY141" fmla="*/ 3571875 h 4024313"/>
              <a:gd name="connsiteX142" fmla="*/ 7508080 w 9551192"/>
              <a:gd name="connsiteY142" fmla="*/ 3579019 h 4024313"/>
              <a:gd name="connsiteX143" fmla="*/ 7500936 w 9551192"/>
              <a:gd name="connsiteY143" fmla="*/ 3538538 h 4024313"/>
              <a:gd name="connsiteX144" fmla="*/ 7481886 w 9551192"/>
              <a:gd name="connsiteY144" fmla="*/ 3505200 h 4024313"/>
              <a:gd name="connsiteX145" fmla="*/ 7446167 w 9551192"/>
              <a:gd name="connsiteY145" fmla="*/ 3519488 h 4024313"/>
              <a:gd name="connsiteX146" fmla="*/ 7417592 w 9551192"/>
              <a:gd name="connsiteY146" fmla="*/ 3509963 h 4024313"/>
              <a:gd name="connsiteX147" fmla="*/ 7415211 w 9551192"/>
              <a:gd name="connsiteY147" fmla="*/ 3448050 h 4024313"/>
              <a:gd name="connsiteX148" fmla="*/ 7367586 w 9551192"/>
              <a:gd name="connsiteY148" fmla="*/ 3393282 h 4024313"/>
              <a:gd name="connsiteX149" fmla="*/ 7300161 w 9551192"/>
              <a:gd name="connsiteY149" fmla="*/ 3356837 h 4024313"/>
              <a:gd name="connsiteX150" fmla="*/ 7227092 w 9551192"/>
              <a:gd name="connsiteY150" fmla="*/ 3383757 h 4024313"/>
              <a:gd name="connsiteX151" fmla="*/ 7208042 w 9551192"/>
              <a:gd name="connsiteY151" fmla="*/ 3357563 h 4024313"/>
              <a:gd name="connsiteX152" fmla="*/ 7212805 w 9551192"/>
              <a:gd name="connsiteY152" fmla="*/ 3309938 h 4024313"/>
              <a:gd name="connsiteX153" fmla="*/ 7219949 w 9551192"/>
              <a:gd name="connsiteY153" fmla="*/ 3240882 h 4024313"/>
              <a:gd name="connsiteX154" fmla="*/ 7205661 w 9551192"/>
              <a:gd name="connsiteY154" fmla="*/ 3167063 h 4024313"/>
              <a:gd name="connsiteX155" fmla="*/ 7222330 w 9551192"/>
              <a:gd name="connsiteY155" fmla="*/ 3133725 h 4024313"/>
              <a:gd name="connsiteX156" fmla="*/ 7248524 w 9551192"/>
              <a:gd name="connsiteY156" fmla="*/ 3081338 h 4024313"/>
              <a:gd name="connsiteX157" fmla="*/ 7286624 w 9551192"/>
              <a:gd name="connsiteY157" fmla="*/ 3071813 h 4024313"/>
              <a:gd name="connsiteX158" fmla="*/ 7327105 w 9551192"/>
              <a:gd name="connsiteY158" fmla="*/ 3040857 h 4024313"/>
              <a:gd name="connsiteX159" fmla="*/ 7331867 w 9551192"/>
              <a:gd name="connsiteY159" fmla="*/ 3009900 h 4024313"/>
              <a:gd name="connsiteX160" fmla="*/ 7353299 w 9551192"/>
              <a:gd name="connsiteY160" fmla="*/ 2933700 h 4024313"/>
              <a:gd name="connsiteX161" fmla="*/ 7419974 w 9551192"/>
              <a:gd name="connsiteY161" fmla="*/ 2902744 h 4024313"/>
              <a:gd name="connsiteX162" fmla="*/ 7417592 w 9551192"/>
              <a:gd name="connsiteY162" fmla="*/ 2819400 h 4024313"/>
              <a:gd name="connsiteX163" fmla="*/ 7377111 w 9551192"/>
              <a:gd name="connsiteY163" fmla="*/ 2783682 h 4024313"/>
              <a:gd name="connsiteX164" fmla="*/ 7377111 w 9551192"/>
              <a:gd name="connsiteY164" fmla="*/ 2755107 h 4024313"/>
              <a:gd name="connsiteX165" fmla="*/ 7367586 w 9551192"/>
              <a:gd name="connsiteY165" fmla="*/ 2717007 h 4024313"/>
              <a:gd name="connsiteX166" fmla="*/ 7319961 w 9551192"/>
              <a:gd name="connsiteY166" fmla="*/ 2614613 h 4024313"/>
              <a:gd name="connsiteX167" fmla="*/ 7319961 w 9551192"/>
              <a:gd name="connsiteY167" fmla="*/ 2512219 h 4024313"/>
              <a:gd name="connsiteX168" fmla="*/ 7296149 w 9551192"/>
              <a:gd name="connsiteY168" fmla="*/ 2450307 h 4024313"/>
              <a:gd name="connsiteX169" fmla="*/ 7319961 w 9551192"/>
              <a:gd name="connsiteY169" fmla="*/ 2400300 h 4024313"/>
              <a:gd name="connsiteX170" fmla="*/ 7386636 w 9551192"/>
              <a:gd name="connsiteY170" fmla="*/ 2452688 h 4024313"/>
              <a:gd name="connsiteX171" fmla="*/ 7400924 w 9551192"/>
              <a:gd name="connsiteY171" fmla="*/ 2421732 h 4024313"/>
              <a:gd name="connsiteX172" fmla="*/ 7358061 w 9551192"/>
              <a:gd name="connsiteY172" fmla="*/ 2366963 h 4024313"/>
              <a:gd name="connsiteX173" fmla="*/ 7327105 w 9551192"/>
              <a:gd name="connsiteY173" fmla="*/ 2278857 h 4024313"/>
              <a:gd name="connsiteX174" fmla="*/ 7422355 w 9551192"/>
              <a:gd name="connsiteY174" fmla="*/ 2235994 h 4024313"/>
              <a:gd name="connsiteX175" fmla="*/ 7405686 w 9551192"/>
              <a:gd name="connsiteY175" fmla="*/ 2185988 h 4024313"/>
              <a:gd name="connsiteX176" fmla="*/ 7360442 w 9551192"/>
              <a:gd name="connsiteY176" fmla="*/ 2178844 h 4024313"/>
              <a:gd name="connsiteX177" fmla="*/ 7350917 w 9551192"/>
              <a:gd name="connsiteY177" fmla="*/ 2152650 h 4024313"/>
              <a:gd name="connsiteX178" fmla="*/ 7303292 w 9551192"/>
              <a:gd name="connsiteY178" fmla="*/ 2152650 h 4024313"/>
              <a:gd name="connsiteX179" fmla="*/ 7286624 w 9551192"/>
              <a:gd name="connsiteY179" fmla="*/ 2121694 h 4024313"/>
              <a:gd name="connsiteX180" fmla="*/ 7315199 w 9551192"/>
              <a:gd name="connsiteY180" fmla="*/ 2085975 h 4024313"/>
              <a:gd name="connsiteX181" fmla="*/ 7303292 w 9551192"/>
              <a:gd name="connsiteY181" fmla="*/ 2007394 h 4024313"/>
              <a:gd name="connsiteX182" fmla="*/ 7360442 w 9551192"/>
              <a:gd name="connsiteY182" fmla="*/ 1926432 h 4024313"/>
              <a:gd name="connsiteX183" fmla="*/ 7398542 w 9551192"/>
              <a:gd name="connsiteY183" fmla="*/ 1935957 h 4024313"/>
              <a:gd name="connsiteX184" fmla="*/ 7486649 w 9551192"/>
              <a:gd name="connsiteY184" fmla="*/ 1831182 h 4024313"/>
              <a:gd name="connsiteX185" fmla="*/ 7454097 w 9551192"/>
              <a:gd name="connsiteY185" fmla="*/ 1745153 h 4024313"/>
              <a:gd name="connsiteX186" fmla="*/ 7453311 w 9551192"/>
              <a:gd name="connsiteY186" fmla="*/ 1745457 h 4024313"/>
              <a:gd name="connsiteX187" fmla="*/ 7417592 w 9551192"/>
              <a:gd name="connsiteY187" fmla="*/ 1662113 h 4024313"/>
              <a:gd name="connsiteX188" fmla="*/ 7408067 w 9551192"/>
              <a:gd name="connsiteY188" fmla="*/ 1583532 h 4024313"/>
              <a:gd name="connsiteX189" fmla="*/ 7381874 w 9551192"/>
              <a:gd name="connsiteY189" fmla="*/ 1578769 h 4024313"/>
              <a:gd name="connsiteX190" fmla="*/ 7339011 w 9551192"/>
              <a:gd name="connsiteY190" fmla="*/ 1431132 h 4024313"/>
              <a:gd name="connsiteX191" fmla="*/ 7343774 w 9551192"/>
              <a:gd name="connsiteY191" fmla="*/ 1373982 h 4024313"/>
              <a:gd name="connsiteX192" fmla="*/ 7384255 w 9551192"/>
              <a:gd name="connsiteY192" fmla="*/ 1409700 h 4024313"/>
              <a:gd name="connsiteX193" fmla="*/ 7410449 w 9551192"/>
              <a:gd name="connsiteY193" fmla="*/ 1409700 h 4024313"/>
              <a:gd name="connsiteX194" fmla="*/ 7410449 w 9551192"/>
              <a:gd name="connsiteY194" fmla="*/ 1340644 h 4024313"/>
              <a:gd name="connsiteX195" fmla="*/ 7381874 w 9551192"/>
              <a:gd name="connsiteY195" fmla="*/ 1316832 h 4024313"/>
              <a:gd name="connsiteX196" fmla="*/ 7389017 w 9551192"/>
              <a:gd name="connsiteY196" fmla="*/ 1238250 h 4024313"/>
              <a:gd name="connsiteX197" fmla="*/ 7434261 w 9551192"/>
              <a:gd name="connsiteY197" fmla="*/ 1176338 h 4024313"/>
              <a:gd name="connsiteX198" fmla="*/ 7429499 w 9551192"/>
              <a:gd name="connsiteY198" fmla="*/ 1107282 h 4024313"/>
              <a:gd name="connsiteX199" fmla="*/ 7477124 w 9551192"/>
              <a:gd name="connsiteY199" fmla="*/ 1021557 h 4024313"/>
              <a:gd name="connsiteX200" fmla="*/ 7596186 w 9551192"/>
              <a:gd name="connsiteY200" fmla="*/ 1066800 h 4024313"/>
              <a:gd name="connsiteX201" fmla="*/ 7596186 w 9551192"/>
              <a:gd name="connsiteY201" fmla="*/ 1042988 h 4024313"/>
              <a:gd name="connsiteX202" fmla="*/ 7710486 w 9551192"/>
              <a:gd name="connsiteY202" fmla="*/ 1035844 h 4024313"/>
              <a:gd name="connsiteX203" fmla="*/ 7743824 w 9551192"/>
              <a:gd name="connsiteY203" fmla="*/ 1062038 h 4024313"/>
              <a:gd name="connsiteX204" fmla="*/ 7786686 w 9551192"/>
              <a:gd name="connsiteY204" fmla="*/ 1062038 h 4024313"/>
              <a:gd name="connsiteX205" fmla="*/ 7820024 w 9551192"/>
              <a:gd name="connsiteY205" fmla="*/ 1092994 h 4024313"/>
              <a:gd name="connsiteX206" fmla="*/ 7872411 w 9551192"/>
              <a:gd name="connsiteY206" fmla="*/ 1069182 h 4024313"/>
              <a:gd name="connsiteX207" fmla="*/ 7981949 w 9551192"/>
              <a:gd name="connsiteY207" fmla="*/ 1035844 h 4024313"/>
              <a:gd name="connsiteX208" fmla="*/ 8017667 w 9551192"/>
              <a:gd name="connsiteY208" fmla="*/ 1052513 h 4024313"/>
              <a:gd name="connsiteX209" fmla="*/ 8051005 w 9551192"/>
              <a:gd name="connsiteY209" fmla="*/ 1023938 h 4024313"/>
              <a:gd name="connsiteX210" fmla="*/ 8072436 w 9551192"/>
              <a:gd name="connsiteY210" fmla="*/ 1083469 h 4024313"/>
              <a:gd name="connsiteX211" fmla="*/ 8117680 w 9551192"/>
              <a:gd name="connsiteY211" fmla="*/ 1042988 h 4024313"/>
              <a:gd name="connsiteX212" fmla="*/ 8086724 w 9551192"/>
              <a:gd name="connsiteY212" fmla="*/ 969169 h 4024313"/>
              <a:gd name="connsiteX213" fmla="*/ 8122442 w 9551192"/>
              <a:gd name="connsiteY213" fmla="*/ 935832 h 4024313"/>
              <a:gd name="connsiteX214" fmla="*/ 8122442 w 9551192"/>
              <a:gd name="connsiteY214" fmla="*/ 919163 h 4024313"/>
              <a:gd name="connsiteX215" fmla="*/ 8158161 w 9551192"/>
              <a:gd name="connsiteY215" fmla="*/ 883444 h 4024313"/>
              <a:gd name="connsiteX216" fmla="*/ 8160542 w 9551192"/>
              <a:gd name="connsiteY216" fmla="*/ 847725 h 4024313"/>
              <a:gd name="connsiteX217" fmla="*/ 8072436 w 9551192"/>
              <a:gd name="connsiteY217" fmla="*/ 823913 h 4024313"/>
              <a:gd name="connsiteX218" fmla="*/ 8074817 w 9551192"/>
              <a:gd name="connsiteY218" fmla="*/ 862013 h 4024313"/>
              <a:gd name="connsiteX219" fmla="*/ 8039099 w 9551192"/>
              <a:gd name="connsiteY219" fmla="*/ 859632 h 4024313"/>
              <a:gd name="connsiteX220" fmla="*/ 8022430 w 9551192"/>
              <a:gd name="connsiteY220" fmla="*/ 781050 h 4024313"/>
              <a:gd name="connsiteX221" fmla="*/ 7941467 w 9551192"/>
              <a:gd name="connsiteY221" fmla="*/ 676275 h 4024313"/>
              <a:gd name="connsiteX222" fmla="*/ 7905749 w 9551192"/>
              <a:gd name="connsiteY222" fmla="*/ 671513 h 4024313"/>
              <a:gd name="connsiteX223" fmla="*/ 7784305 w 9551192"/>
              <a:gd name="connsiteY223" fmla="*/ 488157 h 4024313"/>
              <a:gd name="connsiteX224" fmla="*/ 7443786 w 9551192"/>
              <a:gd name="connsiteY224" fmla="*/ 314325 h 4024313"/>
              <a:gd name="connsiteX225" fmla="*/ 7005636 w 9551192"/>
              <a:gd name="connsiteY225" fmla="*/ 238126 h 4024313"/>
              <a:gd name="connsiteX226" fmla="*/ 6967536 w 9551192"/>
              <a:gd name="connsiteY226" fmla="*/ 214313 h 4024313"/>
              <a:gd name="connsiteX227" fmla="*/ 6960392 w 9551192"/>
              <a:gd name="connsiteY227" fmla="*/ 185739 h 4024313"/>
              <a:gd name="connsiteX228" fmla="*/ 6919911 w 9551192"/>
              <a:gd name="connsiteY228" fmla="*/ 169070 h 4024313"/>
              <a:gd name="connsiteX229" fmla="*/ 6898480 w 9551192"/>
              <a:gd name="connsiteY229" fmla="*/ 178594 h 4024313"/>
              <a:gd name="connsiteX230" fmla="*/ 6948486 w 9551192"/>
              <a:gd name="connsiteY230" fmla="*/ 250032 h 4024313"/>
              <a:gd name="connsiteX231" fmla="*/ 6612730 w 9551192"/>
              <a:gd name="connsiteY231" fmla="*/ 383382 h 4024313"/>
              <a:gd name="connsiteX232" fmla="*/ 6424611 w 9551192"/>
              <a:gd name="connsiteY232" fmla="*/ 381001 h 4024313"/>
              <a:gd name="connsiteX233" fmla="*/ 6241255 w 9551192"/>
              <a:gd name="connsiteY233" fmla="*/ 416719 h 4024313"/>
              <a:gd name="connsiteX234" fmla="*/ 6224586 w 9551192"/>
              <a:gd name="connsiteY234" fmla="*/ 445294 h 4024313"/>
              <a:gd name="connsiteX235" fmla="*/ 6143624 w 9551192"/>
              <a:gd name="connsiteY235" fmla="*/ 473870 h 4024313"/>
              <a:gd name="connsiteX236" fmla="*/ 6088855 w 9551192"/>
              <a:gd name="connsiteY236" fmla="*/ 692944 h 4024313"/>
              <a:gd name="connsiteX237" fmla="*/ 6050755 w 9551192"/>
              <a:gd name="connsiteY237" fmla="*/ 766763 h 4024313"/>
              <a:gd name="connsiteX238" fmla="*/ 5938836 w 9551192"/>
              <a:gd name="connsiteY238" fmla="*/ 854869 h 4024313"/>
              <a:gd name="connsiteX239" fmla="*/ 5960267 w 9551192"/>
              <a:gd name="connsiteY239" fmla="*/ 885825 h 4024313"/>
              <a:gd name="connsiteX240" fmla="*/ 5962649 w 9551192"/>
              <a:gd name="connsiteY240" fmla="*/ 902494 h 4024313"/>
              <a:gd name="connsiteX241" fmla="*/ 5929311 w 9551192"/>
              <a:gd name="connsiteY241" fmla="*/ 921544 h 4024313"/>
              <a:gd name="connsiteX242" fmla="*/ 5869780 w 9551192"/>
              <a:gd name="connsiteY242" fmla="*/ 892969 h 4024313"/>
              <a:gd name="connsiteX243" fmla="*/ 5857874 w 9551192"/>
              <a:gd name="connsiteY243" fmla="*/ 912019 h 4024313"/>
              <a:gd name="connsiteX244" fmla="*/ 5876924 w 9551192"/>
              <a:gd name="connsiteY244" fmla="*/ 954882 h 4024313"/>
              <a:gd name="connsiteX245" fmla="*/ 5869780 w 9551192"/>
              <a:gd name="connsiteY245" fmla="*/ 964407 h 4024313"/>
              <a:gd name="connsiteX246" fmla="*/ 5829299 w 9551192"/>
              <a:gd name="connsiteY246" fmla="*/ 945357 h 4024313"/>
              <a:gd name="connsiteX247" fmla="*/ 5829299 w 9551192"/>
              <a:gd name="connsiteY247" fmla="*/ 981075 h 4024313"/>
              <a:gd name="connsiteX248" fmla="*/ 5805486 w 9551192"/>
              <a:gd name="connsiteY248" fmla="*/ 957263 h 4024313"/>
              <a:gd name="connsiteX249" fmla="*/ 5778425 w 9551192"/>
              <a:gd name="connsiteY249" fmla="*/ 982294 h 4024313"/>
              <a:gd name="connsiteX250" fmla="*/ 5791199 w 9551192"/>
              <a:gd name="connsiteY250" fmla="*/ 981075 h 4024313"/>
              <a:gd name="connsiteX251" fmla="*/ 5819774 w 9551192"/>
              <a:gd name="connsiteY251" fmla="*/ 1026319 h 4024313"/>
              <a:gd name="connsiteX252" fmla="*/ 5817392 w 9551192"/>
              <a:gd name="connsiteY252" fmla="*/ 1050132 h 4024313"/>
              <a:gd name="connsiteX253" fmla="*/ 5774530 w 9551192"/>
              <a:gd name="connsiteY253" fmla="*/ 1059657 h 4024313"/>
              <a:gd name="connsiteX254" fmla="*/ 5800724 w 9551192"/>
              <a:gd name="connsiteY254" fmla="*/ 1092994 h 4024313"/>
              <a:gd name="connsiteX255" fmla="*/ 5803105 w 9551192"/>
              <a:gd name="connsiteY255" fmla="*/ 1147763 h 4024313"/>
              <a:gd name="connsiteX256" fmla="*/ 5803105 w 9551192"/>
              <a:gd name="connsiteY256" fmla="*/ 1216819 h 4024313"/>
              <a:gd name="connsiteX257" fmla="*/ 5824536 w 9551192"/>
              <a:gd name="connsiteY257" fmla="*/ 1257300 h 4024313"/>
              <a:gd name="connsiteX258" fmla="*/ 5831680 w 9551192"/>
              <a:gd name="connsiteY258" fmla="*/ 1283494 h 4024313"/>
              <a:gd name="connsiteX259" fmla="*/ 5876924 w 9551192"/>
              <a:gd name="connsiteY259" fmla="*/ 1278732 h 4024313"/>
              <a:gd name="connsiteX260" fmla="*/ 5876924 w 9551192"/>
              <a:gd name="connsiteY260" fmla="*/ 1219200 h 4024313"/>
              <a:gd name="connsiteX261" fmla="*/ 5850730 w 9551192"/>
              <a:gd name="connsiteY261" fmla="*/ 1183482 h 4024313"/>
              <a:gd name="connsiteX262" fmla="*/ 5865017 w 9551192"/>
              <a:gd name="connsiteY262" fmla="*/ 1166813 h 4024313"/>
              <a:gd name="connsiteX263" fmla="*/ 5855492 w 9551192"/>
              <a:gd name="connsiteY263" fmla="*/ 1116807 h 4024313"/>
              <a:gd name="connsiteX264" fmla="*/ 5860255 w 9551192"/>
              <a:gd name="connsiteY264" fmla="*/ 1083469 h 4024313"/>
              <a:gd name="connsiteX265" fmla="*/ 5960267 w 9551192"/>
              <a:gd name="connsiteY265" fmla="*/ 1088232 h 4024313"/>
              <a:gd name="connsiteX266" fmla="*/ 6005511 w 9551192"/>
              <a:gd name="connsiteY266" fmla="*/ 1143000 h 4024313"/>
              <a:gd name="connsiteX267" fmla="*/ 5972174 w 9551192"/>
              <a:gd name="connsiteY267" fmla="*/ 1262063 h 4024313"/>
              <a:gd name="connsiteX268" fmla="*/ 5872161 w 9551192"/>
              <a:gd name="connsiteY268" fmla="*/ 1364457 h 4024313"/>
              <a:gd name="connsiteX269" fmla="*/ 5638799 w 9551192"/>
              <a:gd name="connsiteY269" fmla="*/ 1493044 h 4024313"/>
              <a:gd name="connsiteX270" fmla="*/ 5300661 w 9551192"/>
              <a:gd name="connsiteY270" fmla="*/ 1593057 h 4024313"/>
              <a:gd name="connsiteX271" fmla="*/ 5274467 w 9551192"/>
              <a:gd name="connsiteY271" fmla="*/ 1662113 h 4024313"/>
              <a:gd name="connsiteX272" fmla="*/ 5107780 w 9551192"/>
              <a:gd name="connsiteY272" fmla="*/ 1719263 h 4024313"/>
              <a:gd name="connsiteX273" fmla="*/ 4998242 w 9551192"/>
              <a:gd name="connsiteY273" fmla="*/ 1790700 h 4024313"/>
              <a:gd name="connsiteX274" fmla="*/ 4969667 w 9551192"/>
              <a:gd name="connsiteY274" fmla="*/ 1907382 h 4024313"/>
              <a:gd name="connsiteX275" fmla="*/ 4905374 w 9551192"/>
              <a:gd name="connsiteY275" fmla="*/ 1983582 h 4024313"/>
              <a:gd name="connsiteX276" fmla="*/ 4905374 w 9551192"/>
              <a:gd name="connsiteY276" fmla="*/ 2052638 h 4024313"/>
              <a:gd name="connsiteX277" fmla="*/ 4831555 w 9551192"/>
              <a:gd name="connsiteY277" fmla="*/ 2088357 h 4024313"/>
              <a:gd name="connsiteX278" fmla="*/ 4831555 w 9551192"/>
              <a:gd name="connsiteY278" fmla="*/ 2190750 h 4024313"/>
              <a:gd name="connsiteX279" fmla="*/ 4819649 w 9551192"/>
              <a:gd name="connsiteY279" fmla="*/ 2233613 h 4024313"/>
              <a:gd name="connsiteX280" fmla="*/ 4905374 w 9551192"/>
              <a:gd name="connsiteY280" fmla="*/ 2300288 h 4024313"/>
              <a:gd name="connsiteX281" fmla="*/ 4893467 w 9551192"/>
              <a:gd name="connsiteY281" fmla="*/ 2397919 h 4024313"/>
              <a:gd name="connsiteX282" fmla="*/ 4884980 w 9551192"/>
              <a:gd name="connsiteY282" fmla="*/ 2404304 h 4024313"/>
              <a:gd name="connsiteX283" fmla="*/ 4705349 w 9551192"/>
              <a:gd name="connsiteY283" fmla="*/ 2712244 h 4024313"/>
              <a:gd name="connsiteX284" fmla="*/ 4679155 w 9551192"/>
              <a:gd name="connsiteY284" fmla="*/ 2726532 h 4024313"/>
              <a:gd name="connsiteX285" fmla="*/ 4629149 w 9551192"/>
              <a:gd name="connsiteY285" fmla="*/ 2705100 h 4024313"/>
              <a:gd name="connsiteX286" fmla="*/ 4610099 w 9551192"/>
              <a:gd name="connsiteY286" fmla="*/ 2733675 h 4024313"/>
              <a:gd name="connsiteX287" fmla="*/ 4641055 w 9551192"/>
              <a:gd name="connsiteY287" fmla="*/ 2757488 h 4024313"/>
              <a:gd name="connsiteX288" fmla="*/ 4681536 w 9551192"/>
              <a:gd name="connsiteY288" fmla="*/ 2757488 h 4024313"/>
              <a:gd name="connsiteX289" fmla="*/ 4686299 w 9551192"/>
              <a:gd name="connsiteY289" fmla="*/ 2778919 h 4024313"/>
              <a:gd name="connsiteX290" fmla="*/ 4652961 w 9551192"/>
              <a:gd name="connsiteY290" fmla="*/ 2805113 h 4024313"/>
              <a:gd name="connsiteX291" fmla="*/ 4624386 w 9551192"/>
              <a:gd name="connsiteY291" fmla="*/ 2850357 h 4024313"/>
              <a:gd name="connsiteX292" fmla="*/ 4491036 w 9551192"/>
              <a:gd name="connsiteY292" fmla="*/ 2907507 h 4024313"/>
              <a:gd name="connsiteX293" fmla="*/ 4231480 w 9551192"/>
              <a:gd name="connsiteY293" fmla="*/ 3121819 h 4024313"/>
              <a:gd name="connsiteX294" fmla="*/ 4195761 w 9551192"/>
              <a:gd name="connsiteY294" fmla="*/ 3240882 h 4024313"/>
              <a:gd name="connsiteX295" fmla="*/ 4140992 w 9551192"/>
              <a:gd name="connsiteY295" fmla="*/ 3374232 h 4024313"/>
              <a:gd name="connsiteX296" fmla="*/ 4074317 w 9551192"/>
              <a:gd name="connsiteY296" fmla="*/ 3524250 h 4024313"/>
              <a:gd name="connsiteX297" fmla="*/ 4071936 w 9551192"/>
              <a:gd name="connsiteY297" fmla="*/ 3717132 h 4024313"/>
              <a:gd name="connsiteX298" fmla="*/ 4148136 w 9551192"/>
              <a:gd name="connsiteY298" fmla="*/ 3838575 h 4024313"/>
              <a:gd name="connsiteX299" fmla="*/ 4169567 w 9551192"/>
              <a:gd name="connsiteY299" fmla="*/ 3840957 h 4024313"/>
              <a:gd name="connsiteX300" fmla="*/ 4186236 w 9551192"/>
              <a:gd name="connsiteY300" fmla="*/ 3867150 h 4024313"/>
              <a:gd name="connsiteX301" fmla="*/ 4288630 w 9551192"/>
              <a:gd name="connsiteY301" fmla="*/ 3926682 h 4024313"/>
              <a:gd name="connsiteX302" fmla="*/ 4319586 w 9551192"/>
              <a:gd name="connsiteY302" fmla="*/ 3971925 h 4024313"/>
              <a:gd name="connsiteX303" fmla="*/ 4262436 w 9551192"/>
              <a:gd name="connsiteY303" fmla="*/ 4024313 h 4024313"/>
              <a:gd name="connsiteX304" fmla="*/ 4114799 w 9551192"/>
              <a:gd name="connsiteY304" fmla="*/ 3981450 h 4024313"/>
              <a:gd name="connsiteX305" fmla="*/ 4060030 w 9551192"/>
              <a:gd name="connsiteY305" fmla="*/ 3988594 h 4024313"/>
              <a:gd name="connsiteX306" fmla="*/ 4010024 w 9551192"/>
              <a:gd name="connsiteY306" fmla="*/ 3945732 h 4024313"/>
              <a:gd name="connsiteX307" fmla="*/ 3910012 w 9551192"/>
              <a:gd name="connsiteY307" fmla="*/ 3914775 h 4024313"/>
              <a:gd name="connsiteX308" fmla="*/ 3745706 w 9551192"/>
              <a:gd name="connsiteY308" fmla="*/ 3829050 h 4024313"/>
              <a:gd name="connsiteX309" fmla="*/ 3336131 w 9551192"/>
              <a:gd name="connsiteY309" fmla="*/ 3662363 h 4024313"/>
              <a:gd name="connsiteX310" fmla="*/ 2901182 w 9551192"/>
              <a:gd name="connsiteY310" fmla="*/ 3554167 h 4024313"/>
              <a:gd name="connsiteX311" fmla="*/ 2793206 w 9551192"/>
              <a:gd name="connsiteY311" fmla="*/ 3538538 h 4024313"/>
              <a:gd name="connsiteX312" fmla="*/ 2578893 w 9551192"/>
              <a:gd name="connsiteY312" fmla="*/ 3512344 h 4024313"/>
              <a:gd name="connsiteX313" fmla="*/ 2419350 w 9551192"/>
              <a:gd name="connsiteY313" fmla="*/ 3533775 h 4024313"/>
              <a:gd name="connsiteX314" fmla="*/ 2386012 w 9551192"/>
              <a:gd name="connsiteY314" fmla="*/ 3500438 h 4024313"/>
              <a:gd name="connsiteX315" fmla="*/ 2357437 w 9551192"/>
              <a:gd name="connsiteY315" fmla="*/ 3500438 h 4024313"/>
              <a:gd name="connsiteX316" fmla="*/ 2371725 w 9551192"/>
              <a:gd name="connsiteY316" fmla="*/ 3545682 h 4024313"/>
              <a:gd name="connsiteX317" fmla="*/ 2221706 w 9551192"/>
              <a:gd name="connsiteY317" fmla="*/ 3562350 h 4024313"/>
              <a:gd name="connsiteX318" fmla="*/ 1838325 w 9551192"/>
              <a:gd name="connsiteY318" fmla="*/ 3669507 h 4024313"/>
              <a:gd name="connsiteX319" fmla="*/ 1733550 w 9551192"/>
              <a:gd name="connsiteY319" fmla="*/ 3652838 h 4024313"/>
              <a:gd name="connsiteX320" fmla="*/ 1666875 w 9551192"/>
              <a:gd name="connsiteY320" fmla="*/ 3657600 h 4024313"/>
              <a:gd name="connsiteX321" fmla="*/ 1419225 w 9551192"/>
              <a:gd name="connsiteY321" fmla="*/ 3564732 h 4024313"/>
              <a:gd name="connsiteX322" fmla="*/ 942975 w 9551192"/>
              <a:gd name="connsiteY322" fmla="*/ 3467100 h 4024313"/>
              <a:gd name="connsiteX323" fmla="*/ 664368 w 9551192"/>
              <a:gd name="connsiteY323" fmla="*/ 3455194 h 4024313"/>
              <a:gd name="connsiteX324" fmla="*/ 650081 w 9551192"/>
              <a:gd name="connsiteY324" fmla="*/ 3431382 h 4024313"/>
              <a:gd name="connsiteX325" fmla="*/ 714375 w 9551192"/>
              <a:gd name="connsiteY325" fmla="*/ 3417094 h 4024313"/>
              <a:gd name="connsiteX326" fmla="*/ 735806 w 9551192"/>
              <a:gd name="connsiteY326" fmla="*/ 3340894 h 4024313"/>
              <a:gd name="connsiteX327" fmla="*/ 800100 w 9551192"/>
              <a:gd name="connsiteY327" fmla="*/ 3319463 h 4024313"/>
              <a:gd name="connsiteX328" fmla="*/ 742950 w 9551192"/>
              <a:gd name="connsiteY328" fmla="*/ 3264694 h 4024313"/>
              <a:gd name="connsiteX329" fmla="*/ 747712 w 9551192"/>
              <a:gd name="connsiteY329" fmla="*/ 3226594 h 4024313"/>
              <a:gd name="connsiteX330" fmla="*/ 773906 w 9551192"/>
              <a:gd name="connsiteY330" fmla="*/ 3198019 h 4024313"/>
              <a:gd name="connsiteX331" fmla="*/ 819150 w 9551192"/>
              <a:gd name="connsiteY331" fmla="*/ 3100388 h 4024313"/>
              <a:gd name="connsiteX332" fmla="*/ 902493 w 9551192"/>
              <a:gd name="connsiteY332" fmla="*/ 3067050 h 4024313"/>
              <a:gd name="connsiteX333" fmla="*/ 900112 w 9551192"/>
              <a:gd name="connsiteY333" fmla="*/ 3040857 h 4024313"/>
              <a:gd name="connsiteX334" fmla="*/ 866775 w 9551192"/>
              <a:gd name="connsiteY334" fmla="*/ 3014663 h 4024313"/>
              <a:gd name="connsiteX335" fmla="*/ 866775 w 9551192"/>
              <a:gd name="connsiteY335" fmla="*/ 2983707 h 4024313"/>
              <a:gd name="connsiteX336" fmla="*/ 959643 w 9551192"/>
              <a:gd name="connsiteY336" fmla="*/ 2897982 h 4024313"/>
              <a:gd name="connsiteX337" fmla="*/ 959643 w 9551192"/>
              <a:gd name="connsiteY337" fmla="*/ 2869407 h 4024313"/>
              <a:gd name="connsiteX338" fmla="*/ 828675 w 9551192"/>
              <a:gd name="connsiteY338" fmla="*/ 2928938 h 4024313"/>
              <a:gd name="connsiteX339" fmla="*/ 795337 w 9551192"/>
              <a:gd name="connsiteY339" fmla="*/ 3050382 h 4024313"/>
              <a:gd name="connsiteX340" fmla="*/ 776287 w 9551192"/>
              <a:gd name="connsiteY340" fmla="*/ 3057525 h 4024313"/>
              <a:gd name="connsiteX341" fmla="*/ 731043 w 9551192"/>
              <a:gd name="connsiteY341" fmla="*/ 3026569 h 4024313"/>
              <a:gd name="connsiteX342" fmla="*/ 700087 w 9551192"/>
              <a:gd name="connsiteY342" fmla="*/ 3117057 h 4024313"/>
              <a:gd name="connsiteX343" fmla="*/ 709612 w 9551192"/>
              <a:gd name="connsiteY343" fmla="*/ 3148013 h 4024313"/>
              <a:gd name="connsiteX344" fmla="*/ 683418 w 9551192"/>
              <a:gd name="connsiteY344" fmla="*/ 3209925 h 4024313"/>
              <a:gd name="connsiteX345" fmla="*/ 666750 w 9551192"/>
              <a:gd name="connsiteY345" fmla="*/ 3209925 h 4024313"/>
              <a:gd name="connsiteX346" fmla="*/ 647700 w 9551192"/>
              <a:gd name="connsiteY346" fmla="*/ 3150394 h 4024313"/>
              <a:gd name="connsiteX347" fmla="*/ 626268 w 9551192"/>
              <a:gd name="connsiteY347" fmla="*/ 3155157 h 4024313"/>
              <a:gd name="connsiteX348" fmla="*/ 602456 w 9551192"/>
              <a:gd name="connsiteY348" fmla="*/ 3219450 h 4024313"/>
              <a:gd name="connsiteX349" fmla="*/ 583406 w 9551192"/>
              <a:gd name="connsiteY349" fmla="*/ 3202782 h 4024313"/>
              <a:gd name="connsiteX350" fmla="*/ 650081 w 9551192"/>
              <a:gd name="connsiteY350" fmla="*/ 2936082 h 4024313"/>
              <a:gd name="connsiteX351" fmla="*/ 695325 w 9551192"/>
              <a:gd name="connsiteY351" fmla="*/ 2895600 h 4024313"/>
              <a:gd name="connsiteX352" fmla="*/ 723900 w 9551192"/>
              <a:gd name="connsiteY352" fmla="*/ 2843213 h 4024313"/>
              <a:gd name="connsiteX353" fmla="*/ 745331 w 9551192"/>
              <a:gd name="connsiteY353" fmla="*/ 2828925 h 4024313"/>
              <a:gd name="connsiteX354" fmla="*/ 800100 w 9551192"/>
              <a:gd name="connsiteY354" fmla="*/ 2847975 h 4024313"/>
              <a:gd name="connsiteX355" fmla="*/ 807243 w 9551192"/>
              <a:gd name="connsiteY355" fmla="*/ 2843213 h 4024313"/>
              <a:gd name="connsiteX356" fmla="*/ 823912 w 9551192"/>
              <a:gd name="connsiteY356" fmla="*/ 2814638 h 4024313"/>
              <a:gd name="connsiteX357" fmla="*/ 766762 w 9551192"/>
              <a:gd name="connsiteY357" fmla="*/ 2807494 h 4024313"/>
              <a:gd name="connsiteX358" fmla="*/ 766762 w 9551192"/>
              <a:gd name="connsiteY358" fmla="*/ 2781300 h 4024313"/>
              <a:gd name="connsiteX359" fmla="*/ 745331 w 9551192"/>
              <a:gd name="connsiteY359" fmla="*/ 2736057 h 4024313"/>
              <a:gd name="connsiteX360" fmla="*/ 702468 w 9551192"/>
              <a:gd name="connsiteY360" fmla="*/ 2724150 h 4024313"/>
              <a:gd name="connsiteX361" fmla="*/ 707231 w 9551192"/>
              <a:gd name="connsiteY361" fmla="*/ 2705100 h 4024313"/>
              <a:gd name="connsiteX362" fmla="*/ 645318 w 9551192"/>
              <a:gd name="connsiteY362" fmla="*/ 2676525 h 4024313"/>
              <a:gd name="connsiteX363" fmla="*/ 600075 w 9551192"/>
              <a:gd name="connsiteY363" fmla="*/ 2707482 h 4024313"/>
              <a:gd name="connsiteX364" fmla="*/ 569118 w 9551192"/>
              <a:gd name="connsiteY364" fmla="*/ 2688432 h 4024313"/>
              <a:gd name="connsiteX365" fmla="*/ 492918 w 9551192"/>
              <a:gd name="connsiteY365" fmla="*/ 2731294 h 4024313"/>
              <a:gd name="connsiteX366" fmla="*/ 485775 w 9551192"/>
              <a:gd name="connsiteY366" fmla="*/ 2819400 h 4024313"/>
              <a:gd name="connsiteX367" fmla="*/ 433387 w 9551192"/>
              <a:gd name="connsiteY367" fmla="*/ 2864644 h 4024313"/>
              <a:gd name="connsiteX368" fmla="*/ 400050 w 9551192"/>
              <a:gd name="connsiteY368" fmla="*/ 2826544 h 4024313"/>
              <a:gd name="connsiteX369" fmla="*/ 340518 w 9551192"/>
              <a:gd name="connsiteY369" fmla="*/ 2805113 h 4024313"/>
              <a:gd name="connsiteX370" fmla="*/ 278606 w 9551192"/>
              <a:gd name="connsiteY370" fmla="*/ 2824163 h 4024313"/>
              <a:gd name="connsiteX371" fmla="*/ 252412 w 9551192"/>
              <a:gd name="connsiteY371" fmla="*/ 2847975 h 4024313"/>
              <a:gd name="connsiteX372" fmla="*/ 233362 w 9551192"/>
              <a:gd name="connsiteY372" fmla="*/ 2838450 h 4024313"/>
              <a:gd name="connsiteX373" fmla="*/ 161925 w 9551192"/>
              <a:gd name="connsiteY373" fmla="*/ 2890838 h 4024313"/>
              <a:gd name="connsiteX374" fmla="*/ 166687 w 9551192"/>
              <a:gd name="connsiteY374" fmla="*/ 2917032 h 4024313"/>
              <a:gd name="connsiteX375" fmla="*/ 207168 w 9551192"/>
              <a:gd name="connsiteY375" fmla="*/ 2907507 h 4024313"/>
              <a:gd name="connsiteX376" fmla="*/ 226218 w 9551192"/>
              <a:gd name="connsiteY376" fmla="*/ 2921794 h 4024313"/>
              <a:gd name="connsiteX377" fmla="*/ 290512 w 9551192"/>
              <a:gd name="connsiteY377" fmla="*/ 2886075 h 4024313"/>
              <a:gd name="connsiteX378" fmla="*/ 314325 w 9551192"/>
              <a:gd name="connsiteY378" fmla="*/ 2897982 h 4024313"/>
              <a:gd name="connsiteX379" fmla="*/ 266700 w 9551192"/>
              <a:gd name="connsiteY379" fmla="*/ 2943225 h 4024313"/>
              <a:gd name="connsiteX380" fmla="*/ 311943 w 9551192"/>
              <a:gd name="connsiteY380" fmla="*/ 2974182 h 4024313"/>
              <a:gd name="connsiteX381" fmla="*/ 330993 w 9551192"/>
              <a:gd name="connsiteY381" fmla="*/ 3040857 h 4024313"/>
              <a:gd name="connsiteX382" fmla="*/ 264318 w 9551192"/>
              <a:gd name="connsiteY382" fmla="*/ 3081338 h 4024313"/>
              <a:gd name="connsiteX383" fmla="*/ 273843 w 9551192"/>
              <a:gd name="connsiteY383" fmla="*/ 3121819 h 4024313"/>
              <a:gd name="connsiteX384" fmla="*/ 338137 w 9551192"/>
              <a:gd name="connsiteY384" fmla="*/ 3150394 h 4024313"/>
              <a:gd name="connsiteX385" fmla="*/ 364331 w 9551192"/>
              <a:gd name="connsiteY385" fmla="*/ 3140869 h 4024313"/>
              <a:gd name="connsiteX386" fmla="*/ 402431 w 9551192"/>
              <a:gd name="connsiteY386" fmla="*/ 3159919 h 4024313"/>
              <a:gd name="connsiteX387" fmla="*/ 402431 w 9551192"/>
              <a:gd name="connsiteY387" fmla="*/ 3183732 h 4024313"/>
              <a:gd name="connsiteX388" fmla="*/ 423862 w 9551192"/>
              <a:gd name="connsiteY388" fmla="*/ 3219450 h 4024313"/>
              <a:gd name="connsiteX389" fmla="*/ 461962 w 9551192"/>
              <a:gd name="connsiteY389" fmla="*/ 3219450 h 4024313"/>
              <a:gd name="connsiteX390" fmla="*/ 497681 w 9551192"/>
              <a:gd name="connsiteY390" fmla="*/ 3302794 h 4024313"/>
              <a:gd name="connsiteX391" fmla="*/ 531018 w 9551192"/>
              <a:gd name="connsiteY391" fmla="*/ 3312319 h 4024313"/>
              <a:gd name="connsiteX392" fmla="*/ 540543 w 9551192"/>
              <a:gd name="connsiteY392" fmla="*/ 3378994 h 4024313"/>
              <a:gd name="connsiteX393" fmla="*/ 616743 w 9551192"/>
              <a:gd name="connsiteY393" fmla="*/ 3419475 h 4024313"/>
              <a:gd name="connsiteX394" fmla="*/ 526256 w 9551192"/>
              <a:gd name="connsiteY394" fmla="*/ 3424238 h 4024313"/>
              <a:gd name="connsiteX395" fmla="*/ 316706 w 9551192"/>
              <a:gd name="connsiteY395" fmla="*/ 3431382 h 4024313"/>
              <a:gd name="connsiteX396" fmla="*/ 0 w 9551192"/>
              <a:gd name="connsiteY396" fmla="*/ 3490913 h 4024313"/>
              <a:gd name="connsiteX0" fmla="*/ 0 w 9551192"/>
              <a:gd name="connsiteY0" fmla="*/ 3490913 h 4024313"/>
              <a:gd name="connsiteX1" fmla="*/ 4643436 w 9551192"/>
              <a:gd name="connsiteY1" fmla="*/ 1090613 h 4024313"/>
              <a:gd name="connsiteX2" fmla="*/ 4645754 w 9551192"/>
              <a:gd name="connsiteY2" fmla="*/ 140856 h 4024313"/>
              <a:gd name="connsiteX3" fmla="*/ 5738811 w 9551192"/>
              <a:gd name="connsiteY3" fmla="*/ 345282 h 4024313"/>
              <a:gd name="connsiteX4" fmla="*/ 6372224 w 9551192"/>
              <a:gd name="connsiteY4" fmla="*/ 0 h 4024313"/>
              <a:gd name="connsiteX5" fmla="*/ 7508080 w 9551192"/>
              <a:gd name="connsiteY5" fmla="*/ 109538 h 4024313"/>
              <a:gd name="connsiteX6" fmla="*/ 8418819 w 9551192"/>
              <a:gd name="connsiteY6" fmla="*/ 360414 h 4024313"/>
              <a:gd name="connsiteX7" fmla="*/ 9072561 w 9551192"/>
              <a:gd name="connsiteY7" fmla="*/ 126207 h 4024313"/>
              <a:gd name="connsiteX8" fmla="*/ 9339261 w 9551192"/>
              <a:gd name="connsiteY8" fmla="*/ 197644 h 4024313"/>
              <a:gd name="connsiteX9" fmla="*/ 9339261 w 9551192"/>
              <a:gd name="connsiteY9" fmla="*/ 280988 h 4024313"/>
              <a:gd name="connsiteX10" fmla="*/ 9258299 w 9551192"/>
              <a:gd name="connsiteY10" fmla="*/ 378619 h 4024313"/>
              <a:gd name="connsiteX11" fmla="*/ 9217817 w 9551192"/>
              <a:gd name="connsiteY11" fmla="*/ 392907 h 4024313"/>
              <a:gd name="connsiteX12" fmla="*/ 9179717 w 9551192"/>
              <a:gd name="connsiteY12" fmla="*/ 471488 h 4024313"/>
              <a:gd name="connsiteX13" fmla="*/ 9129711 w 9551192"/>
              <a:gd name="connsiteY13" fmla="*/ 514350 h 4024313"/>
              <a:gd name="connsiteX14" fmla="*/ 9129711 w 9551192"/>
              <a:gd name="connsiteY14" fmla="*/ 542926 h 4024313"/>
              <a:gd name="connsiteX15" fmla="*/ 9165430 w 9551192"/>
              <a:gd name="connsiteY15" fmla="*/ 569119 h 4024313"/>
              <a:gd name="connsiteX16" fmla="*/ 9165430 w 9551192"/>
              <a:gd name="connsiteY16" fmla="*/ 602458 h 4024313"/>
              <a:gd name="connsiteX17" fmla="*/ 9115424 w 9551192"/>
              <a:gd name="connsiteY17" fmla="*/ 633414 h 4024313"/>
              <a:gd name="connsiteX18" fmla="*/ 9148761 w 9551192"/>
              <a:gd name="connsiteY18" fmla="*/ 714375 h 4024313"/>
              <a:gd name="connsiteX19" fmla="*/ 9091611 w 9551192"/>
              <a:gd name="connsiteY19" fmla="*/ 812007 h 4024313"/>
              <a:gd name="connsiteX20" fmla="*/ 9108280 w 9551192"/>
              <a:gd name="connsiteY20" fmla="*/ 871538 h 4024313"/>
              <a:gd name="connsiteX21" fmla="*/ 9146380 w 9551192"/>
              <a:gd name="connsiteY21" fmla="*/ 864394 h 4024313"/>
              <a:gd name="connsiteX22" fmla="*/ 9179717 w 9551192"/>
              <a:gd name="connsiteY22" fmla="*/ 890588 h 4024313"/>
              <a:gd name="connsiteX23" fmla="*/ 9239249 w 9551192"/>
              <a:gd name="connsiteY23" fmla="*/ 859632 h 4024313"/>
              <a:gd name="connsiteX24" fmla="*/ 9272586 w 9551192"/>
              <a:gd name="connsiteY24" fmla="*/ 888207 h 4024313"/>
              <a:gd name="connsiteX25" fmla="*/ 9265442 w 9551192"/>
              <a:gd name="connsiteY25" fmla="*/ 964407 h 4024313"/>
              <a:gd name="connsiteX26" fmla="*/ 9270205 w 9551192"/>
              <a:gd name="connsiteY26" fmla="*/ 1038225 h 4024313"/>
              <a:gd name="connsiteX27" fmla="*/ 9260680 w 9551192"/>
              <a:gd name="connsiteY27" fmla="*/ 1073944 h 4024313"/>
              <a:gd name="connsiteX28" fmla="*/ 9265442 w 9551192"/>
              <a:gd name="connsiteY28" fmla="*/ 1131094 h 4024313"/>
              <a:gd name="connsiteX29" fmla="*/ 9213055 w 9551192"/>
              <a:gd name="connsiteY29" fmla="*/ 1138238 h 4024313"/>
              <a:gd name="connsiteX30" fmla="*/ 9179717 w 9551192"/>
              <a:gd name="connsiteY30" fmla="*/ 1163090 h 4024313"/>
              <a:gd name="connsiteX31" fmla="*/ 9179717 w 9551192"/>
              <a:gd name="connsiteY31" fmla="*/ 1193007 h 4024313"/>
              <a:gd name="connsiteX32" fmla="*/ 9239249 w 9551192"/>
              <a:gd name="connsiteY32" fmla="*/ 1300163 h 4024313"/>
              <a:gd name="connsiteX33" fmla="*/ 9251155 w 9551192"/>
              <a:gd name="connsiteY33" fmla="*/ 1369219 h 4024313"/>
              <a:gd name="connsiteX34" fmla="*/ 9298780 w 9551192"/>
              <a:gd name="connsiteY34" fmla="*/ 1404938 h 4024313"/>
              <a:gd name="connsiteX35" fmla="*/ 9353549 w 9551192"/>
              <a:gd name="connsiteY35" fmla="*/ 1378744 h 4024313"/>
              <a:gd name="connsiteX36" fmla="*/ 9415461 w 9551192"/>
              <a:gd name="connsiteY36" fmla="*/ 1402557 h 4024313"/>
              <a:gd name="connsiteX37" fmla="*/ 9446417 w 9551192"/>
              <a:gd name="connsiteY37" fmla="*/ 1450182 h 4024313"/>
              <a:gd name="connsiteX38" fmla="*/ 9448799 w 9551192"/>
              <a:gd name="connsiteY38" fmla="*/ 1488282 h 4024313"/>
              <a:gd name="connsiteX39" fmla="*/ 9463086 w 9551192"/>
              <a:gd name="connsiteY39" fmla="*/ 1535907 h 4024313"/>
              <a:gd name="connsiteX40" fmla="*/ 9517855 w 9551192"/>
              <a:gd name="connsiteY40" fmla="*/ 1512094 h 4024313"/>
              <a:gd name="connsiteX41" fmla="*/ 9544049 w 9551192"/>
              <a:gd name="connsiteY41" fmla="*/ 1514475 h 4024313"/>
              <a:gd name="connsiteX42" fmla="*/ 9532142 w 9551192"/>
              <a:gd name="connsiteY42" fmla="*/ 1616869 h 4024313"/>
              <a:gd name="connsiteX43" fmla="*/ 9548811 w 9551192"/>
              <a:gd name="connsiteY43" fmla="*/ 1631157 h 4024313"/>
              <a:gd name="connsiteX44" fmla="*/ 9551192 w 9551192"/>
              <a:gd name="connsiteY44" fmla="*/ 1662113 h 4024313"/>
              <a:gd name="connsiteX45" fmla="*/ 9496424 w 9551192"/>
              <a:gd name="connsiteY45" fmla="*/ 1757363 h 4024313"/>
              <a:gd name="connsiteX46" fmla="*/ 9498805 w 9551192"/>
              <a:gd name="connsiteY46" fmla="*/ 1838325 h 4024313"/>
              <a:gd name="connsiteX47" fmla="*/ 9465467 w 9551192"/>
              <a:gd name="connsiteY47" fmla="*/ 1878807 h 4024313"/>
              <a:gd name="connsiteX48" fmla="*/ 9467849 w 9551192"/>
              <a:gd name="connsiteY48" fmla="*/ 1931194 h 4024313"/>
              <a:gd name="connsiteX49" fmla="*/ 9491661 w 9551192"/>
              <a:gd name="connsiteY49" fmla="*/ 1933575 h 4024313"/>
              <a:gd name="connsiteX50" fmla="*/ 9503567 w 9551192"/>
              <a:gd name="connsiteY50" fmla="*/ 1950244 h 4024313"/>
              <a:gd name="connsiteX51" fmla="*/ 9446417 w 9551192"/>
              <a:gd name="connsiteY51" fmla="*/ 2052638 h 4024313"/>
              <a:gd name="connsiteX52" fmla="*/ 9308305 w 9551192"/>
              <a:gd name="connsiteY52" fmla="*/ 2100263 h 4024313"/>
              <a:gd name="connsiteX53" fmla="*/ 9270205 w 9551192"/>
              <a:gd name="connsiteY53" fmla="*/ 2121694 h 4024313"/>
              <a:gd name="connsiteX54" fmla="*/ 9255917 w 9551192"/>
              <a:gd name="connsiteY54" fmla="*/ 2202657 h 4024313"/>
              <a:gd name="connsiteX55" fmla="*/ 9236867 w 9551192"/>
              <a:gd name="connsiteY55" fmla="*/ 2207419 h 4024313"/>
              <a:gd name="connsiteX56" fmla="*/ 9201149 w 9551192"/>
              <a:gd name="connsiteY56" fmla="*/ 2181225 h 4024313"/>
              <a:gd name="connsiteX57" fmla="*/ 9184480 w 9551192"/>
              <a:gd name="connsiteY57" fmla="*/ 2190750 h 4024313"/>
              <a:gd name="connsiteX58" fmla="*/ 9146380 w 9551192"/>
              <a:gd name="connsiteY58" fmla="*/ 2293144 h 4024313"/>
              <a:gd name="connsiteX59" fmla="*/ 9146380 w 9551192"/>
              <a:gd name="connsiteY59" fmla="*/ 2336007 h 4024313"/>
              <a:gd name="connsiteX60" fmla="*/ 9122567 w 9551192"/>
              <a:gd name="connsiteY60" fmla="*/ 2376488 h 4024313"/>
              <a:gd name="connsiteX61" fmla="*/ 9148761 w 9551192"/>
              <a:gd name="connsiteY61" fmla="*/ 2414588 h 4024313"/>
              <a:gd name="connsiteX62" fmla="*/ 9141617 w 9551192"/>
              <a:gd name="connsiteY62" fmla="*/ 2466975 h 4024313"/>
              <a:gd name="connsiteX63" fmla="*/ 9110661 w 9551192"/>
              <a:gd name="connsiteY63" fmla="*/ 2493169 h 4024313"/>
              <a:gd name="connsiteX64" fmla="*/ 9082086 w 9551192"/>
              <a:gd name="connsiteY64" fmla="*/ 2576513 h 4024313"/>
              <a:gd name="connsiteX65" fmla="*/ 9059178 w 9551192"/>
              <a:gd name="connsiteY65" fmla="*/ 2592020 h 4024313"/>
              <a:gd name="connsiteX66" fmla="*/ 9036842 w 9551192"/>
              <a:gd name="connsiteY66" fmla="*/ 2695575 h 4024313"/>
              <a:gd name="connsiteX67" fmla="*/ 8924924 w 9551192"/>
              <a:gd name="connsiteY67" fmla="*/ 2774157 h 4024313"/>
              <a:gd name="connsiteX68" fmla="*/ 8982074 w 9551192"/>
              <a:gd name="connsiteY68" fmla="*/ 2800350 h 4024313"/>
              <a:gd name="connsiteX69" fmla="*/ 8982074 w 9551192"/>
              <a:gd name="connsiteY69" fmla="*/ 2819400 h 4024313"/>
              <a:gd name="connsiteX70" fmla="*/ 8913017 w 9551192"/>
              <a:gd name="connsiteY70" fmla="*/ 2838450 h 4024313"/>
              <a:gd name="connsiteX71" fmla="*/ 8898730 w 9551192"/>
              <a:gd name="connsiteY71" fmla="*/ 2821782 h 4024313"/>
              <a:gd name="connsiteX72" fmla="*/ 8882061 w 9551192"/>
              <a:gd name="connsiteY72" fmla="*/ 2828925 h 4024313"/>
              <a:gd name="connsiteX73" fmla="*/ 8834436 w 9551192"/>
              <a:gd name="connsiteY73" fmla="*/ 2847975 h 4024313"/>
              <a:gd name="connsiteX74" fmla="*/ 8805861 w 9551192"/>
              <a:gd name="connsiteY74" fmla="*/ 2909888 h 4024313"/>
              <a:gd name="connsiteX75" fmla="*/ 8748711 w 9551192"/>
              <a:gd name="connsiteY75" fmla="*/ 2921794 h 4024313"/>
              <a:gd name="connsiteX76" fmla="*/ 8691561 w 9551192"/>
              <a:gd name="connsiteY76" fmla="*/ 2988469 h 4024313"/>
              <a:gd name="connsiteX77" fmla="*/ 8698705 w 9551192"/>
              <a:gd name="connsiteY77" fmla="*/ 3048000 h 4024313"/>
              <a:gd name="connsiteX78" fmla="*/ 8672511 w 9551192"/>
              <a:gd name="connsiteY78" fmla="*/ 3086100 h 4024313"/>
              <a:gd name="connsiteX79" fmla="*/ 8653461 w 9551192"/>
              <a:gd name="connsiteY79" fmla="*/ 3105150 h 4024313"/>
              <a:gd name="connsiteX80" fmla="*/ 8651080 w 9551192"/>
              <a:gd name="connsiteY80" fmla="*/ 3171825 h 4024313"/>
              <a:gd name="connsiteX81" fmla="*/ 8582024 w 9551192"/>
              <a:gd name="connsiteY81" fmla="*/ 3212307 h 4024313"/>
              <a:gd name="connsiteX82" fmla="*/ 8582024 w 9551192"/>
              <a:gd name="connsiteY82" fmla="*/ 3257550 h 4024313"/>
              <a:gd name="connsiteX83" fmla="*/ 8553449 w 9551192"/>
              <a:gd name="connsiteY83" fmla="*/ 3286125 h 4024313"/>
              <a:gd name="connsiteX84" fmla="*/ 8553449 w 9551192"/>
              <a:gd name="connsiteY84" fmla="*/ 3395663 h 4024313"/>
              <a:gd name="connsiteX85" fmla="*/ 8586786 w 9551192"/>
              <a:gd name="connsiteY85" fmla="*/ 3419475 h 4024313"/>
              <a:gd name="connsiteX86" fmla="*/ 8558211 w 9551192"/>
              <a:gd name="connsiteY86" fmla="*/ 3481388 h 4024313"/>
              <a:gd name="connsiteX87" fmla="*/ 8589167 w 9551192"/>
              <a:gd name="connsiteY87" fmla="*/ 3493294 h 4024313"/>
              <a:gd name="connsiteX88" fmla="*/ 8589167 w 9551192"/>
              <a:gd name="connsiteY88" fmla="*/ 3505200 h 4024313"/>
              <a:gd name="connsiteX89" fmla="*/ 8622505 w 9551192"/>
              <a:gd name="connsiteY89" fmla="*/ 3531394 h 4024313"/>
              <a:gd name="connsiteX90" fmla="*/ 8617742 w 9551192"/>
              <a:gd name="connsiteY90" fmla="*/ 3579019 h 4024313"/>
              <a:gd name="connsiteX91" fmla="*/ 8589167 w 9551192"/>
              <a:gd name="connsiteY91" fmla="*/ 3583782 h 4024313"/>
              <a:gd name="connsiteX92" fmla="*/ 8579642 w 9551192"/>
              <a:gd name="connsiteY92" fmla="*/ 3621882 h 4024313"/>
              <a:gd name="connsiteX93" fmla="*/ 8527255 w 9551192"/>
              <a:gd name="connsiteY93" fmla="*/ 3612357 h 4024313"/>
              <a:gd name="connsiteX94" fmla="*/ 8486774 w 9551192"/>
              <a:gd name="connsiteY94" fmla="*/ 3631407 h 4024313"/>
              <a:gd name="connsiteX95" fmla="*/ 8446292 w 9551192"/>
              <a:gd name="connsiteY95" fmla="*/ 3621882 h 4024313"/>
              <a:gd name="connsiteX96" fmla="*/ 8467724 w 9551192"/>
              <a:gd name="connsiteY96" fmla="*/ 3586163 h 4024313"/>
              <a:gd name="connsiteX97" fmla="*/ 8472486 w 9551192"/>
              <a:gd name="connsiteY97" fmla="*/ 3507582 h 4024313"/>
              <a:gd name="connsiteX98" fmla="*/ 8498680 w 9551192"/>
              <a:gd name="connsiteY98" fmla="*/ 3481388 h 4024313"/>
              <a:gd name="connsiteX99" fmla="*/ 8474867 w 9551192"/>
              <a:gd name="connsiteY99" fmla="*/ 3450432 h 4024313"/>
              <a:gd name="connsiteX100" fmla="*/ 8417717 w 9551192"/>
              <a:gd name="connsiteY100" fmla="*/ 3469482 h 4024313"/>
              <a:gd name="connsiteX101" fmla="*/ 8417717 w 9551192"/>
              <a:gd name="connsiteY101" fmla="*/ 3531394 h 4024313"/>
              <a:gd name="connsiteX102" fmla="*/ 8398667 w 9551192"/>
              <a:gd name="connsiteY102" fmla="*/ 3562350 h 4024313"/>
              <a:gd name="connsiteX103" fmla="*/ 8381999 w 9551192"/>
              <a:gd name="connsiteY103" fmla="*/ 3521869 h 4024313"/>
              <a:gd name="connsiteX104" fmla="*/ 8355805 w 9551192"/>
              <a:gd name="connsiteY104" fmla="*/ 3500438 h 4024313"/>
              <a:gd name="connsiteX105" fmla="*/ 8334374 w 9551192"/>
              <a:gd name="connsiteY105" fmla="*/ 3531394 h 4024313"/>
              <a:gd name="connsiteX106" fmla="*/ 8362949 w 9551192"/>
              <a:gd name="connsiteY106" fmla="*/ 3574257 h 4024313"/>
              <a:gd name="connsiteX107" fmla="*/ 8301036 w 9551192"/>
              <a:gd name="connsiteY107" fmla="*/ 3576638 h 4024313"/>
              <a:gd name="connsiteX108" fmla="*/ 8284367 w 9551192"/>
              <a:gd name="connsiteY108" fmla="*/ 3600450 h 4024313"/>
              <a:gd name="connsiteX109" fmla="*/ 8229599 w 9551192"/>
              <a:gd name="connsiteY109" fmla="*/ 3612357 h 4024313"/>
              <a:gd name="connsiteX110" fmla="*/ 8215311 w 9551192"/>
              <a:gd name="connsiteY110" fmla="*/ 3640932 h 4024313"/>
              <a:gd name="connsiteX111" fmla="*/ 8224836 w 9551192"/>
              <a:gd name="connsiteY111" fmla="*/ 3676650 h 4024313"/>
              <a:gd name="connsiteX112" fmla="*/ 8172449 w 9551192"/>
              <a:gd name="connsiteY112" fmla="*/ 3748088 h 4024313"/>
              <a:gd name="connsiteX113" fmla="*/ 8136730 w 9551192"/>
              <a:gd name="connsiteY113" fmla="*/ 3759994 h 4024313"/>
              <a:gd name="connsiteX114" fmla="*/ 8081961 w 9551192"/>
              <a:gd name="connsiteY114" fmla="*/ 3748088 h 4024313"/>
              <a:gd name="connsiteX115" fmla="*/ 8053386 w 9551192"/>
              <a:gd name="connsiteY115" fmla="*/ 3819525 h 4024313"/>
              <a:gd name="connsiteX116" fmla="*/ 8029574 w 9551192"/>
              <a:gd name="connsiteY116" fmla="*/ 3814763 h 4024313"/>
              <a:gd name="connsiteX117" fmla="*/ 7981949 w 9551192"/>
              <a:gd name="connsiteY117" fmla="*/ 3819525 h 4024313"/>
              <a:gd name="connsiteX118" fmla="*/ 7965280 w 9551192"/>
              <a:gd name="connsiteY118" fmla="*/ 3860007 h 4024313"/>
              <a:gd name="connsiteX119" fmla="*/ 7905749 w 9551192"/>
              <a:gd name="connsiteY119" fmla="*/ 3867150 h 4024313"/>
              <a:gd name="connsiteX120" fmla="*/ 7896224 w 9551192"/>
              <a:gd name="connsiteY120" fmla="*/ 3905250 h 4024313"/>
              <a:gd name="connsiteX121" fmla="*/ 7831930 w 9551192"/>
              <a:gd name="connsiteY121" fmla="*/ 3900488 h 4024313"/>
              <a:gd name="connsiteX122" fmla="*/ 7831930 w 9551192"/>
              <a:gd name="connsiteY122" fmla="*/ 3957638 h 4024313"/>
              <a:gd name="connsiteX123" fmla="*/ 7815261 w 9551192"/>
              <a:gd name="connsiteY123" fmla="*/ 3986213 h 4024313"/>
              <a:gd name="connsiteX124" fmla="*/ 7758111 w 9551192"/>
              <a:gd name="connsiteY124" fmla="*/ 3948113 h 4024313"/>
              <a:gd name="connsiteX125" fmla="*/ 7700961 w 9551192"/>
              <a:gd name="connsiteY125" fmla="*/ 3945732 h 4024313"/>
              <a:gd name="connsiteX126" fmla="*/ 7703342 w 9551192"/>
              <a:gd name="connsiteY126" fmla="*/ 3893344 h 4024313"/>
              <a:gd name="connsiteX127" fmla="*/ 7677149 w 9551192"/>
              <a:gd name="connsiteY127" fmla="*/ 3881438 h 4024313"/>
              <a:gd name="connsiteX128" fmla="*/ 7653336 w 9551192"/>
              <a:gd name="connsiteY128" fmla="*/ 3910013 h 4024313"/>
              <a:gd name="connsiteX129" fmla="*/ 7634286 w 9551192"/>
              <a:gd name="connsiteY129" fmla="*/ 3879057 h 4024313"/>
              <a:gd name="connsiteX130" fmla="*/ 7639049 w 9551192"/>
              <a:gd name="connsiteY130" fmla="*/ 3833813 h 4024313"/>
              <a:gd name="connsiteX131" fmla="*/ 7612855 w 9551192"/>
              <a:gd name="connsiteY131" fmla="*/ 3798094 h 4024313"/>
              <a:gd name="connsiteX132" fmla="*/ 7548561 w 9551192"/>
              <a:gd name="connsiteY132" fmla="*/ 3810000 h 4024313"/>
              <a:gd name="connsiteX133" fmla="*/ 7539036 w 9551192"/>
              <a:gd name="connsiteY133" fmla="*/ 3852863 h 4024313"/>
              <a:gd name="connsiteX134" fmla="*/ 7505699 w 9551192"/>
              <a:gd name="connsiteY134" fmla="*/ 3810000 h 4024313"/>
              <a:gd name="connsiteX135" fmla="*/ 7508080 w 9551192"/>
              <a:gd name="connsiteY135" fmla="*/ 3733800 h 4024313"/>
              <a:gd name="connsiteX136" fmla="*/ 7469980 w 9551192"/>
              <a:gd name="connsiteY136" fmla="*/ 3714750 h 4024313"/>
              <a:gd name="connsiteX137" fmla="*/ 7424736 w 9551192"/>
              <a:gd name="connsiteY137" fmla="*/ 3714750 h 4024313"/>
              <a:gd name="connsiteX138" fmla="*/ 7396161 w 9551192"/>
              <a:gd name="connsiteY138" fmla="*/ 3662363 h 4024313"/>
              <a:gd name="connsiteX139" fmla="*/ 7405686 w 9551192"/>
              <a:gd name="connsiteY139" fmla="*/ 3600450 h 4024313"/>
              <a:gd name="connsiteX140" fmla="*/ 7429499 w 9551192"/>
              <a:gd name="connsiteY140" fmla="*/ 3600450 h 4024313"/>
              <a:gd name="connsiteX141" fmla="*/ 7446167 w 9551192"/>
              <a:gd name="connsiteY141" fmla="*/ 3571875 h 4024313"/>
              <a:gd name="connsiteX142" fmla="*/ 7508080 w 9551192"/>
              <a:gd name="connsiteY142" fmla="*/ 3579019 h 4024313"/>
              <a:gd name="connsiteX143" fmla="*/ 7500936 w 9551192"/>
              <a:gd name="connsiteY143" fmla="*/ 3538538 h 4024313"/>
              <a:gd name="connsiteX144" fmla="*/ 7481886 w 9551192"/>
              <a:gd name="connsiteY144" fmla="*/ 3505200 h 4024313"/>
              <a:gd name="connsiteX145" fmla="*/ 7446167 w 9551192"/>
              <a:gd name="connsiteY145" fmla="*/ 3519488 h 4024313"/>
              <a:gd name="connsiteX146" fmla="*/ 7417592 w 9551192"/>
              <a:gd name="connsiteY146" fmla="*/ 3509963 h 4024313"/>
              <a:gd name="connsiteX147" fmla="*/ 7415211 w 9551192"/>
              <a:gd name="connsiteY147" fmla="*/ 3448050 h 4024313"/>
              <a:gd name="connsiteX148" fmla="*/ 7367586 w 9551192"/>
              <a:gd name="connsiteY148" fmla="*/ 3393282 h 4024313"/>
              <a:gd name="connsiteX149" fmla="*/ 7300161 w 9551192"/>
              <a:gd name="connsiteY149" fmla="*/ 3356837 h 4024313"/>
              <a:gd name="connsiteX150" fmla="*/ 7227092 w 9551192"/>
              <a:gd name="connsiteY150" fmla="*/ 3383757 h 4024313"/>
              <a:gd name="connsiteX151" fmla="*/ 7208042 w 9551192"/>
              <a:gd name="connsiteY151" fmla="*/ 3357563 h 4024313"/>
              <a:gd name="connsiteX152" fmla="*/ 7212805 w 9551192"/>
              <a:gd name="connsiteY152" fmla="*/ 3309938 h 4024313"/>
              <a:gd name="connsiteX153" fmla="*/ 7219949 w 9551192"/>
              <a:gd name="connsiteY153" fmla="*/ 3240882 h 4024313"/>
              <a:gd name="connsiteX154" fmla="*/ 7205661 w 9551192"/>
              <a:gd name="connsiteY154" fmla="*/ 3167063 h 4024313"/>
              <a:gd name="connsiteX155" fmla="*/ 7222330 w 9551192"/>
              <a:gd name="connsiteY155" fmla="*/ 3133725 h 4024313"/>
              <a:gd name="connsiteX156" fmla="*/ 7248524 w 9551192"/>
              <a:gd name="connsiteY156" fmla="*/ 3081338 h 4024313"/>
              <a:gd name="connsiteX157" fmla="*/ 7286624 w 9551192"/>
              <a:gd name="connsiteY157" fmla="*/ 3071813 h 4024313"/>
              <a:gd name="connsiteX158" fmla="*/ 7327105 w 9551192"/>
              <a:gd name="connsiteY158" fmla="*/ 3040857 h 4024313"/>
              <a:gd name="connsiteX159" fmla="*/ 7331867 w 9551192"/>
              <a:gd name="connsiteY159" fmla="*/ 3009900 h 4024313"/>
              <a:gd name="connsiteX160" fmla="*/ 7353299 w 9551192"/>
              <a:gd name="connsiteY160" fmla="*/ 2933700 h 4024313"/>
              <a:gd name="connsiteX161" fmla="*/ 7419974 w 9551192"/>
              <a:gd name="connsiteY161" fmla="*/ 2902744 h 4024313"/>
              <a:gd name="connsiteX162" fmla="*/ 7417592 w 9551192"/>
              <a:gd name="connsiteY162" fmla="*/ 2819400 h 4024313"/>
              <a:gd name="connsiteX163" fmla="*/ 7377111 w 9551192"/>
              <a:gd name="connsiteY163" fmla="*/ 2783682 h 4024313"/>
              <a:gd name="connsiteX164" fmla="*/ 7377111 w 9551192"/>
              <a:gd name="connsiteY164" fmla="*/ 2755107 h 4024313"/>
              <a:gd name="connsiteX165" fmla="*/ 7367586 w 9551192"/>
              <a:gd name="connsiteY165" fmla="*/ 2717007 h 4024313"/>
              <a:gd name="connsiteX166" fmla="*/ 7319961 w 9551192"/>
              <a:gd name="connsiteY166" fmla="*/ 2614613 h 4024313"/>
              <a:gd name="connsiteX167" fmla="*/ 7319961 w 9551192"/>
              <a:gd name="connsiteY167" fmla="*/ 2512219 h 4024313"/>
              <a:gd name="connsiteX168" fmla="*/ 7296149 w 9551192"/>
              <a:gd name="connsiteY168" fmla="*/ 2450307 h 4024313"/>
              <a:gd name="connsiteX169" fmla="*/ 7319961 w 9551192"/>
              <a:gd name="connsiteY169" fmla="*/ 2400300 h 4024313"/>
              <a:gd name="connsiteX170" fmla="*/ 7386636 w 9551192"/>
              <a:gd name="connsiteY170" fmla="*/ 2452688 h 4024313"/>
              <a:gd name="connsiteX171" fmla="*/ 7400924 w 9551192"/>
              <a:gd name="connsiteY171" fmla="*/ 2421732 h 4024313"/>
              <a:gd name="connsiteX172" fmla="*/ 7358061 w 9551192"/>
              <a:gd name="connsiteY172" fmla="*/ 2366963 h 4024313"/>
              <a:gd name="connsiteX173" fmla="*/ 7327105 w 9551192"/>
              <a:gd name="connsiteY173" fmla="*/ 2278857 h 4024313"/>
              <a:gd name="connsiteX174" fmla="*/ 7422355 w 9551192"/>
              <a:gd name="connsiteY174" fmla="*/ 2235994 h 4024313"/>
              <a:gd name="connsiteX175" fmla="*/ 7405686 w 9551192"/>
              <a:gd name="connsiteY175" fmla="*/ 2185988 h 4024313"/>
              <a:gd name="connsiteX176" fmla="*/ 7360442 w 9551192"/>
              <a:gd name="connsiteY176" fmla="*/ 2178844 h 4024313"/>
              <a:gd name="connsiteX177" fmla="*/ 7350917 w 9551192"/>
              <a:gd name="connsiteY177" fmla="*/ 2152650 h 4024313"/>
              <a:gd name="connsiteX178" fmla="*/ 7303292 w 9551192"/>
              <a:gd name="connsiteY178" fmla="*/ 2152650 h 4024313"/>
              <a:gd name="connsiteX179" fmla="*/ 7286624 w 9551192"/>
              <a:gd name="connsiteY179" fmla="*/ 2121694 h 4024313"/>
              <a:gd name="connsiteX180" fmla="*/ 7315199 w 9551192"/>
              <a:gd name="connsiteY180" fmla="*/ 2085975 h 4024313"/>
              <a:gd name="connsiteX181" fmla="*/ 7303292 w 9551192"/>
              <a:gd name="connsiteY181" fmla="*/ 2007394 h 4024313"/>
              <a:gd name="connsiteX182" fmla="*/ 7360442 w 9551192"/>
              <a:gd name="connsiteY182" fmla="*/ 1926432 h 4024313"/>
              <a:gd name="connsiteX183" fmla="*/ 7398542 w 9551192"/>
              <a:gd name="connsiteY183" fmla="*/ 1935957 h 4024313"/>
              <a:gd name="connsiteX184" fmla="*/ 7486649 w 9551192"/>
              <a:gd name="connsiteY184" fmla="*/ 1831182 h 4024313"/>
              <a:gd name="connsiteX185" fmla="*/ 7454097 w 9551192"/>
              <a:gd name="connsiteY185" fmla="*/ 1745153 h 4024313"/>
              <a:gd name="connsiteX186" fmla="*/ 7453311 w 9551192"/>
              <a:gd name="connsiteY186" fmla="*/ 1745457 h 4024313"/>
              <a:gd name="connsiteX187" fmla="*/ 7417592 w 9551192"/>
              <a:gd name="connsiteY187" fmla="*/ 1662113 h 4024313"/>
              <a:gd name="connsiteX188" fmla="*/ 7408067 w 9551192"/>
              <a:gd name="connsiteY188" fmla="*/ 1583532 h 4024313"/>
              <a:gd name="connsiteX189" fmla="*/ 7381874 w 9551192"/>
              <a:gd name="connsiteY189" fmla="*/ 1578769 h 4024313"/>
              <a:gd name="connsiteX190" fmla="*/ 7339011 w 9551192"/>
              <a:gd name="connsiteY190" fmla="*/ 1431132 h 4024313"/>
              <a:gd name="connsiteX191" fmla="*/ 7343774 w 9551192"/>
              <a:gd name="connsiteY191" fmla="*/ 1373982 h 4024313"/>
              <a:gd name="connsiteX192" fmla="*/ 7384255 w 9551192"/>
              <a:gd name="connsiteY192" fmla="*/ 1409700 h 4024313"/>
              <a:gd name="connsiteX193" fmla="*/ 7410449 w 9551192"/>
              <a:gd name="connsiteY193" fmla="*/ 1409700 h 4024313"/>
              <a:gd name="connsiteX194" fmla="*/ 7410449 w 9551192"/>
              <a:gd name="connsiteY194" fmla="*/ 1340644 h 4024313"/>
              <a:gd name="connsiteX195" fmla="*/ 7381874 w 9551192"/>
              <a:gd name="connsiteY195" fmla="*/ 1316832 h 4024313"/>
              <a:gd name="connsiteX196" fmla="*/ 7389017 w 9551192"/>
              <a:gd name="connsiteY196" fmla="*/ 1238250 h 4024313"/>
              <a:gd name="connsiteX197" fmla="*/ 7434261 w 9551192"/>
              <a:gd name="connsiteY197" fmla="*/ 1176338 h 4024313"/>
              <a:gd name="connsiteX198" fmla="*/ 7429499 w 9551192"/>
              <a:gd name="connsiteY198" fmla="*/ 1107282 h 4024313"/>
              <a:gd name="connsiteX199" fmla="*/ 7477124 w 9551192"/>
              <a:gd name="connsiteY199" fmla="*/ 1021557 h 4024313"/>
              <a:gd name="connsiteX200" fmla="*/ 7596186 w 9551192"/>
              <a:gd name="connsiteY200" fmla="*/ 1066800 h 4024313"/>
              <a:gd name="connsiteX201" fmla="*/ 7596186 w 9551192"/>
              <a:gd name="connsiteY201" fmla="*/ 1042988 h 4024313"/>
              <a:gd name="connsiteX202" fmla="*/ 7710486 w 9551192"/>
              <a:gd name="connsiteY202" fmla="*/ 1035844 h 4024313"/>
              <a:gd name="connsiteX203" fmla="*/ 7743824 w 9551192"/>
              <a:gd name="connsiteY203" fmla="*/ 1062038 h 4024313"/>
              <a:gd name="connsiteX204" fmla="*/ 7786686 w 9551192"/>
              <a:gd name="connsiteY204" fmla="*/ 1062038 h 4024313"/>
              <a:gd name="connsiteX205" fmla="*/ 7820024 w 9551192"/>
              <a:gd name="connsiteY205" fmla="*/ 1092994 h 4024313"/>
              <a:gd name="connsiteX206" fmla="*/ 7872411 w 9551192"/>
              <a:gd name="connsiteY206" fmla="*/ 1069182 h 4024313"/>
              <a:gd name="connsiteX207" fmla="*/ 7981949 w 9551192"/>
              <a:gd name="connsiteY207" fmla="*/ 1035844 h 4024313"/>
              <a:gd name="connsiteX208" fmla="*/ 8017667 w 9551192"/>
              <a:gd name="connsiteY208" fmla="*/ 1052513 h 4024313"/>
              <a:gd name="connsiteX209" fmla="*/ 8051005 w 9551192"/>
              <a:gd name="connsiteY209" fmla="*/ 1023938 h 4024313"/>
              <a:gd name="connsiteX210" fmla="*/ 8072436 w 9551192"/>
              <a:gd name="connsiteY210" fmla="*/ 1083469 h 4024313"/>
              <a:gd name="connsiteX211" fmla="*/ 8117680 w 9551192"/>
              <a:gd name="connsiteY211" fmla="*/ 1042988 h 4024313"/>
              <a:gd name="connsiteX212" fmla="*/ 8086724 w 9551192"/>
              <a:gd name="connsiteY212" fmla="*/ 969169 h 4024313"/>
              <a:gd name="connsiteX213" fmla="*/ 8122442 w 9551192"/>
              <a:gd name="connsiteY213" fmla="*/ 935832 h 4024313"/>
              <a:gd name="connsiteX214" fmla="*/ 8122442 w 9551192"/>
              <a:gd name="connsiteY214" fmla="*/ 919163 h 4024313"/>
              <a:gd name="connsiteX215" fmla="*/ 8158161 w 9551192"/>
              <a:gd name="connsiteY215" fmla="*/ 883444 h 4024313"/>
              <a:gd name="connsiteX216" fmla="*/ 8160542 w 9551192"/>
              <a:gd name="connsiteY216" fmla="*/ 847725 h 4024313"/>
              <a:gd name="connsiteX217" fmla="*/ 8072436 w 9551192"/>
              <a:gd name="connsiteY217" fmla="*/ 823913 h 4024313"/>
              <a:gd name="connsiteX218" fmla="*/ 8074817 w 9551192"/>
              <a:gd name="connsiteY218" fmla="*/ 862013 h 4024313"/>
              <a:gd name="connsiteX219" fmla="*/ 8039099 w 9551192"/>
              <a:gd name="connsiteY219" fmla="*/ 859632 h 4024313"/>
              <a:gd name="connsiteX220" fmla="*/ 8022430 w 9551192"/>
              <a:gd name="connsiteY220" fmla="*/ 781050 h 4024313"/>
              <a:gd name="connsiteX221" fmla="*/ 7941467 w 9551192"/>
              <a:gd name="connsiteY221" fmla="*/ 676275 h 4024313"/>
              <a:gd name="connsiteX222" fmla="*/ 7905749 w 9551192"/>
              <a:gd name="connsiteY222" fmla="*/ 671513 h 4024313"/>
              <a:gd name="connsiteX223" fmla="*/ 7784305 w 9551192"/>
              <a:gd name="connsiteY223" fmla="*/ 488157 h 4024313"/>
              <a:gd name="connsiteX224" fmla="*/ 7443786 w 9551192"/>
              <a:gd name="connsiteY224" fmla="*/ 314325 h 4024313"/>
              <a:gd name="connsiteX225" fmla="*/ 7005636 w 9551192"/>
              <a:gd name="connsiteY225" fmla="*/ 238126 h 4024313"/>
              <a:gd name="connsiteX226" fmla="*/ 6967536 w 9551192"/>
              <a:gd name="connsiteY226" fmla="*/ 214313 h 4024313"/>
              <a:gd name="connsiteX227" fmla="*/ 6960392 w 9551192"/>
              <a:gd name="connsiteY227" fmla="*/ 185739 h 4024313"/>
              <a:gd name="connsiteX228" fmla="*/ 6919911 w 9551192"/>
              <a:gd name="connsiteY228" fmla="*/ 169070 h 4024313"/>
              <a:gd name="connsiteX229" fmla="*/ 6898480 w 9551192"/>
              <a:gd name="connsiteY229" fmla="*/ 178594 h 4024313"/>
              <a:gd name="connsiteX230" fmla="*/ 6948486 w 9551192"/>
              <a:gd name="connsiteY230" fmla="*/ 250032 h 4024313"/>
              <a:gd name="connsiteX231" fmla="*/ 6612730 w 9551192"/>
              <a:gd name="connsiteY231" fmla="*/ 383382 h 4024313"/>
              <a:gd name="connsiteX232" fmla="*/ 6424611 w 9551192"/>
              <a:gd name="connsiteY232" fmla="*/ 381001 h 4024313"/>
              <a:gd name="connsiteX233" fmla="*/ 6241255 w 9551192"/>
              <a:gd name="connsiteY233" fmla="*/ 416719 h 4024313"/>
              <a:gd name="connsiteX234" fmla="*/ 6224586 w 9551192"/>
              <a:gd name="connsiteY234" fmla="*/ 445294 h 4024313"/>
              <a:gd name="connsiteX235" fmla="*/ 6143624 w 9551192"/>
              <a:gd name="connsiteY235" fmla="*/ 473870 h 4024313"/>
              <a:gd name="connsiteX236" fmla="*/ 6088855 w 9551192"/>
              <a:gd name="connsiteY236" fmla="*/ 692944 h 4024313"/>
              <a:gd name="connsiteX237" fmla="*/ 6050755 w 9551192"/>
              <a:gd name="connsiteY237" fmla="*/ 766763 h 4024313"/>
              <a:gd name="connsiteX238" fmla="*/ 5938836 w 9551192"/>
              <a:gd name="connsiteY238" fmla="*/ 854869 h 4024313"/>
              <a:gd name="connsiteX239" fmla="*/ 5960267 w 9551192"/>
              <a:gd name="connsiteY239" fmla="*/ 885825 h 4024313"/>
              <a:gd name="connsiteX240" fmla="*/ 5962649 w 9551192"/>
              <a:gd name="connsiteY240" fmla="*/ 902494 h 4024313"/>
              <a:gd name="connsiteX241" fmla="*/ 5929311 w 9551192"/>
              <a:gd name="connsiteY241" fmla="*/ 921544 h 4024313"/>
              <a:gd name="connsiteX242" fmla="*/ 5869780 w 9551192"/>
              <a:gd name="connsiteY242" fmla="*/ 892969 h 4024313"/>
              <a:gd name="connsiteX243" fmla="*/ 5857874 w 9551192"/>
              <a:gd name="connsiteY243" fmla="*/ 912019 h 4024313"/>
              <a:gd name="connsiteX244" fmla="*/ 5876924 w 9551192"/>
              <a:gd name="connsiteY244" fmla="*/ 954882 h 4024313"/>
              <a:gd name="connsiteX245" fmla="*/ 5869780 w 9551192"/>
              <a:gd name="connsiteY245" fmla="*/ 964407 h 4024313"/>
              <a:gd name="connsiteX246" fmla="*/ 5829299 w 9551192"/>
              <a:gd name="connsiteY246" fmla="*/ 945357 h 4024313"/>
              <a:gd name="connsiteX247" fmla="*/ 5829299 w 9551192"/>
              <a:gd name="connsiteY247" fmla="*/ 981075 h 4024313"/>
              <a:gd name="connsiteX248" fmla="*/ 5805486 w 9551192"/>
              <a:gd name="connsiteY248" fmla="*/ 957263 h 4024313"/>
              <a:gd name="connsiteX249" fmla="*/ 5778425 w 9551192"/>
              <a:gd name="connsiteY249" fmla="*/ 982294 h 4024313"/>
              <a:gd name="connsiteX250" fmla="*/ 5791199 w 9551192"/>
              <a:gd name="connsiteY250" fmla="*/ 981075 h 4024313"/>
              <a:gd name="connsiteX251" fmla="*/ 5819774 w 9551192"/>
              <a:gd name="connsiteY251" fmla="*/ 1026319 h 4024313"/>
              <a:gd name="connsiteX252" fmla="*/ 5817392 w 9551192"/>
              <a:gd name="connsiteY252" fmla="*/ 1050132 h 4024313"/>
              <a:gd name="connsiteX253" fmla="*/ 5774530 w 9551192"/>
              <a:gd name="connsiteY253" fmla="*/ 1059657 h 4024313"/>
              <a:gd name="connsiteX254" fmla="*/ 5800724 w 9551192"/>
              <a:gd name="connsiteY254" fmla="*/ 1092994 h 4024313"/>
              <a:gd name="connsiteX255" fmla="*/ 5803105 w 9551192"/>
              <a:gd name="connsiteY255" fmla="*/ 1147763 h 4024313"/>
              <a:gd name="connsiteX256" fmla="*/ 5803105 w 9551192"/>
              <a:gd name="connsiteY256" fmla="*/ 1216819 h 4024313"/>
              <a:gd name="connsiteX257" fmla="*/ 5824536 w 9551192"/>
              <a:gd name="connsiteY257" fmla="*/ 1257300 h 4024313"/>
              <a:gd name="connsiteX258" fmla="*/ 5831680 w 9551192"/>
              <a:gd name="connsiteY258" fmla="*/ 1283494 h 4024313"/>
              <a:gd name="connsiteX259" fmla="*/ 5876924 w 9551192"/>
              <a:gd name="connsiteY259" fmla="*/ 1278732 h 4024313"/>
              <a:gd name="connsiteX260" fmla="*/ 5876924 w 9551192"/>
              <a:gd name="connsiteY260" fmla="*/ 1219200 h 4024313"/>
              <a:gd name="connsiteX261" fmla="*/ 5850730 w 9551192"/>
              <a:gd name="connsiteY261" fmla="*/ 1183482 h 4024313"/>
              <a:gd name="connsiteX262" fmla="*/ 5865017 w 9551192"/>
              <a:gd name="connsiteY262" fmla="*/ 1166813 h 4024313"/>
              <a:gd name="connsiteX263" fmla="*/ 5855492 w 9551192"/>
              <a:gd name="connsiteY263" fmla="*/ 1116807 h 4024313"/>
              <a:gd name="connsiteX264" fmla="*/ 5860255 w 9551192"/>
              <a:gd name="connsiteY264" fmla="*/ 1083469 h 4024313"/>
              <a:gd name="connsiteX265" fmla="*/ 5960267 w 9551192"/>
              <a:gd name="connsiteY265" fmla="*/ 1088232 h 4024313"/>
              <a:gd name="connsiteX266" fmla="*/ 6005511 w 9551192"/>
              <a:gd name="connsiteY266" fmla="*/ 1143000 h 4024313"/>
              <a:gd name="connsiteX267" fmla="*/ 5972174 w 9551192"/>
              <a:gd name="connsiteY267" fmla="*/ 1262063 h 4024313"/>
              <a:gd name="connsiteX268" fmla="*/ 5872161 w 9551192"/>
              <a:gd name="connsiteY268" fmla="*/ 1364457 h 4024313"/>
              <a:gd name="connsiteX269" fmla="*/ 5638799 w 9551192"/>
              <a:gd name="connsiteY269" fmla="*/ 1493044 h 4024313"/>
              <a:gd name="connsiteX270" fmla="*/ 5300661 w 9551192"/>
              <a:gd name="connsiteY270" fmla="*/ 1593057 h 4024313"/>
              <a:gd name="connsiteX271" fmla="*/ 5274467 w 9551192"/>
              <a:gd name="connsiteY271" fmla="*/ 1662113 h 4024313"/>
              <a:gd name="connsiteX272" fmla="*/ 5107780 w 9551192"/>
              <a:gd name="connsiteY272" fmla="*/ 1719263 h 4024313"/>
              <a:gd name="connsiteX273" fmla="*/ 4998242 w 9551192"/>
              <a:gd name="connsiteY273" fmla="*/ 1790700 h 4024313"/>
              <a:gd name="connsiteX274" fmla="*/ 4969667 w 9551192"/>
              <a:gd name="connsiteY274" fmla="*/ 1907382 h 4024313"/>
              <a:gd name="connsiteX275" fmla="*/ 4905374 w 9551192"/>
              <a:gd name="connsiteY275" fmla="*/ 1983582 h 4024313"/>
              <a:gd name="connsiteX276" fmla="*/ 4905374 w 9551192"/>
              <a:gd name="connsiteY276" fmla="*/ 2052638 h 4024313"/>
              <a:gd name="connsiteX277" fmla="*/ 4831555 w 9551192"/>
              <a:gd name="connsiteY277" fmla="*/ 2088357 h 4024313"/>
              <a:gd name="connsiteX278" fmla="*/ 4831555 w 9551192"/>
              <a:gd name="connsiteY278" fmla="*/ 2190750 h 4024313"/>
              <a:gd name="connsiteX279" fmla="*/ 4819649 w 9551192"/>
              <a:gd name="connsiteY279" fmla="*/ 2233613 h 4024313"/>
              <a:gd name="connsiteX280" fmla="*/ 4905374 w 9551192"/>
              <a:gd name="connsiteY280" fmla="*/ 2300288 h 4024313"/>
              <a:gd name="connsiteX281" fmla="*/ 4893467 w 9551192"/>
              <a:gd name="connsiteY281" fmla="*/ 2397919 h 4024313"/>
              <a:gd name="connsiteX282" fmla="*/ 4884980 w 9551192"/>
              <a:gd name="connsiteY282" fmla="*/ 2404304 h 4024313"/>
              <a:gd name="connsiteX283" fmla="*/ 4705349 w 9551192"/>
              <a:gd name="connsiteY283" fmla="*/ 2712244 h 4024313"/>
              <a:gd name="connsiteX284" fmla="*/ 4679155 w 9551192"/>
              <a:gd name="connsiteY284" fmla="*/ 2726532 h 4024313"/>
              <a:gd name="connsiteX285" fmla="*/ 4629149 w 9551192"/>
              <a:gd name="connsiteY285" fmla="*/ 2705100 h 4024313"/>
              <a:gd name="connsiteX286" fmla="*/ 4610099 w 9551192"/>
              <a:gd name="connsiteY286" fmla="*/ 2733675 h 4024313"/>
              <a:gd name="connsiteX287" fmla="*/ 4641055 w 9551192"/>
              <a:gd name="connsiteY287" fmla="*/ 2757488 h 4024313"/>
              <a:gd name="connsiteX288" fmla="*/ 4681536 w 9551192"/>
              <a:gd name="connsiteY288" fmla="*/ 2757488 h 4024313"/>
              <a:gd name="connsiteX289" fmla="*/ 4686299 w 9551192"/>
              <a:gd name="connsiteY289" fmla="*/ 2778919 h 4024313"/>
              <a:gd name="connsiteX290" fmla="*/ 4652961 w 9551192"/>
              <a:gd name="connsiteY290" fmla="*/ 2805113 h 4024313"/>
              <a:gd name="connsiteX291" fmla="*/ 4624386 w 9551192"/>
              <a:gd name="connsiteY291" fmla="*/ 2850357 h 4024313"/>
              <a:gd name="connsiteX292" fmla="*/ 4491036 w 9551192"/>
              <a:gd name="connsiteY292" fmla="*/ 2907507 h 4024313"/>
              <a:gd name="connsiteX293" fmla="*/ 4231480 w 9551192"/>
              <a:gd name="connsiteY293" fmla="*/ 3121819 h 4024313"/>
              <a:gd name="connsiteX294" fmla="*/ 4195761 w 9551192"/>
              <a:gd name="connsiteY294" fmla="*/ 3240882 h 4024313"/>
              <a:gd name="connsiteX295" fmla="*/ 4140992 w 9551192"/>
              <a:gd name="connsiteY295" fmla="*/ 3374232 h 4024313"/>
              <a:gd name="connsiteX296" fmla="*/ 4074317 w 9551192"/>
              <a:gd name="connsiteY296" fmla="*/ 3524250 h 4024313"/>
              <a:gd name="connsiteX297" fmla="*/ 4071936 w 9551192"/>
              <a:gd name="connsiteY297" fmla="*/ 3717132 h 4024313"/>
              <a:gd name="connsiteX298" fmla="*/ 4148136 w 9551192"/>
              <a:gd name="connsiteY298" fmla="*/ 3838575 h 4024313"/>
              <a:gd name="connsiteX299" fmla="*/ 4169567 w 9551192"/>
              <a:gd name="connsiteY299" fmla="*/ 3840957 h 4024313"/>
              <a:gd name="connsiteX300" fmla="*/ 4186236 w 9551192"/>
              <a:gd name="connsiteY300" fmla="*/ 3867150 h 4024313"/>
              <a:gd name="connsiteX301" fmla="*/ 4288630 w 9551192"/>
              <a:gd name="connsiteY301" fmla="*/ 3926682 h 4024313"/>
              <a:gd name="connsiteX302" fmla="*/ 4319586 w 9551192"/>
              <a:gd name="connsiteY302" fmla="*/ 3971925 h 4024313"/>
              <a:gd name="connsiteX303" fmla="*/ 4262436 w 9551192"/>
              <a:gd name="connsiteY303" fmla="*/ 4024313 h 4024313"/>
              <a:gd name="connsiteX304" fmla="*/ 4114799 w 9551192"/>
              <a:gd name="connsiteY304" fmla="*/ 3981450 h 4024313"/>
              <a:gd name="connsiteX305" fmla="*/ 4060030 w 9551192"/>
              <a:gd name="connsiteY305" fmla="*/ 3988594 h 4024313"/>
              <a:gd name="connsiteX306" fmla="*/ 4010024 w 9551192"/>
              <a:gd name="connsiteY306" fmla="*/ 3945732 h 4024313"/>
              <a:gd name="connsiteX307" fmla="*/ 3910012 w 9551192"/>
              <a:gd name="connsiteY307" fmla="*/ 3914775 h 4024313"/>
              <a:gd name="connsiteX308" fmla="*/ 3745706 w 9551192"/>
              <a:gd name="connsiteY308" fmla="*/ 3829050 h 4024313"/>
              <a:gd name="connsiteX309" fmla="*/ 3336131 w 9551192"/>
              <a:gd name="connsiteY309" fmla="*/ 3662363 h 4024313"/>
              <a:gd name="connsiteX310" fmla="*/ 2901182 w 9551192"/>
              <a:gd name="connsiteY310" fmla="*/ 3554167 h 4024313"/>
              <a:gd name="connsiteX311" fmla="*/ 2793206 w 9551192"/>
              <a:gd name="connsiteY311" fmla="*/ 3538538 h 4024313"/>
              <a:gd name="connsiteX312" fmla="*/ 2578893 w 9551192"/>
              <a:gd name="connsiteY312" fmla="*/ 3512344 h 4024313"/>
              <a:gd name="connsiteX313" fmla="*/ 2419350 w 9551192"/>
              <a:gd name="connsiteY313" fmla="*/ 3533775 h 4024313"/>
              <a:gd name="connsiteX314" fmla="*/ 2386012 w 9551192"/>
              <a:gd name="connsiteY314" fmla="*/ 3500438 h 4024313"/>
              <a:gd name="connsiteX315" fmla="*/ 2357437 w 9551192"/>
              <a:gd name="connsiteY315" fmla="*/ 3500438 h 4024313"/>
              <a:gd name="connsiteX316" fmla="*/ 2371725 w 9551192"/>
              <a:gd name="connsiteY316" fmla="*/ 3545682 h 4024313"/>
              <a:gd name="connsiteX317" fmla="*/ 2221706 w 9551192"/>
              <a:gd name="connsiteY317" fmla="*/ 3562350 h 4024313"/>
              <a:gd name="connsiteX318" fmla="*/ 1838325 w 9551192"/>
              <a:gd name="connsiteY318" fmla="*/ 3669507 h 4024313"/>
              <a:gd name="connsiteX319" fmla="*/ 1733550 w 9551192"/>
              <a:gd name="connsiteY319" fmla="*/ 3652838 h 4024313"/>
              <a:gd name="connsiteX320" fmla="*/ 1666875 w 9551192"/>
              <a:gd name="connsiteY320" fmla="*/ 3657600 h 4024313"/>
              <a:gd name="connsiteX321" fmla="*/ 1419225 w 9551192"/>
              <a:gd name="connsiteY321" fmla="*/ 3564732 h 4024313"/>
              <a:gd name="connsiteX322" fmla="*/ 942975 w 9551192"/>
              <a:gd name="connsiteY322" fmla="*/ 3467100 h 4024313"/>
              <a:gd name="connsiteX323" fmla="*/ 664368 w 9551192"/>
              <a:gd name="connsiteY323" fmla="*/ 3455194 h 4024313"/>
              <a:gd name="connsiteX324" fmla="*/ 650081 w 9551192"/>
              <a:gd name="connsiteY324" fmla="*/ 3431382 h 4024313"/>
              <a:gd name="connsiteX325" fmla="*/ 714375 w 9551192"/>
              <a:gd name="connsiteY325" fmla="*/ 3417094 h 4024313"/>
              <a:gd name="connsiteX326" fmla="*/ 735806 w 9551192"/>
              <a:gd name="connsiteY326" fmla="*/ 3340894 h 4024313"/>
              <a:gd name="connsiteX327" fmla="*/ 800100 w 9551192"/>
              <a:gd name="connsiteY327" fmla="*/ 3319463 h 4024313"/>
              <a:gd name="connsiteX328" fmla="*/ 742950 w 9551192"/>
              <a:gd name="connsiteY328" fmla="*/ 3264694 h 4024313"/>
              <a:gd name="connsiteX329" fmla="*/ 747712 w 9551192"/>
              <a:gd name="connsiteY329" fmla="*/ 3226594 h 4024313"/>
              <a:gd name="connsiteX330" fmla="*/ 773906 w 9551192"/>
              <a:gd name="connsiteY330" fmla="*/ 3198019 h 4024313"/>
              <a:gd name="connsiteX331" fmla="*/ 819150 w 9551192"/>
              <a:gd name="connsiteY331" fmla="*/ 3100388 h 4024313"/>
              <a:gd name="connsiteX332" fmla="*/ 902493 w 9551192"/>
              <a:gd name="connsiteY332" fmla="*/ 3067050 h 4024313"/>
              <a:gd name="connsiteX333" fmla="*/ 900112 w 9551192"/>
              <a:gd name="connsiteY333" fmla="*/ 3040857 h 4024313"/>
              <a:gd name="connsiteX334" fmla="*/ 866775 w 9551192"/>
              <a:gd name="connsiteY334" fmla="*/ 3014663 h 4024313"/>
              <a:gd name="connsiteX335" fmla="*/ 866775 w 9551192"/>
              <a:gd name="connsiteY335" fmla="*/ 2983707 h 4024313"/>
              <a:gd name="connsiteX336" fmla="*/ 959643 w 9551192"/>
              <a:gd name="connsiteY336" fmla="*/ 2897982 h 4024313"/>
              <a:gd name="connsiteX337" fmla="*/ 959643 w 9551192"/>
              <a:gd name="connsiteY337" fmla="*/ 2869407 h 4024313"/>
              <a:gd name="connsiteX338" fmla="*/ 828675 w 9551192"/>
              <a:gd name="connsiteY338" fmla="*/ 2928938 h 4024313"/>
              <a:gd name="connsiteX339" fmla="*/ 795337 w 9551192"/>
              <a:gd name="connsiteY339" fmla="*/ 3050382 h 4024313"/>
              <a:gd name="connsiteX340" fmla="*/ 776287 w 9551192"/>
              <a:gd name="connsiteY340" fmla="*/ 3057525 h 4024313"/>
              <a:gd name="connsiteX341" fmla="*/ 731043 w 9551192"/>
              <a:gd name="connsiteY341" fmla="*/ 3026569 h 4024313"/>
              <a:gd name="connsiteX342" fmla="*/ 700087 w 9551192"/>
              <a:gd name="connsiteY342" fmla="*/ 3117057 h 4024313"/>
              <a:gd name="connsiteX343" fmla="*/ 709612 w 9551192"/>
              <a:gd name="connsiteY343" fmla="*/ 3148013 h 4024313"/>
              <a:gd name="connsiteX344" fmla="*/ 683418 w 9551192"/>
              <a:gd name="connsiteY344" fmla="*/ 3209925 h 4024313"/>
              <a:gd name="connsiteX345" fmla="*/ 666750 w 9551192"/>
              <a:gd name="connsiteY345" fmla="*/ 3209925 h 4024313"/>
              <a:gd name="connsiteX346" fmla="*/ 647700 w 9551192"/>
              <a:gd name="connsiteY346" fmla="*/ 3150394 h 4024313"/>
              <a:gd name="connsiteX347" fmla="*/ 626268 w 9551192"/>
              <a:gd name="connsiteY347" fmla="*/ 3155157 h 4024313"/>
              <a:gd name="connsiteX348" fmla="*/ 602456 w 9551192"/>
              <a:gd name="connsiteY348" fmla="*/ 3219450 h 4024313"/>
              <a:gd name="connsiteX349" fmla="*/ 583406 w 9551192"/>
              <a:gd name="connsiteY349" fmla="*/ 3202782 h 4024313"/>
              <a:gd name="connsiteX350" fmla="*/ 650081 w 9551192"/>
              <a:gd name="connsiteY350" fmla="*/ 2936082 h 4024313"/>
              <a:gd name="connsiteX351" fmla="*/ 695325 w 9551192"/>
              <a:gd name="connsiteY351" fmla="*/ 2895600 h 4024313"/>
              <a:gd name="connsiteX352" fmla="*/ 723900 w 9551192"/>
              <a:gd name="connsiteY352" fmla="*/ 2843213 h 4024313"/>
              <a:gd name="connsiteX353" fmla="*/ 745331 w 9551192"/>
              <a:gd name="connsiteY353" fmla="*/ 2828925 h 4024313"/>
              <a:gd name="connsiteX354" fmla="*/ 800100 w 9551192"/>
              <a:gd name="connsiteY354" fmla="*/ 2847975 h 4024313"/>
              <a:gd name="connsiteX355" fmla="*/ 807243 w 9551192"/>
              <a:gd name="connsiteY355" fmla="*/ 2843213 h 4024313"/>
              <a:gd name="connsiteX356" fmla="*/ 823912 w 9551192"/>
              <a:gd name="connsiteY356" fmla="*/ 2814638 h 4024313"/>
              <a:gd name="connsiteX357" fmla="*/ 766762 w 9551192"/>
              <a:gd name="connsiteY357" fmla="*/ 2807494 h 4024313"/>
              <a:gd name="connsiteX358" fmla="*/ 766762 w 9551192"/>
              <a:gd name="connsiteY358" fmla="*/ 2781300 h 4024313"/>
              <a:gd name="connsiteX359" fmla="*/ 745331 w 9551192"/>
              <a:gd name="connsiteY359" fmla="*/ 2736057 h 4024313"/>
              <a:gd name="connsiteX360" fmla="*/ 702468 w 9551192"/>
              <a:gd name="connsiteY360" fmla="*/ 2724150 h 4024313"/>
              <a:gd name="connsiteX361" fmla="*/ 707231 w 9551192"/>
              <a:gd name="connsiteY361" fmla="*/ 2705100 h 4024313"/>
              <a:gd name="connsiteX362" fmla="*/ 645318 w 9551192"/>
              <a:gd name="connsiteY362" fmla="*/ 2676525 h 4024313"/>
              <a:gd name="connsiteX363" fmla="*/ 600075 w 9551192"/>
              <a:gd name="connsiteY363" fmla="*/ 2707482 h 4024313"/>
              <a:gd name="connsiteX364" fmla="*/ 569118 w 9551192"/>
              <a:gd name="connsiteY364" fmla="*/ 2688432 h 4024313"/>
              <a:gd name="connsiteX365" fmla="*/ 492918 w 9551192"/>
              <a:gd name="connsiteY365" fmla="*/ 2731294 h 4024313"/>
              <a:gd name="connsiteX366" fmla="*/ 485775 w 9551192"/>
              <a:gd name="connsiteY366" fmla="*/ 2819400 h 4024313"/>
              <a:gd name="connsiteX367" fmla="*/ 433387 w 9551192"/>
              <a:gd name="connsiteY367" fmla="*/ 2864644 h 4024313"/>
              <a:gd name="connsiteX368" fmla="*/ 400050 w 9551192"/>
              <a:gd name="connsiteY368" fmla="*/ 2826544 h 4024313"/>
              <a:gd name="connsiteX369" fmla="*/ 340518 w 9551192"/>
              <a:gd name="connsiteY369" fmla="*/ 2805113 h 4024313"/>
              <a:gd name="connsiteX370" fmla="*/ 278606 w 9551192"/>
              <a:gd name="connsiteY370" fmla="*/ 2824163 h 4024313"/>
              <a:gd name="connsiteX371" fmla="*/ 252412 w 9551192"/>
              <a:gd name="connsiteY371" fmla="*/ 2847975 h 4024313"/>
              <a:gd name="connsiteX372" fmla="*/ 233362 w 9551192"/>
              <a:gd name="connsiteY372" fmla="*/ 2838450 h 4024313"/>
              <a:gd name="connsiteX373" fmla="*/ 161925 w 9551192"/>
              <a:gd name="connsiteY373" fmla="*/ 2890838 h 4024313"/>
              <a:gd name="connsiteX374" fmla="*/ 166687 w 9551192"/>
              <a:gd name="connsiteY374" fmla="*/ 2917032 h 4024313"/>
              <a:gd name="connsiteX375" fmla="*/ 207168 w 9551192"/>
              <a:gd name="connsiteY375" fmla="*/ 2907507 h 4024313"/>
              <a:gd name="connsiteX376" fmla="*/ 226218 w 9551192"/>
              <a:gd name="connsiteY376" fmla="*/ 2921794 h 4024313"/>
              <a:gd name="connsiteX377" fmla="*/ 290512 w 9551192"/>
              <a:gd name="connsiteY377" fmla="*/ 2886075 h 4024313"/>
              <a:gd name="connsiteX378" fmla="*/ 314325 w 9551192"/>
              <a:gd name="connsiteY378" fmla="*/ 2897982 h 4024313"/>
              <a:gd name="connsiteX379" fmla="*/ 266700 w 9551192"/>
              <a:gd name="connsiteY379" fmla="*/ 2943225 h 4024313"/>
              <a:gd name="connsiteX380" fmla="*/ 311943 w 9551192"/>
              <a:gd name="connsiteY380" fmla="*/ 2974182 h 4024313"/>
              <a:gd name="connsiteX381" fmla="*/ 330993 w 9551192"/>
              <a:gd name="connsiteY381" fmla="*/ 3040857 h 4024313"/>
              <a:gd name="connsiteX382" fmla="*/ 264318 w 9551192"/>
              <a:gd name="connsiteY382" fmla="*/ 3081338 h 4024313"/>
              <a:gd name="connsiteX383" fmla="*/ 273843 w 9551192"/>
              <a:gd name="connsiteY383" fmla="*/ 3121819 h 4024313"/>
              <a:gd name="connsiteX384" fmla="*/ 338137 w 9551192"/>
              <a:gd name="connsiteY384" fmla="*/ 3150394 h 4024313"/>
              <a:gd name="connsiteX385" fmla="*/ 364331 w 9551192"/>
              <a:gd name="connsiteY385" fmla="*/ 3140869 h 4024313"/>
              <a:gd name="connsiteX386" fmla="*/ 402431 w 9551192"/>
              <a:gd name="connsiteY386" fmla="*/ 3159919 h 4024313"/>
              <a:gd name="connsiteX387" fmla="*/ 402431 w 9551192"/>
              <a:gd name="connsiteY387" fmla="*/ 3183732 h 4024313"/>
              <a:gd name="connsiteX388" fmla="*/ 423862 w 9551192"/>
              <a:gd name="connsiteY388" fmla="*/ 3219450 h 4024313"/>
              <a:gd name="connsiteX389" fmla="*/ 461962 w 9551192"/>
              <a:gd name="connsiteY389" fmla="*/ 3219450 h 4024313"/>
              <a:gd name="connsiteX390" fmla="*/ 497681 w 9551192"/>
              <a:gd name="connsiteY390" fmla="*/ 3302794 h 4024313"/>
              <a:gd name="connsiteX391" fmla="*/ 531018 w 9551192"/>
              <a:gd name="connsiteY391" fmla="*/ 3312319 h 4024313"/>
              <a:gd name="connsiteX392" fmla="*/ 540543 w 9551192"/>
              <a:gd name="connsiteY392" fmla="*/ 3378994 h 4024313"/>
              <a:gd name="connsiteX393" fmla="*/ 616743 w 9551192"/>
              <a:gd name="connsiteY393" fmla="*/ 3419475 h 4024313"/>
              <a:gd name="connsiteX394" fmla="*/ 526256 w 9551192"/>
              <a:gd name="connsiteY394" fmla="*/ 3424238 h 4024313"/>
              <a:gd name="connsiteX395" fmla="*/ 316706 w 9551192"/>
              <a:gd name="connsiteY395" fmla="*/ 3431382 h 4024313"/>
              <a:gd name="connsiteX396" fmla="*/ 0 w 9551192"/>
              <a:gd name="connsiteY396" fmla="*/ 3490913 h 4024313"/>
              <a:gd name="connsiteX0" fmla="*/ 0 w 9551192"/>
              <a:gd name="connsiteY0" fmla="*/ 3490913 h 4024313"/>
              <a:gd name="connsiteX1" fmla="*/ 4643436 w 9551192"/>
              <a:gd name="connsiteY1" fmla="*/ 1090613 h 4024313"/>
              <a:gd name="connsiteX2" fmla="*/ 5738811 w 9551192"/>
              <a:gd name="connsiteY2" fmla="*/ 345282 h 4024313"/>
              <a:gd name="connsiteX3" fmla="*/ 6372224 w 9551192"/>
              <a:gd name="connsiteY3" fmla="*/ 0 h 4024313"/>
              <a:gd name="connsiteX4" fmla="*/ 7508080 w 9551192"/>
              <a:gd name="connsiteY4" fmla="*/ 109538 h 4024313"/>
              <a:gd name="connsiteX5" fmla="*/ 8418819 w 9551192"/>
              <a:gd name="connsiteY5" fmla="*/ 360414 h 4024313"/>
              <a:gd name="connsiteX6" fmla="*/ 9072561 w 9551192"/>
              <a:gd name="connsiteY6" fmla="*/ 126207 h 4024313"/>
              <a:gd name="connsiteX7" fmla="*/ 9339261 w 9551192"/>
              <a:gd name="connsiteY7" fmla="*/ 197644 h 4024313"/>
              <a:gd name="connsiteX8" fmla="*/ 9339261 w 9551192"/>
              <a:gd name="connsiteY8" fmla="*/ 280988 h 4024313"/>
              <a:gd name="connsiteX9" fmla="*/ 9258299 w 9551192"/>
              <a:gd name="connsiteY9" fmla="*/ 378619 h 4024313"/>
              <a:gd name="connsiteX10" fmla="*/ 9217817 w 9551192"/>
              <a:gd name="connsiteY10" fmla="*/ 392907 h 4024313"/>
              <a:gd name="connsiteX11" fmla="*/ 9179717 w 9551192"/>
              <a:gd name="connsiteY11" fmla="*/ 471488 h 4024313"/>
              <a:gd name="connsiteX12" fmla="*/ 9129711 w 9551192"/>
              <a:gd name="connsiteY12" fmla="*/ 514350 h 4024313"/>
              <a:gd name="connsiteX13" fmla="*/ 9129711 w 9551192"/>
              <a:gd name="connsiteY13" fmla="*/ 542926 h 4024313"/>
              <a:gd name="connsiteX14" fmla="*/ 9165430 w 9551192"/>
              <a:gd name="connsiteY14" fmla="*/ 569119 h 4024313"/>
              <a:gd name="connsiteX15" fmla="*/ 9165430 w 9551192"/>
              <a:gd name="connsiteY15" fmla="*/ 602458 h 4024313"/>
              <a:gd name="connsiteX16" fmla="*/ 9115424 w 9551192"/>
              <a:gd name="connsiteY16" fmla="*/ 633414 h 4024313"/>
              <a:gd name="connsiteX17" fmla="*/ 9148761 w 9551192"/>
              <a:gd name="connsiteY17" fmla="*/ 714375 h 4024313"/>
              <a:gd name="connsiteX18" fmla="*/ 9091611 w 9551192"/>
              <a:gd name="connsiteY18" fmla="*/ 812007 h 4024313"/>
              <a:gd name="connsiteX19" fmla="*/ 9108280 w 9551192"/>
              <a:gd name="connsiteY19" fmla="*/ 871538 h 4024313"/>
              <a:gd name="connsiteX20" fmla="*/ 9146380 w 9551192"/>
              <a:gd name="connsiteY20" fmla="*/ 864394 h 4024313"/>
              <a:gd name="connsiteX21" fmla="*/ 9179717 w 9551192"/>
              <a:gd name="connsiteY21" fmla="*/ 890588 h 4024313"/>
              <a:gd name="connsiteX22" fmla="*/ 9239249 w 9551192"/>
              <a:gd name="connsiteY22" fmla="*/ 859632 h 4024313"/>
              <a:gd name="connsiteX23" fmla="*/ 9272586 w 9551192"/>
              <a:gd name="connsiteY23" fmla="*/ 888207 h 4024313"/>
              <a:gd name="connsiteX24" fmla="*/ 9265442 w 9551192"/>
              <a:gd name="connsiteY24" fmla="*/ 964407 h 4024313"/>
              <a:gd name="connsiteX25" fmla="*/ 9270205 w 9551192"/>
              <a:gd name="connsiteY25" fmla="*/ 1038225 h 4024313"/>
              <a:gd name="connsiteX26" fmla="*/ 9260680 w 9551192"/>
              <a:gd name="connsiteY26" fmla="*/ 1073944 h 4024313"/>
              <a:gd name="connsiteX27" fmla="*/ 9265442 w 9551192"/>
              <a:gd name="connsiteY27" fmla="*/ 1131094 h 4024313"/>
              <a:gd name="connsiteX28" fmla="*/ 9213055 w 9551192"/>
              <a:gd name="connsiteY28" fmla="*/ 1138238 h 4024313"/>
              <a:gd name="connsiteX29" fmla="*/ 9179717 w 9551192"/>
              <a:gd name="connsiteY29" fmla="*/ 1163090 h 4024313"/>
              <a:gd name="connsiteX30" fmla="*/ 9179717 w 9551192"/>
              <a:gd name="connsiteY30" fmla="*/ 1193007 h 4024313"/>
              <a:gd name="connsiteX31" fmla="*/ 9239249 w 9551192"/>
              <a:gd name="connsiteY31" fmla="*/ 1300163 h 4024313"/>
              <a:gd name="connsiteX32" fmla="*/ 9251155 w 9551192"/>
              <a:gd name="connsiteY32" fmla="*/ 1369219 h 4024313"/>
              <a:gd name="connsiteX33" fmla="*/ 9298780 w 9551192"/>
              <a:gd name="connsiteY33" fmla="*/ 1404938 h 4024313"/>
              <a:gd name="connsiteX34" fmla="*/ 9353549 w 9551192"/>
              <a:gd name="connsiteY34" fmla="*/ 1378744 h 4024313"/>
              <a:gd name="connsiteX35" fmla="*/ 9415461 w 9551192"/>
              <a:gd name="connsiteY35" fmla="*/ 1402557 h 4024313"/>
              <a:gd name="connsiteX36" fmla="*/ 9446417 w 9551192"/>
              <a:gd name="connsiteY36" fmla="*/ 1450182 h 4024313"/>
              <a:gd name="connsiteX37" fmla="*/ 9448799 w 9551192"/>
              <a:gd name="connsiteY37" fmla="*/ 1488282 h 4024313"/>
              <a:gd name="connsiteX38" fmla="*/ 9463086 w 9551192"/>
              <a:gd name="connsiteY38" fmla="*/ 1535907 h 4024313"/>
              <a:gd name="connsiteX39" fmla="*/ 9517855 w 9551192"/>
              <a:gd name="connsiteY39" fmla="*/ 1512094 h 4024313"/>
              <a:gd name="connsiteX40" fmla="*/ 9544049 w 9551192"/>
              <a:gd name="connsiteY40" fmla="*/ 1514475 h 4024313"/>
              <a:gd name="connsiteX41" fmla="*/ 9532142 w 9551192"/>
              <a:gd name="connsiteY41" fmla="*/ 1616869 h 4024313"/>
              <a:gd name="connsiteX42" fmla="*/ 9548811 w 9551192"/>
              <a:gd name="connsiteY42" fmla="*/ 1631157 h 4024313"/>
              <a:gd name="connsiteX43" fmla="*/ 9551192 w 9551192"/>
              <a:gd name="connsiteY43" fmla="*/ 1662113 h 4024313"/>
              <a:gd name="connsiteX44" fmla="*/ 9496424 w 9551192"/>
              <a:gd name="connsiteY44" fmla="*/ 1757363 h 4024313"/>
              <a:gd name="connsiteX45" fmla="*/ 9498805 w 9551192"/>
              <a:gd name="connsiteY45" fmla="*/ 1838325 h 4024313"/>
              <a:gd name="connsiteX46" fmla="*/ 9465467 w 9551192"/>
              <a:gd name="connsiteY46" fmla="*/ 1878807 h 4024313"/>
              <a:gd name="connsiteX47" fmla="*/ 9467849 w 9551192"/>
              <a:gd name="connsiteY47" fmla="*/ 1931194 h 4024313"/>
              <a:gd name="connsiteX48" fmla="*/ 9491661 w 9551192"/>
              <a:gd name="connsiteY48" fmla="*/ 1933575 h 4024313"/>
              <a:gd name="connsiteX49" fmla="*/ 9503567 w 9551192"/>
              <a:gd name="connsiteY49" fmla="*/ 1950244 h 4024313"/>
              <a:gd name="connsiteX50" fmla="*/ 9446417 w 9551192"/>
              <a:gd name="connsiteY50" fmla="*/ 2052638 h 4024313"/>
              <a:gd name="connsiteX51" fmla="*/ 9308305 w 9551192"/>
              <a:gd name="connsiteY51" fmla="*/ 2100263 h 4024313"/>
              <a:gd name="connsiteX52" fmla="*/ 9270205 w 9551192"/>
              <a:gd name="connsiteY52" fmla="*/ 2121694 h 4024313"/>
              <a:gd name="connsiteX53" fmla="*/ 9255917 w 9551192"/>
              <a:gd name="connsiteY53" fmla="*/ 2202657 h 4024313"/>
              <a:gd name="connsiteX54" fmla="*/ 9236867 w 9551192"/>
              <a:gd name="connsiteY54" fmla="*/ 2207419 h 4024313"/>
              <a:gd name="connsiteX55" fmla="*/ 9201149 w 9551192"/>
              <a:gd name="connsiteY55" fmla="*/ 2181225 h 4024313"/>
              <a:gd name="connsiteX56" fmla="*/ 9184480 w 9551192"/>
              <a:gd name="connsiteY56" fmla="*/ 2190750 h 4024313"/>
              <a:gd name="connsiteX57" fmla="*/ 9146380 w 9551192"/>
              <a:gd name="connsiteY57" fmla="*/ 2293144 h 4024313"/>
              <a:gd name="connsiteX58" fmla="*/ 9146380 w 9551192"/>
              <a:gd name="connsiteY58" fmla="*/ 2336007 h 4024313"/>
              <a:gd name="connsiteX59" fmla="*/ 9122567 w 9551192"/>
              <a:gd name="connsiteY59" fmla="*/ 2376488 h 4024313"/>
              <a:gd name="connsiteX60" fmla="*/ 9148761 w 9551192"/>
              <a:gd name="connsiteY60" fmla="*/ 2414588 h 4024313"/>
              <a:gd name="connsiteX61" fmla="*/ 9141617 w 9551192"/>
              <a:gd name="connsiteY61" fmla="*/ 2466975 h 4024313"/>
              <a:gd name="connsiteX62" fmla="*/ 9110661 w 9551192"/>
              <a:gd name="connsiteY62" fmla="*/ 2493169 h 4024313"/>
              <a:gd name="connsiteX63" fmla="*/ 9082086 w 9551192"/>
              <a:gd name="connsiteY63" fmla="*/ 2576513 h 4024313"/>
              <a:gd name="connsiteX64" fmla="*/ 9059178 w 9551192"/>
              <a:gd name="connsiteY64" fmla="*/ 2592020 h 4024313"/>
              <a:gd name="connsiteX65" fmla="*/ 9036842 w 9551192"/>
              <a:gd name="connsiteY65" fmla="*/ 2695575 h 4024313"/>
              <a:gd name="connsiteX66" fmla="*/ 8924924 w 9551192"/>
              <a:gd name="connsiteY66" fmla="*/ 2774157 h 4024313"/>
              <a:gd name="connsiteX67" fmla="*/ 8982074 w 9551192"/>
              <a:gd name="connsiteY67" fmla="*/ 2800350 h 4024313"/>
              <a:gd name="connsiteX68" fmla="*/ 8982074 w 9551192"/>
              <a:gd name="connsiteY68" fmla="*/ 2819400 h 4024313"/>
              <a:gd name="connsiteX69" fmla="*/ 8913017 w 9551192"/>
              <a:gd name="connsiteY69" fmla="*/ 2838450 h 4024313"/>
              <a:gd name="connsiteX70" fmla="*/ 8898730 w 9551192"/>
              <a:gd name="connsiteY70" fmla="*/ 2821782 h 4024313"/>
              <a:gd name="connsiteX71" fmla="*/ 8882061 w 9551192"/>
              <a:gd name="connsiteY71" fmla="*/ 2828925 h 4024313"/>
              <a:gd name="connsiteX72" fmla="*/ 8834436 w 9551192"/>
              <a:gd name="connsiteY72" fmla="*/ 2847975 h 4024313"/>
              <a:gd name="connsiteX73" fmla="*/ 8805861 w 9551192"/>
              <a:gd name="connsiteY73" fmla="*/ 2909888 h 4024313"/>
              <a:gd name="connsiteX74" fmla="*/ 8748711 w 9551192"/>
              <a:gd name="connsiteY74" fmla="*/ 2921794 h 4024313"/>
              <a:gd name="connsiteX75" fmla="*/ 8691561 w 9551192"/>
              <a:gd name="connsiteY75" fmla="*/ 2988469 h 4024313"/>
              <a:gd name="connsiteX76" fmla="*/ 8698705 w 9551192"/>
              <a:gd name="connsiteY76" fmla="*/ 3048000 h 4024313"/>
              <a:gd name="connsiteX77" fmla="*/ 8672511 w 9551192"/>
              <a:gd name="connsiteY77" fmla="*/ 3086100 h 4024313"/>
              <a:gd name="connsiteX78" fmla="*/ 8653461 w 9551192"/>
              <a:gd name="connsiteY78" fmla="*/ 3105150 h 4024313"/>
              <a:gd name="connsiteX79" fmla="*/ 8651080 w 9551192"/>
              <a:gd name="connsiteY79" fmla="*/ 3171825 h 4024313"/>
              <a:gd name="connsiteX80" fmla="*/ 8582024 w 9551192"/>
              <a:gd name="connsiteY80" fmla="*/ 3212307 h 4024313"/>
              <a:gd name="connsiteX81" fmla="*/ 8582024 w 9551192"/>
              <a:gd name="connsiteY81" fmla="*/ 3257550 h 4024313"/>
              <a:gd name="connsiteX82" fmla="*/ 8553449 w 9551192"/>
              <a:gd name="connsiteY82" fmla="*/ 3286125 h 4024313"/>
              <a:gd name="connsiteX83" fmla="*/ 8553449 w 9551192"/>
              <a:gd name="connsiteY83" fmla="*/ 3395663 h 4024313"/>
              <a:gd name="connsiteX84" fmla="*/ 8586786 w 9551192"/>
              <a:gd name="connsiteY84" fmla="*/ 3419475 h 4024313"/>
              <a:gd name="connsiteX85" fmla="*/ 8558211 w 9551192"/>
              <a:gd name="connsiteY85" fmla="*/ 3481388 h 4024313"/>
              <a:gd name="connsiteX86" fmla="*/ 8589167 w 9551192"/>
              <a:gd name="connsiteY86" fmla="*/ 3493294 h 4024313"/>
              <a:gd name="connsiteX87" fmla="*/ 8589167 w 9551192"/>
              <a:gd name="connsiteY87" fmla="*/ 3505200 h 4024313"/>
              <a:gd name="connsiteX88" fmla="*/ 8622505 w 9551192"/>
              <a:gd name="connsiteY88" fmla="*/ 3531394 h 4024313"/>
              <a:gd name="connsiteX89" fmla="*/ 8617742 w 9551192"/>
              <a:gd name="connsiteY89" fmla="*/ 3579019 h 4024313"/>
              <a:gd name="connsiteX90" fmla="*/ 8589167 w 9551192"/>
              <a:gd name="connsiteY90" fmla="*/ 3583782 h 4024313"/>
              <a:gd name="connsiteX91" fmla="*/ 8579642 w 9551192"/>
              <a:gd name="connsiteY91" fmla="*/ 3621882 h 4024313"/>
              <a:gd name="connsiteX92" fmla="*/ 8527255 w 9551192"/>
              <a:gd name="connsiteY92" fmla="*/ 3612357 h 4024313"/>
              <a:gd name="connsiteX93" fmla="*/ 8486774 w 9551192"/>
              <a:gd name="connsiteY93" fmla="*/ 3631407 h 4024313"/>
              <a:gd name="connsiteX94" fmla="*/ 8446292 w 9551192"/>
              <a:gd name="connsiteY94" fmla="*/ 3621882 h 4024313"/>
              <a:gd name="connsiteX95" fmla="*/ 8467724 w 9551192"/>
              <a:gd name="connsiteY95" fmla="*/ 3586163 h 4024313"/>
              <a:gd name="connsiteX96" fmla="*/ 8472486 w 9551192"/>
              <a:gd name="connsiteY96" fmla="*/ 3507582 h 4024313"/>
              <a:gd name="connsiteX97" fmla="*/ 8498680 w 9551192"/>
              <a:gd name="connsiteY97" fmla="*/ 3481388 h 4024313"/>
              <a:gd name="connsiteX98" fmla="*/ 8474867 w 9551192"/>
              <a:gd name="connsiteY98" fmla="*/ 3450432 h 4024313"/>
              <a:gd name="connsiteX99" fmla="*/ 8417717 w 9551192"/>
              <a:gd name="connsiteY99" fmla="*/ 3469482 h 4024313"/>
              <a:gd name="connsiteX100" fmla="*/ 8417717 w 9551192"/>
              <a:gd name="connsiteY100" fmla="*/ 3531394 h 4024313"/>
              <a:gd name="connsiteX101" fmla="*/ 8398667 w 9551192"/>
              <a:gd name="connsiteY101" fmla="*/ 3562350 h 4024313"/>
              <a:gd name="connsiteX102" fmla="*/ 8381999 w 9551192"/>
              <a:gd name="connsiteY102" fmla="*/ 3521869 h 4024313"/>
              <a:gd name="connsiteX103" fmla="*/ 8355805 w 9551192"/>
              <a:gd name="connsiteY103" fmla="*/ 3500438 h 4024313"/>
              <a:gd name="connsiteX104" fmla="*/ 8334374 w 9551192"/>
              <a:gd name="connsiteY104" fmla="*/ 3531394 h 4024313"/>
              <a:gd name="connsiteX105" fmla="*/ 8362949 w 9551192"/>
              <a:gd name="connsiteY105" fmla="*/ 3574257 h 4024313"/>
              <a:gd name="connsiteX106" fmla="*/ 8301036 w 9551192"/>
              <a:gd name="connsiteY106" fmla="*/ 3576638 h 4024313"/>
              <a:gd name="connsiteX107" fmla="*/ 8284367 w 9551192"/>
              <a:gd name="connsiteY107" fmla="*/ 3600450 h 4024313"/>
              <a:gd name="connsiteX108" fmla="*/ 8229599 w 9551192"/>
              <a:gd name="connsiteY108" fmla="*/ 3612357 h 4024313"/>
              <a:gd name="connsiteX109" fmla="*/ 8215311 w 9551192"/>
              <a:gd name="connsiteY109" fmla="*/ 3640932 h 4024313"/>
              <a:gd name="connsiteX110" fmla="*/ 8224836 w 9551192"/>
              <a:gd name="connsiteY110" fmla="*/ 3676650 h 4024313"/>
              <a:gd name="connsiteX111" fmla="*/ 8172449 w 9551192"/>
              <a:gd name="connsiteY111" fmla="*/ 3748088 h 4024313"/>
              <a:gd name="connsiteX112" fmla="*/ 8136730 w 9551192"/>
              <a:gd name="connsiteY112" fmla="*/ 3759994 h 4024313"/>
              <a:gd name="connsiteX113" fmla="*/ 8081961 w 9551192"/>
              <a:gd name="connsiteY113" fmla="*/ 3748088 h 4024313"/>
              <a:gd name="connsiteX114" fmla="*/ 8053386 w 9551192"/>
              <a:gd name="connsiteY114" fmla="*/ 3819525 h 4024313"/>
              <a:gd name="connsiteX115" fmla="*/ 8029574 w 9551192"/>
              <a:gd name="connsiteY115" fmla="*/ 3814763 h 4024313"/>
              <a:gd name="connsiteX116" fmla="*/ 7981949 w 9551192"/>
              <a:gd name="connsiteY116" fmla="*/ 3819525 h 4024313"/>
              <a:gd name="connsiteX117" fmla="*/ 7965280 w 9551192"/>
              <a:gd name="connsiteY117" fmla="*/ 3860007 h 4024313"/>
              <a:gd name="connsiteX118" fmla="*/ 7905749 w 9551192"/>
              <a:gd name="connsiteY118" fmla="*/ 3867150 h 4024313"/>
              <a:gd name="connsiteX119" fmla="*/ 7896224 w 9551192"/>
              <a:gd name="connsiteY119" fmla="*/ 3905250 h 4024313"/>
              <a:gd name="connsiteX120" fmla="*/ 7831930 w 9551192"/>
              <a:gd name="connsiteY120" fmla="*/ 3900488 h 4024313"/>
              <a:gd name="connsiteX121" fmla="*/ 7831930 w 9551192"/>
              <a:gd name="connsiteY121" fmla="*/ 3957638 h 4024313"/>
              <a:gd name="connsiteX122" fmla="*/ 7815261 w 9551192"/>
              <a:gd name="connsiteY122" fmla="*/ 3986213 h 4024313"/>
              <a:gd name="connsiteX123" fmla="*/ 7758111 w 9551192"/>
              <a:gd name="connsiteY123" fmla="*/ 3948113 h 4024313"/>
              <a:gd name="connsiteX124" fmla="*/ 7700961 w 9551192"/>
              <a:gd name="connsiteY124" fmla="*/ 3945732 h 4024313"/>
              <a:gd name="connsiteX125" fmla="*/ 7703342 w 9551192"/>
              <a:gd name="connsiteY125" fmla="*/ 3893344 h 4024313"/>
              <a:gd name="connsiteX126" fmla="*/ 7677149 w 9551192"/>
              <a:gd name="connsiteY126" fmla="*/ 3881438 h 4024313"/>
              <a:gd name="connsiteX127" fmla="*/ 7653336 w 9551192"/>
              <a:gd name="connsiteY127" fmla="*/ 3910013 h 4024313"/>
              <a:gd name="connsiteX128" fmla="*/ 7634286 w 9551192"/>
              <a:gd name="connsiteY128" fmla="*/ 3879057 h 4024313"/>
              <a:gd name="connsiteX129" fmla="*/ 7639049 w 9551192"/>
              <a:gd name="connsiteY129" fmla="*/ 3833813 h 4024313"/>
              <a:gd name="connsiteX130" fmla="*/ 7612855 w 9551192"/>
              <a:gd name="connsiteY130" fmla="*/ 3798094 h 4024313"/>
              <a:gd name="connsiteX131" fmla="*/ 7548561 w 9551192"/>
              <a:gd name="connsiteY131" fmla="*/ 3810000 h 4024313"/>
              <a:gd name="connsiteX132" fmla="*/ 7539036 w 9551192"/>
              <a:gd name="connsiteY132" fmla="*/ 3852863 h 4024313"/>
              <a:gd name="connsiteX133" fmla="*/ 7505699 w 9551192"/>
              <a:gd name="connsiteY133" fmla="*/ 3810000 h 4024313"/>
              <a:gd name="connsiteX134" fmla="*/ 7508080 w 9551192"/>
              <a:gd name="connsiteY134" fmla="*/ 3733800 h 4024313"/>
              <a:gd name="connsiteX135" fmla="*/ 7469980 w 9551192"/>
              <a:gd name="connsiteY135" fmla="*/ 3714750 h 4024313"/>
              <a:gd name="connsiteX136" fmla="*/ 7424736 w 9551192"/>
              <a:gd name="connsiteY136" fmla="*/ 3714750 h 4024313"/>
              <a:gd name="connsiteX137" fmla="*/ 7396161 w 9551192"/>
              <a:gd name="connsiteY137" fmla="*/ 3662363 h 4024313"/>
              <a:gd name="connsiteX138" fmla="*/ 7405686 w 9551192"/>
              <a:gd name="connsiteY138" fmla="*/ 3600450 h 4024313"/>
              <a:gd name="connsiteX139" fmla="*/ 7429499 w 9551192"/>
              <a:gd name="connsiteY139" fmla="*/ 3600450 h 4024313"/>
              <a:gd name="connsiteX140" fmla="*/ 7446167 w 9551192"/>
              <a:gd name="connsiteY140" fmla="*/ 3571875 h 4024313"/>
              <a:gd name="connsiteX141" fmla="*/ 7508080 w 9551192"/>
              <a:gd name="connsiteY141" fmla="*/ 3579019 h 4024313"/>
              <a:gd name="connsiteX142" fmla="*/ 7500936 w 9551192"/>
              <a:gd name="connsiteY142" fmla="*/ 3538538 h 4024313"/>
              <a:gd name="connsiteX143" fmla="*/ 7481886 w 9551192"/>
              <a:gd name="connsiteY143" fmla="*/ 3505200 h 4024313"/>
              <a:gd name="connsiteX144" fmla="*/ 7446167 w 9551192"/>
              <a:gd name="connsiteY144" fmla="*/ 3519488 h 4024313"/>
              <a:gd name="connsiteX145" fmla="*/ 7417592 w 9551192"/>
              <a:gd name="connsiteY145" fmla="*/ 3509963 h 4024313"/>
              <a:gd name="connsiteX146" fmla="*/ 7415211 w 9551192"/>
              <a:gd name="connsiteY146" fmla="*/ 3448050 h 4024313"/>
              <a:gd name="connsiteX147" fmla="*/ 7367586 w 9551192"/>
              <a:gd name="connsiteY147" fmla="*/ 3393282 h 4024313"/>
              <a:gd name="connsiteX148" fmla="*/ 7300161 w 9551192"/>
              <a:gd name="connsiteY148" fmla="*/ 3356837 h 4024313"/>
              <a:gd name="connsiteX149" fmla="*/ 7227092 w 9551192"/>
              <a:gd name="connsiteY149" fmla="*/ 3383757 h 4024313"/>
              <a:gd name="connsiteX150" fmla="*/ 7208042 w 9551192"/>
              <a:gd name="connsiteY150" fmla="*/ 3357563 h 4024313"/>
              <a:gd name="connsiteX151" fmla="*/ 7212805 w 9551192"/>
              <a:gd name="connsiteY151" fmla="*/ 3309938 h 4024313"/>
              <a:gd name="connsiteX152" fmla="*/ 7219949 w 9551192"/>
              <a:gd name="connsiteY152" fmla="*/ 3240882 h 4024313"/>
              <a:gd name="connsiteX153" fmla="*/ 7205661 w 9551192"/>
              <a:gd name="connsiteY153" fmla="*/ 3167063 h 4024313"/>
              <a:gd name="connsiteX154" fmla="*/ 7222330 w 9551192"/>
              <a:gd name="connsiteY154" fmla="*/ 3133725 h 4024313"/>
              <a:gd name="connsiteX155" fmla="*/ 7248524 w 9551192"/>
              <a:gd name="connsiteY155" fmla="*/ 3081338 h 4024313"/>
              <a:gd name="connsiteX156" fmla="*/ 7286624 w 9551192"/>
              <a:gd name="connsiteY156" fmla="*/ 3071813 h 4024313"/>
              <a:gd name="connsiteX157" fmla="*/ 7327105 w 9551192"/>
              <a:gd name="connsiteY157" fmla="*/ 3040857 h 4024313"/>
              <a:gd name="connsiteX158" fmla="*/ 7331867 w 9551192"/>
              <a:gd name="connsiteY158" fmla="*/ 3009900 h 4024313"/>
              <a:gd name="connsiteX159" fmla="*/ 7353299 w 9551192"/>
              <a:gd name="connsiteY159" fmla="*/ 2933700 h 4024313"/>
              <a:gd name="connsiteX160" fmla="*/ 7419974 w 9551192"/>
              <a:gd name="connsiteY160" fmla="*/ 2902744 h 4024313"/>
              <a:gd name="connsiteX161" fmla="*/ 7417592 w 9551192"/>
              <a:gd name="connsiteY161" fmla="*/ 2819400 h 4024313"/>
              <a:gd name="connsiteX162" fmla="*/ 7377111 w 9551192"/>
              <a:gd name="connsiteY162" fmla="*/ 2783682 h 4024313"/>
              <a:gd name="connsiteX163" fmla="*/ 7377111 w 9551192"/>
              <a:gd name="connsiteY163" fmla="*/ 2755107 h 4024313"/>
              <a:gd name="connsiteX164" fmla="*/ 7367586 w 9551192"/>
              <a:gd name="connsiteY164" fmla="*/ 2717007 h 4024313"/>
              <a:gd name="connsiteX165" fmla="*/ 7319961 w 9551192"/>
              <a:gd name="connsiteY165" fmla="*/ 2614613 h 4024313"/>
              <a:gd name="connsiteX166" fmla="*/ 7319961 w 9551192"/>
              <a:gd name="connsiteY166" fmla="*/ 2512219 h 4024313"/>
              <a:gd name="connsiteX167" fmla="*/ 7296149 w 9551192"/>
              <a:gd name="connsiteY167" fmla="*/ 2450307 h 4024313"/>
              <a:gd name="connsiteX168" fmla="*/ 7319961 w 9551192"/>
              <a:gd name="connsiteY168" fmla="*/ 2400300 h 4024313"/>
              <a:gd name="connsiteX169" fmla="*/ 7386636 w 9551192"/>
              <a:gd name="connsiteY169" fmla="*/ 2452688 h 4024313"/>
              <a:gd name="connsiteX170" fmla="*/ 7400924 w 9551192"/>
              <a:gd name="connsiteY170" fmla="*/ 2421732 h 4024313"/>
              <a:gd name="connsiteX171" fmla="*/ 7358061 w 9551192"/>
              <a:gd name="connsiteY171" fmla="*/ 2366963 h 4024313"/>
              <a:gd name="connsiteX172" fmla="*/ 7327105 w 9551192"/>
              <a:gd name="connsiteY172" fmla="*/ 2278857 h 4024313"/>
              <a:gd name="connsiteX173" fmla="*/ 7422355 w 9551192"/>
              <a:gd name="connsiteY173" fmla="*/ 2235994 h 4024313"/>
              <a:gd name="connsiteX174" fmla="*/ 7405686 w 9551192"/>
              <a:gd name="connsiteY174" fmla="*/ 2185988 h 4024313"/>
              <a:gd name="connsiteX175" fmla="*/ 7360442 w 9551192"/>
              <a:gd name="connsiteY175" fmla="*/ 2178844 h 4024313"/>
              <a:gd name="connsiteX176" fmla="*/ 7350917 w 9551192"/>
              <a:gd name="connsiteY176" fmla="*/ 2152650 h 4024313"/>
              <a:gd name="connsiteX177" fmla="*/ 7303292 w 9551192"/>
              <a:gd name="connsiteY177" fmla="*/ 2152650 h 4024313"/>
              <a:gd name="connsiteX178" fmla="*/ 7286624 w 9551192"/>
              <a:gd name="connsiteY178" fmla="*/ 2121694 h 4024313"/>
              <a:gd name="connsiteX179" fmla="*/ 7315199 w 9551192"/>
              <a:gd name="connsiteY179" fmla="*/ 2085975 h 4024313"/>
              <a:gd name="connsiteX180" fmla="*/ 7303292 w 9551192"/>
              <a:gd name="connsiteY180" fmla="*/ 2007394 h 4024313"/>
              <a:gd name="connsiteX181" fmla="*/ 7360442 w 9551192"/>
              <a:gd name="connsiteY181" fmla="*/ 1926432 h 4024313"/>
              <a:gd name="connsiteX182" fmla="*/ 7398542 w 9551192"/>
              <a:gd name="connsiteY182" fmla="*/ 1935957 h 4024313"/>
              <a:gd name="connsiteX183" fmla="*/ 7486649 w 9551192"/>
              <a:gd name="connsiteY183" fmla="*/ 1831182 h 4024313"/>
              <a:gd name="connsiteX184" fmla="*/ 7454097 w 9551192"/>
              <a:gd name="connsiteY184" fmla="*/ 1745153 h 4024313"/>
              <a:gd name="connsiteX185" fmla="*/ 7453311 w 9551192"/>
              <a:gd name="connsiteY185" fmla="*/ 1745457 h 4024313"/>
              <a:gd name="connsiteX186" fmla="*/ 7417592 w 9551192"/>
              <a:gd name="connsiteY186" fmla="*/ 1662113 h 4024313"/>
              <a:gd name="connsiteX187" fmla="*/ 7408067 w 9551192"/>
              <a:gd name="connsiteY187" fmla="*/ 1583532 h 4024313"/>
              <a:gd name="connsiteX188" fmla="*/ 7381874 w 9551192"/>
              <a:gd name="connsiteY188" fmla="*/ 1578769 h 4024313"/>
              <a:gd name="connsiteX189" fmla="*/ 7339011 w 9551192"/>
              <a:gd name="connsiteY189" fmla="*/ 1431132 h 4024313"/>
              <a:gd name="connsiteX190" fmla="*/ 7343774 w 9551192"/>
              <a:gd name="connsiteY190" fmla="*/ 1373982 h 4024313"/>
              <a:gd name="connsiteX191" fmla="*/ 7384255 w 9551192"/>
              <a:gd name="connsiteY191" fmla="*/ 1409700 h 4024313"/>
              <a:gd name="connsiteX192" fmla="*/ 7410449 w 9551192"/>
              <a:gd name="connsiteY192" fmla="*/ 1409700 h 4024313"/>
              <a:gd name="connsiteX193" fmla="*/ 7410449 w 9551192"/>
              <a:gd name="connsiteY193" fmla="*/ 1340644 h 4024313"/>
              <a:gd name="connsiteX194" fmla="*/ 7381874 w 9551192"/>
              <a:gd name="connsiteY194" fmla="*/ 1316832 h 4024313"/>
              <a:gd name="connsiteX195" fmla="*/ 7389017 w 9551192"/>
              <a:gd name="connsiteY195" fmla="*/ 1238250 h 4024313"/>
              <a:gd name="connsiteX196" fmla="*/ 7434261 w 9551192"/>
              <a:gd name="connsiteY196" fmla="*/ 1176338 h 4024313"/>
              <a:gd name="connsiteX197" fmla="*/ 7429499 w 9551192"/>
              <a:gd name="connsiteY197" fmla="*/ 1107282 h 4024313"/>
              <a:gd name="connsiteX198" fmla="*/ 7477124 w 9551192"/>
              <a:gd name="connsiteY198" fmla="*/ 1021557 h 4024313"/>
              <a:gd name="connsiteX199" fmla="*/ 7596186 w 9551192"/>
              <a:gd name="connsiteY199" fmla="*/ 1066800 h 4024313"/>
              <a:gd name="connsiteX200" fmla="*/ 7596186 w 9551192"/>
              <a:gd name="connsiteY200" fmla="*/ 1042988 h 4024313"/>
              <a:gd name="connsiteX201" fmla="*/ 7710486 w 9551192"/>
              <a:gd name="connsiteY201" fmla="*/ 1035844 h 4024313"/>
              <a:gd name="connsiteX202" fmla="*/ 7743824 w 9551192"/>
              <a:gd name="connsiteY202" fmla="*/ 1062038 h 4024313"/>
              <a:gd name="connsiteX203" fmla="*/ 7786686 w 9551192"/>
              <a:gd name="connsiteY203" fmla="*/ 1062038 h 4024313"/>
              <a:gd name="connsiteX204" fmla="*/ 7820024 w 9551192"/>
              <a:gd name="connsiteY204" fmla="*/ 1092994 h 4024313"/>
              <a:gd name="connsiteX205" fmla="*/ 7872411 w 9551192"/>
              <a:gd name="connsiteY205" fmla="*/ 1069182 h 4024313"/>
              <a:gd name="connsiteX206" fmla="*/ 7981949 w 9551192"/>
              <a:gd name="connsiteY206" fmla="*/ 1035844 h 4024313"/>
              <a:gd name="connsiteX207" fmla="*/ 8017667 w 9551192"/>
              <a:gd name="connsiteY207" fmla="*/ 1052513 h 4024313"/>
              <a:gd name="connsiteX208" fmla="*/ 8051005 w 9551192"/>
              <a:gd name="connsiteY208" fmla="*/ 1023938 h 4024313"/>
              <a:gd name="connsiteX209" fmla="*/ 8072436 w 9551192"/>
              <a:gd name="connsiteY209" fmla="*/ 1083469 h 4024313"/>
              <a:gd name="connsiteX210" fmla="*/ 8117680 w 9551192"/>
              <a:gd name="connsiteY210" fmla="*/ 1042988 h 4024313"/>
              <a:gd name="connsiteX211" fmla="*/ 8086724 w 9551192"/>
              <a:gd name="connsiteY211" fmla="*/ 969169 h 4024313"/>
              <a:gd name="connsiteX212" fmla="*/ 8122442 w 9551192"/>
              <a:gd name="connsiteY212" fmla="*/ 935832 h 4024313"/>
              <a:gd name="connsiteX213" fmla="*/ 8122442 w 9551192"/>
              <a:gd name="connsiteY213" fmla="*/ 919163 h 4024313"/>
              <a:gd name="connsiteX214" fmla="*/ 8158161 w 9551192"/>
              <a:gd name="connsiteY214" fmla="*/ 883444 h 4024313"/>
              <a:gd name="connsiteX215" fmla="*/ 8160542 w 9551192"/>
              <a:gd name="connsiteY215" fmla="*/ 847725 h 4024313"/>
              <a:gd name="connsiteX216" fmla="*/ 8072436 w 9551192"/>
              <a:gd name="connsiteY216" fmla="*/ 823913 h 4024313"/>
              <a:gd name="connsiteX217" fmla="*/ 8074817 w 9551192"/>
              <a:gd name="connsiteY217" fmla="*/ 862013 h 4024313"/>
              <a:gd name="connsiteX218" fmla="*/ 8039099 w 9551192"/>
              <a:gd name="connsiteY218" fmla="*/ 859632 h 4024313"/>
              <a:gd name="connsiteX219" fmla="*/ 8022430 w 9551192"/>
              <a:gd name="connsiteY219" fmla="*/ 781050 h 4024313"/>
              <a:gd name="connsiteX220" fmla="*/ 7941467 w 9551192"/>
              <a:gd name="connsiteY220" fmla="*/ 676275 h 4024313"/>
              <a:gd name="connsiteX221" fmla="*/ 7905749 w 9551192"/>
              <a:gd name="connsiteY221" fmla="*/ 671513 h 4024313"/>
              <a:gd name="connsiteX222" fmla="*/ 7784305 w 9551192"/>
              <a:gd name="connsiteY222" fmla="*/ 488157 h 4024313"/>
              <a:gd name="connsiteX223" fmla="*/ 7443786 w 9551192"/>
              <a:gd name="connsiteY223" fmla="*/ 314325 h 4024313"/>
              <a:gd name="connsiteX224" fmla="*/ 7005636 w 9551192"/>
              <a:gd name="connsiteY224" fmla="*/ 238126 h 4024313"/>
              <a:gd name="connsiteX225" fmla="*/ 6967536 w 9551192"/>
              <a:gd name="connsiteY225" fmla="*/ 214313 h 4024313"/>
              <a:gd name="connsiteX226" fmla="*/ 6960392 w 9551192"/>
              <a:gd name="connsiteY226" fmla="*/ 185739 h 4024313"/>
              <a:gd name="connsiteX227" fmla="*/ 6919911 w 9551192"/>
              <a:gd name="connsiteY227" fmla="*/ 169070 h 4024313"/>
              <a:gd name="connsiteX228" fmla="*/ 6898480 w 9551192"/>
              <a:gd name="connsiteY228" fmla="*/ 178594 h 4024313"/>
              <a:gd name="connsiteX229" fmla="*/ 6948486 w 9551192"/>
              <a:gd name="connsiteY229" fmla="*/ 250032 h 4024313"/>
              <a:gd name="connsiteX230" fmla="*/ 6612730 w 9551192"/>
              <a:gd name="connsiteY230" fmla="*/ 383382 h 4024313"/>
              <a:gd name="connsiteX231" fmla="*/ 6424611 w 9551192"/>
              <a:gd name="connsiteY231" fmla="*/ 381001 h 4024313"/>
              <a:gd name="connsiteX232" fmla="*/ 6241255 w 9551192"/>
              <a:gd name="connsiteY232" fmla="*/ 416719 h 4024313"/>
              <a:gd name="connsiteX233" fmla="*/ 6224586 w 9551192"/>
              <a:gd name="connsiteY233" fmla="*/ 445294 h 4024313"/>
              <a:gd name="connsiteX234" fmla="*/ 6143624 w 9551192"/>
              <a:gd name="connsiteY234" fmla="*/ 473870 h 4024313"/>
              <a:gd name="connsiteX235" fmla="*/ 6088855 w 9551192"/>
              <a:gd name="connsiteY235" fmla="*/ 692944 h 4024313"/>
              <a:gd name="connsiteX236" fmla="*/ 6050755 w 9551192"/>
              <a:gd name="connsiteY236" fmla="*/ 766763 h 4024313"/>
              <a:gd name="connsiteX237" fmla="*/ 5938836 w 9551192"/>
              <a:gd name="connsiteY237" fmla="*/ 854869 h 4024313"/>
              <a:gd name="connsiteX238" fmla="*/ 5960267 w 9551192"/>
              <a:gd name="connsiteY238" fmla="*/ 885825 h 4024313"/>
              <a:gd name="connsiteX239" fmla="*/ 5962649 w 9551192"/>
              <a:gd name="connsiteY239" fmla="*/ 902494 h 4024313"/>
              <a:gd name="connsiteX240" fmla="*/ 5929311 w 9551192"/>
              <a:gd name="connsiteY240" fmla="*/ 921544 h 4024313"/>
              <a:gd name="connsiteX241" fmla="*/ 5869780 w 9551192"/>
              <a:gd name="connsiteY241" fmla="*/ 892969 h 4024313"/>
              <a:gd name="connsiteX242" fmla="*/ 5857874 w 9551192"/>
              <a:gd name="connsiteY242" fmla="*/ 912019 h 4024313"/>
              <a:gd name="connsiteX243" fmla="*/ 5876924 w 9551192"/>
              <a:gd name="connsiteY243" fmla="*/ 954882 h 4024313"/>
              <a:gd name="connsiteX244" fmla="*/ 5869780 w 9551192"/>
              <a:gd name="connsiteY244" fmla="*/ 964407 h 4024313"/>
              <a:gd name="connsiteX245" fmla="*/ 5829299 w 9551192"/>
              <a:gd name="connsiteY245" fmla="*/ 945357 h 4024313"/>
              <a:gd name="connsiteX246" fmla="*/ 5829299 w 9551192"/>
              <a:gd name="connsiteY246" fmla="*/ 981075 h 4024313"/>
              <a:gd name="connsiteX247" fmla="*/ 5805486 w 9551192"/>
              <a:gd name="connsiteY247" fmla="*/ 957263 h 4024313"/>
              <a:gd name="connsiteX248" fmla="*/ 5778425 w 9551192"/>
              <a:gd name="connsiteY248" fmla="*/ 982294 h 4024313"/>
              <a:gd name="connsiteX249" fmla="*/ 5791199 w 9551192"/>
              <a:gd name="connsiteY249" fmla="*/ 981075 h 4024313"/>
              <a:gd name="connsiteX250" fmla="*/ 5819774 w 9551192"/>
              <a:gd name="connsiteY250" fmla="*/ 1026319 h 4024313"/>
              <a:gd name="connsiteX251" fmla="*/ 5817392 w 9551192"/>
              <a:gd name="connsiteY251" fmla="*/ 1050132 h 4024313"/>
              <a:gd name="connsiteX252" fmla="*/ 5774530 w 9551192"/>
              <a:gd name="connsiteY252" fmla="*/ 1059657 h 4024313"/>
              <a:gd name="connsiteX253" fmla="*/ 5800724 w 9551192"/>
              <a:gd name="connsiteY253" fmla="*/ 1092994 h 4024313"/>
              <a:gd name="connsiteX254" fmla="*/ 5803105 w 9551192"/>
              <a:gd name="connsiteY254" fmla="*/ 1147763 h 4024313"/>
              <a:gd name="connsiteX255" fmla="*/ 5803105 w 9551192"/>
              <a:gd name="connsiteY255" fmla="*/ 1216819 h 4024313"/>
              <a:gd name="connsiteX256" fmla="*/ 5824536 w 9551192"/>
              <a:gd name="connsiteY256" fmla="*/ 1257300 h 4024313"/>
              <a:gd name="connsiteX257" fmla="*/ 5831680 w 9551192"/>
              <a:gd name="connsiteY257" fmla="*/ 1283494 h 4024313"/>
              <a:gd name="connsiteX258" fmla="*/ 5876924 w 9551192"/>
              <a:gd name="connsiteY258" fmla="*/ 1278732 h 4024313"/>
              <a:gd name="connsiteX259" fmla="*/ 5876924 w 9551192"/>
              <a:gd name="connsiteY259" fmla="*/ 1219200 h 4024313"/>
              <a:gd name="connsiteX260" fmla="*/ 5850730 w 9551192"/>
              <a:gd name="connsiteY260" fmla="*/ 1183482 h 4024313"/>
              <a:gd name="connsiteX261" fmla="*/ 5865017 w 9551192"/>
              <a:gd name="connsiteY261" fmla="*/ 1166813 h 4024313"/>
              <a:gd name="connsiteX262" fmla="*/ 5855492 w 9551192"/>
              <a:gd name="connsiteY262" fmla="*/ 1116807 h 4024313"/>
              <a:gd name="connsiteX263" fmla="*/ 5860255 w 9551192"/>
              <a:gd name="connsiteY263" fmla="*/ 1083469 h 4024313"/>
              <a:gd name="connsiteX264" fmla="*/ 5960267 w 9551192"/>
              <a:gd name="connsiteY264" fmla="*/ 1088232 h 4024313"/>
              <a:gd name="connsiteX265" fmla="*/ 6005511 w 9551192"/>
              <a:gd name="connsiteY265" fmla="*/ 1143000 h 4024313"/>
              <a:gd name="connsiteX266" fmla="*/ 5972174 w 9551192"/>
              <a:gd name="connsiteY266" fmla="*/ 1262063 h 4024313"/>
              <a:gd name="connsiteX267" fmla="*/ 5872161 w 9551192"/>
              <a:gd name="connsiteY267" fmla="*/ 1364457 h 4024313"/>
              <a:gd name="connsiteX268" fmla="*/ 5638799 w 9551192"/>
              <a:gd name="connsiteY268" fmla="*/ 1493044 h 4024313"/>
              <a:gd name="connsiteX269" fmla="*/ 5300661 w 9551192"/>
              <a:gd name="connsiteY269" fmla="*/ 1593057 h 4024313"/>
              <a:gd name="connsiteX270" fmla="*/ 5274467 w 9551192"/>
              <a:gd name="connsiteY270" fmla="*/ 1662113 h 4024313"/>
              <a:gd name="connsiteX271" fmla="*/ 5107780 w 9551192"/>
              <a:gd name="connsiteY271" fmla="*/ 1719263 h 4024313"/>
              <a:gd name="connsiteX272" fmla="*/ 4998242 w 9551192"/>
              <a:gd name="connsiteY272" fmla="*/ 1790700 h 4024313"/>
              <a:gd name="connsiteX273" fmla="*/ 4969667 w 9551192"/>
              <a:gd name="connsiteY273" fmla="*/ 1907382 h 4024313"/>
              <a:gd name="connsiteX274" fmla="*/ 4905374 w 9551192"/>
              <a:gd name="connsiteY274" fmla="*/ 1983582 h 4024313"/>
              <a:gd name="connsiteX275" fmla="*/ 4905374 w 9551192"/>
              <a:gd name="connsiteY275" fmla="*/ 2052638 h 4024313"/>
              <a:gd name="connsiteX276" fmla="*/ 4831555 w 9551192"/>
              <a:gd name="connsiteY276" fmla="*/ 2088357 h 4024313"/>
              <a:gd name="connsiteX277" fmla="*/ 4831555 w 9551192"/>
              <a:gd name="connsiteY277" fmla="*/ 2190750 h 4024313"/>
              <a:gd name="connsiteX278" fmla="*/ 4819649 w 9551192"/>
              <a:gd name="connsiteY278" fmla="*/ 2233613 h 4024313"/>
              <a:gd name="connsiteX279" fmla="*/ 4905374 w 9551192"/>
              <a:gd name="connsiteY279" fmla="*/ 2300288 h 4024313"/>
              <a:gd name="connsiteX280" fmla="*/ 4893467 w 9551192"/>
              <a:gd name="connsiteY280" fmla="*/ 2397919 h 4024313"/>
              <a:gd name="connsiteX281" fmla="*/ 4884980 w 9551192"/>
              <a:gd name="connsiteY281" fmla="*/ 2404304 h 4024313"/>
              <a:gd name="connsiteX282" fmla="*/ 4705349 w 9551192"/>
              <a:gd name="connsiteY282" fmla="*/ 2712244 h 4024313"/>
              <a:gd name="connsiteX283" fmla="*/ 4679155 w 9551192"/>
              <a:gd name="connsiteY283" fmla="*/ 2726532 h 4024313"/>
              <a:gd name="connsiteX284" fmla="*/ 4629149 w 9551192"/>
              <a:gd name="connsiteY284" fmla="*/ 2705100 h 4024313"/>
              <a:gd name="connsiteX285" fmla="*/ 4610099 w 9551192"/>
              <a:gd name="connsiteY285" fmla="*/ 2733675 h 4024313"/>
              <a:gd name="connsiteX286" fmla="*/ 4641055 w 9551192"/>
              <a:gd name="connsiteY286" fmla="*/ 2757488 h 4024313"/>
              <a:gd name="connsiteX287" fmla="*/ 4681536 w 9551192"/>
              <a:gd name="connsiteY287" fmla="*/ 2757488 h 4024313"/>
              <a:gd name="connsiteX288" fmla="*/ 4686299 w 9551192"/>
              <a:gd name="connsiteY288" fmla="*/ 2778919 h 4024313"/>
              <a:gd name="connsiteX289" fmla="*/ 4652961 w 9551192"/>
              <a:gd name="connsiteY289" fmla="*/ 2805113 h 4024313"/>
              <a:gd name="connsiteX290" fmla="*/ 4624386 w 9551192"/>
              <a:gd name="connsiteY290" fmla="*/ 2850357 h 4024313"/>
              <a:gd name="connsiteX291" fmla="*/ 4491036 w 9551192"/>
              <a:gd name="connsiteY291" fmla="*/ 2907507 h 4024313"/>
              <a:gd name="connsiteX292" fmla="*/ 4231480 w 9551192"/>
              <a:gd name="connsiteY292" fmla="*/ 3121819 h 4024313"/>
              <a:gd name="connsiteX293" fmla="*/ 4195761 w 9551192"/>
              <a:gd name="connsiteY293" fmla="*/ 3240882 h 4024313"/>
              <a:gd name="connsiteX294" fmla="*/ 4140992 w 9551192"/>
              <a:gd name="connsiteY294" fmla="*/ 3374232 h 4024313"/>
              <a:gd name="connsiteX295" fmla="*/ 4074317 w 9551192"/>
              <a:gd name="connsiteY295" fmla="*/ 3524250 h 4024313"/>
              <a:gd name="connsiteX296" fmla="*/ 4071936 w 9551192"/>
              <a:gd name="connsiteY296" fmla="*/ 3717132 h 4024313"/>
              <a:gd name="connsiteX297" fmla="*/ 4148136 w 9551192"/>
              <a:gd name="connsiteY297" fmla="*/ 3838575 h 4024313"/>
              <a:gd name="connsiteX298" fmla="*/ 4169567 w 9551192"/>
              <a:gd name="connsiteY298" fmla="*/ 3840957 h 4024313"/>
              <a:gd name="connsiteX299" fmla="*/ 4186236 w 9551192"/>
              <a:gd name="connsiteY299" fmla="*/ 3867150 h 4024313"/>
              <a:gd name="connsiteX300" fmla="*/ 4288630 w 9551192"/>
              <a:gd name="connsiteY300" fmla="*/ 3926682 h 4024313"/>
              <a:gd name="connsiteX301" fmla="*/ 4319586 w 9551192"/>
              <a:gd name="connsiteY301" fmla="*/ 3971925 h 4024313"/>
              <a:gd name="connsiteX302" fmla="*/ 4262436 w 9551192"/>
              <a:gd name="connsiteY302" fmla="*/ 4024313 h 4024313"/>
              <a:gd name="connsiteX303" fmla="*/ 4114799 w 9551192"/>
              <a:gd name="connsiteY303" fmla="*/ 3981450 h 4024313"/>
              <a:gd name="connsiteX304" fmla="*/ 4060030 w 9551192"/>
              <a:gd name="connsiteY304" fmla="*/ 3988594 h 4024313"/>
              <a:gd name="connsiteX305" fmla="*/ 4010024 w 9551192"/>
              <a:gd name="connsiteY305" fmla="*/ 3945732 h 4024313"/>
              <a:gd name="connsiteX306" fmla="*/ 3910012 w 9551192"/>
              <a:gd name="connsiteY306" fmla="*/ 3914775 h 4024313"/>
              <a:gd name="connsiteX307" fmla="*/ 3745706 w 9551192"/>
              <a:gd name="connsiteY307" fmla="*/ 3829050 h 4024313"/>
              <a:gd name="connsiteX308" fmla="*/ 3336131 w 9551192"/>
              <a:gd name="connsiteY308" fmla="*/ 3662363 h 4024313"/>
              <a:gd name="connsiteX309" fmla="*/ 2901182 w 9551192"/>
              <a:gd name="connsiteY309" fmla="*/ 3554167 h 4024313"/>
              <a:gd name="connsiteX310" fmla="*/ 2793206 w 9551192"/>
              <a:gd name="connsiteY310" fmla="*/ 3538538 h 4024313"/>
              <a:gd name="connsiteX311" fmla="*/ 2578893 w 9551192"/>
              <a:gd name="connsiteY311" fmla="*/ 3512344 h 4024313"/>
              <a:gd name="connsiteX312" fmla="*/ 2419350 w 9551192"/>
              <a:gd name="connsiteY312" fmla="*/ 3533775 h 4024313"/>
              <a:gd name="connsiteX313" fmla="*/ 2386012 w 9551192"/>
              <a:gd name="connsiteY313" fmla="*/ 3500438 h 4024313"/>
              <a:gd name="connsiteX314" fmla="*/ 2357437 w 9551192"/>
              <a:gd name="connsiteY314" fmla="*/ 3500438 h 4024313"/>
              <a:gd name="connsiteX315" fmla="*/ 2371725 w 9551192"/>
              <a:gd name="connsiteY315" fmla="*/ 3545682 h 4024313"/>
              <a:gd name="connsiteX316" fmla="*/ 2221706 w 9551192"/>
              <a:gd name="connsiteY316" fmla="*/ 3562350 h 4024313"/>
              <a:gd name="connsiteX317" fmla="*/ 1838325 w 9551192"/>
              <a:gd name="connsiteY317" fmla="*/ 3669507 h 4024313"/>
              <a:gd name="connsiteX318" fmla="*/ 1733550 w 9551192"/>
              <a:gd name="connsiteY318" fmla="*/ 3652838 h 4024313"/>
              <a:gd name="connsiteX319" fmla="*/ 1666875 w 9551192"/>
              <a:gd name="connsiteY319" fmla="*/ 3657600 h 4024313"/>
              <a:gd name="connsiteX320" fmla="*/ 1419225 w 9551192"/>
              <a:gd name="connsiteY320" fmla="*/ 3564732 h 4024313"/>
              <a:gd name="connsiteX321" fmla="*/ 942975 w 9551192"/>
              <a:gd name="connsiteY321" fmla="*/ 3467100 h 4024313"/>
              <a:gd name="connsiteX322" fmla="*/ 664368 w 9551192"/>
              <a:gd name="connsiteY322" fmla="*/ 3455194 h 4024313"/>
              <a:gd name="connsiteX323" fmla="*/ 650081 w 9551192"/>
              <a:gd name="connsiteY323" fmla="*/ 3431382 h 4024313"/>
              <a:gd name="connsiteX324" fmla="*/ 714375 w 9551192"/>
              <a:gd name="connsiteY324" fmla="*/ 3417094 h 4024313"/>
              <a:gd name="connsiteX325" fmla="*/ 735806 w 9551192"/>
              <a:gd name="connsiteY325" fmla="*/ 3340894 h 4024313"/>
              <a:gd name="connsiteX326" fmla="*/ 800100 w 9551192"/>
              <a:gd name="connsiteY326" fmla="*/ 3319463 h 4024313"/>
              <a:gd name="connsiteX327" fmla="*/ 742950 w 9551192"/>
              <a:gd name="connsiteY327" fmla="*/ 3264694 h 4024313"/>
              <a:gd name="connsiteX328" fmla="*/ 747712 w 9551192"/>
              <a:gd name="connsiteY328" fmla="*/ 3226594 h 4024313"/>
              <a:gd name="connsiteX329" fmla="*/ 773906 w 9551192"/>
              <a:gd name="connsiteY329" fmla="*/ 3198019 h 4024313"/>
              <a:gd name="connsiteX330" fmla="*/ 819150 w 9551192"/>
              <a:gd name="connsiteY330" fmla="*/ 3100388 h 4024313"/>
              <a:gd name="connsiteX331" fmla="*/ 902493 w 9551192"/>
              <a:gd name="connsiteY331" fmla="*/ 3067050 h 4024313"/>
              <a:gd name="connsiteX332" fmla="*/ 900112 w 9551192"/>
              <a:gd name="connsiteY332" fmla="*/ 3040857 h 4024313"/>
              <a:gd name="connsiteX333" fmla="*/ 866775 w 9551192"/>
              <a:gd name="connsiteY333" fmla="*/ 3014663 h 4024313"/>
              <a:gd name="connsiteX334" fmla="*/ 866775 w 9551192"/>
              <a:gd name="connsiteY334" fmla="*/ 2983707 h 4024313"/>
              <a:gd name="connsiteX335" fmla="*/ 959643 w 9551192"/>
              <a:gd name="connsiteY335" fmla="*/ 2897982 h 4024313"/>
              <a:gd name="connsiteX336" fmla="*/ 959643 w 9551192"/>
              <a:gd name="connsiteY336" fmla="*/ 2869407 h 4024313"/>
              <a:gd name="connsiteX337" fmla="*/ 828675 w 9551192"/>
              <a:gd name="connsiteY337" fmla="*/ 2928938 h 4024313"/>
              <a:gd name="connsiteX338" fmla="*/ 795337 w 9551192"/>
              <a:gd name="connsiteY338" fmla="*/ 3050382 h 4024313"/>
              <a:gd name="connsiteX339" fmla="*/ 776287 w 9551192"/>
              <a:gd name="connsiteY339" fmla="*/ 3057525 h 4024313"/>
              <a:gd name="connsiteX340" fmla="*/ 731043 w 9551192"/>
              <a:gd name="connsiteY340" fmla="*/ 3026569 h 4024313"/>
              <a:gd name="connsiteX341" fmla="*/ 700087 w 9551192"/>
              <a:gd name="connsiteY341" fmla="*/ 3117057 h 4024313"/>
              <a:gd name="connsiteX342" fmla="*/ 709612 w 9551192"/>
              <a:gd name="connsiteY342" fmla="*/ 3148013 h 4024313"/>
              <a:gd name="connsiteX343" fmla="*/ 683418 w 9551192"/>
              <a:gd name="connsiteY343" fmla="*/ 3209925 h 4024313"/>
              <a:gd name="connsiteX344" fmla="*/ 666750 w 9551192"/>
              <a:gd name="connsiteY344" fmla="*/ 3209925 h 4024313"/>
              <a:gd name="connsiteX345" fmla="*/ 647700 w 9551192"/>
              <a:gd name="connsiteY345" fmla="*/ 3150394 h 4024313"/>
              <a:gd name="connsiteX346" fmla="*/ 626268 w 9551192"/>
              <a:gd name="connsiteY346" fmla="*/ 3155157 h 4024313"/>
              <a:gd name="connsiteX347" fmla="*/ 602456 w 9551192"/>
              <a:gd name="connsiteY347" fmla="*/ 3219450 h 4024313"/>
              <a:gd name="connsiteX348" fmla="*/ 583406 w 9551192"/>
              <a:gd name="connsiteY348" fmla="*/ 3202782 h 4024313"/>
              <a:gd name="connsiteX349" fmla="*/ 650081 w 9551192"/>
              <a:gd name="connsiteY349" fmla="*/ 2936082 h 4024313"/>
              <a:gd name="connsiteX350" fmla="*/ 695325 w 9551192"/>
              <a:gd name="connsiteY350" fmla="*/ 2895600 h 4024313"/>
              <a:gd name="connsiteX351" fmla="*/ 723900 w 9551192"/>
              <a:gd name="connsiteY351" fmla="*/ 2843213 h 4024313"/>
              <a:gd name="connsiteX352" fmla="*/ 745331 w 9551192"/>
              <a:gd name="connsiteY352" fmla="*/ 2828925 h 4024313"/>
              <a:gd name="connsiteX353" fmla="*/ 800100 w 9551192"/>
              <a:gd name="connsiteY353" fmla="*/ 2847975 h 4024313"/>
              <a:gd name="connsiteX354" fmla="*/ 807243 w 9551192"/>
              <a:gd name="connsiteY354" fmla="*/ 2843213 h 4024313"/>
              <a:gd name="connsiteX355" fmla="*/ 823912 w 9551192"/>
              <a:gd name="connsiteY355" fmla="*/ 2814638 h 4024313"/>
              <a:gd name="connsiteX356" fmla="*/ 766762 w 9551192"/>
              <a:gd name="connsiteY356" fmla="*/ 2807494 h 4024313"/>
              <a:gd name="connsiteX357" fmla="*/ 766762 w 9551192"/>
              <a:gd name="connsiteY357" fmla="*/ 2781300 h 4024313"/>
              <a:gd name="connsiteX358" fmla="*/ 745331 w 9551192"/>
              <a:gd name="connsiteY358" fmla="*/ 2736057 h 4024313"/>
              <a:gd name="connsiteX359" fmla="*/ 702468 w 9551192"/>
              <a:gd name="connsiteY359" fmla="*/ 2724150 h 4024313"/>
              <a:gd name="connsiteX360" fmla="*/ 707231 w 9551192"/>
              <a:gd name="connsiteY360" fmla="*/ 2705100 h 4024313"/>
              <a:gd name="connsiteX361" fmla="*/ 645318 w 9551192"/>
              <a:gd name="connsiteY361" fmla="*/ 2676525 h 4024313"/>
              <a:gd name="connsiteX362" fmla="*/ 600075 w 9551192"/>
              <a:gd name="connsiteY362" fmla="*/ 2707482 h 4024313"/>
              <a:gd name="connsiteX363" fmla="*/ 569118 w 9551192"/>
              <a:gd name="connsiteY363" fmla="*/ 2688432 h 4024313"/>
              <a:gd name="connsiteX364" fmla="*/ 492918 w 9551192"/>
              <a:gd name="connsiteY364" fmla="*/ 2731294 h 4024313"/>
              <a:gd name="connsiteX365" fmla="*/ 485775 w 9551192"/>
              <a:gd name="connsiteY365" fmla="*/ 2819400 h 4024313"/>
              <a:gd name="connsiteX366" fmla="*/ 433387 w 9551192"/>
              <a:gd name="connsiteY366" fmla="*/ 2864644 h 4024313"/>
              <a:gd name="connsiteX367" fmla="*/ 400050 w 9551192"/>
              <a:gd name="connsiteY367" fmla="*/ 2826544 h 4024313"/>
              <a:gd name="connsiteX368" fmla="*/ 340518 w 9551192"/>
              <a:gd name="connsiteY368" fmla="*/ 2805113 h 4024313"/>
              <a:gd name="connsiteX369" fmla="*/ 278606 w 9551192"/>
              <a:gd name="connsiteY369" fmla="*/ 2824163 h 4024313"/>
              <a:gd name="connsiteX370" fmla="*/ 252412 w 9551192"/>
              <a:gd name="connsiteY370" fmla="*/ 2847975 h 4024313"/>
              <a:gd name="connsiteX371" fmla="*/ 233362 w 9551192"/>
              <a:gd name="connsiteY371" fmla="*/ 2838450 h 4024313"/>
              <a:gd name="connsiteX372" fmla="*/ 161925 w 9551192"/>
              <a:gd name="connsiteY372" fmla="*/ 2890838 h 4024313"/>
              <a:gd name="connsiteX373" fmla="*/ 166687 w 9551192"/>
              <a:gd name="connsiteY373" fmla="*/ 2917032 h 4024313"/>
              <a:gd name="connsiteX374" fmla="*/ 207168 w 9551192"/>
              <a:gd name="connsiteY374" fmla="*/ 2907507 h 4024313"/>
              <a:gd name="connsiteX375" fmla="*/ 226218 w 9551192"/>
              <a:gd name="connsiteY375" fmla="*/ 2921794 h 4024313"/>
              <a:gd name="connsiteX376" fmla="*/ 290512 w 9551192"/>
              <a:gd name="connsiteY376" fmla="*/ 2886075 h 4024313"/>
              <a:gd name="connsiteX377" fmla="*/ 314325 w 9551192"/>
              <a:gd name="connsiteY377" fmla="*/ 2897982 h 4024313"/>
              <a:gd name="connsiteX378" fmla="*/ 266700 w 9551192"/>
              <a:gd name="connsiteY378" fmla="*/ 2943225 h 4024313"/>
              <a:gd name="connsiteX379" fmla="*/ 311943 w 9551192"/>
              <a:gd name="connsiteY379" fmla="*/ 2974182 h 4024313"/>
              <a:gd name="connsiteX380" fmla="*/ 330993 w 9551192"/>
              <a:gd name="connsiteY380" fmla="*/ 3040857 h 4024313"/>
              <a:gd name="connsiteX381" fmla="*/ 264318 w 9551192"/>
              <a:gd name="connsiteY381" fmla="*/ 3081338 h 4024313"/>
              <a:gd name="connsiteX382" fmla="*/ 273843 w 9551192"/>
              <a:gd name="connsiteY382" fmla="*/ 3121819 h 4024313"/>
              <a:gd name="connsiteX383" fmla="*/ 338137 w 9551192"/>
              <a:gd name="connsiteY383" fmla="*/ 3150394 h 4024313"/>
              <a:gd name="connsiteX384" fmla="*/ 364331 w 9551192"/>
              <a:gd name="connsiteY384" fmla="*/ 3140869 h 4024313"/>
              <a:gd name="connsiteX385" fmla="*/ 402431 w 9551192"/>
              <a:gd name="connsiteY385" fmla="*/ 3159919 h 4024313"/>
              <a:gd name="connsiteX386" fmla="*/ 402431 w 9551192"/>
              <a:gd name="connsiteY386" fmla="*/ 3183732 h 4024313"/>
              <a:gd name="connsiteX387" fmla="*/ 423862 w 9551192"/>
              <a:gd name="connsiteY387" fmla="*/ 3219450 h 4024313"/>
              <a:gd name="connsiteX388" fmla="*/ 461962 w 9551192"/>
              <a:gd name="connsiteY388" fmla="*/ 3219450 h 4024313"/>
              <a:gd name="connsiteX389" fmla="*/ 497681 w 9551192"/>
              <a:gd name="connsiteY389" fmla="*/ 3302794 h 4024313"/>
              <a:gd name="connsiteX390" fmla="*/ 531018 w 9551192"/>
              <a:gd name="connsiteY390" fmla="*/ 3312319 h 4024313"/>
              <a:gd name="connsiteX391" fmla="*/ 540543 w 9551192"/>
              <a:gd name="connsiteY391" fmla="*/ 3378994 h 4024313"/>
              <a:gd name="connsiteX392" fmla="*/ 616743 w 9551192"/>
              <a:gd name="connsiteY392" fmla="*/ 3419475 h 4024313"/>
              <a:gd name="connsiteX393" fmla="*/ 526256 w 9551192"/>
              <a:gd name="connsiteY393" fmla="*/ 3424238 h 4024313"/>
              <a:gd name="connsiteX394" fmla="*/ 316706 w 9551192"/>
              <a:gd name="connsiteY394" fmla="*/ 3431382 h 4024313"/>
              <a:gd name="connsiteX395" fmla="*/ 0 w 9551192"/>
              <a:gd name="connsiteY395" fmla="*/ 3490913 h 4024313"/>
              <a:gd name="connsiteX0" fmla="*/ 0 w 9551192"/>
              <a:gd name="connsiteY0" fmla="*/ 3490913 h 4024313"/>
              <a:gd name="connsiteX1" fmla="*/ 4643436 w 9551192"/>
              <a:gd name="connsiteY1" fmla="*/ 1090613 h 4024313"/>
              <a:gd name="connsiteX2" fmla="*/ 6372224 w 9551192"/>
              <a:gd name="connsiteY2" fmla="*/ 0 h 4024313"/>
              <a:gd name="connsiteX3" fmla="*/ 7508080 w 9551192"/>
              <a:gd name="connsiteY3" fmla="*/ 109538 h 4024313"/>
              <a:gd name="connsiteX4" fmla="*/ 8418819 w 9551192"/>
              <a:gd name="connsiteY4" fmla="*/ 360414 h 4024313"/>
              <a:gd name="connsiteX5" fmla="*/ 9072561 w 9551192"/>
              <a:gd name="connsiteY5" fmla="*/ 126207 h 4024313"/>
              <a:gd name="connsiteX6" fmla="*/ 9339261 w 9551192"/>
              <a:gd name="connsiteY6" fmla="*/ 197644 h 4024313"/>
              <a:gd name="connsiteX7" fmla="*/ 9339261 w 9551192"/>
              <a:gd name="connsiteY7" fmla="*/ 280988 h 4024313"/>
              <a:gd name="connsiteX8" fmla="*/ 9258299 w 9551192"/>
              <a:gd name="connsiteY8" fmla="*/ 378619 h 4024313"/>
              <a:gd name="connsiteX9" fmla="*/ 9217817 w 9551192"/>
              <a:gd name="connsiteY9" fmla="*/ 392907 h 4024313"/>
              <a:gd name="connsiteX10" fmla="*/ 9179717 w 9551192"/>
              <a:gd name="connsiteY10" fmla="*/ 471488 h 4024313"/>
              <a:gd name="connsiteX11" fmla="*/ 9129711 w 9551192"/>
              <a:gd name="connsiteY11" fmla="*/ 514350 h 4024313"/>
              <a:gd name="connsiteX12" fmla="*/ 9129711 w 9551192"/>
              <a:gd name="connsiteY12" fmla="*/ 542926 h 4024313"/>
              <a:gd name="connsiteX13" fmla="*/ 9165430 w 9551192"/>
              <a:gd name="connsiteY13" fmla="*/ 569119 h 4024313"/>
              <a:gd name="connsiteX14" fmla="*/ 9165430 w 9551192"/>
              <a:gd name="connsiteY14" fmla="*/ 602458 h 4024313"/>
              <a:gd name="connsiteX15" fmla="*/ 9115424 w 9551192"/>
              <a:gd name="connsiteY15" fmla="*/ 633414 h 4024313"/>
              <a:gd name="connsiteX16" fmla="*/ 9148761 w 9551192"/>
              <a:gd name="connsiteY16" fmla="*/ 714375 h 4024313"/>
              <a:gd name="connsiteX17" fmla="*/ 9091611 w 9551192"/>
              <a:gd name="connsiteY17" fmla="*/ 812007 h 4024313"/>
              <a:gd name="connsiteX18" fmla="*/ 9108280 w 9551192"/>
              <a:gd name="connsiteY18" fmla="*/ 871538 h 4024313"/>
              <a:gd name="connsiteX19" fmla="*/ 9146380 w 9551192"/>
              <a:gd name="connsiteY19" fmla="*/ 864394 h 4024313"/>
              <a:gd name="connsiteX20" fmla="*/ 9179717 w 9551192"/>
              <a:gd name="connsiteY20" fmla="*/ 890588 h 4024313"/>
              <a:gd name="connsiteX21" fmla="*/ 9239249 w 9551192"/>
              <a:gd name="connsiteY21" fmla="*/ 859632 h 4024313"/>
              <a:gd name="connsiteX22" fmla="*/ 9272586 w 9551192"/>
              <a:gd name="connsiteY22" fmla="*/ 888207 h 4024313"/>
              <a:gd name="connsiteX23" fmla="*/ 9265442 w 9551192"/>
              <a:gd name="connsiteY23" fmla="*/ 964407 h 4024313"/>
              <a:gd name="connsiteX24" fmla="*/ 9270205 w 9551192"/>
              <a:gd name="connsiteY24" fmla="*/ 1038225 h 4024313"/>
              <a:gd name="connsiteX25" fmla="*/ 9260680 w 9551192"/>
              <a:gd name="connsiteY25" fmla="*/ 1073944 h 4024313"/>
              <a:gd name="connsiteX26" fmla="*/ 9265442 w 9551192"/>
              <a:gd name="connsiteY26" fmla="*/ 1131094 h 4024313"/>
              <a:gd name="connsiteX27" fmla="*/ 9213055 w 9551192"/>
              <a:gd name="connsiteY27" fmla="*/ 1138238 h 4024313"/>
              <a:gd name="connsiteX28" fmla="*/ 9179717 w 9551192"/>
              <a:gd name="connsiteY28" fmla="*/ 1163090 h 4024313"/>
              <a:gd name="connsiteX29" fmla="*/ 9179717 w 9551192"/>
              <a:gd name="connsiteY29" fmla="*/ 1193007 h 4024313"/>
              <a:gd name="connsiteX30" fmla="*/ 9239249 w 9551192"/>
              <a:gd name="connsiteY30" fmla="*/ 1300163 h 4024313"/>
              <a:gd name="connsiteX31" fmla="*/ 9251155 w 9551192"/>
              <a:gd name="connsiteY31" fmla="*/ 1369219 h 4024313"/>
              <a:gd name="connsiteX32" fmla="*/ 9298780 w 9551192"/>
              <a:gd name="connsiteY32" fmla="*/ 1404938 h 4024313"/>
              <a:gd name="connsiteX33" fmla="*/ 9353549 w 9551192"/>
              <a:gd name="connsiteY33" fmla="*/ 1378744 h 4024313"/>
              <a:gd name="connsiteX34" fmla="*/ 9415461 w 9551192"/>
              <a:gd name="connsiteY34" fmla="*/ 1402557 h 4024313"/>
              <a:gd name="connsiteX35" fmla="*/ 9446417 w 9551192"/>
              <a:gd name="connsiteY35" fmla="*/ 1450182 h 4024313"/>
              <a:gd name="connsiteX36" fmla="*/ 9448799 w 9551192"/>
              <a:gd name="connsiteY36" fmla="*/ 1488282 h 4024313"/>
              <a:gd name="connsiteX37" fmla="*/ 9463086 w 9551192"/>
              <a:gd name="connsiteY37" fmla="*/ 1535907 h 4024313"/>
              <a:gd name="connsiteX38" fmla="*/ 9517855 w 9551192"/>
              <a:gd name="connsiteY38" fmla="*/ 1512094 h 4024313"/>
              <a:gd name="connsiteX39" fmla="*/ 9544049 w 9551192"/>
              <a:gd name="connsiteY39" fmla="*/ 1514475 h 4024313"/>
              <a:gd name="connsiteX40" fmla="*/ 9532142 w 9551192"/>
              <a:gd name="connsiteY40" fmla="*/ 1616869 h 4024313"/>
              <a:gd name="connsiteX41" fmla="*/ 9548811 w 9551192"/>
              <a:gd name="connsiteY41" fmla="*/ 1631157 h 4024313"/>
              <a:gd name="connsiteX42" fmla="*/ 9551192 w 9551192"/>
              <a:gd name="connsiteY42" fmla="*/ 1662113 h 4024313"/>
              <a:gd name="connsiteX43" fmla="*/ 9496424 w 9551192"/>
              <a:gd name="connsiteY43" fmla="*/ 1757363 h 4024313"/>
              <a:gd name="connsiteX44" fmla="*/ 9498805 w 9551192"/>
              <a:gd name="connsiteY44" fmla="*/ 1838325 h 4024313"/>
              <a:gd name="connsiteX45" fmla="*/ 9465467 w 9551192"/>
              <a:gd name="connsiteY45" fmla="*/ 1878807 h 4024313"/>
              <a:gd name="connsiteX46" fmla="*/ 9467849 w 9551192"/>
              <a:gd name="connsiteY46" fmla="*/ 1931194 h 4024313"/>
              <a:gd name="connsiteX47" fmla="*/ 9491661 w 9551192"/>
              <a:gd name="connsiteY47" fmla="*/ 1933575 h 4024313"/>
              <a:gd name="connsiteX48" fmla="*/ 9503567 w 9551192"/>
              <a:gd name="connsiteY48" fmla="*/ 1950244 h 4024313"/>
              <a:gd name="connsiteX49" fmla="*/ 9446417 w 9551192"/>
              <a:gd name="connsiteY49" fmla="*/ 2052638 h 4024313"/>
              <a:gd name="connsiteX50" fmla="*/ 9308305 w 9551192"/>
              <a:gd name="connsiteY50" fmla="*/ 2100263 h 4024313"/>
              <a:gd name="connsiteX51" fmla="*/ 9270205 w 9551192"/>
              <a:gd name="connsiteY51" fmla="*/ 2121694 h 4024313"/>
              <a:gd name="connsiteX52" fmla="*/ 9255917 w 9551192"/>
              <a:gd name="connsiteY52" fmla="*/ 2202657 h 4024313"/>
              <a:gd name="connsiteX53" fmla="*/ 9236867 w 9551192"/>
              <a:gd name="connsiteY53" fmla="*/ 2207419 h 4024313"/>
              <a:gd name="connsiteX54" fmla="*/ 9201149 w 9551192"/>
              <a:gd name="connsiteY54" fmla="*/ 2181225 h 4024313"/>
              <a:gd name="connsiteX55" fmla="*/ 9184480 w 9551192"/>
              <a:gd name="connsiteY55" fmla="*/ 2190750 h 4024313"/>
              <a:gd name="connsiteX56" fmla="*/ 9146380 w 9551192"/>
              <a:gd name="connsiteY56" fmla="*/ 2293144 h 4024313"/>
              <a:gd name="connsiteX57" fmla="*/ 9146380 w 9551192"/>
              <a:gd name="connsiteY57" fmla="*/ 2336007 h 4024313"/>
              <a:gd name="connsiteX58" fmla="*/ 9122567 w 9551192"/>
              <a:gd name="connsiteY58" fmla="*/ 2376488 h 4024313"/>
              <a:gd name="connsiteX59" fmla="*/ 9148761 w 9551192"/>
              <a:gd name="connsiteY59" fmla="*/ 2414588 h 4024313"/>
              <a:gd name="connsiteX60" fmla="*/ 9141617 w 9551192"/>
              <a:gd name="connsiteY60" fmla="*/ 2466975 h 4024313"/>
              <a:gd name="connsiteX61" fmla="*/ 9110661 w 9551192"/>
              <a:gd name="connsiteY61" fmla="*/ 2493169 h 4024313"/>
              <a:gd name="connsiteX62" fmla="*/ 9082086 w 9551192"/>
              <a:gd name="connsiteY62" fmla="*/ 2576513 h 4024313"/>
              <a:gd name="connsiteX63" fmla="*/ 9059178 w 9551192"/>
              <a:gd name="connsiteY63" fmla="*/ 2592020 h 4024313"/>
              <a:gd name="connsiteX64" fmla="*/ 9036842 w 9551192"/>
              <a:gd name="connsiteY64" fmla="*/ 2695575 h 4024313"/>
              <a:gd name="connsiteX65" fmla="*/ 8924924 w 9551192"/>
              <a:gd name="connsiteY65" fmla="*/ 2774157 h 4024313"/>
              <a:gd name="connsiteX66" fmla="*/ 8982074 w 9551192"/>
              <a:gd name="connsiteY66" fmla="*/ 2800350 h 4024313"/>
              <a:gd name="connsiteX67" fmla="*/ 8982074 w 9551192"/>
              <a:gd name="connsiteY67" fmla="*/ 2819400 h 4024313"/>
              <a:gd name="connsiteX68" fmla="*/ 8913017 w 9551192"/>
              <a:gd name="connsiteY68" fmla="*/ 2838450 h 4024313"/>
              <a:gd name="connsiteX69" fmla="*/ 8898730 w 9551192"/>
              <a:gd name="connsiteY69" fmla="*/ 2821782 h 4024313"/>
              <a:gd name="connsiteX70" fmla="*/ 8882061 w 9551192"/>
              <a:gd name="connsiteY70" fmla="*/ 2828925 h 4024313"/>
              <a:gd name="connsiteX71" fmla="*/ 8834436 w 9551192"/>
              <a:gd name="connsiteY71" fmla="*/ 2847975 h 4024313"/>
              <a:gd name="connsiteX72" fmla="*/ 8805861 w 9551192"/>
              <a:gd name="connsiteY72" fmla="*/ 2909888 h 4024313"/>
              <a:gd name="connsiteX73" fmla="*/ 8748711 w 9551192"/>
              <a:gd name="connsiteY73" fmla="*/ 2921794 h 4024313"/>
              <a:gd name="connsiteX74" fmla="*/ 8691561 w 9551192"/>
              <a:gd name="connsiteY74" fmla="*/ 2988469 h 4024313"/>
              <a:gd name="connsiteX75" fmla="*/ 8698705 w 9551192"/>
              <a:gd name="connsiteY75" fmla="*/ 3048000 h 4024313"/>
              <a:gd name="connsiteX76" fmla="*/ 8672511 w 9551192"/>
              <a:gd name="connsiteY76" fmla="*/ 3086100 h 4024313"/>
              <a:gd name="connsiteX77" fmla="*/ 8653461 w 9551192"/>
              <a:gd name="connsiteY77" fmla="*/ 3105150 h 4024313"/>
              <a:gd name="connsiteX78" fmla="*/ 8651080 w 9551192"/>
              <a:gd name="connsiteY78" fmla="*/ 3171825 h 4024313"/>
              <a:gd name="connsiteX79" fmla="*/ 8582024 w 9551192"/>
              <a:gd name="connsiteY79" fmla="*/ 3212307 h 4024313"/>
              <a:gd name="connsiteX80" fmla="*/ 8582024 w 9551192"/>
              <a:gd name="connsiteY80" fmla="*/ 3257550 h 4024313"/>
              <a:gd name="connsiteX81" fmla="*/ 8553449 w 9551192"/>
              <a:gd name="connsiteY81" fmla="*/ 3286125 h 4024313"/>
              <a:gd name="connsiteX82" fmla="*/ 8553449 w 9551192"/>
              <a:gd name="connsiteY82" fmla="*/ 3395663 h 4024313"/>
              <a:gd name="connsiteX83" fmla="*/ 8586786 w 9551192"/>
              <a:gd name="connsiteY83" fmla="*/ 3419475 h 4024313"/>
              <a:gd name="connsiteX84" fmla="*/ 8558211 w 9551192"/>
              <a:gd name="connsiteY84" fmla="*/ 3481388 h 4024313"/>
              <a:gd name="connsiteX85" fmla="*/ 8589167 w 9551192"/>
              <a:gd name="connsiteY85" fmla="*/ 3493294 h 4024313"/>
              <a:gd name="connsiteX86" fmla="*/ 8589167 w 9551192"/>
              <a:gd name="connsiteY86" fmla="*/ 3505200 h 4024313"/>
              <a:gd name="connsiteX87" fmla="*/ 8622505 w 9551192"/>
              <a:gd name="connsiteY87" fmla="*/ 3531394 h 4024313"/>
              <a:gd name="connsiteX88" fmla="*/ 8617742 w 9551192"/>
              <a:gd name="connsiteY88" fmla="*/ 3579019 h 4024313"/>
              <a:gd name="connsiteX89" fmla="*/ 8589167 w 9551192"/>
              <a:gd name="connsiteY89" fmla="*/ 3583782 h 4024313"/>
              <a:gd name="connsiteX90" fmla="*/ 8579642 w 9551192"/>
              <a:gd name="connsiteY90" fmla="*/ 3621882 h 4024313"/>
              <a:gd name="connsiteX91" fmla="*/ 8527255 w 9551192"/>
              <a:gd name="connsiteY91" fmla="*/ 3612357 h 4024313"/>
              <a:gd name="connsiteX92" fmla="*/ 8486774 w 9551192"/>
              <a:gd name="connsiteY92" fmla="*/ 3631407 h 4024313"/>
              <a:gd name="connsiteX93" fmla="*/ 8446292 w 9551192"/>
              <a:gd name="connsiteY93" fmla="*/ 3621882 h 4024313"/>
              <a:gd name="connsiteX94" fmla="*/ 8467724 w 9551192"/>
              <a:gd name="connsiteY94" fmla="*/ 3586163 h 4024313"/>
              <a:gd name="connsiteX95" fmla="*/ 8472486 w 9551192"/>
              <a:gd name="connsiteY95" fmla="*/ 3507582 h 4024313"/>
              <a:gd name="connsiteX96" fmla="*/ 8498680 w 9551192"/>
              <a:gd name="connsiteY96" fmla="*/ 3481388 h 4024313"/>
              <a:gd name="connsiteX97" fmla="*/ 8474867 w 9551192"/>
              <a:gd name="connsiteY97" fmla="*/ 3450432 h 4024313"/>
              <a:gd name="connsiteX98" fmla="*/ 8417717 w 9551192"/>
              <a:gd name="connsiteY98" fmla="*/ 3469482 h 4024313"/>
              <a:gd name="connsiteX99" fmla="*/ 8417717 w 9551192"/>
              <a:gd name="connsiteY99" fmla="*/ 3531394 h 4024313"/>
              <a:gd name="connsiteX100" fmla="*/ 8398667 w 9551192"/>
              <a:gd name="connsiteY100" fmla="*/ 3562350 h 4024313"/>
              <a:gd name="connsiteX101" fmla="*/ 8381999 w 9551192"/>
              <a:gd name="connsiteY101" fmla="*/ 3521869 h 4024313"/>
              <a:gd name="connsiteX102" fmla="*/ 8355805 w 9551192"/>
              <a:gd name="connsiteY102" fmla="*/ 3500438 h 4024313"/>
              <a:gd name="connsiteX103" fmla="*/ 8334374 w 9551192"/>
              <a:gd name="connsiteY103" fmla="*/ 3531394 h 4024313"/>
              <a:gd name="connsiteX104" fmla="*/ 8362949 w 9551192"/>
              <a:gd name="connsiteY104" fmla="*/ 3574257 h 4024313"/>
              <a:gd name="connsiteX105" fmla="*/ 8301036 w 9551192"/>
              <a:gd name="connsiteY105" fmla="*/ 3576638 h 4024313"/>
              <a:gd name="connsiteX106" fmla="*/ 8284367 w 9551192"/>
              <a:gd name="connsiteY106" fmla="*/ 3600450 h 4024313"/>
              <a:gd name="connsiteX107" fmla="*/ 8229599 w 9551192"/>
              <a:gd name="connsiteY107" fmla="*/ 3612357 h 4024313"/>
              <a:gd name="connsiteX108" fmla="*/ 8215311 w 9551192"/>
              <a:gd name="connsiteY108" fmla="*/ 3640932 h 4024313"/>
              <a:gd name="connsiteX109" fmla="*/ 8224836 w 9551192"/>
              <a:gd name="connsiteY109" fmla="*/ 3676650 h 4024313"/>
              <a:gd name="connsiteX110" fmla="*/ 8172449 w 9551192"/>
              <a:gd name="connsiteY110" fmla="*/ 3748088 h 4024313"/>
              <a:gd name="connsiteX111" fmla="*/ 8136730 w 9551192"/>
              <a:gd name="connsiteY111" fmla="*/ 3759994 h 4024313"/>
              <a:gd name="connsiteX112" fmla="*/ 8081961 w 9551192"/>
              <a:gd name="connsiteY112" fmla="*/ 3748088 h 4024313"/>
              <a:gd name="connsiteX113" fmla="*/ 8053386 w 9551192"/>
              <a:gd name="connsiteY113" fmla="*/ 3819525 h 4024313"/>
              <a:gd name="connsiteX114" fmla="*/ 8029574 w 9551192"/>
              <a:gd name="connsiteY114" fmla="*/ 3814763 h 4024313"/>
              <a:gd name="connsiteX115" fmla="*/ 7981949 w 9551192"/>
              <a:gd name="connsiteY115" fmla="*/ 3819525 h 4024313"/>
              <a:gd name="connsiteX116" fmla="*/ 7965280 w 9551192"/>
              <a:gd name="connsiteY116" fmla="*/ 3860007 h 4024313"/>
              <a:gd name="connsiteX117" fmla="*/ 7905749 w 9551192"/>
              <a:gd name="connsiteY117" fmla="*/ 3867150 h 4024313"/>
              <a:gd name="connsiteX118" fmla="*/ 7896224 w 9551192"/>
              <a:gd name="connsiteY118" fmla="*/ 3905250 h 4024313"/>
              <a:gd name="connsiteX119" fmla="*/ 7831930 w 9551192"/>
              <a:gd name="connsiteY119" fmla="*/ 3900488 h 4024313"/>
              <a:gd name="connsiteX120" fmla="*/ 7831930 w 9551192"/>
              <a:gd name="connsiteY120" fmla="*/ 3957638 h 4024313"/>
              <a:gd name="connsiteX121" fmla="*/ 7815261 w 9551192"/>
              <a:gd name="connsiteY121" fmla="*/ 3986213 h 4024313"/>
              <a:gd name="connsiteX122" fmla="*/ 7758111 w 9551192"/>
              <a:gd name="connsiteY122" fmla="*/ 3948113 h 4024313"/>
              <a:gd name="connsiteX123" fmla="*/ 7700961 w 9551192"/>
              <a:gd name="connsiteY123" fmla="*/ 3945732 h 4024313"/>
              <a:gd name="connsiteX124" fmla="*/ 7703342 w 9551192"/>
              <a:gd name="connsiteY124" fmla="*/ 3893344 h 4024313"/>
              <a:gd name="connsiteX125" fmla="*/ 7677149 w 9551192"/>
              <a:gd name="connsiteY125" fmla="*/ 3881438 h 4024313"/>
              <a:gd name="connsiteX126" fmla="*/ 7653336 w 9551192"/>
              <a:gd name="connsiteY126" fmla="*/ 3910013 h 4024313"/>
              <a:gd name="connsiteX127" fmla="*/ 7634286 w 9551192"/>
              <a:gd name="connsiteY127" fmla="*/ 3879057 h 4024313"/>
              <a:gd name="connsiteX128" fmla="*/ 7639049 w 9551192"/>
              <a:gd name="connsiteY128" fmla="*/ 3833813 h 4024313"/>
              <a:gd name="connsiteX129" fmla="*/ 7612855 w 9551192"/>
              <a:gd name="connsiteY129" fmla="*/ 3798094 h 4024313"/>
              <a:gd name="connsiteX130" fmla="*/ 7548561 w 9551192"/>
              <a:gd name="connsiteY130" fmla="*/ 3810000 h 4024313"/>
              <a:gd name="connsiteX131" fmla="*/ 7539036 w 9551192"/>
              <a:gd name="connsiteY131" fmla="*/ 3852863 h 4024313"/>
              <a:gd name="connsiteX132" fmla="*/ 7505699 w 9551192"/>
              <a:gd name="connsiteY132" fmla="*/ 3810000 h 4024313"/>
              <a:gd name="connsiteX133" fmla="*/ 7508080 w 9551192"/>
              <a:gd name="connsiteY133" fmla="*/ 3733800 h 4024313"/>
              <a:gd name="connsiteX134" fmla="*/ 7469980 w 9551192"/>
              <a:gd name="connsiteY134" fmla="*/ 3714750 h 4024313"/>
              <a:gd name="connsiteX135" fmla="*/ 7424736 w 9551192"/>
              <a:gd name="connsiteY135" fmla="*/ 3714750 h 4024313"/>
              <a:gd name="connsiteX136" fmla="*/ 7396161 w 9551192"/>
              <a:gd name="connsiteY136" fmla="*/ 3662363 h 4024313"/>
              <a:gd name="connsiteX137" fmla="*/ 7405686 w 9551192"/>
              <a:gd name="connsiteY137" fmla="*/ 3600450 h 4024313"/>
              <a:gd name="connsiteX138" fmla="*/ 7429499 w 9551192"/>
              <a:gd name="connsiteY138" fmla="*/ 3600450 h 4024313"/>
              <a:gd name="connsiteX139" fmla="*/ 7446167 w 9551192"/>
              <a:gd name="connsiteY139" fmla="*/ 3571875 h 4024313"/>
              <a:gd name="connsiteX140" fmla="*/ 7508080 w 9551192"/>
              <a:gd name="connsiteY140" fmla="*/ 3579019 h 4024313"/>
              <a:gd name="connsiteX141" fmla="*/ 7500936 w 9551192"/>
              <a:gd name="connsiteY141" fmla="*/ 3538538 h 4024313"/>
              <a:gd name="connsiteX142" fmla="*/ 7481886 w 9551192"/>
              <a:gd name="connsiteY142" fmla="*/ 3505200 h 4024313"/>
              <a:gd name="connsiteX143" fmla="*/ 7446167 w 9551192"/>
              <a:gd name="connsiteY143" fmla="*/ 3519488 h 4024313"/>
              <a:gd name="connsiteX144" fmla="*/ 7417592 w 9551192"/>
              <a:gd name="connsiteY144" fmla="*/ 3509963 h 4024313"/>
              <a:gd name="connsiteX145" fmla="*/ 7415211 w 9551192"/>
              <a:gd name="connsiteY145" fmla="*/ 3448050 h 4024313"/>
              <a:gd name="connsiteX146" fmla="*/ 7367586 w 9551192"/>
              <a:gd name="connsiteY146" fmla="*/ 3393282 h 4024313"/>
              <a:gd name="connsiteX147" fmla="*/ 7300161 w 9551192"/>
              <a:gd name="connsiteY147" fmla="*/ 3356837 h 4024313"/>
              <a:gd name="connsiteX148" fmla="*/ 7227092 w 9551192"/>
              <a:gd name="connsiteY148" fmla="*/ 3383757 h 4024313"/>
              <a:gd name="connsiteX149" fmla="*/ 7208042 w 9551192"/>
              <a:gd name="connsiteY149" fmla="*/ 3357563 h 4024313"/>
              <a:gd name="connsiteX150" fmla="*/ 7212805 w 9551192"/>
              <a:gd name="connsiteY150" fmla="*/ 3309938 h 4024313"/>
              <a:gd name="connsiteX151" fmla="*/ 7219949 w 9551192"/>
              <a:gd name="connsiteY151" fmla="*/ 3240882 h 4024313"/>
              <a:gd name="connsiteX152" fmla="*/ 7205661 w 9551192"/>
              <a:gd name="connsiteY152" fmla="*/ 3167063 h 4024313"/>
              <a:gd name="connsiteX153" fmla="*/ 7222330 w 9551192"/>
              <a:gd name="connsiteY153" fmla="*/ 3133725 h 4024313"/>
              <a:gd name="connsiteX154" fmla="*/ 7248524 w 9551192"/>
              <a:gd name="connsiteY154" fmla="*/ 3081338 h 4024313"/>
              <a:gd name="connsiteX155" fmla="*/ 7286624 w 9551192"/>
              <a:gd name="connsiteY155" fmla="*/ 3071813 h 4024313"/>
              <a:gd name="connsiteX156" fmla="*/ 7327105 w 9551192"/>
              <a:gd name="connsiteY156" fmla="*/ 3040857 h 4024313"/>
              <a:gd name="connsiteX157" fmla="*/ 7331867 w 9551192"/>
              <a:gd name="connsiteY157" fmla="*/ 3009900 h 4024313"/>
              <a:gd name="connsiteX158" fmla="*/ 7353299 w 9551192"/>
              <a:gd name="connsiteY158" fmla="*/ 2933700 h 4024313"/>
              <a:gd name="connsiteX159" fmla="*/ 7419974 w 9551192"/>
              <a:gd name="connsiteY159" fmla="*/ 2902744 h 4024313"/>
              <a:gd name="connsiteX160" fmla="*/ 7417592 w 9551192"/>
              <a:gd name="connsiteY160" fmla="*/ 2819400 h 4024313"/>
              <a:gd name="connsiteX161" fmla="*/ 7377111 w 9551192"/>
              <a:gd name="connsiteY161" fmla="*/ 2783682 h 4024313"/>
              <a:gd name="connsiteX162" fmla="*/ 7377111 w 9551192"/>
              <a:gd name="connsiteY162" fmla="*/ 2755107 h 4024313"/>
              <a:gd name="connsiteX163" fmla="*/ 7367586 w 9551192"/>
              <a:gd name="connsiteY163" fmla="*/ 2717007 h 4024313"/>
              <a:gd name="connsiteX164" fmla="*/ 7319961 w 9551192"/>
              <a:gd name="connsiteY164" fmla="*/ 2614613 h 4024313"/>
              <a:gd name="connsiteX165" fmla="*/ 7319961 w 9551192"/>
              <a:gd name="connsiteY165" fmla="*/ 2512219 h 4024313"/>
              <a:gd name="connsiteX166" fmla="*/ 7296149 w 9551192"/>
              <a:gd name="connsiteY166" fmla="*/ 2450307 h 4024313"/>
              <a:gd name="connsiteX167" fmla="*/ 7319961 w 9551192"/>
              <a:gd name="connsiteY167" fmla="*/ 2400300 h 4024313"/>
              <a:gd name="connsiteX168" fmla="*/ 7386636 w 9551192"/>
              <a:gd name="connsiteY168" fmla="*/ 2452688 h 4024313"/>
              <a:gd name="connsiteX169" fmla="*/ 7400924 w 9551192"/>
              <a:gd name="connsiteY169" fmla="*/ 2421732 h 4024313"/>
              <a:gd name="connsiteX170" fmla="*/ 7358061 w 9551192"/>
              <a:gd name="connsiteY170" fmla="*/ 2366963 h 4024313"/>
              <a:gd name="connsiteX171" fmla="*/ 7327105 w 9551192"/>
              <a:gd name="connsiteY171" fmla="*/ 2278857 h 4024313"/>
              <a:gd name="connsiteX172" fmla="*/ 7422355 w 9551192"/>
              <a:gd name="connsiteY172" fmla="*/ 2235994 h 4024313"/>
              <a:gd name="connsiteX173" fmla="*/ 7405686 w 9551192"/>
              <a:gd name="connsiteY173" fmla="*/ 2185988 h 4024313"/>
              <a:gd name="connsiteX174" fmla="*/ 7360442 w 9551192"/>
              <a:gd name="connsiteY174" fmla="*/ 2178844 h 4024313"/>
              <a:gd name="connsiteX175" fmla="*/ 7350917 w 9551192"/>
              <a:gd name="connsiteY175" fmla="*/ 2152650 h 4024313"/>
              <a:gd name="connsiteX176" fmla="*/ 7303292 w 9551192"/>
              <a:gd name="connsiteY176" fmla="*/ 2152650 h 4024313"/>
              <a:gd name="connsiteX177" fmla="*/ 7286624 w 9551192"/>
              <a:gd name="connsiteY177" fmla="*/ 2121694 h 4024313"/>
              <a:gd name="connsiteX178" fmla="*/ 7315199 w 9551192"/>
              <a:gd name="connsiteY178" fmla="*/ 2085975 h 4024313"/>
              <a:gd name="connsiteX179" fmla="*/ 7303292 w 9551192"/>
              <a:gd name="connsiteY179" fmla="*/ 2007394 h 4024313"/>
              <a:gd name="connsiteX180" fmla="*/ 7360442 w 9551192"/>
              <a:gd name="connsiteY180" fmla="*/ 1926432 h 4024313"/>
              <a:gd name="connsiteX181" fmla="*/ 7398542 w 9551192"/>
              <a:gd name="connsiteY181" fmla="*/ 1935957 h 4024313"/>
              <a:gd name="connsiteX182" fmla="*/ 7486649 w 9551192"/>
              <a:gd name="connsiteY182" fmla="*/ 1831182 h 4024313"/>
              <a:gd name="connsiteX183" fmla="*/ 7454097 w 9551192"/>
              <a:gd name="connsiteY183" fmla="*/ 1745153 h 4024313"/>
              <a:gd name="connsiteX184" fmla="*/ 7453311 w 9551192"/>
              <a:gd name="connsiteY184" fmla="*/ 1745457 h 4024313"/>
              <a:gd name="connsiteX185" fmla="*/ 7417592 w 9551192"/>
              <a:gd name="connsiteY185" fmla="*/ 1662113 h 4024313"/>
              <a:gd name="connsiteX186" fmla="*/ 7408067 w 9551192"/>
              <a:gd name="connsiteY186" fmla="*/ 1583532 h 4024313"/>
              <a:gd name="connsiteX187" fmla="*/ 7381874 w 9551192"/>
              <a:gd name="connsiteY187" fmla="*/ 1578769 h 4024313"/>
              <a:gd name="connsiteX188" fmla="*/ 7339011 w 9551192"/>
              <a:gd name="connsiteY188" fmla="*/ 1431132 h 4024313"/>
              <a:gd name="connsiteX189" fmla="*/ 7343774 w 9551192"/>
              <a:gd name="connsiteY189" fmla="*/ 1373982 h 4024313"/>
              <a:gd name="connsiteX190" fmla="*/ 7384255 w 9551192"/>
              <a:gd name="connsiteY190" fmla="*/ 1409700 h 4024313"/>
              <a:gd name="connsiteX191" fmla="*/ 7410449 w 9551192"/>
              <a:gd name="connsiteY191" fmla="*/ 1409700 h 4024313"/>
              <a:gd name="connsiteX192" fmla="*/ 7410449 w 9551192"/>
              <a:gd name="connsiteY192" fmla="*/ 1340644 h 4024313"/>
              <a:gd name="connsiteX193" fmla="*/ 7381874 w 9551192"/>
              <a:gd name="connsiteY193" fmla="*/ 1316832 h 4024313"/>
              <a:gd name="connsiteX194" fmla="*/ 7389017 w 9551192"/>
              <a:gd name="connsiteY194" fmla="*/ 1238250 h 4024313"/>
              <a:gd name="connsiteX195" fmla="*/ 7434261 w 9551192"/>
              <a:gd name="connsiteY195" fmla="*/ 1176338 h 4024313"/>
              <a:gd name="connsiteX196" fmla="*/ 7429499 w 9551192"/>
              <a:gd name="connsiteY196" fmla="*/ 1107282 h 4024313"/>
              <a:gd name="connsiteX197" fmla="*/ 7477124 w 9551192"/>
              <a:gd name="connsiteY197" fmla="*/ 1021557 h 4024313"/>
              <a:gd name="connsiteX198" fmla="*/ 7596186 w 9551192"/>
              <a:gd name="connsiteY198" fmla="*/ 1066800 h 4024313"/>
              <a:gd name="connsiteX199" fmla="*/ 7596186 w 9551192"/>
              <a:gd name="connsiteY199" fmla="*/ 1042988 h 4024313"/>
              <a:gd name="connsiteX200" fmla="*/ 7710486 w 9551192"/>
              <a:gd name="connsiteY200" fmla="*/ 1035844 h 4024313"/>
              <a:gd name="connsiteX201" fmla="*/ 7743824 w 9551192"/>
              <a:gd name="connsiteY201" fmla="*/ 1062038 h 4024313"/>
              <a:gd name="connsiteX202" fmla="*/ 7786686 w 9551192"/>
              <a:gd name="connsiteY202" fmla="*/ 1062038 h 4024313"/>
              <a:gd name="connsiteX203" fmla="*/ 7820024 w 9551192"/>
              <a:gd name="connsiteY203" fmla="*/ 1092994 h 4024313"/>
              <a:gd name="connsiteX204" fmla="*/ 7872411 w 9551192"/>
              <a:gd name="connsiteY204" fmla="*/ 1069182 h 4024313"/>
              <a:gd name="connsiteX205" fmla="*/ 7981949 w 9551192"/>
              <a:gd name="connsiteY205" fmla="*/ 1035844 h 4024313"/>
              <a:gd name="connsiteX206" fmla="*/ 8017667 w 9551192"/>
              <a:gd name="connsiteY206" fmla="*/ 1052513 h 4024313"/>
              <a:gd name="connsiteX207" fmla="*/ 8051005 w 9551192"/>
              <a:gd name="connsiteY207" fmla="*/ 1023938 h 4024313"/>
              <a:gd name="connsiteX208" fmla="*/ 8072436 w 9551192"/>
              <a:gd name="connsiteY208" fmla="*/ 1083469 h 4024313"/>
              <a:gd name="connsiteX209" fmla="*/ 8117680 w 9551192"/>
              <a:gd name="connsiteY209" fmla="*/ 1042988 h 4024313"/>
              <a:gd name="connsiteX210" fmla="*/ 8086724 w 9551192"/>
              <a:gd name="connsiteY210" fmla="*/ 969169 h 4024313"/>
              <a:gd name="connsiteX211" fmla="*/ 8122442 w 9551192"/>
              <a:gd name="connsiteY211" fmla="*/ 935832 h 4024313"/>
              <a:gd name="connsiteX212" fmla="*/ 8122442 w 9551192"/>
              <a:gd name="connsiteY212" fmla="*/ 919163 h 4024313"/>
              <a:gd name="connsiteX213" fmla="*/ 8158161 w 9551192"/>
              <a:gd name="connsiteY213" fmla="*/ 883444 h 4024313"/>
              <a:gd name="connsiteX214" fmla="*/ 8160542 w 9551192"/>
              <a:gd name="connsiteY214" fmla="*/ 847725 h 4024313"/>
              <a:gd name="connsiteX215" fmla="*/ 8072436 w 9551192"/>
              <a:gd name="connsiteY215" fmla="*/ 823913 h 4024313"/>
              <a:gd name="connsiteX216" fmla="*/ 8074817 w 9551192"/>
              <a:gd name="connsiteY216" fmla="*/ 862013 h 4024313"/>
              <a:gd name="connsiteX217" fmla="*/ 8039099 w 9551192"/>
              <a:gd name="connsiteY217" fmla="*/ 859632 h 4024313"/>
              <a:gd name="connsiteX218" fmla="*/ 8022430 w 9551192"/>
              <a:gd name="connsiteY218" fmla="*/ 781050 h 4024313"/>
              <a:gd name="connsiteX219" fmla="*/ 7941467 w 9551192"/>
              <a:gd name="connsiteY219" fmla="*/ 676275 h 4024313"/>
              <a:gd name="connsiteX220" fmla="*/ 7905749 w 9551192"/>
              <a:gd name="connsiteY220" fmla="*/ 671513 h 4024313"/>
              <a:gd name="connsiteX221" fmla="*/ 7784305 w 9551192"/>
              <a:gd name="connsiteY221" fmla="*/ 488157 h 4024313"/>
              <a:gd name="connsiteX222" fmla="*/ 7443786 w 9551192"/>
              <a:gd name="connsiteY222" fmla="*/ 314325 h 4024313"/>
              <a:gd name="connsiteX223" fmla="*/ 7005636 w 9551192"/>
              <a:gd name="connsiteY223" fmla="*/ 238126 h 4024313"/>
              <a:gd name="connsiteX224" fmla="*/ 6967536 w 9551192"/>
              <a:gd name="connsiteY224" fmla="*/ 214313 h 4024313"/>
              <a:gd name="connsiteX225" fmla="*/ 6960392 w 9551192"/>
              <a:gd name="connsiteY225" fmla="*/ 185739 h 4024313"/>
              <a:gd name="connsiteX226" fmla="*/ 6919911 w 9551192"/>
              <a:gd name="connsiteY226" fmla="*/ 169070 h 4024313"/>
              <a:gd name="connsiteX227" fmla="*/ 6898480 w 9551192"/>
              <a:gd name="connsiteY227" fmla="*/ 178594 h 4024313"/>
              <a:gd name="connsiteX228" fmla="*/ 6948486 w 9551192"/>
              <a:gd name="connsiteY228" fmla="*/ 250032 h 4024313"/>
              <a:gd name="connsiteX229" fmla="*/ 6612730 w 9551192"/>
              <a:gd name="connsiteY229" fmla="*/ 383382 h 4024313"/>
              <a:gd name="connsiteX230" fmla="*/ 6424611 w 9551192"/>
              <a:gd name="connsiteY230" fmla="*/ 381001 h 4024313"/>
              <a:gd name="connsiteX231" fmla="*/ 6241255 w 9551192"/>
              <a:gd name="connsiteY231" fmla="*/ 416719 h 4024313"/>
              <a:gd name="connsiteX232" fmla="*/ 6224586 w 9551192"/>
              <a:gd name="connsiteY232" fmla="*/ 445294 h 4024313"/>
              <a:gd name="connsiteX233" fmla="*/ 6143624 w 9551192"/>
              <a:gd name="connsiteY233" fmla="*/ 473870 h 4024313"/>
              <a:gd name="connsiteX234" fmla="*/ 6088855 w 9551192"/>
              <a:gd name="connsiteY234" fmla="*/ 692944 h 4024313"/>
              <a:gd name="connsiteX235" fmla="*/ 6050755 w 9551192"/>
              <a:gd name="connsiteY235" fmla="*/ 766763 h 4024313"/>
              <a:gd name="connsiteX236" fmla="*/ 5938836 w 9551192"/>
              <a:gd name="connsiteY236" fmla="*/ 854869 h 4024313"/>
              <a:gd name="connsiteX237" fmla="*/ 5960267 w 9551192"/>
              <a:gd name="connsiteY237" fmla="*/ 885825 h 4024313"/>
              <a:gd name="connsiteX238" fmla="*/ 5962649 w 9551192"/>
              <a:gd name="connsiteY238" fmla="*/ 902494 h 4024313"/>
              <a:gd name="connsiteX239" fmla="*/ 5929311 w 9551192"/>
              <a:gd name="connsiteY239" fmla="*/ 921544 h 4024313"/>
              <a:gd name="connsiteX240" fmla="*/ 5869780 w 9551192"/>
              <a:gd name="connsiteY240" fmla="*/ 892969 h 4024313"/>
              <a:gd name="connsiteX241" fmla="*/ 5857874 w 9551192"/>
              <a:gd name="connsiteY241" fmla="*/ 912019 h 4024313"/>
              <a:gd name="connsiteX242" fmla="*/ 5876924 w 9551192"/>
              <a:gd name="connsiteY242" fmla="*/ 954882 h 4024313"/>
              <a:gd name="connsiteX243" fmla="*/ 5869780 w 9551192"/>
              <a:gd name="connsiteY243" fmla="*/ 964407 h 4024313"/>
              <a:gd name="connsiteX244" fmla="*/ 5829299 w 9551192"/>
              <a:gd name="connsiteY244" fmla="*/ 945357 h 4024313"/>
              <a:gd name="connsiteX245" fmla="*/ 5829299 w 9551192"/>
              <a:gd name="connsiteY245" fmla="*/ 981075 h 4024313"/>
              <a:gd name="connsiteX246" fmla="*/ 5805486 w 9551192"/>
              <a:gd name="connsiteY246" fmla="*/ 957263 h 4024313"/>
              <a:gd name="connsiteX247" fmla="*/ 5778425 w 9551192"/>
              <a:gd name="connsiteY247" fmla="*/ 982294 h 4024313"/>
              <a:gd name="connsiteX248" fmla="*/ 5791199 w 9551192"/>
              <a:gd name="connsiteY248" fmla="*/ 981075 h 4024313"/>
              <a:gd name="connsiteX249" fmla="*/ 5819774 w 9551192"/>
              <a:gd name="connsiteY249" fmla="*/ 1026319 h 4024313"/>
              <a:gd name="connsiteX250" fmla="*/ 5817392 w 9551192"/>
              <a:gd name="connsiteY250" fmla="*/ 1050132 h 4024313"/>
              <a:gd name="connsiteX251" fmla="*/ 5774530 w 9551192"/>
              <a:gd name="connsiteY251" fmla="*/ 1059657 h 4024313"/>
              <a:gd name="connsiteX252" fmla="*/ 5800724 w 9551192"/>
              <a:gd name="connsiteY252" fmla="*/ 1092994 h 4024313"/>
              <a:gd name="connsiteX253" fmla="*/ 5803105 w 9551192"/>
              <a:gd name="connsiteY253" fmla="*/ 1147763 h 4024313"/>
              <a:gd name="connsiteX254" fmla="*/ 5803105 w 9551192"/>
              <a:gd name="connsiteY254" fmla="*/ 1216819 h 4024313"/>
              <a:gd name="connsiteX255" fmla="*/ 5824536 w 9551192"/>
              <a:gd name="connsiteY255" fmla="*/ 1257300 h 4024313"/>
              <a:gd name="connsiteX256" fmla="*/ 5831680 w 9551192"/>
              <a:gd name="connsiteY256" fmla="*/ 1283494 h 4024313"/>
              <a:gd name="connsiteX257" fmla="*/ 5876924 w 9551192"/>
              <a:gd name="connsiteY257" fmla="*/ 1278732 h 4024313"/>
              <a:gd name="connsiteX258" fmla="*/ 5876924 w 9551192"/>
              <a:gd name="connsiteY258" fmla="*/ 1219200 h 4024313"/>
              <a:gd name="connsiteX259" fmla="*/ 5850730 w 9551192"/>
              <a:gd name="connsiteY259" fmla="*/ 1183482 h 4024313"/>
              <a:gd name="connsiteX260" fmla="*/ 5865017 w 9551192"/>
              <a:gd name="connsiteY260" fmla="*/ 1166813 h 4024313"/>
              <a:gd name="connsiteX261" fmla="*/ 5855492 w 9551192"/>
              <a:gd name="connsiteY261" fmla="*/ 1116807 h 4024313"/>
              <a:gd name="connsiteX262" fmla="*/ 5860255 w 9551192"/>
              <a:gd name="connsiteY262" fmla="*/ 1083469 h 4024313"/>
              <a:gd name="connsiteX263" fmla="*/ 5960267 w 9551192"/>
              <a:gd name="connsiteY263" fmla="*/ 1088232 h 4024313"/>
              <a:gd name="connsiteX264" fmla="*/ 6005511 w 9551192"/>
              <a:gd name="connsiteY264" fmla="*/ 1143000 h 4024313"/>
              <a:gd name="connsiteX265" fmla="*/ 5972174 w 9551192"/>
              <a:gd name="connsiteY265" fmla="*/ 1262063 h 4024313"/>
              <a:gd name="connsiteX266" fmla="*/ 5872161 w 9551192"/>
              <a:gd name="connsiteY266" fmla="*/ 1364457 h 4024313"/>
              <a:gd name="connsiteX267" fmla="*/ 5638799 w 9551192"/>
              <a:gd name="connsiteY267" fmla="*/ 1493044 h 4024313"/>
              <a:gd name="connsiteX268" fmla="*/ 5300661 w 9551192"/>
              <a:gd name="connsiteY268" fmla="*/ 1593057 h 4024313"/>
              <a:gd name="connsiteX269" fmla="*/ 5274467 w 9551192"/>
              <a:gd name="connsiteY269" fmla="*/ 1662113 h 4024313"/>
              <a:gd name="connsiteX270" fmla="*/ 5107780 w 9551192"/>
              <a:gd name="connsiteY270" fmla="*/ 1719263 h 4024313"/>
              <a:gd name="connsiteX271" fmla="*/ 4998242 w 9551192"/>
              <a:gd name="connsiteY271" fmla="*/ 1790700 h 4024313"/>
              <a:gd name="connsiteX272" fmla="*/ 4969667 w 9551192"/>
              <a:gd name="connsiteY272" fmla="*/ 1907382 h 4024313"/>
              <a:gd name="connsiteX273" fmla="*/ 4905374 w 9551192"/>
              <a:gd name="connsiteY273" fmla="*/ 1983582 h 4024313"/>
              <a:gd name="connsiteX274" fmla="*/ 4905374 w 9551192"/>
              <a:gd name="connsiteY274" fmla="*/ 2052638 h 4024313"/>
              <a:gd name="connsiteX275" fmla="*/ 4831555 w 9551192"/>
              <a:gd name="connsiteY275" fmla="*/ 2088357 h 4024313"/>
              <a:gd name="connsiteX276" fmla="*/ 4831555 w 9551192"/>
              <a:gd name="connsiteY276" fmla="*/ 2190750 h 4024313"/>
              <a:gd name="connsiteX277" fmla="*/ 4819649 w 9551192"/>
              <a:gd name="connsiteY277" fmla="*/ 2233613 h 4024313"/>
              <a:gd name="connsiteX278" fmla="*/ 4905374 w 9551192"/>
              <a:gd name="connsiteY278" fmla="*/ 2300288 h 4024313"/>
              <a:gd name="connsiteX279" fmla="*/ 4893467 w 9551192"/>
              <a:gd name="connsiteY279" fmla="*/ 2397919 h 4024313"/>
              <a:gd name="connsiteX280" fmla="*/ 4884980 w 9551192"/>
              <a:gd name="connsiteY280" fmla="*/ 2404304 h 4024313"/>
              <a:gd name="connsiteX281" fmla="*/ 4705349 w 9551192"/>
              <a:gd name="connsiteY281" fmla="*/ 2712244 h 4024313"/>
              <a:gd name="connsiteX282" fmla="*/ 4679155 w 9551192"/>
              <a:gd name="connsiteY282" fmla="*/ 2726532 h 4024313"/>
              <a:gd name="connsiteX283" fmla="*/ 4629149 w 9551192"/>
              <a:gd name="connsiteY283" fmla="*/ 2705100 h 4024313"/>
              <a:gd name="connsiteX284" fmla="*/ 4610099 w 9551192"/>
              <a:gd name="connsiteY284" fmla="*/ 2733675 h 4024313"/>
              <a:gd name="connsiteX285" fmla="*/ 4641055 w 9551192"/>
              <a:gd name="connsiteY285" fmla="*/ 2757488 h 4024313"/>
              <a:gd name="connsiteX286" fmla="*/ 4681536 w 9551192"/>
              <a:gd name="connsiteY286" fmla="*/ 2757488 h 4024313"/>
              <a:gd name="connsiteX287" fmla="*/ 4686299 w 9551192"/>
              <a:gd name="connsiteY287" fmla="*/ 2778919 h 4024313"/>
              <a:gd name="connsiteX288" fmla="*/ 4652961 w 9551192"/>
              <a:gd name="connsiteY288" fmla="*/ 2805113 h 4024313"/>
              <a:gd name="connsiteX289" fmla="*/ 4624386 w 9551192"/>
              <a:gd name="connsiteY289" fmla="*/ 2850357 h 4024313"/>
              <a:gd name="connsiteX290" fmla="*/ 4491036 w 9551192"/>
              <a:gd name="connsiteY290" fmla="*/ 2907507 h 4024313"/>
              <a:gd name="connsiteX291" fmla="*/ 4231480 w 9551192"/>
              <a:gd name="connsiteY291" fmla="*/ 3121819 h 4024313"/>
              <a:gd name="connsiteX292" fmla="*/ 4195761 w 9551192"/>
              <a:gd name="connsiteY292" fmla="*/ 3240882 h 4024313"/>
              <a:gd name="connsiteX293" fmla="*/ 4140992 w 9551192"/>
              <a:gd name="connsiteY293" fmla="*/ 3374232 h 4024313"/>
              <a:gd name="connsiteX294" fmla="*/ 4074317 w 9551192"/>
              <a:gd name="connsiteY294" fmla="*/ 3524250 h 4024313"/>
              <a:gd name="connsiteX295" fmla="*/ 4071936 w 9551192"/>
              <a:gd name="connsiteY295" fmla="*/ 3717132 h 4024313"/>
              <a:gd name="connsiteX296" fmla="*/ 4148136 w 9551192"/>
              <a:gd name="connsiteY296" fmla="*/ 3838575 h 4024313"/>
              <a:gd name="connsiteX297" fmla="*/ 4169567 w 9551192"/>
              <a:gd name="connsiteY297" fmla="*/ 3840957 h 4024313"/>
              <a:gd name="connsiteX298" fmla="*/ 4186236 w 9551192"/>
              <a:gd name="connsiteY298" fmla="*/ 3867150 h 4024313"/>
              <a:gd name="connsiteX299" fmla="*/ 4288630 w 9551192"/>
              <a:gd name="connsiteY299" fmla="*/ 3926682 h 4024313"/>
              <a:gd name="connsiteX300" fmla="*/ 4319586 w 9551192"/>
              <a:gd name="connsiteY300" fmla="*/ 3971925 h 4024313"/>
              <a:gd name="connsiteX301" fmla="*/ 4262436 w 9551192"/>
              <a:gd name="connsiteY301" fmla="*/ 4024313 h 4024313"/>
              <a:gd name="connsiteX302" fmla="*/ 4114799 w 9551192"/>
              <a:gd name="connsiteY302" fmla="*/ 3981450 h 4024313"/>
              <a:gd name="connsiteX303" fmla="*/ 4060030 w 9551192"/>
              <a:gd name="connsiteY303" fmla="*/ 3988594 h 4024313"/>
              <a:gd name="connsiteX304" fmla="*/ 4010024 w 9551192"/>
              <a:gd name="connsiteY304" fmla="*/ 3945732 h 4024313"/>
              <a:gd name="connsiteX305" fmla="*/ 3910012 w 9551192"/>
              <a:gd name="connsiteY305" fmla="*/ 3914775 h 4024313"/>
              <a:gd name="connsiteX306" fmla="*/ 3745706 w 9551192"/>
              <a:gd name="connsiteY306" fmla="*/ 3829050 h 4024313"/>
              <a:gd name="connsiteX307" fmla="*/ 3336131 w 9551192"/>
              <a:gd name="connsiteY307" fmla="*/ 3662363 h 4024313"/>
              <a:gd name="connsiteX308" fmla="*/ 2901182 w 9551192"/>
              <a:gd name="connsiteY308" fmla="*/ 3554167 h 4024313"/>
              <a:gd name="connsiteX309" fmla="*/ 2793206 w 9551192"/>
              <a:gd name="connsiteY309" fmla="*/ 3538538 h 4024313"/>
              <a:gd name="connsiteX310" fmla="*/ 2578893 w 9551192"/>
              <a:gd name="connsiteY310" fmla="*/ 3512344 h 4024313"/>
              <a:gd name="connsiteX311" fmla="*/ 2419350 w 9551192"/>
              <a:gd name="connsiteY311" fmla="*/ 3533775 h 4024313"/>
              <a:gd name="connsiteX312" fmla="*/ 2386012 w 9551192"/>
              <a:gd name="connsiteY312" fmla="*/ 3500438 h 4024313"/>
              <a:gd name="connsiteX313" fmla="*/ 2357437 w 9551192"/>
              <a:gd name="connsiteY313" fmla="*/ 3500438 h 4024313"/>
              <a:gd name="connsiteX314" fmla="*/ 2371725 w 9551192"/>
              <a:gd name="connsiteY314" fmla="*/ 3545682 h 4024313"/>
              <a:gd name="connsiteX315" fmla="*/ 2221706 w 9551192"/>
              <a:gd name="connsiteY315" fmla="*/ 3562350 h 4024313"/>
              <a:gd name="connsiteX316" fmla="*/ 1838325 w 9551192"/>
              <a:gd name="connsiteY316" fmla="*/ 3669507 h 4024313"/>
              <a:gd name="connsiteX317" fmla="*/ 1733550 w 9551192"/>
              <a:gd name="connsiteY317" fmla="*/ 3652838 h 4024313"/>
              <a:gd name="connsiteX318" fmla="*/ 1666875 w 9551192"/>
              <a:gd name="connsiteY318" fmla="*/ 3657600 h 4024313"/>
              <a:gd name="connsiteX319" fmla="*/ 1419225 w 9551192"/>
              <a:gd name="connsiteY319" fmla="*/ 3564732 h 4024313"/>
              <a:gd name="connsiteX320" fmla="*/ 942975 w 9551192"/>
              <a:gd name="connsiteY320" fmla="*/ 3467100 h 4024313"/>
              <a:gd name="connsiteX321" fmla="*/ 664368 w 9551192"/>
              <a:gd name="connsiteY321" fmla="*/ 3455194 h 4024313"/>
              <a:gd name="connsiteX322" fmla="*/ 650081 w 9551192"/>
              <a:gd name="connsiteY322" fmla="*/ 3431382 h 4024313"/>
              <a:gd name="connsiteX323" fmla="*/ 714375 w 9551192"/>
              <a:gd name="connsiteY323" fmla="*/ 3417094 h 4024313"/>
              <a:gd name="connsiteX324" fmla="*/ 735806 w 9551192"/>
              <a:gd name="connsiteY324" fmla="*/ 3340894 h 4024313"/>
              <a:gd name="connsiteX325" fmla="*/ 800100 w 9551192"/>
              <a:gd name="connsiteY325" fmla="*/ 3319463 h 4024313"/>
              <a:gd name="connsiteX326" fmla="*/ 742950 w 9551192"/>
              <a:gd name="connsiteY326" fmla="*/ 3264694 h 4024313"/>
              <a:gd name="connsiteX327" fmla="*/ 747712 w 9551192"/>
              <a:gd name="connsiteY327" fmla="*/ 3226594 h 4024313"/>
              <a:gd name="connsiteX328" fmla="*/ 773906 w 9551192"/>
              <a:gd name="connsiteY328" fmla="*/ 3198019 h 4024313"/>
              <a:gd name="connsiteX329" fmla="*/ 819150 w 9551192"/>
              <a:gd name="connsiteY329" fmla="*/ 3100388 h 4024313"/>
              <a:gd name="connsiteX330" fmla="*/ 902493 w 9551192"/>
              <a:gd name="connsiteY330" fmla="*/ 3067050 h 4024313"/>
              <a:gd name="connsiteX331" fmla="*/ 900112 w 9551192"/>
              <a:gd name="connsiteY331" fmla="*/ 3040857 h 4024313"/>
              <a:gd name="connsiteX332" fmla="*/ 866775 w 9551192"/>
              <a:gd name="connsiteY332" fmla="*/ 3014663 h 4024313"/>
              <a:gd name="connsiteX333" fmla="*/ 866775 w 9551192"/>
              <a:gd name="connsiteY333" fmla="*/ 2983707 h 4024313"/>
              <a:gd name="connsiteX334" fmla="*/ 959643 w 9551192"/>
              <a:gd name="connsiteY334" fmla="*/ 2897982 h 4024313"/>
              <a:gd name="connsiteX335" fmla="*/ 959643 w 9551192"/>
              <a:gd name="connsiteY335" fmla="*/ 2869407 h 4024313"/>
              <a:gd name="connsiteX336" fmla="*/ 828675 w 9551192"/>
              <a:gd name="connsiteY336" fmla="*/ 2928938 h 4024313"/>
              <a:gd name="connsiteX337" fmla="*/ 795337 w 9551192"/>
              <a:gd name="connsiteY337" fmla="*/ 3050382 h 4024313"/>
              <a:gd name="connsiteX338" fmla="*/ 776287 w 9551192"/>
              <a:gd name="connsiteY338" fmla="*/ 3057525 h 4024313"/>
              <a:gd name="connsiteX339" fmla="*/ 731043 w 9551192"/>
              <a:gd name="connsiteY339" fmla="*/ 3026569 h 4024313"/>
              <a:gd name="connsiteX340" fmla="*/ 700087 w 9551192"/>
              <a:gd name="connsiteY340" fmla="*/ 3117057 h 4024313"/>
              <a:gd name="connsiteX341" fmla="*/ 709612 w 9551192"/>
              <a:gd name="connsiteY341" fmla="*/ 3148013 h 4024313"/>
              <a:gd name="connsiteX342" fmla="*/ 683418 w 9551192"/>
              <a:gd name="connsiteY342" fmla="*/ 3209925 h 4024313"/>
              <a:gd name="connsiteX343" fmla="*/ 666750 w 9551192"/>
              <a:gd name="connsiteY343" fmla="*/ 3209925 h 4024313"/>
              <a:gd name="connsiteX344" fmla="*/ 647700 w 9551192"/>
              <a:gd name="connsiteY344" fmla="*/ 3150394 h 4024313"/>
              <a:gd name="connsiteX345" fmla="*/ 626268 w 9551192"/>
              <a:gd name="connsiteY345" fmla="*/ 3155157 h 4024313"/>
              <a:gd name="connsiteX346" fmla="*/ 602456 w 9551192"/>
              <a:gd name="connsiteY346" fmla="*/ 3219450 h 4024313"/>
              <a:gd name="connsiteX347" fmla="*/ 583406 w 9551192"/>
              <a:gd name="connsiteY347" fmla="*/ 3202782 h 4024313"/>
              <a:gd name="connsiteX348" fmla="*/ 650081 w 9551192"/>
              <a:gd name="connsiteY348" fmla="*/ 2936082 h 4024313"/>
              <a:gd name="connsiteX349" fmla="*/ 695325 w 9551192"/>
              <a:gd name="connsiteY349" fmla="*/ 2895600 h 4024313"/>
              <a:gd name="connsiteX350" fmla="*/ 723900 w 9551192"/>
              <a:gd name="connsiteY350" fmla="*/ 2843213 h 4024313"/>
              <a:gd name="connsiteX351" fmla="*/ 745331 w 9551192"/>
              <a:gd name="connsiteY351" fmla="*/ 2828925 h 4024313"/>
              <a:gd name="connsiteX352" fmla="*/ 800100 w 9551192"/>
              <a:gd name="connsiteY352" fmla="*/ 2847975 h 4024313"/>
              <a:gd name="connsiteX353" fmla="*/ 807243 w 9551192"/>
              <a:gd name="connsiteY353" fmla="*/ 2843213 h 4024313"/>
              <a:gd name="connsiteX354" fmla="*/ 823912 w 9551192"/>
              <a:gd name="connsiteY354" fmla="*/ 2814638 h 4024313"/>
              <a:gd name="connsiteX355" fmla="*/ 766762 w 9551192"/>
              <a:gd name="connsiteY355" fmla="*/ 2807494 h 4024313"/>
              <a:gd name="connsiteX356" fmla="*/ 766762 w 9551192"/>
              <a:gd name="connsiteY356" fmla="*/ 2781300 h 4024313"/>
              <a:gd name="connsiteX357" fmla="*/ 745331 w 9551192"/>
              <a:gd name="connsiteY357" fmla="*/ 2736057 h 4024313"/>
              <a:gd name="connsiteX358" fmla="*/ 702468 w 9551192"/>
              <a:gd name="connsiteY358" fmla="*/ 2724150 h 4024313"/>
              <a:gd name="connsiteX359" fmla="*/ 707231 w 9551192"/>
              <a:gd name="connsiteY359" fmla="*/ 2705100 h 4024313"/>
              <a:gd name="connsiteX360" fmla="*/ 645318 w 9551192"/>
              <a:gd name="connsiteY360" fmla="*/ 2676525 h 4024313"/>
              <a:gd name="connsiteX361" fmla="*/ 600075 w 9551192"/>
              <a:gd name="connsiteY361" fmla="*/ 2707482 h 4024313"/>
              <a:gd name="connsiteX362" fmla="*/ 569118 w 9551192"/>
              <a:gd name="connsiteY362" fmla="*/ 2688432 h 4024313"/>
              <a:gd name="connsiteX363" fmla="*/ 492918 w 9551192"/>
              <a:gd name="connsiteY363" fmla="*/ 2731294 h 4024313"/>
              <a:gd name="connsiteX364" fmla="*/ 485775 w 9551192"/>
              <a:gd name="connsiteY364" fmla="*/ 2819400 h 4024313"/>
              <a:gd name="connsiteX365" fmla="*/ 433387 w 9551192"/>
              <a:gd name="connsiteY365" fmla="*/ 2864644 h 4024313"/>
              <a:gd name="connsiteX366" fmla="*/ 400050 w 9551192"/>
              <a:gd name="connsiteY366" fmla="*/ 2826544 h 4024313"/>
              <a:gd name="connsiteX367" fmla="*/ 340518 w 9551192"/>
              <a:gd name="connsiteY367" fmla="*/ 2805113 h 4024313"/>
              <a:gd name="connsiteX368" fmla="*/ 278606 w 9551192"/>
              <a:gd name="connsiteY368" fmla="*/ 2824163 h 4024313"/>
              <a:gd name="connsiteX369" fmla="*/ 252412 w 9551192"/>
              <a:gd name="connsiteY369" fmla="*/ 2847975 h 4024313"/>
              <a:gd name="connsiteX370" fmla="*/ 233362 w 9551192"/>
              <a:gd name="connsiteY370" fmla="*/ 2838450 h 4024313"/>
              <a:gd name="connsiteX371" fmla="*/ 161925 w 9551192"/>
              <a:gd name="connsiteY371" fmla="*/ 2890838 h 4024313"/>
              <a:gd name="connsiteX372" fmla="*/ 166687 w 9551192"/>
              <a:gd name="connsiteY372" fmla="*/ 2917032 h 4024313"/>
              <a:gd name="connsiteX373" fmla="*/ 207168 w 9551192"/>
              <a:gd name="connsiteY373" fmla="*/ 2907507 h 4024313"/>
              <a:gd name="connsiteX374" fmla="*/ 226218 w 9551192"/>
              <a:gd name="connsiteY374" fmla="*/ 2921794 h 4024313"/>
              <a:gd name="connsiteX375" fmla="*/ 290512 w 9551192"/>
              <a:gd name="connsiteY375" fmla="*/ 2886075 h 4024313"/>
              <a:gd name="connsiteX376" fmla="*/ 314325 w 9551192"/>
              <a:gd name="connsiteY376" fmla="*/ 2897982 h 4024313"/>
              <a:gd name="connsiteX377" fmla="*/ 266700 w 9551192"/>
              <a:gd name="connsiteY377" fmla="*/ 2943225 h 4024313"/>
              <a:gd name="connsiteX378" fmla="*/ 311943 w 9551192"/>
              <a:gd name="connsiteY378" fmla="*/ 2974182 h 4024313"/>
              <a:gd name="connsiteX379" fmla="*/ 330993 w 9551192"/>
              <a:gd name="connsiteY379" fmla="*/ 3040857 h 4024313"/>
              <a:gd name="connsiteX380" fmla="*/ 264318 w 9551192"/>
              <a:gd name="connsiteY380" fmla="*/ 3081338 h 4024313"/>
              <a:gd name="connsiteX381" fmla="*/ 273843 w 9551192"/>
              <a:gd name="connsiteY381" fmla="*/ 3121819 h 4024313"/>
              <a:gd name="connsiteX382" fmla="*/ 338137 w 9551192"/>
              <a:gd name="connsiteY382" fmla="*/ 3150394 h 4024313"/>
              <a:gd name="connsiteX383" fmla="*/ 364331 w 9551192"/>
              <a:gd name="connsiteY383" fmla="*/ 3140869 h 4024313"/>
              <a:gd name="connsiteX384" fmla="*/ 402431 w 9551192"/>
              <a:gd name="connsiteY384" fmla="*/ 3159919 h 4024313"/>
              <a:gd name="connsiteX385" fmla="*/ 402431 w 9551192"/>
              <a:gd name="connsiteY385" fmla="*/ 3183732 h 4024313"/>
              <a:gd name="connsiteX386" fmla="*/ 423862 w 9551192"/>
              <a:gd name="connsiteY386" fmla="*/ 3219450 h 4024313"/>
              <a:gd name="connsiteX387" fmla="*/ 461962 w 9551192"/>
              <a:gd name="connsiteY387" fmla="*/ 3219450 h 4024313"/>
              <a:gd name="connsiteX388" fmla="*/ 497681 w 9551192"/>
              <a:gd name="connsiteY388" fmla="*/ 3302794 h 4024313"/>
              <a:gd name="connsiteX389" fmla="*/ 531018 w 9551192"/>
              <a:gd name="connsiteY389" fmla="*/ 3312319 h 4024313"/>
              <a:gd name="connsiteX390" fmla="*/ 540543 w 9551192"/>
              <a:gd name="connsiteY390" fmla="*/ 3378994 h 4024313"/>
              <a:gd name="connsiteX391" fmla="*/ 616743 w 9551192"/>
              <a:gd name="connsiteY391" fmla="*/ 3419475 h 4024313"/>
              <a:gd name="connsiteX392" fmla="*/ 526256 w 9551192"/>
              <a:gd name="connsiteY392" fmla="*/ 3424238 h 4024313"/>
              <a:gd name="connsiteX393" fmla="*/ 316706 w 9551192"/>
              <a:gd name="connsiteY393" fmla="*/ 3431382 h 4024313"/>
              <a:gd name="connsiteX394" fmla="*/ 0 w 9551192"/>
              <a:gd name="connsiteY394" fmla="*/ 3490913 h 4024313"/>
              <a:gd name="connsiteX0" fmla="*/ 0 w 9551192"/>
              <a:gd name="connsiteY0" fmla="*/ 3381375 h 3914775"/>
              <a:gd name="connsiteX1" fmla="*/ 4643436 w 9551192"/>
              <a:gd name="connsiteY1" fmla="*/ 981075 h 3914775"/>
              <a:gd name="connsiteX2" fmla="*/ 7508080 w 9551192"/>
              <a:gd name="connsiteY2" fmla="*/ 0 h 3914775"/>
              <a:gd name="connsiteX3" fmla="*/ 8418819 w 9551192"/>
              <a:gd name="connsiteY3" fmla="*/ 250876 h 3914775"/>
              <a:gd name="connsiteX4" fmla="*/ 9072561 w 9551192"/>
              <a:gd name="connsiteY4" fmla="*/ 16669 h 3914775"/>
              <a:gd name="connsiteX5" fmla="*/ 9339261 w 9551192"/>
              <a:gd name="connsiteY5" fmla="*/ 88106 h 3914775"/>
              <a:gd name="connsiteX6" fmla="*/ 9339261 w 9551192"/>
              <a:gd name="connsiteY6" fmla="*/ 171450 h 3914775"/>
              <a:gd name="connsiteX7" fmla="*/ 9258299 w 9551192"/>
              <a:gd name="connsiteY7" fmla="*/ 269081 h 3914775"/>
              <a:gd name="connsiteX8" fmla="*/ 9217817 w 9551192"/>
              <a:gd name="connsiteY8" fmla="*/ 283369 h 3914775"/>
              <a:gd name="connsiteX9" fmla="*/ 9179717 w 9551192"/>
              <a:gd name="connsiteY9" fmla="*/ 361950 h 3914775"/>
              <a:gd name="connsiteX10" fmla="*/ 9129711 w 9551192"/>
              <a:gd name="connsiteY10" fmla="*/ 404812 h 3914775"/>
              <a:gd name="connsiteX11" fmla="*/ 9129711 w 9551192"/>
              <a:gd name="connsiteY11" fmla="*/ 433388 h 3914775"/>
              <a:gd name="connsiteX12" fmla="*/ 9165430 w 9551192"/>
              <a:gd name="connsiteY12" fmla="*/ 459581 h 3914775"/>
              <a:gd name="connsiteX13" fmla="*/ 9165430 w 9551192"/>
              <a:gd name="connsiteY13" fmla="*/ 492920 h 3914775"/>
              <a:gd name="connsiteX14" fmla="*/ 9115424 w 9551192"/>
              <a:gd name="connsiteY14" fmla="*/ 523876 h 3914775"/>
              <a:gd name="connsiteX15" fmla="*/ 9148761 w 9551192"/>
              <a:gd name="connsiteY15" fmla="*/ 604837 h 3914775"/>
              <a:gd name="connsiteX16" fmla="*/ 9091611 w 9551192"/>
              <a:gd name="connsiteY16" fmla="*/ 702469 h 3914775"/>
              <a:gd name="connsiteX17" fmla="*/ 9108280 w 9551192"/>
              <a:gd name="connsiteY17" fmla="*/ 762000 h 3914775"/>
              <a:gd name="connsiteX18" fmla="*/ 9146380 w 9551192"/>
              <a:gd name="connsiteY18" fmla="*/ 754856 h 3914775"/>
              <a:gd name="connsiteX19" fmla="*/ 9179717 w 9551192"/>
              <a:gd name="connsiteY19" fmla="*/ 781050 h 3914775"/>
              <a:gd name="connsiteX20" fmla="*/ 9239249 w 9551192"/>
              <a:gd name="connsiteY20" fmla="*/ 750094 h 3914775"/>
              <a:gd name="connsiteX21" fmla="*/ 9272586 w 9551192"/>
              <a:gd name="connsiteY21" fmla="*/ 778669 h 3914775"/>
              <a:gd name="connsiteX22" fmla="*/ 9265442 w 9551192"/>
              <a:gd name="connsiteY22" fmla="*/ 854869 h 3914775"/>
              <a:gd name="connsiteX23" fmla="*/ 9270205 w 9551192"/>
              <a:gd name="connsiteY23" fmla="*/ 928687 h 3914775"/>
              <a:gd name="connsiteX24" fmla="*/ 9260680 w 9551192"/>
              <a:gd name="connsiteY24" fmla="*/ 964406 h 3914775"/>
              <a:gd name="connsiteX25" fmla="*/ 9265442 w 9551192"/>
              <a:gd name="connsiteY25" fmla="*/ 1021556 h 3914775"/>
              <a:gd name="connsiteX26" fmla="*/ 9213055 w 9551192"/>
              <a:gd name="connsiteY26" fmla="*/ 1028700 h 3914775"/>
              <a:gd name="connsiteX27" fmla="*/ 9179717 w 9551192"/>
              <a:gd name="connsiteY27" fmla="*/ 1053552 h 3914775"/>
              <a:gd name="connsiteX28" fmla="*/ 9179717 w 9551192"/>
              <a:gd name="connsiteY28" fmla="*/ 1083469 h 3914775"/>
              <a:gd name="connsiteX29" fmla="*/ 9239249 w 9551192"/>
              <a:gd name="connsiteY29" fmla="*/ 1190625 h 3914775"/>
              <a:gd name="connsiteX30" fmla="*/ 9251155 w 9551192"/>
              <a:gd name="connsiteY30" fmla="*/ 1259681 h 3914775"/>
              <a:gd name="connsiteX31" fmla="*/ 9298780 w 9551192"/>
              <a:gd name="connsiteY31" fmla="*/ 1295400 h 3914775"/>
              <a:gd name="connsiteX32" fmla="*/ 9353549 w 9551192"/>
              <a:gd name="connsiteY32" fmla="*/ 1269206 h 3914775"/>
              <a:gd name="connsiteX33" fmla="*/ 9415461 w 9551192"/>
              <a:gd name="connsiteY33" fmla="*/ 1293019 h 3914775"/>
              <a:gd name="connsiteX34" fmla="*/ 9446417 w 9551192"/>
              <a:gd name="connsiteY34" fmla="*/ 1340644 h 3914775"/>
              <a:gd name="connsiteX35" fmla="*/ 9448799 w 9551192"/>
              <a:gd name="connsiteY35" fmla="*/ 1378744 h 3914775"/>
              <a:gd name="connsiteX36" fmla="*/ 9463086 w 9551192"/>
              <a:gd name="connsiteY36" fmla="*/ 1426369 h 3914775"/>
              <a:gd name="connsiteX37" fmla="*/ 9517855 w 9551192"/>
              <a:gd name="connsiteY37" fmla="*/ 1402556 h 3914775"/>
              <a:gd name="connsiteX38" fmla="*/ 9544049 w 9551192"/>
              <a:gd name="connsiteY38" fmla="*/ 1404937 h 3914775"/>
              <a:gd name="connsiteX39" fmla="*/ 9532142 w 9551192"/>
              <a:gd name="connsiteY39" fmla="*/ 1507331 h 3914775"/>
              <a:gd name="connsiteX40" fmla="*/ 9548811 w 9551192"/>
              <a:gd name="connsiteY40" fmla="*/ 1521619 h 3914775"/>
              <a:gd name="connsiteX41" fmla="*/ 9551192 w 9551192"/>
              <a:gd name="connsiteY41" fmla="*/ 1552575 h 3914775"/>
              <a:gd name="connsiteX42" fmla="*/ 9496424 w 9551192"/>
              <a:gd name="connsiteY42" fmla="*/ 1647825 h 3914775"/>
              <a:gd name="connsiteX43" fmla="*/ 9498805 w 9551192"/>
              <a:gd name="connsiteY43" fmla="*/ 1728787 h 3914775"/>
              <a:gd name="connsiteX44" fmla="*/ 9465467 w 9551192"/>
              <a:gd name="connsiteY44" fmla="*/ 1769269 h 3914775"/>
              <a:gd name="connsiteX45" fmla="*/ 9467849 w 9551192"/>
              <a:gd name="connsiteY45" fmla="*/ 1821656 h 3914775"/>
              <a:gd name="connsiteX46" fmla="*/ 9491661 w 9551192"/>
              <a:gd name="connsiteY46" fmla="*/ 1824037 h 3914775"/>
              <a:gd name="connsiteX47" fmla="*/ 9503567 w 9551192"/>
              <a:gd name="connsiteY47" fmla="*/ 1840706 h 3914775"/>
              <a:gd name="connsiteX48" fmla="*/ 9446417 w 9551192"/>
              <a:gd name="connsiteY48" fmla="*/ 1943100 h 3914775"/>
              <a:gd name="connsiteX49" fmla="*/ 9308305 w 9551192"/>
              <a:gd name="connsiteY49" fmla="*/ 1990725 h 3914775"/>
              <a:gd name="connsiteX50" fmla="*/ 9270205 w 9551192"/>
              <a:gd name="connsiteY50" fmla="*/ 2012156 h 3914775"/>
              <a:gd name="connsiteX51" fmla="*/ 9255917 w 9551192"/>
              <a:gd name="connsiteY51" fmla="*/ 2093119 h 3914775"/>
              <a:gd name="connsiteX52" fmla="*/ 9236867 w 9551192"/>
              <a:gd name="connsiteY52" fmla="*/ 2097881 h 3914775"/>
              <a:gd name="connsiteX53" fmla="*/ 9201149 w 9551192"/>
              <a:gd name="connsiteY53" fmla="*/ 2071687 h 3914775"/>
              <a:gd name="connsiteX54" fmla="*/ 9184480 w 9551192"/>
              <a:gd name="connsiteY54" fmla="*/ 2081212 h 3914775"/>
              <a:gd name="connsiteX55" fmla="*/ 9146380 w 9551192"/>
              <a:gd name="connsiteY55" fmla="*/ 2183606 h 3914775"/>
              <a:gd name="connsiteX56" fmla="*/ 9146380 w 9551192"/>
              <a:gd name="connsiteY56" fmla="*/ 2226469 h 3914775"/>
              <a:gd name="connsiteX57" fmla="*/ 9122567 w 9551192"/>
              <a:gd name="connsiteY57" fmla="*/ 2266950 h 3914775"/>
              <a:gd name="connsiteX58" fmla="*/ 9148761 w 9551192"/>
              <a:gd name="connsiteY58" fmla="*/ 2305050 h 3914775"/>
              <a:gd name="connsiteX59" fmla="*/ 9141617 w 9551192"/>
              <a:gd name="connsiteY59" fmla="*/ 2357437 h 3914775"/>
              <a:gd name="connsiteX60" fmla="*/ 9110661 w 9551192"/>
              <a:gd name="connsiteY60" fmla="*/ 2383631 h 3914775"/>
              <a:gd name="connsiteX61" fmla="*/ 9082086 w 9551192"/>
              <a:gd name="connsiteY61" fmla="*/ 2466975 h 3914775"/>
              <a:gd name="connsiteX62" fmla="*/ 9059178 w 9551192"/>
              <a:gd name="connsiteY62" fmla="*/ 2482482 h 3914775"/>
              <a:gd name="connsiteX63" fmla="*/ 9036842 w 9551192"/>
              <a:gd name="connsiteY63" fmla="*/ 2586037 h 3914775"/>
              <a:gd name="connsiteX64" fmla="*/ 8924924 w 9551192"/>
              <a:gd name="connsiteY64" fmla="*/ 2664619 h 3914775"/>
              <a:gd name="connsiteX65" fmla="*/ 8982074 w 9551192"/>
              <a:gd name="connsiteY65" fmla="*/ 2690812 h 3914775"/>
              <a:gd name="connsiteX66" fmla="*/ 8982074 w 9551192"/>
              <a:gd name="connsiteY66" fmla="*/ 2709862 h 3914775"/>
              <a:gd name="connsiteX67" fmla="*/ 8913017 w 9551192"/>
              <a:gd name="connsiteY67" fmla="*/ 2728912 h 3914775"/>
              <a:gd name="connsiteX68" fmla="*/ 8898730 w 9551192"/>
              <a:gd name="connsiteY68" fmla="*/ 2712244 h 3914775"/>
              <a:gd name="connsiteX69" fmla="*/ 8882061 w 9551192"/>
              <a:gd name="connsiteY69" fmla="*/ 2719387 h 3914775"/>
              <a:gd name="connsiteX70" fmla="*/ 8834436 w 9551192"/>
              <a:gd name="connsiteY70" fmla="*/ 2738437 h 3914775"/>
              <a:gd name="connsiteX71" fmla="*/ 8805861 w 9551192"/>
              <a:gd name="connsiteY71" fmla="*/ 2800350 h 3914775"/>
              <a:gd name="connsiteX72" fmla="*/ 8748711 w 9551192"/>
              <a:gd name="connsiteY72" fmla="*/ 2812256 h 3914775"/>
              <a:gd name="connsiteX73" fmla="*/ 8691561 w 9551192"/>
              <a:gd name="connsiteY73" fmla="*/ 2878931 h 3914775"/>
              <a:gd name="connsiteX74" fmla="*/ 8698705 w 9551192"/>
              <a:gd name="connsiteY74" fmla="*/ 2938462 h 3914775"/>
              <a:gd name="connsiteX75" fmla="*/ 8672511 w 9551192"/>
              <a:gd name="connsiteY75" fmla="*/ 2976562 h 3914775"/>
              <a:gd name="connsiteX76" fmla="*/ 8653461 w 9551192"/>
              <a:gd name="connsiteY76" fmla="*/ 2995612 h 3914775"/>
              <a:gd name="connsiteX77" fmla="*/ 8651080 w 9551192"/>
              <a:gd name="connsiteY77" fmla="*/ 3062287 h 3914775"/>
              <a:gd name="connsiteX78" fmla="*/ 8582024 w 9551192"/>
              <a:gd name="connsiteY78" fmla="*/ 3102769 h 3914775"/>
              <a:gd name="connsiteX79" fmla="*/ 8582024 w 9551192"/>
              <a:gd name="connsiteY79" fmla="*/ 3148012 h 3914775"/>
              <a:gd name="connsiteX80" fmla="*/ 8553449 w 9551192"/>
              <a:gd name="connsiteY80" fmla="*/ 3176587 h 3914775"/>
              <a:gd name="connsiteX81" fmla="*/ 8553449 w 9551192"/>
              <a:gd name="connsiteY81" fmla="*/ 3286125 h 3914775"/>
              <a:gd name="connsiteX82" fmla="*/ 8586786 w 9551192"/>
              <a:gd name="connsiteY82" fmla="*/ 3309937 h 3914775"/>
              <a:gd name="connsiteX83" fmla="*/ 8558211 w 9551192"/>
              <a:gd name="connsiteY83" fmla="*/ 3371850 h 3914775"/>
              <a:gd name="connsiteX84" fmla="*/ 8589167 w 9551192"/>
              <a:gd name="connsiteY84" fmla="*/ 3383756 h 3914775"/>
              <a:gd name="connsiteX85" fmla="*/ 8589167 w 9551192"/>
              <a:gd name="connsiteY85" fmla="*/ 3395662 h 3914775"/>
              <a:gd name="connsiteX86" fmla="*/ 8622505 w 9551192"/>
              <a:gd name="connsiteY86" fmla="*/ 3421856 h 3914775"/>
              <a:gd name="connsiteX87" fmla="*/ 8617742 w 9551192"/>
              <a:gd name="connsiteY87" fmla="*/ 3469481 h 3914775"/>
              <a:gd name="connsiteX88" fmla="*/ 8589167 w 9551192"/>
              <a:gd name="connsiteY88" fmla="*/ 3474244 h 3914775"/>
              <a:gd name="connsiteX89" fmla="*/ 8579642 w 9551192"/>
              <a:gd name="connsiteY89" fmla="*/ 3512344 h 3914775"/>
              <a:gd name="connsiteX90" fmla="*/ 8527255 w 9551192"/>
              <a:gd name="connsiteY90" fmla="*/ 3502819 h 3914775"/>
              <a:gd name="connsiteX91" fmla="*/ 8486774 w 9551192"/>
              <a:gd name="connsiteY91" fmla="*/ 3521869 h 3914775"/>
              <a:gd name="connsiteX92" fmla="*/ 8446292 w 9551192"/>
              <a:gd name="connsiteY92" fmla="*/ 3512344 h 3914775"/>
              <a:gd name="connsiteX93" fmla="*/ 8467724 w 9551192"/>
              <a:gd name="connsiteY93" fmla="*/ 3476625 h 3914775"/>
              <a:gd name="connsiteX94" fmla="*/ 8472486 w 9551192"/>
              <a:gd name="connsiteY94" fmla="*/ 3398044 h 3914775"/>
              <a:gd name="connsiteX95" fmla="*/ 8498680 w 9551192"/>
              <a:gd name="connsiteY95" fmla="*/ 3371850 h 3914775"/>
              <a:gd name="connsiteX96" fmla="*/ 8474867 w 9551192"/>
              <a:gd name="connsiteY96" fmla="*/ 3340894 h 3914775"/>
              <a:gd name="connsiteX97" fmla="*/ 8417717 w 9551192"/>
              <a:gd name="connsiteY97" fmla="*/ 3359944 h 3914775"/>
              <a:gd name="connsiteX98" fmla="*/ 8417717 w 9551192"/>
              <a:gd name="connsiteY98" fmla="*/ 3421856 h 3914775"/>
              <a:gd name="connsiteX99" fmla="*/ 8398667 w 9551192"/>
              <a:gd name="connsiteY99" fmla="*/ 3452812 h 3914775"/>
              <a:gd name="connsiteX100" fmla="*/ 8381999 w 9551192"/>
              <a:gd name="connsiteY100" fmla="*/ 3412331 h 3914775"/>
              <a:gd name="connsiteX101" fmla="*/ 8355805 w 9551192"/>
              <a:gd name="connsiteY101" fmla="*/ 3390900 h 3914775"/>
              <a:gd name="connsiteX102" fmla="*/ 8334374 w 9551192"/>
              <a:gd name="connsiteY102" fmla="*/ 3421856 h 3914775"/>
              <a:gd name="connsiteX103" fmla="*/ 8362949 w 9551192"/>
              <a:gd name="connsiteY103" fmla="*/ 3464719 h 3914775"/>
              <a:gd name="connsiteX104" fmla="*/ 8301036 w 9551192"/>
              <a:gd name="connsiteY104" fmla="*/ 3467100 h 3914775"/>
              <a:gd name="connsiteX105" fmla="*/ 8284367 w 9551192"/>
              <a:gd name="connsiteY105" fmla="*/ 3490912 h 3914775"/>
              <a:gd name="connsiteX106" fmla="*/ 8229599 w 9551192"/>
              <a:gd name="connsiteY106" fmla="*/ 3502819 h 3914775"/>
              <a:gd name="connsiteX107" fmla="*/ 8215311 w 9551192"/>
              <a:gd name="connsiteY107" fmla="*/ 3531394 h 3914775"/>
              <a:gd name="connsiteX108" fmla="*/ 8224836 w 9551192"/>
              <a:gd name="connsiteY108" fmla="*/ 3567112 h 3914775"/>
              <a:gd name="connsiteX109" fmla="*/ 8172449 w 9551192"/>
              <a:gd name="connsiteY109" fmla="*/ 3638550 h 3914775"/>
              <a:gd name="connsiteX110" fmla="*/ 8136730 w 9551192"/>
              <a:gd name="connsiteY110" fmla="*/ 3650456 h 3914775"/>
              <a:gd name="connsiteX111" fmla="*/ 8081961 w 9551192"/>
              <a:gd name="connsiteY111" fmla="*/ 3638550 h 3914775"/>
              <a:gd name="connsiteX112" fmla="*/ 8053386 w 9551192"/>
              <a:gd name="connsiteY112" fmla="*/ 3709987 h 3914775"/>
              <a:gd name="connsiteX113" fmla="*/ 8029574 w 9551192"/>
              <a:gd name="connsiteY113" fmla="*/ 3705225 h 3914775"/>
              <a:gd name="connsiteX114" fmla="*/ 7981949 w 9551192"/>
              <a:gd name="connsiteY114" fmla="*/ 3709987 h 3914775"/>
              <a:gd name="connsiteX115" fmla="*/ 7965280 w 9551192"/>
              <a:gd name="connsiteY115" fmla="*/ 3750469 h 3914775"/>
              <a:gd name="connsiteX116" fmla="*/ 7905749 w 9551192"/>
              <a:gd name="connsiteY116" fmla="*/ 3757612 h 3914775"/>
              <a:gd name="connsiteX117" fmla="*/ 7896224 w 9551192"/>
              <a:gd name="connsiteY117" fmla="*/ 3795712 h 3914775"/>
              <a:gd name="connsiteX118" fmla="*/ 7831930 w 9551192"/>
              <a:gd name="connsiteY118" fmla="*/ 3790950 h 3914775"/>
              <a:gd name="connsiteX119" fmla="*/ 7831930 w 9551192"/>
              <a:gd name="connsiteY119" fmla="*/ 3848100 h 3914775"/>
              <a:gd name="connsiteX120" fmla="*/ 7815261 w 9551192"/>
              <a:gd name="connsiteY120" fmla="*/ 3876675 h 3914775"/>
              <a:gd name="connsiteX121" fmla="*/ 7758111 w 9551192"/>
              <a:gd name="connsiteY121" fmla="*/ 3838575 h 3914775"/>
              <a:gd name="connsiteX122" fmla="*/ 7700961 w 9551192"/>
              <a:gd name="connsiteY122" fmla="*/ 3836194 h 3914775"/>
              <a:gd name="connsiteX123" fmla="*/ 7703342 w 9551192"/>
              <a:gd name="connsiteY123" fmla="*/ 3783806 h 3914775"/>
              <a:gd name="connsiteX124" fmla="*/ 7677149 w 9551192"/>
              <a:gd name="connsiteY124" fmla="*/ 3771900 h 3914775"/>
              <a:gd name="connsiteX125" fmla="*/ 7653336 w 9551192"/>
              <a:gd name="connsiteY125" fmla="*/ 3800475 h 3914775"/>
              <a:gd name="connsiteX126" fmla="*/ 7634286 w 9551192"/>
              <a:gd name="connsiteY126" fmla="*/ 3769519 h 3914775"/>
              <a:gd name="connsiteX127" fmla="*/ 7639049 w 9551192"/>
              <a:gd name="connsiteY127" fmla="*/ 3724275 h 3914775"/>
              <a:gd name="connsiteX128" fmla="*/ 7612855 w 9551192"/>
              <a:gd name="connsiteY128" fmla="*/ 3688556 h 3914775"/>
              <a:gd name="connsiteX129" fmla="*/ 7548561 w 9551192"/>
              <a:gd name="connsiteY129" fmla="*/ 3700462 h 3914775"/>
              <a:gd name="connsiteX130" fmla="*/ 7539036 w 9551192"/>
              <a:gd name="connsiteY130" fmla="*/ 3743325 h 3914775"/>
              <a:gd name="connsiteX131" fmla="*/ 7505699 w 9551192"/>
              <a:gd name="connsiteY131" fmla="*/ 3700462 h 3914775"/>
              <a:gd name="connsiteX132" fmla="*/ 7508080 w 9551192"/>
              <a:gd name="connsiteY132" fmla="*/ 3624262 h 3914775"/>
              <a:gd name="connsiteX133" fmla="*/ 7469980 w 9551192"/>
              <a:gd name="connsiteY133" fmla="*/ 3605212 h 3914775"/>
              <a:gd name="connsiteX134" fmla="*/ 7424736 w 9551192"/>
              <a:gd name="connsiteY134" fmla="*/ 3605212 h 3914775"/>
              <a:gd name="connsiteX135" fmla="*/ 7396161 w 9551192"/>
              <a:gd name="connsiteY135" fmla="*/ 3552825 h 3914775"/>
              <a:gd name="connsiteX136" fmla="*/ 7405686 w 9551192"/>
              <a:gd name="connsiteY136" fmla="*/ 3490912 h 3914775"/>
              <a:gd name="connsiteX137" fmla="*/ 7429499 w 9551192"/>
              <a:gd name="connsiteY137" fmla="*/ 3490912 h 3914775"/>
              <a:gd name="connsiteX138" fmla="*/ 7446167 w 9551192"/>
              <a:gd name="connsiteY138" fmla="*/ 3462337 h 3914775"/>
              <a:gd name="connsiteX139" fmla="*/ 7508080 w 9551192"/>
              <a:gd name="connsiteY139" fmla="*/ 3469481 h 3914775"/>
              <a:gd name="connsiteX140" fmla="*/ 7500936 w 9551192"/>
              <a:gd name="connsiteY140" fmla="*/ 3429000 h 3914775"/>
              <a:gd name="connsiteX141" fmla="*/ 7481886 w 9551192"/>
              <a:gd name="connsiteY141" fmla="*/ 3395662 h 3914775"/>
              <a:gd name="connsiteX142" fmla="*/ 7446167 w 9551192"/>
              <a:gd name="connsiteY142" fmla="*/ 3409950 h 3914775"/>
              <a:gd name="connsiteX143" fmla="*/ 7417592 w 9551192"/>
              <a:gd name="connsiteY143" fmla="*/ 3400425 h 3914775"/>
              <a:gd name="connsiteX144" fmla="*/ 7415211 w 9551192"/>
              <a:gd name="connsiteY144" fmla="*/ 3338512 h 3914775"/>
              <a:gd name="connsiteX145" fmla="*/ 7367586 w 9551192"/>
              <a:gd name="connsiteY145" fmla="*/ 3283744 h 3914775"/>
              <a:gd name="connsiteX146" fmla="*/ 7300161 w 9551192"/>
              <a:gd name="connsiteY146" fmla="*/ 3247299 h 3914775"/>
              <a:gd name="connsiteX147" fmla="*/ 7227092 w 9551192"/>
              <a:gd name="connsiteY147" fmla="*/ 3274219 h 3914775"/>
              <a:gd name="connsiteX148" fmla="*/ 7208042 w 9551192"/>
              <a:gd name="connsiteY148" fmla="*/ 3248025 h 3914775"/>
              <a:gd name="connsiteX149" fmla="*/ 7212805 w 9551192"/>
              <a:gd name="connsiteY149" fmla="*/ 3200400 h 3914775"/>
              <a:gd name="connsiteX150" fmla="*/ 7219949 w 9551192"/>
              <a:gd name="connsiteY150" fmla="*/ 3131344 h 3914775"/>
              <a:gd name="connsiteX151" fmla="*/ 7205661 w 9551192"/>
              <a:gd name="connsiteY151" fmla="*/ 3057525 h 3914775"/>
              <a:gd name="connsiteX152" fmla="*/ 7222330 w 9551192"/>
              <a:gd name="connsiteY152" fmla="*/ 3024187 h 3914775"/>
              <a:gd name="connsiteX153" fmla="*/ 7248524 w 9551192"/>
              <a:gd name="connsiteY153" fmla="*/ 2971800 h 3914775"/>
              <a:gd name="connsiteX154" fmla="*/ 7286624 w 9551192"/>
              <a:gd name="connsiteY154" fmla="*/ 2962275 h 3914775"/>
              <a:gd name="connsiteX155" fmla="*/ 7327105 w 9551192"/>
              <a:gd name="connsiteY155" fmla="*/ 2931319 h 3914775"/>
              <a:gd name="connsiteX156" fmla="*/ 7331867 w 9551192"/>
              <a:gd name="connsiteY156" fmla="*/ 2900362 h 3914775"/>
              <a:gd name="connsiteX157" fmla="*/ 7353299 w 9551192"/>
              <a:gd name="connsiteY157" fmla="*/ 2824162 h 3914775"/>
              <a:gd name="connsiteX158" fmla="*/ 7419974 w 9551192"/>
              <a:gd name="connsiteY158" fmla="*/ 2793206 h 3914775"/>
              <a:gd name="connsiteX159" fmla="*/ 7417592 w 9551192"/>
              <a:gd name="connsiteY159" fmla="*/ 2709862 h 3914775"/>
              <a:gd name="connsiteX160" fmla="*/ 7377111 w 9551192"/>
              <a:gd name="connsiteY160" fmla="*/ 2674144 h 3914775"/>
              <a:gd name="connsiteX161" fmla="*/ 7377111 w 9551192"/>
              <a:gd name="connsiteY161" fmla="*/ 2645569 h 3914775"/>
              <a:gd name="connsiteX162" fmla="*/ 7367586 w 9551192"/>
              <a:gd name="connsiteY162" fmla="*/ 2607469 h 3914775"/>
              <a:gd name="connsiteX163" fmla="*/ 7319961 w 9551192"/>
              <a:gd name="connsiteY163" fmla="*/ 2505075 h 3914775"/>
              <a:gd name="connsiteX164" fmla="*/ 7319961 w 9551192"/>
              <a:gd name="connsiteY164" fmla="*/ 2402681 h 3914775"/>
              <a:gd name="connsiteX165" fmla="*/ 7296149 w 9551192"/>
              <a:gd name="connsiteY165" fmla="*/ 2340769 h 3914775"/>
              <a:gd name="connsiteX166" fmla="*/ 7319961 w 9551192"/>
              <a:gd name="connsiteY166" fmla="*/ 2290762 h 3914775"/>
              <a:gd name="connsiteX167" fmla="*/ 7386636 w 9551192"/>
              <a:gd name="connsiteY167" fmla="*/ 2343150 h 3914775"/>
              <a:gd name="connsiteX168" fmla="*/ 7400924 w 9551192"/>
              <a:gd name="connsiteY168" fmla="*/ 2312194 h 3914775"/>
              <a:gd name="connsiteX169" fmla="*/ 7358061 w 9551192"/>
              <a:gd name="connsiteY169" fmla="*/ 2257425 h 3914775"/>
              <a:gd name="connsiteX170" fmla="*/ 7327105 w 9551192"/>
              <a:gd name="connsiteY170" fmla="*/ 2169319 h 3914775"/>
              <a:gd name="connsiteX171" fmla="*/ 7422355 w 9551192"/>
              <a:gd name="connsiteY171" fmla="*/ 2126456 h 3914775"/>
              <a:gd name="connsiteX172" fmla="*/ 7405686 w 9551192"/>
              <a:gd name="connsiteY172" fmla="*/ 2076450 h 3914775"/>
              <a:gd name="connsiteX173" fmla="*/ 7360442 w 9551192"/>
              <a:gd name="connsiteY173" fmla="*/ 2069306 h 3914775"/>
              <a:gd name="connsiteX174" fmla="*/ 7350917 w 9551192"/>
              <a:gd name="connsiteY174" fmla="*/ 2043112 h 3914775"/>
              <a:gd name="connsiteX175" fmla="*/ 7303292 w 9551192"/>
              <a:gd name="connsiteY175" fmla="*/ 2043112 h 3914775"/>
              <a:gd name="connsiteX176" fmla="*/ 7286624 w 9551192"/>
              <a:gd name="connsiteY176" fmla="*/ 2012156 h 3914775"/>
              <a:gd name="connsiteX177" fmla="*/ 7315199 w 9551192"/>
              <a:gd name="connsiteY177" fmla="*/ 1976437 h 3914775"/>
              <a:gd name="connsiteX178" fmla="*/ 7303292 w 9551192"/>
              <a:gd name="connsiteY178" fmla="*/ 1897856 h 3914775"/>
              <a:gd name="connsiteX179" fmla="*/ 7360442 w 9551192"/>
              <a:gd name="connsiteY179" fmla="*/ 1816894 h 3914775"/>
              <a:gd name="connsiteX180" fmla="*/ 7398542 w 9551192"/>
              <a:gd name="connsiteY180" fmla="*/ 1826419 h 3914775"/>
              <a:gd name="connsiteX181" fmla="*/ 7486649 w 9551192"/>
              <a:gd name="connsiteY181" fmla="*/ 1721644 h 3914775"/>
              <a:gd name="connsiteX182" fmla="*/ 7454097 w 9551192"/>
              <a:gd name="connsiteY182" fmla="*/ 1635615 h 3914775"/>
              <a:gd name="connsiteX183" fmla="*/ 7453311 w 9551192"/>
              <a:gd name="connsiteY183" fmla="*/ 1635919 h 3914775"/>
              <a:gd name="connsiteX184" fmla="*/ 7417592 w 9551192"/>
              <a:gd name="connsiteY184" fmla="*/ 1552575 h 3914775"/>
              <a:gd name="connsiteX185" fmla="*/ 7408067 w 9551192"/>
              <a:gd name="connsiteY185" fmla="*/ 1473994 h 3914775"/>
              <a:gd name="connsiteX186" fmla="*/ 7381874 w 9551192"/>
              <a:gd name="connsiteY186" fmla="*/ 1469231 h 3914775"/>
              <a:gd name="connsiteX187" fmla="*/ 7339011 w 9551192"/>
              <a:gd name="connsiteY187" fmla="*/ 1321594 h 3914775"/>
              <a:gd name="connsiteX188" fmla="*/ 7343774 w 9551192"/>
              <a:gd name="connsiteY188" fmla="*/ 1264444 h 3914775"/>
              <a:gd name="connsiteX189" fmla="*/ 7384255 w 9551192"/>
              <a:gd name="connsiteY189" fmla="*/ 1300162 h 3914775"/>
              <a:gd name="connsiteX190" fmla="*/ 7410449 w 9551192"/>
              <a:gd name="connsiteY190" fmla="*/ 1300162 h 3914775"/>
              <a:gd name="connsiteX191" fmla="*/ 7410449 w 9551192"/>
              <a:gd name="connsiteY191" fmla="*/ 1231106 h 3914775"/>
              <a:gd name="connsiteX192" fmla="*/ 7381874 w 9551192"/>
              <a:gd name="connsiteY192" fmla="*/ 1207294 h 3914775"/>
              <a:gd name="connsiteX193" fmla="*/ 7389017 w 9551192"/>
              <a:gd name="connsiteY193" fmla="*/ 1128712 h 3914775"/>
              <a:gd name="connsiteX194" fmla="*/ 7434261 w 9551192"/>
              <a:gd name="connsiteY194" fmla="*/ 1066800 h 3914775"/>
              <a:gd name="connsiteX195" fmla="*/ 7429499 w 9551192"/>
              <a:gd name="connsiteY195" fmla="*/ 997744 h 3914775"/>
              <a:gd name="connsiteX196" fmla="*/ 7477124 w 9551192"/>
              <a:gd name="connsiteY196" fmla="*/ 912019 h 3914775"/>
              <a:gd name="connsiteX197" fmla="*/ 7596186 w 9551192"/>
              <a:gd name="connsiteY197" fmla="*/ 957262 h 3914775"/>
              <a:gd name="connsiteX198" fmla="*/ 7596186 w 9551192"/>
              <a:gd name="connsiteY198" fmla="*/ 933450 h 3914775"/>
              <a:gd name="connsiteX199" fmla="*/ 7710486 w 9551192"/>
              <a:gd name="connsiteY199" fmla="*/ 926306 h 3914775"/>
              <a:gd name="connsiteX200" fmla="*/ 7743824 w 9551192"/>
              <a:gd name="connsiteY200" fmla="*/ 952500 h 3914775"/>
              <a:gd name="connsiteX201" fmla="*/ 7786686 w 9551192"/>
              <a:gd name="connsiteY201" fmla="*/ 952500 h 3914775"/>
              <a:gd name="connsiteX202" fmla="*/ 7820024 w 9551192"/>
              <a:gd name="connsiteY202" fmla="*/ 983456 h 3914775"/>
              <a:gd name="connsiteX203" fmla="*/ 7872411 w 9551192"/>
              <a:gd name="connsiteY203" fmla="*/ 959644 h 3914775"/>
              <a:gd name="connsiteX204" fmla="*/ 7981949 w 9551192"/>
              <a:gd name="connsiteY204" fmla="*/ 926306 h 3914775"/>
              <a:gd name="connsiteX205" fmla="*/ 8017667 w 9551192"/>
              <a:gd name="connsiteY205" fmla="*/ 942975 h 3914775"/>
              <a:gd name="connsiteX206" fmla="*/ 8051005 w 9551192"/>
              <a:gd name="connsiteY206" fmla="*/ 914400 h 3914775"/>
              <a:gd name="connsiteX207" fmla="*/ 8072436 w 9551192"/>
              <a:gd name="connsiteY207" fmla="*/ 973931 h 3914775"/>
              <a:gd name="connsiteX208" fmla="*/ 8117680 w 9551192"/>
              <a:gd name="connsiteY208" fmla="*/ 933450 h 3914775"/>
              <a:gd name="connsiteX209" fmla="*/ 8086724 w 9551192"/>
              <a:gd name="connsiteY209" fmla="*/ 859631 h 3914775"/>
              <a:gd name="connsiteX210" fmla="*/ 8122442 w 9551192"/>
              <a:gd name="connsiteY210" fmla="*/ 826294 h 3914775"/>
              <a:gd name="connsiteX211" fmla="*/ 8122442 w 9551192"/>
              <a:gd name="connsiteY211" fmla="*/ 809625 h 3914775"/>
              <a:gd name="connsiteX212" fmla="*/ 8158161 w 9551192"/>
              <a:gd name="connsiteY212" fmla="*/ 773906 h 3914775"/>
              <a:gd name="connsiteX213" fmla="*/ 8160542 w 9551192"/>
              <a:gd name="connsiteY213" fmla="*/ 738187 h 3914775"/>
              <a:gd name="connsiteX214" fmla="*/ 8072436 w 9551192"/>
              <a:gd name="connsiteY214" fmla="*/ 714375 h 3914775"/>
              <a:gd name="connsiteX215" fmla="*/ 8074817 w 9551192"/>
              <a:gd name="connsiteY215" fmla="*/ 752475 h 3914775"/>
              <a:gd name="connsiteX216" fmla="*/ 8039099 w 9551192"/>
              <a:gd name="connsiteY216" fmla="*/ 750094 h 3914775"/>
              <a:gd name="connsiteX217" fmla="*/ 8022430 w 9551192"/>
              <a:gd name="connsiteY217" fmla="*/ 671512 h 3914775"/>
              <a:gd name="connsiteX218" fmla="*/ 7941467 w 9551192"/>
              <a:gd name="connsiteY218" fmla="*/ 566737 h 3914775"/>
              <a:gd name="connsiteX219" fmla="*/ 7905749 w 9551192"/>
              <a:gd name="connsiteY219" fmla="*/ 561975 h 3914775"/>
              <a:gd name="connsiteX220" fmla="*/ 7784305 w 9551192"/>
              <a:gd name="connsiteY220" fmla="*/ 378619 h 3914775"/>
              <a:gd name="connsiteX221" fmla="*/ 7443786 w 9551192"/>
              <a:gd name="connsiteY221" fmla="*/ 204787 h 3914775"/>
              <a:gd name="connsiteX222" fmla="*/ 7005636 w 9551192"/>
              <a:gd name="connsiteY222" fmla="*/ 128588 h 3914775"/>
              <a:gd name="connsiteX223" fmla="*/ 6967536 w 9551192"/>
              <a:gd name="connsiteY223" fmla="*/ 104775 h 3914775"/>
              <a:gd name="connsiteX224" fmla="*/ 6960392 w 9551192"/>
              <a:gd name="connsiteY224" fmla="*/ 76201 h 3914775"/>
              <a:gd name="connsiteX225" fmla="*/ 6919911 w 9551192"/>
              <a:gd name="connsiteY225" fmla="*/ 59532 h 3914775"/>
              <a:gd name="connsiteX226" fmla="*/ 6898480 w 9551192"/>
              <a:gd name="connsiteY226" fmla="*/ 69056 h 3914775"/>
              <a:gd name="connsiteX227" fmla="*/ 6948486 w 9551192"/>
              <a:gd name="connsiteY227" fmla="*/ 140494 h 3914775"/>
              <a:gd name="connsiteX228" fmla="*/ 6612730 w 9551192"/>
              <a:gd name="connsiteY228" fmla="*/ 273844 h 3914775"/>
              <a:gd name="connsiteX229" fmla="*/ 6424611 w 9551192"/>
              <a:gd name="connsiteY229" fmla="*/ 271463 h 3914775"/>
              <a:gd name="connsiteX230" fmla="*/ 6241255 w 9551192"/>
              <a:gd name="connsiteY230" fmla="*/ 307181 h 3914775"/>
              <a:gd name="connsiteX231" fmla="*/ 6224586 w 9551192"/>
              <a:gd name="connsiteY231" fmla="*/ 335756 h 3914775"/>
              <a:gd name="connsiteX232" fmla="*/ 6143624 w 9551192"/>
              <a:gd name="connsiteY232" fmla="*/ 364332 h 3914775"/>
              <a:gd name="connsiteX233" fmla="*/ 6088855 w 9551192"/>
              <a:gd name="connsiteY233" fmla="*/ 583406 h 3914775"/>
              <a:gd name="connsiteX234" fmla="*/ 6050755 w 9551192"/>
              <a:gd name="connsiteY234" fmla="*/ 657225 h 3914775"/>
              <a:gd name="connsiteX235" fmla="*/ 5938836 w 9551192"/>
              <a:gd name="connsiteY235" fmla="*/ 745331 h 3914775"/>
              <a:gd name="connsiteX236" fmla="*/ 5960267 w 9551192"/>
              <a:gd name="connsiteY236" fmla="*/ 776287 h 3914775"/>
              <a:gd name="connsiteX237" fmla="*/ 5962649 w 9551192"/>
              <a:gd name="connsiteY237" fmla="*/ 792956 h 3914775"/>
              <a:gd name="connsiteX238" fmla="*/ 5929311 w 9551192"/>
              <a:gd name="connsiteY238" fmla="*/ 812006 h 3914775"/>
              <a:gd name="connsiteX239" fmla="*/ 5869780 w 9551192"/>
              <a:gd name="connsiteY239" fmla="*/ 783431 h 3914775"/>
              <a:gd name="connsiteX240" fmla="*/ 5857874 w 9551192"/>
              <a:gd name="connsiteY240" fmla="*/ 802481 h 3914775"/>
              <a:gd name="connsiteX241" fmla="*/ 5876924 w 9551192"/>
              <a:gd name="connsiteY241" fmla="*/ 845344 h 3914775"/>
              <a:gd name="connsiteX242" fmla="*/ 5869780 w 9551192"/>
              <a:gd name="connsiteY242" fmla="*/ 854869 h 3914775"/>
              <a:gd name="connsiteX243" fmla="*/ 5829299 w 9551192"/>
              <a:gd name="connsiteY243" fmla="*/ 835819 h 3914775"/>
              <a:gd name="connsiteX244" fmla="*/ 5829299 w 9551192"/>
              <a:gd name="connsiteY244" fmla="*/ 871537 h 3914775"/>
              <a:gd name="connsiteX245" fmla="*/ 5805486 w 9551192"/>
              <a:gd name="connsiteY245" fmla="*/ 847725 h 3914775"/>
              <a:gd name="connsiteX246" fmla="*/ 5778425 w 9551192"/>
              <a:gd name="connsiteY246" fmla="*/ 872756 h 3914775"/>
              <a:gd name="connsiteX247" fmla="*/ 5791199 w 9551192"/>
              <a:gd name="connsiteY247" fmla="*/ 871537 h 3914775"/>
              <a:gd name="connsiteX248" fmla="*/ 5819774 w 9551192"/>
              <a:gd name="connsiteY248" fmla="*/ 916781 h 3914775"/>
              <a:gd name="connsiteX249" fmla="*/ 5817392 w 9551192"/>
              <a:gd name="connsiteY249" fmla="*/ 940594 h 3914775"/>
              <a:gd name="connsiteX250" fmla="*/ 5774530 w 9551192"/>
              <a:gd name="connsiteY250" fmla="*/ 950119 h 3914775"/>
              <a:gd name="connsiteX251" fmla="*/ 5800724 w 9551192"/>
              <a:gd name="connsiteY251" fmla="*/ 983456 h 3914775"/>
              <a:gd name="connsiteX252" fmla="*/ 5803105 w 9551192"/>
              <a:gd name="connsiteY252" fmla="*/ 1038225 h 3914775"/>
              <a:gd name="connsiteX253" fmla="*/ 5803105 w 9551192"/>
              <a:gd name="connsiteY253" fmla="*/ 1107281 h 3914775"/>
              <a:gd name="connsiteX254" fmla="*/ 5824536 w 9551192"/>
              <a:gd name="connsiteY254" fmla="*/ 1147762 h 3914775"/>
              <a:gd name="connsiteX255" fmla="*/ 5831680 w 9551192"/>
              <a:gd name="connsiteY255" fmla="*/ 1173956 h 3914775"/>
              <a:gd name="connsiteX256" fmla="*/ 5876924 w 9551192"/>
              <a:gd name="connsiteY256" fmla="*/ 1169194 h 3914775"/>
              <a:gd name="connsiteX257" fmla="*/ 5876924 w 9551192"/>
              <a:gd name="connsiteY257" fmla="*/ 1109662 h 3914775"/>
              <a:gd name="connsiteX258" fmla="*/ 5850730 w 9551192"/>
              <a:gd name="connsiteY258" fmla="*/ 1073944 h 3914775"/>
              <a:gd name="connsiteX259" fmla="*/ 5865017 w 9551192"/>
              <a:gd name="connsiteY259" fmla="*/ 1057275 h 3914775"/>
              <a:gd name="connsiteX260" fmla="*/ 5855492 w 9551192"/>
              <a:gd name="connsiteY260" fmla="*/ 1007269 h 3914775"/>
              <a:gd name="connsiteX261" fmla="*/ 5860255 w 9551192"/>
              <a:gd name="connsiteY261" fmla="*/ 973931 h 3914775"/>
              <a:gd name="connsiteX262" fmla="*/ 5960267 w 9551192"/>
              <a:gd name="connsiteY262" fmla="*/ 978694 h 3914775"/>
              <a:gd name="connsiteX263" fmla="*/ 6005511 w 9551192"/>
              <a:gd name="connsiteY263" fmla="*/ 1033462 h 3914775"/>
              <a:gd name="connsiteX264" fmla="*/ 5972174 w 9551192"/>
              <a:gd name="connsiteY264" fmla="*/ 1152525 h 3914775"/>
              <a:gd name="connsiteX265" fmla="*/ 5872161 w 9551192"/>
              <a:gd name="connsiteY265" fmla="*/ 1254919 h 3914775"/>
              <a:gd name="connsiteX266" fmla="*/ 5638799 w 9551192"/>
              <a:gd name="connsiteY266" fmla="*/ 1383506 h 3914775"/>
              <a:gd name="connsiteX267" fmla="*/ 5300661 w 9551192"/>
              <a:gd name="connsiteY267" fmla="*/ 1483519 h 3914775"/>
              <a:gd name="connsiteX268" fmla="*/ 5274467 w 9551192"/>
              <a:gd name="connsiteY268" fmla="*/ 1552575 h 3914775"/>
              <a:gd name="connsiteX269" fmla="*/ 5107780 w 9551192"/>
              <a:gd name="connsiteY269" fmla="*/ 1609725 h 3914775"/>
              <a:gd name="connsiteX270" fmla="*/ 4998242 w 9551192"/>
              <a:gd name="connsiteY270" fmla="*/ 1681162 h 3914775"/>
              <a:gd name="connsiteX271" fmla="*/ 4969667 w 9551192"/>
              <a:gd name="connsiteY271" fmla="*/ 1797844 h 3914775"/>
              <a:gd name="connsiteX272" fmla="*/ 4905374 w 9551192"/>
              <a:gd name="connsiteY272" fmla="*/ 1874044 h 3914775"/>
              <a:gd name="connsiteX273" fmla="*/ 4905374 w 9551192"/>
              <a:gd name="connsiteY273" fmla="*/ 1943100 h 3914775"/>
              <a:gd name="connsiteX274" fmla="*/ 4831555 w 9551192"/>
              <a:gd name="connsiteY274" fmla="*/ 1978819 h 3914775"/>
              <a:gd name="connsiteX275" fmla="*/ 4831555 w 9551192"/>
              <a:gd name="connsiteY275" fmla="*/ 2081212 h 3914775"/>
              <a:gd name="connsiteX276" fmla="*/ 4819649 w 9551192"/>
              <a:gd name="connsiteY276" fmla="*/ 2124075 h 3914775"/>
              <a:gd name="connsiteX277" fmla="*/ 4905374 w 9551192"/>
              <a:gd name="connsiteY277" fmla="*/ 2190750 h 3914775"/>
              <a:gd name="connsiteX278" fmla="*/ 4893467 w 9551192"/>
              <a:gd name="connsiteY278" fmla="*/ 2288381 h 3914775"/>
              <a:gd name="connsiteX279" fmla="*/ 4884980 w 9551192"/>
              <a:gd name="connsiteY279" fmla="*/ 2294766 h 3914775"/>
              <a:gd name="connsiteX280" fmla="*/ 4705349 w 9551192"/>
              <a:gd name="connsiteY280" fmla="*/ 2602706 h 3914775"/>
              <a:gd name="connsiteX281" fmla="*/ 4679155 w 9551192"/>
              <a:gd name="connsiteY281" fmla="*/ 2616994 h 3914775"/>
              <a:gd name="connsiteX282" fmla="*/ 4629149 w 9551192"/>
              <a:gd name="connsiteY282" fmla="*/ 2595562 h 3914775"/>
              <a:gd name="connsiteX283" fmla="*/ 4610099 w 9551192"/>
              <a:gd name="connsiteY283" fmla="*/ 2624137 h 3914775"/>
              <a:gd name="connsiteX284" fmla="*/ 4641055 w 9551192"/>
              <a:gd name="connsiteY284" fmla="*/ 2647950 h 3914775"/>
              <a:gd name="connsiteX285" fmla="*/ 4681536 w 9551192"/>
              <a:gd name="connsiteY285" fmla="*/ 2647950 h 3914775"/>
              <a:gd name="connsiteX286" fmla="*/ 4686299 w 9551192"/>
              <a:gd name="connsiteY286" fmla="*/ 2669381 h 3914775"/>
              <a:gd name="connsiteX287" fmla="*/ 4652961 w 9551192"/>
              <a:gd name="connsiteY287" fmla="*/ 2695575 h 3914775"/>
              <a:gd name="connsiteX288" fmla="*/ 4624386 w 9551192"/>
              <a:gd name="connsiteY288" fmla="*/ 2740819 h 3914775"/>
              <a:gd name="connsiteX289" fmla="*/ 4491036 w 9551192"/>
              <a:gd name="connsiteY289" fmla="*/ 2797969 h 3914775"/>
              <a:gd name="connsiteX290" fmla="*/ 4231480 w 9551192"/>
              <a:gd name="connsiteY290" fmla="*/ 3012281 h 3914775"/>
              <a:gd name="connsiteX291" fmla="*/ 4195761 w 9551192"/>
              <a:gd name="connsiteY291" fmla="*/ 3131344 h 3914775"/>
              <a:gd name="connsiteX292" fmla="*/ 4140992 w 9551192"/>
              <a:gd name="connsiteY292" fmla="*/ 3264694 h 3914775"/>
              <a:gd name="connsiteX293" fmla="*/ 4074317 w 9551192"/>
              <a:gd name="connsiteY293" fmla="*/ 3414712 h 3914775"/>
              <a:gd name="connsiteX294" fmla="*/ 4071936 w 9551192"/>
              <a:gd name="connsiteY294" fmla="*/ 3607594 h 3914775"/>
              <a:gd name="connsiteX295" fmla="*/ 4148136 w 9551192"/>
              <a:gd name="connsiteY295" fmla="*/ 3729037 h 3914775"/>
              <a:gd name="connsiteX296" fmla="*/ 4169567 w 9551192"/>
              <a:gd name="connsiteY296" fmla="*/ 3731419 h 3914775"/>
              <a:gd name="connsiteX297" fmla="*/ 4186236 w 9551192"/>
              <a:gd name="connsiteY297" fmla="*/ 3757612 h 3914775"/>
              <a:gd name="connsiteX298" fmla="*/ 4288630 w 9551192"/>
              <a:gd name="connsiteY298" fmla="*/ 3817144 h 3914775"/>
              <a:gd name="connsiteX299" fmla="*/ 4319586 w 9551192"/>
              <a:gd name="connsiteY299" fmla="*/ 3862387 h 3914775"/>
              <a:gd name="connsiteX300" fmla="*/ 4262436 w 9551192"/>
              <a:gd name="connsiteY300" fmla="*/ 3914775 h 3914775"/>
              <a:gd name="connsiteX301" fmla="*/ 4114799 w 9551192"/>
              <a:gd name="connsiteY301" fmla="*/ 3871912 h 3914775"/>
              <a:gd name="connsiteX302" fmla="*/ 4060030 w 9551192"/>
              <a:gd name="connsiteY302" fmla="*/ 3879056 h 3914775"/>
              <a:gd name="connsiteX303" fmla="*/ 4010024 w 9551192"/>
              <a:gd name="connsiteY303" fmla="*/ 3836194 h 3914775"/>
              <a:gd name="connsiteX304" fmla="*/ 3910012 w 9551192"/>
              <a:gd name="connsiteY304" fmla="*/ 3805237 h 3914775"/>
              <a:gd name="connsiteX305" fmla="*/ 3745706 w 9551192"/>
              <a:gd name="connsiteY305" fmla="*/ 3719512 h 3914775"/>
              <a:gd name="connsiteX306" fmla="*/ 3336131 w 9551192"/>
              <a:gd name="connsiteY306" fmla="*/ 3552825 h 3914775"/>
              <a:gd name="connsiteX307" fmla="*/ 2901182 w 9551192"/>
              <a:gd name="connsiteY307" fmla="*/ 3444629 h 3914775"/>
              <a:gd name="connsiteX308" fmla="*/ 2793206 w 9551192"/>
              <a:gd name="connsiteY308" fmla="*/ 3429000 h 3914775"/>
              <a:gd name="connsiteX309" fmla="*/ 2578893 w 9551192"/>
              <a:gd name="connsiteY309" fmla="*/ 3402806 h 3914775"/>
              <a:gd name="connsiteX310" fmla="*/ 2419350 w 9551192"/>
              <a:gd name="connsiteY310" fmla="*/ 3424237 h 3914775"/>
              <a:gd name="connsiteX311" fmla="*/ 2386012 w 9551192"/>
              <a:gd name="connsiteY311" fmla="*/ 3390900 h 3914775"/>
              <a:gd name="connsiteX312" fmla="*/ 2357437 w 9551192"/>
              <a:gd name="connsiteY312" fmla="*/ 3390900 h 3914775"/>
              <a:gd name="connsiteX313" fmla="*/ 2371725 w 9551192"/>
              <a:gd name="connsiteY313" fmla="*/ 3436144 h 3914775"/>
              <a:gd name="connsiteX314" fmla="*/ 2221706 w 9551192"/>
              <a:gd name="connsiteY314" fmla="*/ 3452812 h 3914775"/>
              <a:gd name="connsiteX315" fmla="*/ 1838325 w 9551192"/>
              <a:gd name="connsiteY315" fmla="*/ 3559969 h 3914775"/>
              <a:gd name="connsiteX316" fmla="*/ 1733550 w 9551192"/>
              <a:gd name="connsiteY316" fmla="*/ 3543300 h 3914775"/>
              <a:gd name="connsiteX317" fmla="*/ 1666875 w 9551192"/>
              <a:gd name="connsiteY317" fmla="*/ 3548062 h 3914775"/>
              <a:gd name="connsiteX318" fmla="*/ 1419225 w 9551192"/>
              <a:gd name="connsiteY318" fmla="*/ 3455194 h 3914775"/>
              <a:gd name="connsiteX319" fmla="*/ 942975 w 9551192"/>
              <a:gd name="connsiteY319" fmla="*/ 3357562 h 3914775"/>
              <a:gd name="connsiteX320" fmla="*/ 664368 w 9551192"/>
              <a:gd name="connsiteY320" fmla="*/ 3345656 h 3914775"/>
              <a:gd name="connsiteX321" fmla="*/ 650081 w 9551192"/>
              <a:gd name="connsiteY321" fmla="*/ 3321844 h 3914775"/>
              <a:gd name="connsiteX322" fmla="*/ 714375 w 9551192"/>
              <a:gd name="connsiteY322" fmla="*/ 3307556 h 3914775"/>
              <a:gd name="connsiteX323" fmla="*/ 735806 w 9551192"/>
              <a:gd name="connsiteY323" fmla="*/ 3231356 h 3914775"/>
              <a:gd name="connsiteX324" fmla="*/ 800100 w 9551192"/>
              <a:gd name="connsiteY324" fmla="*/ 3209925 h 3914775"/>
              <a:gd name="connsiteX325" fmla="*/ 742950 w 9551192"/>
              <a:gd name="connsiteY325" fmla="*/ 3155156 h 3914775"/>
              <a:gd name="connsiteX326" fmla="*/ 747712 w 9551192"/>
              <a:gd name="connsiteY326" fmla="*/ 3117056 h 3914775"/>
              <a:gd name="connsiteX327" fmla="*/ 773906 w 9551192"/>
              <a:gd name="connsiteY327" fmla="*/ 3088481 h 3914775"/>
              <a:gd name="connsiteX328" fmla="*/ 819150 w 9551192"/>
              <a:gd name="connsiteY328" fmla="*/ 2990850 h 3914775"/>
              <a:gd name="connsiteX329" fmla="*/ 902493 w 9551192"/>
              <a:gd name="connsiteY329" fmla="*/ 2957512 h 3914775"/>
              <a:gd name="connsiteX330" fmla="*/ 900112 w 9551192"/>
              <a:gd name="connsiteY330" fmla="*/ 2931319 h 3914775"/>
              <a:gd name="connsiteX331" fmla="*/ 866775 w 9551192"/>
              <a:gd name="connsiteY331" fmla="*/ 2905125 h 3914775"/>
              <a:gd name="connsiteX332" fmla="*/ 866775 w 9551192"/>
              <a:gd name="connsiteY332" fmla="*/ 2874169 h 3914775"/>
              <a:gd name="connsiteX333" fmla="*/ 959643 w 9551192"/>
              <a:gd name="connsiteY333" fmla="*/ 2788444 h 3914775"/>
              <a:gd name="connsiteX334" fmla="*/ 959643 w 9551192"/>
              <a:gd name="connsiteY334" fmla="*/ 2759869 h 3914775"/>
              <a:gd name="connsiteX335" fmla="*/ 828675 w 9551192"/>
              <a:gd name="connsiteY335" fmla="*/ 2819400 h 3914775"/>
              <a:gd name="connsiteX336" fmla="*/ 795337 w 9551192"/>
              <a:gd name="connsiteY336" fmla="*/ 2940844 h 3914775"/>
              <a:gd name="connsiteX337" fmla="*/ 776287 w 9551192"/>
              <a:gd name="connsiteY337" fmla="*/ 2947987 h 3914775"/>
              <a:gd name="connsiteX338" fmla="*/ 731043 w 9551192"/>
              <a:gd name="connsiteY338" fmla="*/ 2917031 h 3914775"/>
              <a:gd name="connsiteX339" fmla="*/ 700087 w 9551192"/>
              <a:gd name="connsiteY339" fmla="*/ 3007519 h 3914775"/>
              <a:gd name="connsiteX340" fmla="*/ 709612 w 9551192"/>
              <a:gd name="connsiteY340" fmla="*/ 3038475 h 3914775"/>
              <a:gd name="connsiteX341" fmla="*/ 683418 w 9551192"/>
              <a:gd name="connsiteY341" fmla="*/ 3100387 h 3914775"/>
              <a:gd name="connsiteX342" fmla="*/ 666750 w 9551192"/>
              <a:gd name="connsiteY342" fmla="*/ 3100387 h 3914775"/>
              <a:gd name="connsiteX343" fmla="*/ 647700 w 9551192"/>
              <a:gd name="connsiteY343" fmla="*/ 3040856 h 3914775"/>
              <a:gd name="connsiteX344" fmla="*/ 626268 w 9551192"/>
              <a:gd name="connsiteY344" fmla="*/ 3045619 h 3914775"/>
              <a:gd name="connsiteX345" fmla="*/ 602456 w 9551192"/>
              <a:gd name="connsiteY345" fmla="*/ 3109912 h 3914775"/>
              <a:gd name="connsiteX346" fmla="*/ 583406 w 9551192"/>
              <a:gd name="connsiteY346" fmla="*/ 3093244 h 3914775"/>
              <a:gd name="connsiteX347" fmla="*/ 650081 w 9551192"/>
              <a:gd name="connsiteY347" fmla="*/ 2826544 h 3914775"/>
              <a:gd name="connsiteX348" fmla="*/ 695325 w 9551192"/>
              <a:gd name="connsiteY348" fmla="*/ 2786062 h 3914775"/>
              <a:gd name="connsiteX349" fmla="*/ 723900 w 9551192"/>
              <a:gd name="connsiteY349" fmla="*/ 2733675 h 3914775"/>
              <a:gd name="connsiteX350" fmla="*/ 745331 w 9551192"/>
              <a:gd name="connsiteY350" fmla="*/ 2719387 h 3914775"/>
              <a:gd name="connsiteX351" fmla="*/ 800100 w 9551192"/>
              <a:gd name="connsiteY351" fmla="*/ 2738437 h 3914775"/>
              <a:gd name="connsiteX352" fmla="*/ 807243 w 9551192"/>
              <a:gd name="connsiteY352" fmla="*/ 2733675 h 3914775"/>
              <a:gd name="connsiteX353" fmla="*/ 823912 w 9551192"/>
              <a:gd name="connsiteY353" fmla="*/ 2705100 h 3914775"/>
              <a:gd name="connsiteX354" fmla="*/ 766762 w 9551192"/>
              <a:gd name="connsiteY354" fmla="*/ 2697956 h 3914775"/>
              <a:gd name="connsiteX355" fmla="*/ 766762 w 9551192"/>
              <a:gd name="connsiteY355" fmla="*/ 2671762 h 3914775"/>
              <a:gd name="connsiteX356" fmla="*/ 745331 w 9551192"/>
              <a:gd name="connsiteY356" fmla="*/ 2626519 h 3914775"/>
              <a:gd name="connsiteX357" fmla="*/ 702468 w 9551192"/>
              <a:gd name="connsiteY357" fmla="*/ 2614612 h 3914775"/>
              <a:gd name="connsiteX358" fmla="*/ 707231 w 9551192"/>
              <a:gd name="connsiteY358" fmla="*/ 2595562 h 3914775"/>
              <a:gd name="connsiteX359" fmla="*/ 645318 w 9551192"/>
              <a:gd name="connsiteY359" fmla="*/ 2566987 h 3914775"/>
              <a:gd name="connsiteX360" fmla="*/ 600075 w 9551192"/>
              <a:gd name="connsiteY360" fmla="*/ 2597944 h 3914775"/>
              <a:gd name="connsiteX361" fmla="*/ 569118 w 9551192"/>
              <a:gd name="connsiteY361" fmla="*/ 2578894 h 3914775"/>
              <a:gd name="connsiteX362" fmla="*/ 492918 w 9551192"/>
              <a:gd name="connsiteY362" fmla="*/ 2621756 h 3914775"/>
              <a:gd name="connsiteX363" fmla="*/ 485775 w 9551192"/>
              <a:gd name="connsiteY363" fmla="*/ 2709862 h 3914775"/>
              <a:gd name="connsiteX364" fmla="*/ 433387 w 9551192"/>
              <a:gd name="connsiteY364" fmla="*/ 2755106 h 3914775"/>
              <a:gd name="connsiteX365" fmla="*/ 400050 w 9551192"/>
              <a:gd name="connsiteY365" fmla="*/ 2717006 h 3914775"/>
              <a:gd name="connsiteX366" fmla="*/ 340518 w 9551192"/>
              <a:gd name="connsiteY366" fmla="*/ 2695575 h 3914775"/>
              <a:gd name="connsiteX367" fmla="*/ 278606 w 9551192"/>
              <a:gd name="connsiteY367" fmla="*/ 2714625 h 3914775"/>
              <a:gd name="connsiteX368" fmla="*/ 252412 w 9551192"/>
              <a:gd name="connsiteY368" fmla="*/ 2738437 h 3914775"/>
              <a:gd name="connsiteX369" fmla="*/ 233362 w 9551192"/>
              <a:gd name="connsiteY369" fmla="*/ 2728912 h 3914775"/>
              <a:gd name="connsiteX370" fmla="*/ 161925 w 9551192"/>
              <a:gd name="connsiteY370" fmla="*/ 2781300 h 3914775"/>
              <a:gd name="connsiteX371" fmla="*/ 166687 w 9551192"/>
              <a:gd name="connsiteY371" fmla="*/ 2807494 h 3914775"/>
              <a:gd name="connsiteX372" fmla="*/ 207168 w 9551192"/>
              <a:gd name="connsiteY372" fmla="*/ 2797969 h 3914775"/>
              <a:gd name="connsiteX373" fmla="*/ 226218 w 9551192"/>
              <a:gd name="connsiteY373" fmla="*/ 2812256 h 3914775"/>
              <a:gd name="connsiteX374" fmla="*/ 290512 w 9551192"/>
              <a:gd name="connsiteY374" fmla="*/ 2776537 h 3914775"/>
              <a:gd name="connsiteX375" fmla="*/ 314325 w 9551192"/>
              <a:gd name="connsiteY375" fmla="*/ 2788444 h 3914775"/>
              <a:gd name="connsiteX376" fmla="*/ 266700 w 9551192"/>
              <a:gd name="connsiteY376" fmla="*/ 2833687 h 3914775"/>
              <a:gd name="connsiteX377" fmla="*/ 311943 w 9551192"/>
              <a:gd name="connsiteY377" fmla="*/ 2864644 h 3914775"/>
              <a:gd name="connsiteX378" fmla="*/ 330993 w 9551192"/>
              <a:gd name="connsiteY378" fmla="*/ 2931319 h 3914775"/>
              <a:gd name="connsiteX379" fmla="*/ 264318 w 9551192"/>
              <a:gd name="connsiteY379" fmla="*/ 2971800 h 3914775"/>
              <a:gd name="connsiteX380" fmla="*/ 273843 w 9551192"/>
              <a:gd name="connsiteY380" fmla="*/ 3012281 h 3914775"/>
              <a:gd name="connsiteX381" fmla="*/ 338137 w 9551192"/>
              <a:gd name="connsiteY381" fmla="*/ 3040856 h 3914775"/>
              <a:gd name="connsiteX382" fmla="*/ 364331 w 9551192"/>
              <a:gd name="connsiteY382" fmla="*/ 3031331 h 3914775"/>
              <a:gd name="connsiteX383" fmla="*/ 402431 w 9551192"/>
              <a:gd name="connsiteY383" fmla="*/ 3050381 h 3914775"/>
              <a:gd name="connsiteX384" fmla="*/ 402431 w 9551192"/>
              <a:gd name="connsiteY384" fmla="*/ 3074194 h 3914775"/>
              <a:gd name="connsiteX385" fmla="*/ 423862 w 9551192"/>
              <a:gd name="connsiteY385" fmla="*/ 3109912 h 3914775"/>
              <a:gd name="connsiteX386" fmla="*/ 461962 w 9551192"/>
              <a:gd name="connsiteY386" fmla="*/ 3109912 h 3914775"/>
              <a:gd name="connsiteX387" fmla="*/ 497681 w 9551192"/>
              <a:gd name="connsiteY387" fmla="*/ 3193256 h 3914775"/>
              <a:gd name="connsiteX388" fmla="*/ 531018 w 9551192"/>
              <a:gd name="connsiteY388" fmla="*/ 3202781 h 3914775"/>
              <a:gd name="connsiteX389" fmla="*/ 540543 w 9551192"/>
              <a:gd name="connsiteY389" fmla="*/ 3269456 h 3914775"/>
              <a:gd name="connsiteX390" fmla="*/ 616743 w 9551192"/>
              <a:gd name="connsiteY390" fmla="*/ 3309937 h 3914775"/>
              <a:gd name="connsiteX391" fmla="*/ 526256 w 9551192"/>
              <a:gd name="connsiteY391" fmla="*/ 3314700 h 3914775"/>
              <a:gd name="connsiteX392" fmla="*/ 316706 w 9551192"/>
              <a:gd name="connsiteY392" fmla="*/ 3321844 h 3914775"/>
              <a:gd name="connsiteX393" fmla="*/ 0 w 9551192"/>
              <a:gd name="connsiteY393" fmla="*/ 3381375 h 3914775"/>
              <a:gd name="connsiteX0" fmla="*/ 0 w 9551192"/>
              <a:gd name="connsiteY0" fmla="*/ 3364706 h 3898106"/>
              <a:gd name="connsiteX1" fmla="*/ 4643436 w 9551192"/>
              <a:gd name="connsiteY1" fmla="*/ 964406 h 3898106"/>
              <a:gd name="connsiteX2" fmla="*/ 8418819 w 9551192"/>
              <a:gd name="connsiteY2" fmla="*/ 234207 h 3898106"/>
              <a:gd name="connsiteX3" fmla="*/ 9072561 w 9551192"/>
              <a:gd name="connsiteY3" fmla="*/ 0 h 3898106"/>
              <a:gd name="connsiteX4" fmla="*/ 9339261 w 9551192"/>
              <a:gd name="connsiteY4" fmla="*/ 71437 h 3898106"/>
              <a:gd name="connsiteX5" fmla="*/ 9339261 w 9551192"/>
              <a:gd name="connsiteY5" fmla="*/ 154781 h 3898106"/>
              <a:gd name="connsiteX6" fmla="*/ 9258299 w 9551192"/>
              <a:gd name="connsiteY6" fmla="*/ 252412 h 3898106"/>
              <a:gd name="connsiteX7" fmla="*/ 9217817 w 9551192"/>
              <a:gd name="connsiteY7" fmla="*/ 266700 h 3898106"/>
              <a:gd name="connsiteX8" fmla="*/ 9179717 w 9551192"/>
              <a:gd name="connsiteY8" fmla="*/ 345281 h 3898106"/>
              <a:gd name="connsiteX9" fmla="*/ 9129711 w 9551192"/>
              <a:gd name="connsiteY9" fmla="*/ 388143 h 3898106"/>
              <a:gd name="connsiteX10" fmla="*/ 9129711 w 9551192"/>
              <a:gd name="connsiteY10" fmla="*/ 416719 h 3898106"/>
              <a:gd name="connsiteX11" fmla="*/ 9165430 w 9551192"/>
              <a:gd name="connsiteY11" fmla="*/ 442912 h 3898106"/>
              <a:gd name="connsiteX12" fmla="*/ 9165430 w 9551192"/>
              <a:gd name="connsiteY12" fmla="*/ 476251 h 3898106"/>
              <a:gd name="connsiteX13" fmla="*/ 9115424 w 9551192"/>
              <a:gd name="connsiteY13" fmla="*/ 507207 h 3898106"/>
              <a:gd name="connsiteX14" fmla="*/ 9148761 w 9551192"/>
              <a:gd name="connsiteY14" fmla="*/ 588168 h 3898106"/>
              <a:gd name="connsiteX15" fmla="*/ 9091611 w 9551192"/>
              <a:gd name="connsiteY15" fmla="*/ 685800 h 3898106"/>
              <a:gd name="connsiteX16" fmla="*/ 9108280 w 9551192"/>
              <a:gd name="connsiteY16" fmla="*/ 745331 h 3898106"/>
              <a:gd name="connsiteX17" fmla="*/ 9146380 w 9551192"/>
              <a:gd name="connsiteY17" fmla="*/ 738187 h 3898106"/>
              <a:gd name="connsiteX18" fmla="*/ 9179717 w 9551192"/>
              <a:gd name="connsiteY18" fmla="*/ 764381 h 3898106"/>
              <a:gd name="connsiteX19" fmla="*/ 9239249 w 9551192"/>
              <a:gd name="connsiteY19" fmla="*/ 733425 h 3898106"/>
              <a:gd name="connsiteX20" fmla="*/ 9272586 w 9551192"/>
              <a:gd name="connsiteY20" fmla="*/ 762000 h 3898106"/>
              <a:gd name="connsiteX21" fmla="*/ 9265442 w 9551192"/>
              <a:gd name="connsiteY21" fmla="*/ 838200 h 3898106"/>
              <a:gd name="connsiteX22" fmla="*/ 9270205 w 9551192"/>
              <a:gd name="connsiteY22" fmla="*/ 912018 h 3898106"/>
              <a:gd name="connsiteX23" fmla="*/ 9260680 w 9551192"/>
              <a:gd name="connsiteY23" fmla="*/ 947737 h 3898106"/>
              <a:gd name="connsiteX24" fmla="*/ 9265442 w 9551192"/>
              <a:gd name="connsiteY24" fmla="*/ 1004887 h 3898106"/>
              <a:gd name="connsiteX25" fmla="*/ 9213055 w 9551192"/>
              <a:gd name="connsiteY25" fmla="*/ 1012031 h 3898106"/>
              <a:gd name="connsiteX26" fmla="*/ 9179717 w 9551192"/>
              <a:gd name="connsiteY26" fmla="*/ 1036883 h 3898106"/>
              <a:gd name="connsiteX27" fmla="*/ 9179717 w 9551192"/>
              <a:gd name="connsiteY27" fmla="*/ 1066800 h 3898106"/>
              <a:gd name="connsiteX28" fmla="*/ 9239249 w 9551192"/>
              <a:gd name="connsiteY28" fmla="*/ 1173956 h 3898106"/>
              <a:gd name="connsiteX29" fmla="*/ 9251155 w 9551192"/>
              <a:gd name="connsiteY29" fmla="*/ 1243012 h 3898106"/>
              <a:gd name="connsiteX30" fmla="*/ 9298780 w 9551192"/>
              <a:gd name="connsiteY30" fmla="*/ 1278731 h 3898106"/>
              <a:gd name="connsiteX31" fmla="*/ 9353549 w 9551192"/>
              <a:gd name="connsiteY31" fmla="*/ 1252537 h 3898106"/>
              <a:gd name="connsiteX32" fmla="*/ 9415461 w 9551192"/>
              <a:gd name="connsiteY32" fmla="*/ 1276350 h 3898106"/>
              <a:gd name="connsiteX33" fmla="*/ 9446417 w 9551192"/>
              <a:gd name="connsiteY33" fmla="*/ 1323975 h 3898106"/>
              <a:gd name="connsiteX34" fmla="*/ 9448799 w 9551192"/>
              <a:gd name="connsiteY34" fmla="*/ 1362075 h 3898106"/>
              <a:gd name="connsiteX35" fmla="*/ 9463086 w 9551192"/>
              <a:gd name="connsiteY35" fmla="*/ 1409700 h 3898106"/>
              <a:gd name="connsiteX36" fmla="*/ 9517855 w 9551192"/>
              <a:gd name="connsiteY36" fmla="*/ 1385887 h 3898106"/>
              <a:gd name="connsiteX37" fmla="*/ 9544049 w 9551192"/>
              <a:gd name="connsiteY37" fmla="*/ 1388268 h 3898106"/>
              <a:gd name="connsiteX38" fmla="*/ 9532142 w 9551192"/>
              <a:gd name="connsiteY38" fmla="*/ 1490662 h 3898106"/>
              <a:gd name="connsiteX39" fmla="*/ 9548811 w 9551192"/>
              <a:gd name="connsiteY39" fmla="*/ 1504950 h 3898106"/>
              <a:gd name="connsiteX40" fmla="*/ 9551192 w 9551192"/>
              <a:gd name="connsiteY40" fmla="*/ 1535906 h 3898106"/>
              <a:gd name="connsiteX41" fmla="*/ 9496424 w 9551192"/>
              <a:gd name="connsiteY41" fmla="*/ 1631156 h 3898106"/>
              <a:gd name="connsiteX42" fmla="*/ 9498805 w 9551192"/>
              <a:gd name="connsiteY42" fmla="*/ 1712118 h 3898106"/>
              <a:gd name="connsiteX43" fmla="*/ 9465467 w 9551192"/>
              <a:gd name="connsiteY43" fmla="*/ 1752600 h 3898106"/>
              <a:gd name="connsiteX44" fmla="*/ 9467849 w 9551192"/>
              <a:gd name="connsiteY44" fmla="*/ 1804987 h 3898106"/>
              <a:gd name="connsiteX45" fmla="*/ 9491661 w 9551192"/>
              <a:gd name="connsiteY45" fmla="*/ 1807368 h 3898106"/>
              <a:gd name="connsiteX46" fmla="*/ 9503567 w 9551192"/>
              <a:gd name="connsiteY46" fmla="*/ 1824037 h 3898106"/>
              <a:gd name="connsiteX47" fmla="*/ 9446417 w 9551192"/>
              <a:gd name="connsiteY47" fmla="*/ 1926431 h 3898106"/>
              <a:gd name="connsiteX48" fmla="*/ 9308305 w 9551192"/>
              <a:gd name="connsiteY48" fmla="*/ 1974056 h 3898106"/>
              <a:gd name="connsiteX49" fmla="*/ 9270205 w 9551192"/>
              <a:gd name="connsiteY49" fmla="*/ 1995487 h 3898106"/>
              <a:gd name="connsiteX50" fmla="*/ 9255917 w 9551192"/>
              <a:gd name="connsiteY50" fmla="*/ 2076450 h 3898106"/>
              <a:gd name="connsiteX51" fmla="*/ 9236867 w 9551192"/>
              <a:gd name="connsiteY51" fmla="*/ 2081212 h 3898106"/>
              <a:gd name="connsiteX52" fmla="*/ 9201149 w 9551192"/>
              <a:gd name="connsiteY52" fmla="*/ 2055018 h 3898106"/>
              <a:gd name="connsiteX53" fmla="*/ 9184480 w 9551192"/>
              <a:gd name="connsiteY53" fmla="*/ 2064543 h 3898106"/>
              <a:gd name="connsiteX54" fmla="*/ 9146380 w 9551192"/>
              <a:gd name="connsiteY54" fmla="*/ 2166937 h 3898106"/>
              <a:gd name="connsiteX55" fmla="*/ 9146380 w 9551192"/>
              <a:gd name="connsiteY55" fmla="*/ 2209800 h 3898106"/>
              <a:gd name="connsiteX56" fmla="*/ 9122567 w 9551192"/>
              <a:gd name="connsiteY56" fmla="*/ 2250281 h 3898106"/>
              <a:gd name="connsiteX57" fmla="*/ 9148761 w 9551192"/>
              <a:gd name="connsiteY57" fmla="*/ 2288381 h 3898106"/>
              <a:gd name="connsiteX58" fmla="*/ 9141617 w 9551192"/>
              <a:gd name="connsiteY58" fmla="*/ 2340768 h 3898106"/>
              <a:gd name="connsiteX59" fmla="*/ 9110661 w 9551192"/>
              <a:gd name="connsiteY59" fmla="*/ 2366962 h 3898106"/>
              <a:gd name="connsiteX60" fmla="*/ 9082086 w 9551192"/>
              <a:gd name="connsiteY60" fmla="*/ 2450306 h 3898106"/>
              <a:gd name="connsiteX61" fmla="*/ 9059178 w 9551192"/>
              <a:gd name="connsiteY61" fmla="*/ 2465813 h 3898106"/>
              <a:gd name="connsiteX62" fmla="*/ 9036842 w 9551192"/>
              <a:gd name="connsiteY62" fmla="*/ 2569368 h 3898106"/>
              <a:gd name="connsiteX63" fmla="*/ 8924924 w 9551192"/>
              <a:gd name="connsiteY63" fmla="*/ 2647950 h 3898106"/>
              <a:gd name="connsiteX64" fmla="*/ 8982074 w 9551192"/>
              <a:gd name="connsiteY64" fmla="*/ 2674143 h 3898106"/>
              <a:gd name="connsiteX65" fmla="*/ 8982074 w 9551192"/>
              <a:gd name="connsiteY65" fmla="*/ 2693193 h 3898106"/>
              <a:gd name="connsiteX66" fmla="*/ 8913017 w 9551192"/>
              <a:gd name="connsiteY66" fmla="*/ 2712243 h 3898106"/>
              <a:gd name="connsiteX67" fmla="*/ 8898730 w 9551192"/>
              <a:gd name="connsiteY67" fmla="*/ 2695575 h 3898106"/>
              <a:gd name="connsiteX68" fmla="*/ 8882061 w 9551192"/>
              <a:gd name="connsiteY68" fmla="*/ 2702718 h 3898106"/>
              <a:gd name="connsiteX69" fmla="*/ 8834436 w 9551192"/>
              <a:gd name="connsiteY69" fmla="*/ 2721768 h 3898106"/>
              <a:gd name="connsiteX70" fmla="*/ 8805861 w 9551192"/>
              <a:gd name="connsiteY70" fmla="*/ 2783681 h 3898106"/>
              <a:gd name="connsiteX71" fmla="*/ 8748711 w 9551192"/>
              <a:gd name="connsiteY71" fmla="*/ 2795587 h 3898106"/>
              <a:gd name="connsiteX72" fmla="*/ 8691561 w 9551192"/>
              <a:gd name="connsiteY72" fmla="*/ 2862262 h 3898106"/>
              <a:gd name="connsiteX73" fmla="*/ 8698705 w 9551192"/>
              <a:gd name="connsiteY73" fmla="*/ 2921793 h 3898106"/>
              <a:gd name="connsiteX74" fmla="*/ 8672511 w 9551192"/>
              <a:gd name="connsiteY74" fmla="*/ 2959893 h 3898106"/>
              <a:gd name="connsiteX75" fmla="*/ 8653461 w 9551192"/>
              <a:gd name="connsiteY75" fmla="*/ 2978943 h 3898106"/>
              <a:gd name="connsiteX76" fmla="*/ 8651080 w 9551192"/>
              <a:gd name="connsiteY76" fmla="*/ 3045618 h 3898106"/>
              <a:gd name="connsiteX77" fmla="*/ 8582024 w 9551192"/>
              <a:gd name="connsiteY77" fmla="*/ 3086100 h 3898106"/>
              <a:gd name="connsiteX78" fmla="*/ 8582024 w 9551192"/>
              <a:gd name="connsiteY78" fmla="*/ 3131343 h 3898106"/>
              <a:gd name="connsiteX79" fmla="*/ 8553449 w 9551192"/>
              <a:gd name="connsiteY79" fmla="*/ 3159918 h 3898106"/>
              <a:gd name="connsiteX80" fmla="*/ 8553449 w 9551192"/>
              <a:gd name="connsiteY80" fmla="*/ 3269456 h 3898106"/>
              <a:gd name="connsiteX81" fmla="*/ 8586786 w 9551192"/>
              <a:gd name="connsiteY81" fmla="*/ 3293268 h 3898106"/>
              <a:gd name="connsiteX82" fmla="*/ 8558211 w 9551192"/>
              <a:gd name="connsiteY82" fmla="*/ 3355181 h 3898106"/>
              <a:gd name="connsiteX83" fmla="*/ 8589167 w 9551192"/>
              <a:gd name="connsiteY83" fmla="*/ 3367087 h 3898106"/>
              <a:gd name="connsiteX84" fmla="*/ 8589167 w 9551192"/>
              <a:gd name="connsiteY84" fmla="*/ 3378993 h 3898106"/>
              <a:gd name="connsiteX85" fmla="*/ 8622505 w 9551192"/>
              <a:gd name="connsiteY85" fmla="*/ 3405187 h 3898106"/>
              <a:gd name="connsiteX86" fmla="*/ 8617742 w 9551192"/>
              <a:gd name="connsiteY86" fmla="*/ 3452812 h 3898106"/>
              <a:gd name="connsiteX87" fmla="*/ 8589167 w 9551192"/>
              <a:gd name="connsiteY87" fmla="*/ 3457575 h 3898106"/>
              <a:gd name="connsiteX88" fmla="*/ 8579642 w 9551192"/>
              <a:gd name="connsiteY88" fmla="*/ 3495675 h 3898106"/>
              <a:gd name="connsiteX89" fmla="*/ 8527255 w 9551192"/>
              <a:gd name="connsiteY89" fmla="*/ 3486150 h 3898106"/>
              <a:gd name="connsiteX90" fmla="*/ 8486774 w 9551192"/>
              <a:gd name="connsiteY90" fmla="*/ 3505200 h 3898106"/>
              <a:gd name="connsiteX91" fmla="*/ 8446292 w 9551192"/>
              <a:gd name="connsiteY91" fmla="*/ 3495675 h 3898106"/>
              <a:gd name="connsiteX92" fmla="*/ 8467724 w 9551192"/>
              <a:gd name="connsiteY92" fmla="*/ 3459956 h 3898106"/>
              <a:gd name="connsiteX93" fmla="*/ 8472486 w 9551192"/>
              <a:gd name="connsiteY93" fmla="*/ 3381375 h 3898106"/>
              <a:gd name="connsiteX94" fmla="*/ 8498680 w 9551192"/>
              <a:gd name="connsiteY94" fmla="*/ 3355181 h 3898106"/>
              <a:gd name="connsiteX95" fmla="*/ 8474867 w 9551192"/>
              <a:gd name="connsiteY95" fmla="*/ 3324225 h 3898106"/>
              <a:gd name="connsiteX96" fmla="*/ 8417717 w 9551192"/>
              <a:gd name="connsiteY96" fmla="*/ 3343275 h 3898106"/>
              <a:gd name="connsiteX97" fmla="*/ 8417717 w 9551192"/>
              <a:gd name="connsiteY97" fmla="*/ 3405187 h 3898106"/>
              <a:gd name="connsiteX98" fmla="*/ 8398667 w 9551192"/>
              <a:gd name="connsiteY98" fmla="*/ 3436143 h 3898106"/>
              <a:gd name="connsiteX99" fmla="*/ 8381999 w 9551192"/>
              <a:gd name="connsiteY99" fmla="*/ 3395662 h 3898106"/>
              <a:gd name="connsiteX100" fmla="*/ 8355805 w 9551192"/>
              <a:gd name="connsiteY100" fmla="*/ 3374231 h 3898106"/>
              <a:gd name="connsiteX101" fmla="*/ 8334374 w 9551192"/>
              <a:gd name="connsiteY101" fmla="*/ 3405187 h 3898106"/>
              <a:gd name="connsiteX102" fmla="*/ 8362949 w 9551192"/>
              <a:gd name="connsiteY102" fmla="*/ 3448050 h 3898106"/>
              <a:gd name="connsiteX103" fmla="*/ 8301036 w 9551192"/>
              <a:gd name="connsiteY103" fmla="*/ 3450431 h 3898106"/>
              <a:gd name="connsiteX104" fmla="*/ 8284367 w 9551192"/>
              <a:gd name="connsiteY104" fmla="*/ 3474243 h 3898106"/>
              <a:gd name="connsiteX105" fmla="*/ 8229599 w 9551192"/>
              <a:gd name="connsiteY105" fmla="*/ 3486150 h 3898106"/>
              <a:gd name="connsiteX106" fmla="*/ 8215311 w 9551192"/>
              <a:gd name="connsiteY106" fmla="*/ 3514725 h 3898106"/>
              <a:gd name="connsiteX107" fmla="*/ 8224836 w 9551192"/>
              <a:gd name="connsiteY107" fmla="*/ 3550443 h 3898106"/>
              <a:gd name="connsiteX108" fmla="*/ 8172449 w 9551192"/>
              <a:gd name="connsiteY108" fmla="*/ 3621881 h 3898106"/>
              <a:gd name="connsiteX109" fmla="*/ 8136730 w 9551192"/>
              <a:gd name="connsiteY109" fmla="*/ 3633787 h 3898106"/>
              <a:gd name="connsiteX110" fmla="*/ 8081961 w 9551192"/>
              <a:gd name="connsiteY110" fmla="*/ 3621881 h 3898106"/>
              <a:gd name="connsiteX111" fmla="*/ 8053386 w 9551192"/>
              <a:gd name="connsiteY111" fmla="*/ 3693318 h 3898106"/>
              <a:gd name="connsiteX112" fmla="*/ 8029574 w 9551192"/>
              <a:gd name="connsiteY112" fmla="*/ 3688556 h 3898106"/>
              <a:gd name="connsiteX113" fmla="*/ 7981949 w 9551192"/>
              <a:gd name="connsiteY113" fmla="*/ 3693318 h 3898106"/>
              <a:gd name="connsiteX114" fmla="*/ 7965280 w 9551192"/>
              <a:gd name="connsiteY114" fmla="*/ 3733800 h 3898106"/>
              <a:gd name="connsiteX115" fmla="*/ 7905749 w 9551192"/>
              <a:gd name="connsiteY115" fmla="*/ 3740943 h 3898106"/>
              <a:gd name="connsiteX116" fmla="*/ 7896224 w 9551192"/>
              <a:gd name="connsiteY116" fmla="*/ 3779043 h 3898106"/>
              <a:gd name="connsiteX117" fmla="*/ 7831930 w 9551192"/>
              <a:gd name="connsiteY117" fmla="*/ 3774281 h 3898106"/>
              <a:gd name="connsiteX118" fmla="*/ 7831930 w 9551192"/>
              <a:gd name="connsiteY118" fmla="*/ 3831431 h 3898106"/>
              <a:gd name="connsiteX119" fmla="*/ 7815261 w 9551192"/>
              <a:gd name="connsiteY119" fmla="*/ 3860006 h 3898106"/>
              <a:gd name="connsiteX120" fmla="*/ 7758111 w 9551192"/>
              <a:gd name="connsiteY120" fmla="*/ 3821906 h 3898106"/>
              <a:gd name="connsiteX121" fmla="*/ 7700961 w 9551192"/>
              <a:gd name="connsiteY121" fmla="*/ 3819525 h 3898106"/>
              <a:gd name="connsiteX122" fmla="*/ 7703342 w 9551192"/>
              <a:gd name="connsiteY122" fmla="*/ 3767137 h 3898106"/>
              <a:gd name="connsiteX123" fmla="*/ 7677149 w 9551192"/>
              <a:gd name="connsiteY123" fmla="*/ 3755231 h 3898106"/>
              <a:gd name="connsiteX124" fmla="*/ 7653336 w 9551192"/>
              <a:gd name="connsiteY124" fmla="*/ 3783806 h 3898106"/>
              <a:gd name="connsiteX125" fmla="*/ 7634286 w 9551192"/>
              <a:gd name="connsiteY125" fmla="*/ 3752850 h 3898106"/>
              <a:gd name="connsiteX126" fmla="*/ 7639049 w 9551192"/>
              <a:gd name="connsiteY126" fmla="*/ 3707606 h 3898106"/>
              <a:gd name="connsiteX127" fmla="*/ 7612855 w 9551192"/>
              <a:gd name="connsiteY127" fmla="*/ 3671887 h 3898106"/>
              <a:gd name="connsiteX128" fmla="*/ 7548561 w 9551192"/>
              <a:gd name="connsiteY128" fmla="*/ 3683793 h 3898106"/>
              <a:gd name="connsiteX129" fmla="*/ 7539036 w 9551192"/>
              <a:gd name="connsiteY129" fmla="*/ 3726656 h 3898106"/>
              <a:gd name="connsiteX130" fmla="*/ 7505699 w 9551192"/>
              <a:gd name="connsiteY130" fmla="*/ 3683793 h 3898106"/>
              <a:gd name="connsiteX131" fmla="*/ 7508080 w 9551192"/>
              <a:gd name="connsiteY131" fmla="*/ 3607593 h 3898106"/>
              <a:gd name="connsiteX132" fmla="*/ 7469980 w 9551192"/>
              <a:gd name="connsiteY132" fmla="*/ 3588543 h 3898106"/>
              <a:gd name="connsiteX133" fmla="*/ 7424736 w 9551192"/>
              <a:gd name="connsiteY133" fmla="*/ 3588543 h 3898106"/>
              <a:gd name="connsiteX134" fmla="*/ 7396161 w 9551192"/>
              <a:gd name="connsiteY134" fmla="*/ 3536156 h 3898106"/>
              <a:gd name="connsiteX135" fmla="*/ 7405686 w 9551192"/>
              <a:gd name="connsiteY135" fmla="*/ 3474243 h 3898106"/>
              <a:gd name="connsiteX136" fmla="*/ 7429499 w 9551192"/>
              <a:gd name="connsiteY136" fmla="*/ 3474243 h 3898106"/>
              <a:gd name="connsiteX137" fmla="*/ 7446167 w 9551192"/>
              <a:gd name="connsiteY137" fmla="*/ 3445668 h 3898106"/>
              <a:gd name="connsiteX138" fmla="*/ 7508080 w 9551192"/>
              <a:gd name="connsiteY138" fmla="*/ 3452812 h 3898106"/>
              <a:gd name="connsiteX139" fmla="*/ 7500936 w 9551192"/>
              <a:gd name="connsiteY139" fmla="*/ 3412331 h 3898106"/>
              <a:gd name="connsiteX140" fmla="*/ 7481886 w 9551192"/>
              <a:gd name="connsiteY140" fmla="*/ 3378993 h 3898106"/>
              <a:gd name="connsiteX141" fmla="*/ 7446167 w 9551192"/>
              <a:gd name="connsiteY141" fmla="*/ 3393281 h 3898106"/>
              <a:gd name="connsiteX142" fmla="*/ 7417592 w 9551192"/>
              <a:gd name="connsiteY142" fmla="*/ 3383756 h 3898106"/>
              <a:gd name="connsiteX143" fmla="*/ 7415211 w 9551192"/>
              <a:gd name="connsiteY143" fmla="*/ 3321843 h 3898106"/>
              <a:gd name="connsiteX144" fmla="*/ 7367586 w 9551192"/>
              <a:gd name="connsiteY144" fmla="*/ 3267075 h 3898106"/>
              <a:gd name="connsiteX145" fmla="*/ 7300161 w 9551192"/>
              <a:gd name="connsiteY145" fmla="*/ 3230630 h 3898106"/>
              <a:gd name="connsiteX146" fmla="*/ 7227092 w 9551192"/>
              <a:gd name="connsiteY146" fmla="*/ 3257550 h 3898106"/>
              <a:gd name="connsiteX147" fmla="*/ 7208042 w 9551192"/>
              <a:gd name="connsiteY147" fmla="*/ 3231356 h 3898106"/>
              <a:gd name="connsiteX148" fmla="*/ 7212805 w 9551192"/>
              <a:gd name="connsiteY148" fmla="*/ 3183731 h 3898106"/>
              <a:gd name="connsiteX149" fmla="*/ 7219949 w 9551192"/>
              <a:gd name="connsiteY149" fmla="*/ 3114675 h 3898106"/>
              <a:gd name="connsiteX150" fmla="*/ 7205661 w 9551192"/>
              <a:gd name="connsiteY150" fmla="*/ 3040856 h 3898106"/>
              <a:gd name="connsiteX151" fmla="*/ 7222330 w 9551192"/>
              <a:gd name="connsiteY151" fmla="*/ 3007518 h 3898106"/>
              <a:gd name="connsiteX152" fmla="*/ 7248524 w 9551192"/>
              <a:gd name="connsiteY152" fmla="*/ 2955131 h 3898106"/>
              <a:gd name="connsiteX153" fmla="*/ 7286624 w 9551192"/>
              <a:gd name="connsiteY153" fmla="*/ 2945606 h 3898106"/>
              <a:gd name="connsiteX154" fmla="*/ 7327105 w 9551192"/>
              <a:gd name="connsiteY154" fmla="*/ 2914650 h 3898106"/>
              <a:gd name="connsiteX155" fmla="*/ 7331867 w 9551192"/>
              <a:gd name="connsiteY155" fmla="*/ 2883693 h 3898106"/>
              <a:gd name="connsiteX156" fmla="*/ 7353299 w 9551192"/>
              <a:gd name="connsiteY156" fmla="*/ 2807493 h 3898106"/>
              <a:gd name="connsiteX157" fmla="*/ 7419974 w 9551192"/>
              <a:gd name="connsiteY157" fmla="*/ 2776537 h 3898106"/>
              <a:gd name="connsiteX158" fmla="*/ 7417592 w 9551192"/>
              <a:gd name="connsiteY158" fmla="*/ 2693193 h 3898106"/>
              <a:gd name="connsiteX159" fmla="*/ 7377111 w 9551192"/>
              <a:gd name="connsiteY159" fmla="*/ 2657475 h 3898106"/>
              <a:gd name="connsiteX160" fmla="*/ 7377111 w 9551192"/>
              <a:gd name="connsiteY160" fmla="*/ 2628900 h 3898106"/>
              <a:gd name="connsiteX161" fmla="*/ 7367586 w 9551192"/>
              <a:gd name="connsiteY161" fmla="*/ 2590800 h 3898106"/>
              <a:gd name="connsiteX162" fmla="*/ 7319961 w 9551192"/>
              <a:gd name="connsiteY162" fmla="*/ 2488406 h 3898106"/>
              <a:gd name="connsiteX163" fmla="*/ 7319961 w 9551192"/>
              <a:gd name="connsiteY163" fmla="*/ 2386012 h 3898106"/>
              <a:gd name="connsiteX164" fmla="*/ 7296149 w 9551192"/>
              <a:gd name="connsiteY164" fmla="*/ 2324100 h 3898106"/>
              <a:gd name="connsiteX165" fmla="*/ 7319961 w 9551192"/>
              <a:gd name="connsiteY165" fmla="*/ 2274093 h 3898106"/>
              <a:gd name="connsiteX166" fmla="*/ 7386636 w 9551192"/>
              <a:gd name="connsiteY166" fmla="*/ 2326481 h 3898106"/>
              <a:gd name="connsiteX167" fmla="*/ 7400924 w 9551192"/>
              <a:gd name="connsiteY167" fmla="*/ 2295525 h 3898106"/>
              <a:gd name="connsiteX168" fmla="*/ 7358061 w 9551192"/>
              <a:gd name="connsiteY168" fmla="*/ 2240756 h 3898106"/>
              <a:gd name="connsiteX169" fmla="*/ 7327105 w 9551192"/>
              <a:gd name="connsiteY169" fmla="*/ 2152650 h 3898106"/>
              <a:gd name="connsiteX170" fmla="*/ 7422355 w 9551192"/>
              <a:gd name="connsiteY170" fmla="*/ 2109787 h 3898106"/>
              <a:gd name="connsiteX171" fmla="*/ 7405686 w 9551192"/>
              <a:gd name="connsiteY171" fmla="*/ 2059781 h 3898106"/>
              <a:gd name="connsiteX172" fmla="*/ 7360442 w 9551192"/>
              <a:gd name="connsiteY172" fmla="*/ 2052637 h 3898106"/>
              <a:gd name="connsiteX173" fmla="*/ 7350917 w 9551192"/>
              <a:gd name="connsiteY173" fmla="*/ 2026443 h 3898106"/>
              <a:gd name="connsiteX174" fmla="*/ 7303292 w 9551192"/>
              <a:gd name="connsiteY174" fmla="*/ 2026443 h 3898106"/>
              <a:gd name="connsiteX175" fmla="*/ 7286624 w 9551192"/>
              <a:gd name="connsiteY175" fmla="*/ 1995487 h 3898106"/>
              <a:gd name="connsiteX176" fmla="*/ 7315199 w 9551192"/>
              <a:gd name="connsiteY176" fmla="*/ 1959768 h 3898106"/>
              <a:gd name="connsiteX177" fmla="*/ 7303292 w 9551192"/>
              <a:gd name="connsiteY177" fmla="*/ 1881187 h 3898106"/>
              <a:gd name="connsiteX178" fmla="*/ 7360442 w 9551192"/>
              <a:gd name="connsiteY178" fmla="*/ 1800225 h 3898106"/>
              <a:gd name="connsiteX179" fmla="*/ 7398542 w 9551192"/>
              <a:gd name="connsiteY179" fmla="*/ 1809750 h 3898106"/>
              <a:gd name="connsiteX180" fmla="*/ 7486649 w 9551192"/>
              <a:gd name="connsiteY180" fmla="*/ 1704975 h 3898106"/>
              <a:gd name="connsiteX181" fmla="*/ 7454097 w 9551192"/>
              <a:gd name="connsiteY181" fmla="*/ 1618946 h 3898106"/>
              <a:gd name="connsiteX182" fmla="*/ 7453311 w 9551192"/>
              <a:gd name="connsiteY182" fmla="*/ 1619250 h 3898106"/>
              <a:gd name="connsiteX183" fmla="*/ 7417592 w 9551192"/>
              <a:gd name="connsiteY183" fmla="*/ 1535906 h 3898106"/>
              <a:gd name="connsiteX184" fmla="*/ 7408067 w 9551192"/>
              <a:gd name="connsiteY184" fmla="*/ 1457325 h 3898106"/>
              <a:gd name="connsiteX185" fmla="*/ 7381874 w 9551192"/>
              <a:gd name="connsiteY185" fmla="*/ 1452562 h 3898106"/>
              <a:gd name="connsiteX186" fmla="*/ 7339011 w 9551192"/>
              <a:gd name="connsiteY186" fmla="*/ 1304925 h 3898106"/>
              <a:gd name="connsiteX187" fmla="*/ 7343774 w 9551192"/>
              <a:gd name="connsiteY187" fmla="*/ 1247775 h 3898106"/>
              <a:gd name="connsiteX188" fmla="*/ 7384255 w 9551192"/>
              <a:gd name="connsiteY188" fmla="*/ 1283493 h 3898106"/>
              <a:gd name="connsiteX189" fmla="*/ 7410449 w 9551192"/>
              <a:gd name="connsiteY189" fmla="*/ 1283493 h 3898106"/>
              <a:gd name="connsiteX190" fmla="*/ 7410449 w 9551192"/>
              <a:gd name="connsiteY190" fmla="*/ 1214437 h 3898106"/>
              <a:gd name="connsiteX191" fmla="*/ 7381874 w 9551192"/>
              <a:gd name="connsiteY191" fmla="*/ 1190625 h 3898106"/>
              <a:gd name="connsiteX192" fmla="*/ 7389017 w 9551192"/>
              <a:gd name="connsiteY192" fmla="*/ 1112043 h 3898106"/>
              <a:gd name="connsiteX193" fmla="*/ 7434261 w 9551192"/>
              <a:gd name="connsiteY193" fmla="*/ 1050131 h 3898106"/>
              <a:gd name="connsiteX194" fmla="*/ 7429499 w 9551192"/>
              <a:gd name="connsiteY194" fmla="*/ 981075 h 3898106"/>
              <a:gd name="connsiteX195" fmla="*/ 7477124 w 9551192"/>
              <a:gd name="connsiteY195" fmla="*/ 895350 h 3898106"/>
              <a:gd name="connsiteX196" fmla="*/ 7596186 w 9551192"/>
              <a:gd name="connsiteY196" fmla="*/ 940593 h 3898106"/>
              <a:gd name="connsiteX197" fmla="*/ 7596186 w 9551192"/>
              <a:gd name="connsiteY197" fmla="*/ 916781 h 3898106"/>
              <a:gd name="connsiteX198" fmla="*/ 7710486 w 9551192"/>
              <a:gd name="connsiteY198" fmla="*/ 909637 h 3898106"/>
              <a:gd name="connsiteX199" fmla="*/ 7743824 w 9551192"/>
              <a:gd name="connsiteY199" fmla="*/ 935831 h 3898106"/>
              <a:gd name="connsiteX200" fmla="*/ 7786686 w 9551192"/>
              <a:gd name="connsiteY200" fmla="*/ 935831 h 3898106"/>
              <a:gd name="connsiteX201" fmla="*/ 7820024 w 9551192"/>
              <a:gd name="connsiteY201" fmla="*/ 966787 h 3898106"/>
              <a:gd name="connsiteX202" fmla="*/ 7872411 w 9551192"/>
              <a:gd name="connsiteY202" fmla="*/ 942975 h 3898106"/>
              <a:gd name="connsiteX203" fmla="*/ 7981949 w 9551192"/>
              <a:gd name="connsiteY203" fmla="*/ 909637 h 3898106"/>
              <a:gd name="connsiteX204" fmla="*/ 8017667 w 9551192"/>
              <a:gd name="connsiteY204" fmla="*/ 926306 h 3898106"/>
              <a:gd name="connsiteX205" fmla="*/ 8051005 w 9551192"/>
              <a:gd name="connsiteY205" fmla="*/ 897731 h 3898106"/>
              <a:gd name="connsiteX206" fmla="*/ 8072436 w 9551192"/>
              <a:gd name="connsiteY206" fmla="*/ 957262 h 3898106"/>
              <a:gd name="connsiteX207" fmla="*/ 8117680 w 9551192"/>
              <a:gd name="connsiteY207" fmla="*/ 916781 h 3898106"/>
              <a:gd name="connsiteX208" fmla="*/ 8086724 w 9551192"/>
              <a:gd name="connsiteY208" fmla="*/ 842962 h 3898106"/>
              <a:gd name="connsiteX209" fmla="*/ 8122442 w 9551192"/>
              <a:gd name="connsiteY209" fmla="*/ 809625 h 3898106"/>
              <a:gd name="connsiteX210" fmla="*/ 8122442 w 9551192"/>
              <a:gd name="connsiteY210" fmla="*/ 792956 h 3898106"/>
              <a:gd name="connsiteX211" fmla="*/ 8158161 w 9551192"/>
              <a:gd name="connsiteY211" fmla="*/ 757237 h 3898106"/>
              <a:gd name="connsiteX212" fmla="*/ 8160542 w 9551192"/>
              <a:gd name="connsiteY212" fmla="*/ 721518 h 3898106"/>
              <a:gd name="connsiteX213" fmla="*/ 8072436 w 9551192"/>
              <a:gd name="connsiteY213" fmla="*/ 697706 h 3898106"/>
              <a:gd name="connsiteX214" fmla="*/ 8074817 w 9551192"/>
              <a:gd name="connsiteY214" fmla="*/ 735806 h 3898106"/>
              <a:gd name="connsiteX215" fmla="*/ 8039099 w 9551192"/>
              <a:gd name="connsiteY215" fmla="*/ 733425 h 3898106"/>
              <a:gd name="connsiteX216" fmla="*/ 8022430 w 9551192"/>
              <a:gd name="connsiteY216" fmla="*/ 654843 h 3898106"/>
              <a:gd name="connsiteX217" fmla="*/ 7941467 w 9551192"/>
              <a:gd name="connsiteY217" fmla="*/ 550068 h 3898106"/>
              <a:gd name="connsiteX218" fmla="*/ 7905749 w 9551192"/>
              <a:gd name="connsiteY218" fmla="*/ 545306 h 3898106"/>
              <a:gd name="connsiteX219" fmla="*/ 7784305 w 9551192"/>
              <a:gd name="connsiteY219" fmla="*/ 361950 h 3898106"/>
              <a:gd name="connsiteX220" fmla="*/ 7443786 w 9551192"/>
              <a:gd name="connsiteY220" fmla="*/ 188118 h 3898106"/>
              <a:gd name="connsiteX221" fmla="*/ 7005636 w 9551192"/>
              <a:gd name="connsiteY221" fmla="*/ 111919 h 3898106"/>
              <a:gd name="connsiteX222" fmla="*/ 6967536 w 9551192"/>
              <a:gd name="connsiteY222" fmla="*/ 88106 h 3898106"/>
              <a:gd name="connsiteX223" fmla="*/ 6960392 w 9551192"/>
              <a:gd name="connsiteY223" fmla="*/ 59532 h 3898106"/>
              <a:gd name="connsiteX224" fmla="*/ 6919911 w 9551192"/>
              <a:gd name="connsiteY224" fmla="*/ 42863 h 3898106"/>
              <a:gd name="connsiteX225" fmla="*/ 6898480 w 9551192"/>
              <a:gd name="connsiteY225" fmla="*/ 52387 h 3898106"/>
              <a:gd name="connsiteX226" fmla="*/ 6948486 w 9551192"/>
              <a:gd name="connsiteY226" fmla="*/ 123825 h 3898106"/>
              <a:gd name="connsiteX227" fmla="*/ 6612730 w 9551192"/>
              <a:gd name="connsiteY227" fmla="*/ 257175 h 3898106"/>
              <a:gd name="connsiteX228" fmla="*/ 6424611 w 9551192"/>
              <a:gd name="connsiteY228" fmla="*/ 254794 h 3898106"/>
              <a:gd name="connsiteX229" fmla="*/ 6241255 w 9551192"/>
              <a:gd name="connsiteY229" fmla="*/ 290512 h 3898106"/>
              <a:gd name="connsiteX230" fmla="*/ 6224586 w 9551192"/>
              <a:gd name="connsiteY230" fmla="*/ 319087 h 3898106"/>
              <a:gd name="connsiteX231" fmla="*/ 6143624 w 9551192"/>
              <a:gd name="connsiteY231" fmla="*/ 347663 h 3898106"/>
              <a:gd name="connsiteX232" fmla="*/ 6088855 w 9551192"/>
              <a:gd name="connsiteY232" fmla="*/ 566737 h 3898106"/>
              <a:gd name="connsiteX233" fmla="*/ 6050755 w 9551192"/>
              <a:gd name="connsiteY233" fmla="*/ 640556 h 3898106"/>
              <a:gd name="connsiteX234" fmla="*/ 5938836 w 9551192"/>
              <a:gd name="connsiteY234" fmla="*/ 728662 h 3898106"/>
              <a:gd name="connsiteX235" fmla="*/ 5960267 w 9551192"/>
              <a:gd name="connsiteY235" fmla="*/ 759618 h 3898106"/>
              <a:gd name="connsiteX236" fmla="*/ 5962649 w 9551192"/>
              <a:gd name="connsiteY236" fmla="*/ 776287 h 3898106"/>
              <a:gd name="connsiteX237" fmla="*/ 5929311 w 9551192"/>
              <a:gd name="connsiteY237" fmla="*/ 795337 h 3898106"/>
              <a:gd name="connsiteX238" fmla="*/ 5869780 w 9551192"/>
              <a:gd name="connsiteY238" fmla="*/ 766762 h 3898106"/>
              <a:gd name="connsiteX239" fmla="*/ 5857874 w 9551192"/>
              <a:gd name="connsiteY239" fmla="*/ 785812 h 3898106"/>
              <a:gd name="connsiteX240" fmla="*/ 5876924 w 9551192"/>
              <a:gd name="connsiteY240" fmla="*/ 828675 h 3898106"/>
              <a:gd name="connsiteX241" fmla="*/ 5869780 w 9551192"/>
              <a:gd name="connsiteY241" fmla="*/ 838200 h 3898106"/>
              <a:gd name="connsiteX242" fmla="*/ 5829299 w 9551192"/>
              <a:gd name="connsiteY242" fmla="*/ 819150 h 3898106"/>
              <a:gd name="connsiteX243" fmla="*/ 5829299 w 9551192"/>
              <a:gd name="connsiteY243" fmla="*/ 854868 h 3898106"/>
              <a:gd name="connsiteX244" fmla="*/ 5805486 w 9551192"/>
              <a:gd name="connsiteY244" fmla="*/ 831056 h 3898106"/>
              <a:gd name="connsiteX245" fmla="*/ 5778425 w 9551192"/>
              <a:gd name="connsiteY245" fmla="*/ 856087 h 3898106"/>
              <a:gd name="connsiteX246" fmla="*/ 5791199 w 9551192"/>
              <a:gd name="connsiteY246" fmla="*/ 854868 h 3898106"/>
              <a:gd name="connsiteX247" fmla="*/ 5819774 w 9551192"/>
              <a:gd name="connsiteY247" fmla="*/ 900112 h 3898106"/>
              <a:gd name="connsiteX248" fmla="*/ 5817392 w 9551192"/>
              <a:gd name="connsiteY248" fmla="*/ 923925 h 3898106"/>
              <a:gd name="connsiteX249" fmla="*/ 5774530 w 9551192"/>
              <a:gd name="connsiteY249" fmla="*/ 933450 h 3898106"/>
              <a:gd name="connsiteX250" fmla="*/ 5800724 w 9551192"/>
              <a:gd name="connsiteY250" fmla="*/ 966787 h 3898106"/>
              <a:gd name="connsiteX251" fmla="*/ 5803105 w 9551192"/>
              <a:gd name="connsiteY251" fmla="*/ 1021556 h 3898106"/>
              <a:gd name="connsiteX252" fmla="*/ 5803105 w 9551192"/>
              <a:gd name="connsiteY252" fmla="*/ 1090612 h 3898106"/>
              <a:gd name="connsiteX253" fmla="*/ 5824536 w 9551192"/>
              <a:gd name="connsiteY253" fmla="*/ 1131093 h 3898106"/>
              <a:gd name="connsiteX254" fmla="*/ 5831680 w 9551192"/>
              <a:gd name="connsiteY254" fmla="*/ 1157287 h 3898106"/>
              <a:gd name="connsiteX255" fmla="*/ 5876924 w 9551192"/>
              <a:gd name="connsiteY255" fmla="*/ 1152525 h 3898106"/>
              <a:gd name="connsiteX256" fmla="*/ 5876924 w 9551192"/>
              <a:gd name="connsiteY256" fmla="*/ 1092993 h 3898106"/>
              <a:gd name="connsiteX257" fmla="*/ 5850730 w 9551192"/>
              <a:gd name="connsiteY257" fmla="*/ 1057275 h 3898106"/>
              <a:gd name="connsiteX258" fmla="*/ 5865017 w 9551192"/>
              <a:gd name="connsiteY258" fmla="*/ 1040606 h 3898106"/>
              <a:gd name="connsiteX259" fmla="*/ 5855492 w 9551192"/>
              <a:gd name="connsiteY259" fmla="*/ 990600 h 3898106"/>
              <a:gd name="connsiteX260" fmla="*/ 5860255 w 9551192"/>
              <a:gd name="connsiteY260" fmla="*/ 957262 h 3898106"/>
              <a:gd name="connsiteX261" fmla="*/ 5960267 w 9551192"/>
              <a:gd name="connsiteY261" fmla="*/ 962025 h 3898106"/>
              <a:gd name="connsiteX262" fmla="*/ 6005511 w 9551192"/>
              <a:gd name="connsiteY262" fmla="*/ 1016793 h 3898106"/>
              <a:gd name="connsiteX263" fmla="*/ 5972174 w 9551192"/>
              <a:gd name="connsiteY263" fmla="*/ 1135856 h 3898106"/>
              <a:gd name="connsiteX264" fmla="*/ 5872161 w 9551192"/>
              <a:gd name="connsiteY264" fmla="*/ 1238250 h 3898106"/>
              <a:gd name="connsiteX265" fmla="*/ 5638799 w 9551192"/>
              <a:gd name="connsiteY265" fmla="*/ 1366837 h 3898106"/>
              <a:gd name="connsiteX266" fmla="*/ 5300661 w 9551192"/>
              <a:gd name="connsiteY266" fmla="*/ 1466850 h 3898106"/>
              <a:gd name="connsiteX267" fmla="*/ 5274467 w 9551192"/>
              <a:gd name="connsiteY267" fmla="*/ 1535906 h 3898106"/>
              <a:gd name="connsiteX268" fmla="*/ 5107780 w 9551192"/>
              <a:gd name="connsiteY268" fmla="*/ 1593056 h 3898106"/>
              <a:gd name="connsiteX269" fmla="*/ 4998242 w 9551192"/>
              <a:gd name="connsiteY269" fmla="*/ 1664493 h 3898106"/>
              <a:gd name="connsiteX270" fmla="*/ 4969667 w 9551192"/>
              <a:gd name="connsiteY270" fmla="*/ 1781175 h 3898106"/>
              <a:gd name="connsiteX271" fmla="*/ 4905374 w 9551192"/>
              <a:gd name="connsiteY271" fmla="*/ 1857375 h 3898106"/>
              <a:gd name="connsiteX272" fmla="*/ 4905374 w 9551192"/>
              <a:gd name="connsiteY272" fmla="*/ 1926431 h 3898106"/>
              <a:gd name="connsiteX273" fmla="*/ 4831555 w 9551192"/>
              <a:gd name="connsiteY273" fmla="*/ 1962150 h 3898106"/>
              <a:gd name="connsiteX274" fmla="*/ 4831555 w 9551192"/>
              <a:gd name="connsiteY274" fmla="*/ 2064543 h 3898106"/>
              <a:gd name="connsiteX275" fmla="*/ 4819649 w 9551192"/>
              <a:gd name="connsiteY275" fmla="*/ 2107406 h 3898106"/>
              <a:gd name="connsiteX276" fmla="*/ 4905374 w 9551192"/>
              <a:gd name="connsiteY276" fmla="*/ 2174081 h 3898106"/>
              <a:gd name="connsiteX277" fmla="*/ 4893467 w 9551192"/>
              <a:gd name="connsiteY277" fmla="*/ 2271712 h 3898106"/>
              <a:gd name="connsiteX278" fmla="*/ 4884980 w 9551192"/>
              <a:gd name="connsiteY278" fmla="*/ 2278097 h 3898106"/>
              <a:gd name="connsiteX279" fmla="*/ 4705349 w 9551192"/>
              <a:gd name="connsiteY279" fmla="*/ 2586037 h 3898106"/>
              <a:gd name="connsiteX280" fmla="*/ 4679155 w 9551192"/>
              <a:gd name="connsiteY280" fmla="*/ 2600325 h 3898106"/>
              <a:gd name="connsiteX281" fmla="*/ 4629149 w 9551192"/>
              <a:gd name="connsiteY281" fmla="*/ 2578893 h 3898106"/>
              <a:gd name="connsiteX282" fmla="*/ 4610099 w 9551192"/>
              <a:gd name="connsiteY282" fmla="*/ 2607468 h 3898106"/>
              <a:gd name="connsiteX283" fmla="*/ 4641055 w 9551192"/>
              <a:gd name="connsiteY283" fmla="*/ 2631281 h 3898106"/>
              <a:gd name="connsiteX284" fmla="*/ 4681536 w 9551192"/>
              <a:gd name="connsiteY284" fmla="*/ 2631281 h 3898106"/>
              <a:gd name="connsiteX285" fmla="*/ 4686299 w 9551192"/>
              <a:gd name="connsiteY285" fmla="*/ 2652712 h 3898106"/>
              <a:gd name="connsiteX286" fmla="*/ 4652961 w 9551192"/>
              <a:gd name="connsiteY286" fmla="*/ 2678906 h 3898106"/>
              <a:gd name="connsiteX287" fmla="*/ 4624386 w 9551192"/>
              <a:gd name="connsiteY287" fmla="*/ 2724150 h 3898106"/>
              <a:gd name="connsiteX288" fmla="*/ 4491036 w 9551192"/>
              <a:gd name="connsiteY288" fmla="*/ 2781300 h 3898106"/>
              <a:gd name="connsiteX289" fmla="*/ 4231480 w 9551192"/>
              <a:gd name="connsiteY289" fmla="*/ 2995612 h 3898106"/>
              <a:gd name="connsiteX290" fmla="*/ 4195761 w 9551192"/>
              <a:gd name="connsiteY290" fmla="*/ 3114675 h 3898106"/>
              <a:gd name="connsiteX291" fmla="*/ 4140992 w 9551192"/>
              <a:gd name="connsiteY291" fmla="*/ 3248025 h 3898106"/>
              <a:gd name="connsiteX292" fmla="*/ 4074317 w 9551192"/>
              <a:gd name="connsiteY292" fmla="*/ 3398043 h 3898106"/>
              <a:gd name="connsiteX293" fmla="*/ 4071936 w 9551192"/>
              <a:gd name="connsiteY293" fmla="*/ 3590925 h 3898106"/>
              <a:gd name="connsiteX294" fmla="*/ 4148136 w 9551192"/>
              <a:gd name="connsiteY294" fmla="*/ 3712368 h 3898106"/>
              <a:gd name="connsiteX295" fmla="*/ 4169567 w 9551192"/>
              <a:gd name="connsiteY295" fmla="*/ 3714750 h 3898106"/>
              <a:gd name="connsiteX296" fmla="*/ 4186236 w 9551192"/>
              <a:gd name="connsiteY296" fmla="*/ 3740943 h 3898106"/>
              <a:gd name="connsiteX297" fmla="*/ 4288630 w 9551192"/>
              <a:gd name="connsiteY297" fmla="*/ 3800475 h 3898106"/>
              <a:gd name="connsiteX298" fmla="*/ 4319586 w 9551192"/>
              <a:gd name="connsiteY298" fmla="*/ 3845718 h 3898106"/>
              <a:gd name="connsiteX299" fmla="*/ 4262436 w 9551192"/>
              <a:gd name="connsiteY299" fmla="*/ 3898106 h 3898106"/>
              <a:gd name="connsiteX300" fmla="*/ 4114799 w 9551192"/>
              <a:gd name="connsiteY300" fmla="*/ 3855243 h 3898106"/>
              <a:gd name="connsiteX301" fmla="*/ 4060030 w 9551192"/>
              <a:gd name="connsiteY301" fmla="*/ 3862387 h 3898106"/>
              <a:gd name="connsiteX302" fmla="*/ 4010024 w 9551192"/>
              <a:gd name="connsiteY302" fmla="*/ 3819525 h 3898106"/>
              <a:gd name="connsiteX303" fmla="*/ 3910012 w 9551192"/>
              <a:gd name="connsiteY303" fmla="*/ 3788568 h 3898106"/>
              <a:gd name="connsiteX304" fmla="*/ 3745706 w 9551192"/>
              <a:gd name="connsiteY304" fmla="*/ 3702843 h 3898106"/>
              <a:gd name="connsiteX305" fmla="*/ 3336131 w 9551192"/>
              <a:gd name="connsiteY305" fmla="*/ 3536156 h 3898106"/>
              <a:gd name="connsiteX306" fmla="*/ 2901182 w 9551192"/>
              <a:gd name="connsiteY306" fmla="*/ 3427960 h 3898106"/>
              <a:gd name="connsiteX307" fmla="*/ 2793206 w 9551192"/>
              <a:gd name="connsiteY307" fmla="*/ 3412331 h 3898106"/>
              <a:gd name="connsiteX308" fmla="*/ 2578893 w 9551192"/>
              <a:gd name="connsiteY308" fmla="*/ 3386137 h 3898106"/>
              <a:gd name="connsiteX309" fmla="*/ 2419350 w 9551192"/>
              <a:gd name="connsiteY309" fmla="*/ 3407568 h 3898106"/>
              <a:gd name="connsiteX310" fmla="*/ 2386012 w 9551192"/>
              <a:gd name="connsiteY310" fmla="*/ 3374231 h 3898106"/>
              <a:gd name="connsiteX311" fmla="*/ 2357437 w 9551192"/>
              <a:gd name="connsiteY311" fmla="*/ 3374231 h 3898106"/>
              <a:gd name="connsiteX312" fmla="*/ 2371725 w 9551192"/>
              <a:gd name="connsiteY312" fmla="*/ 3419475 h 3898106"/>
              <a:gd name="connsiteX313" fmla="*/ 2221706 w 9551192"/>
              <a:gd name="connsiteY313" fmla="*/ 3436143 h 3898106"/>
              <a:gd name="connsiteX314" fmla="*/ 1838325 w 9551192"/>
              <a:gd name="connsiteY314" fmla="*/ 3543300 h 3898106"/>
              <a:gd name="connsiteX315" fmla="*/ 1733550 w 9551192"/>
              <a:gd name="connsiteY315" fmla="*/ 3526631 h 3898106"/>
              <a:gd name="connsiteX316" fmla="*/ 1666875 w 9551192"/>
              <a:gd name="connsiteY316" fmla="*/ 3531393 h 3898106"/>
              <a:gd name="connsiteX317" fmla="*/ 1419225 w 9551192"/>
              <a:gd name="connsiteY317" fmla="*/ 3438525 h 3898106"/>
              <a:gd name="connsiteX318" fmla="*/ 942975 w 9551192"/>
              <a:gd name="connsiteY318" fmla="*/ 3340893 h 3898106"/>
              <a:gd name="connsiteX319" fmla="*/ 664368 w 9551192"/>
              <a:gd name="connsiteY319" fmla="*/ 3328987 h 3898106"/>
              <a:gd name="connsiteX320" fmla="*/ 650081 w 9551192"/>
              <a:gd name="connsiteY320" fmla="*/ 3305175 h 3898106"/>
              <a:gd name="connsiteX321" fmla="*/ 714375 w 9551192"/>
              <a:gd name="connsiteY321" fmla="*/ 3290887 h 3898106"/>
              <a:gd name="connsiteX322" fmla="*/ 735806 w 9551192"/>
              <a:gd name="connsiteY322" fmla="*/ 3214687 h 3898106"/>
              <a:gd name="connsiteX323" fmla="*/ 800100 w 9551192"/>
              <a:gd name="connsiteY323" fmla="*/ 3193256 h 3898106"/>
              <a:gd name="connsiteX324" fmla="*/ 742950 w 9551192"/>
              <a:gd name="connsiteY324" fmla="*/ 3138487 h 3898106"/>
              <a:gd name="connsiteX325" fmla="*/ 747712 w 9551192"/>
              <a:gd name="connsiteY325" fmla="*/ 3100387 h 3898106"/>
              <a:gd name="connsiteX326" fmla="*/ 773906 w 9551192"/>
              <a:gd name="connsiteY326" fmla="*/ 3071812 h 3898106"/>
              <a:gd name="connsiteX327" fmla="*/ 819150 w 9551192"/>
              <a:gd name="connsiteY327" fmla="*/ 2974181 h 3898106"/>
              <a:gd name="connsiteX328" fmla="*/ 902493 w 9551192"/>
              <a:gd name="connsiteY328" fmla="*/ 2940843 h 3898106"/>
              <a:gd name="connsiteX329" fmla="*/ 900112 w 9551192"/>
              <a:gd name="connsiteY329" fmla="*/ 2914650 h 3898106"/>
              <a:gd name="connsiteX330" fmla="*/ 866775 w 9551192"/>
              <a:gd name="connsiteY330" fmla="*/ 2888456 h 3898106"/>
              <a:gd name="connsiteX331" fmla="*/ 866775 w 9551192"/>
              <a:gd name="connsiteY331" fmla="*/ 2857500 h 3898106"/>
              <a:gd name="connsiteX332" fmla="*/ 959643 w 9551192"/>
              <a:gd name="connsiteY332" fmla="*/ 2771775 h 3898106"/>
              <a:gd name="connsiteX333" fmla="*/ 959643 w 9551192"/>
              <a:gd name="connsiteY333" fmla="*/ 2743200 h 3898106"/>
              <a:gd name="connsiteX334" fmla="*/ 828675 w 9551192"/>
              <a:gd name="connsiteY334" fmla="*/ 2802731 h 3898106"/>
              <a:gd name="connsiteX335" fmla="*/ 795337 w 9551192"/>
              <a:gd name="connsiteY335" fmla="*/ 2924175 h 3898106"/>
              <a:gd name="connsiteX336" fmla="*/ 776287 w 9551192"/>
              <a:gd name="connsiteY336" fmla="*/ 2931318 h 3898106"/>
              <a:gd name="connsiteX337" fmla="*/ 731043 w 9551192"/>
              <a:gd name="connsiteY337" fmla="*/ 2900362 h 3898106"/>
              <a:gd name="connsiteX338" fmla="*/ 700087 w 9551192"/>
              <a:gd name="connsiteY338" fmla="*/ 2990850 h 3898106"/>
              <a:gd name="connsiteX339" fmla="*/ 709612 w 9551192"/>
              <a:gd name="connsiteY339" fmla="*/ 3021806 h 3898106"/>
              <a:gd name="connsiteX340" fmla="*/ 683418 w 9551192"/>
              <a:gd name="connsiteY340" fmla="*/ 3083718 h 3898106"/>
              <a:gd name="connsiteX341" fmla="*/ 666750 w 9551192"/>
              <a:gd name="connsiteY341" fmla="*/ 3083718 h 3898106"/>
              <a:gd name="connsiteX342" fmla="*/ 647700 w 9551192"/>
              <a:gd name="connsiteY342" fmla="*/ 3024187 h 3898106"/>
              <a:gd name="connsiteX343" fmla="*/ 626268 w 9551192"/>
              <a:gd name="connsiteY343" fmla="*/ 3028950 h 3898106"/>
              <a:gd name="connsiteX344" fmla="*/ 602456 w 9551192"/>
              <a:gd name="connsiteY344" fmla="*/ 3093243 h 3898106"/>
              <a:gd name="connsiteX345" fmla="*/ 583406 w 9551192"/>
              <a:gd name="connsiteY345" fmla="*/ 3076575 h 3898106"/>
              <a:gd name="connsiteX346" fmla="*/ 650081 w 9551192"/>
              <a:gd name="connsiteY346" fmla="*/ 2809875 h 3898106"/>
              <a:gd name="connsiteX347" fmla="*/ 695325 w 9551192"/>
              <a:gd name="connsiteY347" fmla="*/ 2769393 h 3898106"/>
              <a:gd name="connsiteX348" fmla="*/ 723900 w 9551192"/>
              <a:gd name="connsiteY348" fmla="*/ 2717006 h 3898106"/>
              <a:gd name="connsiteX349" fmla="*/ 745331 w 9551192"/>
              <a:gd name="connsiteY349" fmla="*/ 2702718 h 3898106"/>
              <a:gd name="connsiteX350" fmla="*/ 800100 w 9551192"/>
              <a:gd name="connsiteY350" fmla="*/ 2721768 h 3898106"/>
              <a:gd name="connsiteX351" fmla="*/ 807243 w 9551192"/>
              <a:gd name="connsiteY351" fmla="*/ 2717006 h 3898106"/>
              <a:gd name="connsiteX352" fmla="*/ 823912 w 9551192"/>
              <a:gd name="connsiteY352" fmla="*/ 2688431 h 3898106"/>
              <a:gd name="connsiteX353" fmla="*/ 766762 w 9551192"/>
              <a:gd name="connsiteY353" fmla="*/ 2681287 h 3898106"/>
              <a:gd name="connsiteX354" fmla="*/ 766762 w 9551192"/>
              <a:gd name="connsiteY354" fmla="*/ 2655093 h 3898106"/>
              <a:gd name="connsiteX355" fmla="*/ 745331 w 9551192"/>
              <a:gd name="connsiteY355" fmla="*/ 2609850 h 3898106"/>
              <a:gd name="connsiteX356" fmla="*/ 702468 w 9551192"/>
              <a:gd name="connsiteY356" fmla="*/ 2597943 h 3898106"/>
              <a:gd name="connsiteX357" fmla="*/ 707231 w 9551192"/>
              <a:gd name="connsiteY357" fmla="*/ 2578893 h 3898106"/>
              <a:gd name="connsiteX358" fmla="*/ 645318 w 9551192"/>
              <a:gd name="connsiteY358" fmla="*/ 2550318 h 3898106"/>
              <a:gd name="connsiteX359" fmla="*/ 600075 w 9551192"/>
              <a:gd name="connsiteY359" fmla="*/ 2581275 h 3898106"/>
              <a:gd name="connsiteX360" fmla="*/ 569118 w 9551192"/>
              <a:gd name="connsiteY360" fmla="*/ 2562225 h 3898106"/>
              <a:gd name="connsiteX361" fmla="*/ 492918 w 9551192"/>
              <a:gd name="connsiteY361" fmla="*/ 2605087 h 3898106"/>
              <a:gd name="connsiteX362" fmla="*/ 485775 w 9551192"/>
              <a:gd name="connsiteY362" fmla="*/ 2693193 h 3898106"/>
              <a:gd name="connsiteX363" fmla="*/ 433387 w 9551192"/>
              <a:gd name="connsiteY363" fmla="*/ 2738437 h 3898106"/>
              <a:gd name="connsiteX364" fmla="*/ 400050 w 9551192"/>
              <a:gd name="connsiteY364" fmla="*/ 2700337 h 3898106"/>
              <a:gd name="connsiteX365" fmla="*/ 340518 w 9551192"/>
              <a:gd name="connsiteY365" fmla="*/ 2678906 h 3898106"/>
              <a:gd name="connsiteX366" fmla="*/ 278606 w 9551192"/>
              <a:gd name="connsiteY366" fmla="*/ 2697956 h 3898106"/>
              <a:gd name="connsiteX367" fmla="*/ 252412 w 9551192"/>
              <a:gd name="connsiteY367" fmla="*/ 2721768 h 3898106"/>
              <a:gd name="connsiteX368" fmla="*/ 233362 w 9551192"/>
              <a:gd name="connsiteY368" fmla="*/ 2712243 h 3898106"/>
              <a:gd name="connsiteX369" fmla="*/ 161925 w 9551192"/>
              <a:gd name="connsiteY369" fmla="*/ 2764631 h 3898106"/>
              <a:gd name="connsiteX370" fmla="*/ 166687 w 9551192"/>
              <a:gd name="connsiteY370" fmla="*/ 2790825 h 3898106"/>
              <a:gd name="connsiteX371" fmla="*/ 207168 w 9551192"/>
              <a:gd name="connsiteY371" fmla="*/ 2781300 h 3898106"/>
              <a:gd name="connsiteX372" fmla="*/ 226218 w 9551192"/>
              <a:gd name="connsiteY372" fmla="*/ 2795587 h 3898106"/>
              <a:gd name="connsiteX373" fmla="*/ 290512 w 9551192"/>
              <a:gd name="connsiteY373" fmla="*/ 2759868 h 3898106"/>
              <a:gd name="connsiteX374" fmla="*/ 314325 w 9551192"/>
              <a:gd name="connsiteY374" fmla="*/ 2771775 h 3898106"/>
              <a:gd name="connsiteX375" fmla="*/ 266700 w 9551192"/>
              <a:gd name="connsiteY375" fmla="*/ 2817018 h 3898106"/>
              <a:gd name="connsiteX376" fmla="*/ 311943 w 9551192"/>
              <a:gd name="connsiteY376" fmla="*/ 2847975 h 3898106"/>
              <a:gd name="connsiteX377" fmla="*/ 330993 w 9551192"/>
              <a:gd name="connsiteY377" fmla="*/ 2914650 h 3898106"/>
              <a:gd name="connsiteX378" fmla="*/ 264318 w 9551192"/>
              <a:gd name="connsiteY378" fmla="*/ 2955131 h 3898106"/>
              <a:gd name="connsiteX379" fmla="*/ 273843 w 9551192"/>
              <a:gd name="connsiteY379" fmla="*/ 2995612 h 3898106"/>
              <a:gd name="connsiteX380" fmla="*/ 338137 w 9551192"/>
              <a:gd name="connsiteY380" fmla="*/ 3024187 h 3898106"/>
              <a:gd name="connsiteX381" fmla="*/ 364331 w 9551192"/>
              <a:gd name="connsiteY381" fmla="*/ 3014662 h 3898106"/>
              <a:gd name="connsiteX382" fmla="*/ 402431 w 9551192"/>
              <a:gd name="connsiteY382" fmla="*/ 3033712 h 3898106"/>
              <a:gd name="connsiteX383" fmla="*/ 402431 w 9551192"/>
              <a:gd name="connsiteY383" fmla="*/ 3057525 h 3898106"/>
              <a:gd name="connsiteX384" fmla="*/ 423862 w 9551192"/>
              <a:gd name="connsiteY384" fmla="*/ 3093243 h 3898106"/>
              <a:gd name="connsiteX385" fmla="*/ 461962 w 9551192"/>
              <a:gd name="connsiteY385" fmla="*/ 3093243 h 3898106"/>
              <a:gd name="connsiteX386" fmla="*/ 497681 w 9551192"/>
              <a:gd name="connsiteY386" fmla="*/ 3176587 h 3898106"/>
              <a:gd name="connsiteX387" fmla="*/ 531018 w 9551192"/>
              <a:gd name="connsiteY387" fmla="*/ 3186112 h 3898106"/>
              <a:gd name="connsiteX388" fmla="*/ 540543 w 9551192"/>
              <a:gd name="connsiteY388" fmla="*/ 3252787 h 3898106"/>
              <a:gd name="connsiteX389" fmla="*/ 616743 w 9551192"/>
              <a:gd name="connsiteY389" fmla="*/ 3293268 h 3898106"/>
              <a:gd name="connsiteX390" fmla="*/ 526256 w 9551192"/>
              <a:gd name="connsiteY390" fmla="*/ 3298031 h 3898106"/>
              <a:gd name="connsiteX391" fmla="*/ 316706 w 9551192"/>
              <a:gd name="connsiteY391" fmla="*/ 3305175 h 3898106"/>
              <a:gd name="connsiteX392" fmla="*/ 0 w 9551192"/>
              <a:gd name="connsiteY392" fmla="*/ 3364706 h 3898106"/>
              <a:gd name="connsiteX0" fmla="*/ 0 w 9551192"/>
              <a:gd name="connsiteY0" fmla="*/ 3364706 h 3898106"/>
              <a:gd name="connsiteX1" fmla="*/ 4643436 w 9551192"/>
              <a:gd name="connsiteY1" fmla="*/ 964406 h 3898106"/>
              <a:gd name="connsiteX2" fmla="*/ 9072561 w 9551192"/>
              <a:gd name="connsiteY2" fmla="*/ 0 h 3898106"/>
              <a:gd name="connsiteX3" fmla="*/ 9339261 w 9551192"/>
              <a:gd name="connsiteY3" fmla="*/ 71437 h 3898106"/>
              <a:gd name="connsiteX4" fmla="*/ 9339261 w 9551192"/>
              <a:gd name="connsiteY4" fmla="*/ 154781 h 3898106"/>
              <a:gd name="connsiteX5" fmla="*/ 9258299 w 9551192"/>
              <a:gd name="connsiteY5" fmla="*/ 252412 h 3898106"/>
              <a:gd name="connsiteX6" fmla="*/ 9217817 w 9551192"/>
              <a:gd name="connsiteY6" fmla="*/ 266700 h 3898106"/>
              <a:gd name="connsiteX7" fmla="*/ 9179717 w 9551192"/>
              <a:gd name="connsiteY7" fmla="*/ 345281 h 3898106"/>
              <a:gd name="connsiteX8" fmla="*/ 9129711 w 9551192"/>
              <a:gd name="connsiteY8" fmla="*/ 388143 h 3898106"/>
              <a:gd name="connsiteX9" fmla="*/ 9129711 w 9551192"/>
              <a:gd name="connsiteY9" fmla="*/ 416719 h 3898106"/>
              <a:gd name="connsiteX10" fmla="*/ 9165430 w 9551192"/>
              <a:gd name="connsiteY10" fmla="*/ 442912 h 3898106"/>
              <a:gd name="connsiteX11" fmla="*/ 9165430 w 9551192"/>
              <a:gd name="connsiteY11" fmla="*/ 476251 h 3898106"/>
              <a:gd name="connsiteX12" fmla="*/ 9115424 w 9551192"/>
              <a:gd name="connsiteY12" fmla="*/ 507207 h 3898106"/>
              <a:gd name="connsiteX13" fmla="*/ 9148761 w 9551192"/>
              <a:gd name="connsiteY13" fmla="*/ 588168 h 3898106"/>
              <a:gd name="connsiteX14" fmla="*/ 9091611 w 9551192"/>
              <a:gd name="connsiteY14" fmla="*/ 685800 h 3898106"/>
              <a:gd name="connsiteX15" fmla="*/ 9108280 w 9551192"/>
              <a:gd name="connsiteY15" fmla="*/ 745331 h 3898106"/>
              <a:gd name="connsiteX16" fmla="*/ 9146380 w 9551192"/>
              <a:gd name="connsiteY16" fmla="*/ 738187 h 3898106"/>
              <a:gd name="connsiteX17" fmla="*/ 9179717 w 9551192"/>
              <a:gd name="connsiteY17" fmla="*/ 764381 h 3898106"/>
              <a:gd name="connsiteX18" fmla="*/ 9239249 w 9551192"/>
              <a:gd name="connsiteY18" fmla="*/ 733425 h 3898106"/>
              <a:gd name="connsiteX19" fmla="*/ 9272586 w 9551192"/>
              <a:gd name="connsiteY19" fmla="*/ 762000 h 3898106"/>
              <a:gd name="connsiteX20" fmla="*/ 9265442 w 9551192"/>
              <a:gd name="connsiteY20" fmla="*/ 838200 h 3898106"/>
              <a:gd name="connsiteX21" fmla="*/ 9270205 w 9551192"/>
              <a:gd name="connsiteY21" fmla="*/ 912018 h 3898106"/>
              <a:gd name="connsiteX22" fmla="*/ 9260680 w 9551192"/>
              <a:gd name="connsiteY22" fmla="*/ 947737 h 3898106"/>
              <a:gd name="connsiteX23" fmla="*/ 9265442 w 9551192"/>
              <a:gd name="connsiteY23" fmla="*/ 1004887 h 3898106"/>
              <a:gd name="connsiteX24" fmla="*/ 9213055 w 9551192"/>
              <a:gd name="connsiteY24" fmla="*/ 1012031 h 3898106"/>
              <a:gd name="connsiteX25" fmla="*/ 9179717 w 9551192"/>
              <a:gd name="connsiteY25" fmla="*/ 1036883 h 3898106"/>
              <a:gd name="connsiteX26" fmla="*/ 9179717 w 9551192"/>
              <a:gd name="connsiteY26" fmla="*/ 1066800 h 3898106"/>
              <a:gd name="connsiteX27" fmla="*/ 9239249 w 9551192"/>
              <a:gd name="connsiteY27" fmla="*/ 1173956 h 3898106"/>
              <a:gd name="connsiteX28" fmla="*/ 9251155 w 9551192"/>
              <a:gd name="connsiteY28" fmla="*/ 1243012 h 3898106"/>
              <a:gd name="connsiteX29" fmla="*/ 9298780 w 9551192"/>
              <a:gd name="connsiteY29" fmla="*/ 1278731 h 3898106"/>
              <a:gd name="connsiteX30" fmla="*/ 9353549 w 9551192"/>
              <a:gd name="connsiteY30" fmla="*/ 1252537 h 3898106"/>
              <a:gd name="connsiteX31" fmla="*/ 9415461 w 9551192"/>
              <a:gd name="connsiteY31" fmla="*/ 1276350 h 3898106"/>
              <a:gd name="connsiteX32" fmla="*/ 9446417 w 9551192"/>
              <a:gd name="connsiteY32" fmla="*/ 1323975 h 3898106"/>
              <a:gd name="connsiteX33" fmla="*/ 9448799 w 9551192"/>
              <a:gd name="connsiteY33" fmla="*/ 1362075 h 3898106"/>
              <a:gd name="connsiteX34" fmla="*/ 9463086 w 9551192"/>
              <a:gd name="connsiteY34" fmla="*/ 1409700 h 3898106"/>
              <a:gd name="connsiteX35" fmla="*/ 9517855 w 9551192"/>
              <a:gd name="connsiteY35" fmla="*/ 1385887 h 3898106"/>
              <a:gd name="connsiteX36" fmla="*/ 9544049 w 9551192"/>
              <a:gd name="connsiteY36" fmla="*/ 1388268 h 3898106"/>
              <a:gd name="connsiteX37" fmla="*/ 9532142 w 9551192"/>
              <a:gd name="connsiteY37" fmla="*/ 1490662 h 3898106"/>
              <a:gd name="connsiteX38" fmla="*/ 9548811 w 9551192"/>
              <a:gd name="connsiteY38" fmla="*/ 1504950 h 3898106"/>
              <a:gd name="connsiteX39" fmla="*/ 9551192 w 9551192"/>
              <a:gd name="connsiteY39" fmla="*/ 1535906 h 3898106"/>
              <a:gd name="connsiteX40" fmla="*/ 9496424 w 9551192"/>
              <a:gd name="connsiteY40" fmla="*/ 1631156 h 3898106"/>
              <a:gd name="connsiteX41" fmla="*/ 9498805 w 9551192"/>
              <a:gd name="connsiteY41" fmla="*/ 1712118 h 3898106"/>
              <a:gd name="connsiteX42" fmla="*/ 9465467 w 9551192"/>
              <a:gd name="connsiteY42" fmla="*/ 1752600 h 3898106"/>
              <a:gd name="connsiteX43" fmla="*/ 9467849 w 9551192"/>
              <a:gd name="connsiteY43" fmla="*/ 1804987 h 3898106"/>
              <a:gd name="connsiteX44" fmla="*/ 9491661 w 9551192"/>
              <a:gd name="connsiteY44" fmla="*/ 1807368 h 3898106"/>
              <a:gd name="connsiteX45" fmla="*/ 9503567 w 9551192"/>
              <a:gd name="connsiteY45" fmla="*/ 1824037 h 3898106"/>
              <a:gd name="connsiteX46" fmla="*/ 9446417 w 9551192"/>
              <a:gd name="connsiteY46" fmla="*/ 1926431 h 3898106"/>
              <a:gd name="connsiteX47" fmla="*/ 9308305 w 9551192"/>
              <a:gd name="connsiteY47" fmla="*/ 1974056 h 3898106"/>
              <a:gd name="connsiteX48" fmla="*/ 9270205 w 9551192"/>
              <a:gd name="connsiteY48" fmla="*/ 1995487 h 3898106"/>
              <a:gd name="connsiteX49" fmla="*/ 9255917 w 9551192"/>
              <a:gd name="connsiteY49" fmla="*/ 2076450 h 3898106"/>
              <a:gd name="connsiteX50" fmla="*/ 9236867 w 9551192"/>
              <a:gd name="connsiteY50" fmla="*/ 2081212 h 3898106"/>
              <a:gd name="connsiteX51" fmla="*/ 9201149 w 9551192"/>
              <a:gd name="connsiteY51" fmla="*/ 2055018 h 3898106"/>
              <a:gd name="connsiteX52" fmla="*/ 9184480 w 9551192"/>
              <a:gd name="connsiteY52" fmla="*/ 2064543 h 3898106"/>
              <a:gd name="connsiteX53" fmla="*/ 9146380 w 9551192"/>
              <a:gd name="connsiteY53" fmla="*/ 2166937 h 3898106"/>
              <a:gd name="connsiteX54" fmla="*/ 9146380 w 9551192"/>
              <a:gd name="connsiteY54" fmla="*/ 2209800 h 3898106"/>
              <a:gd name="connsiteX55" fmla="*/ 9122567 w 9551192"/>
              <a:gd name="connsiteY55" fmla="*/ 2250281 h 3898106"/>
              <a:gd name="connsiteX56" fmla="*/ 9148761 w 9551192"/>
              <a:gd name="connsiteY56" fmla="*/ 2288381 h 3898106"/>
              <a:gd name="connsiteX57" fmla="*/ 9141617 w 9551192"/>
              <a:gd name="connsiteY57" fmla="*/ 2340768 h 3898106"/>
              <a:gd name="connsiteX58" fmla="*/ 9110661 w 9551192"/>
              <a:gd name="connsiteY58" fmla="*/ 2366962 h 3898106"/>
              <a:gd name="connsiteX59" fmla="*/ 9082086 w 9551192"/>
              <a:gd name="connsiteY59" fmla="*/ 2450306 h 3898106"/>
              <a:gd name="connsiteX60" fmla="*/ 9059178 w 9551192"/>
              <a:gd name="connsiteY60" fmla="*/ 2465813 h 3898106"/>
              <a:gd name="connsiteX61" fmla="*/ 9036842 w 9551192"/>
              <a:gd name="connsiteY61" fmla="*/ 2569368 h 3898106"/>
              <a:gd name="connsiteX62" fmla="*/ 8924924 w 9551192"/>
              <a:gd name="connsiteY62" fmla="*/ 2647950 h 3898106"/>
              <a:gd name="connsiteX63" fmla="*/ 8982074 w 9551192"/>
              <a:gd name="connsiteY63" fmla="*/ 2674143 h 3898106"/>
              <a:gd name="connsiteX64" fmla="*/ 8982074 w 9551192"/>
              <a:gd name="connsiteY64" fmla="*/ 2693193 h 3898106"/>
              <a:gd name="connsiteX65" fmla="*/ 8913017 w 9551192"/>
              <a:gd name="connsiteY65" fmla="*/ 2712243 h 3898106"/>
              <a:gd name="connsiteX66" fmla="*/ 8898730 w 9551192"/>
              <a:gd name="connsiteY66" fmla="*/ 2695575 h 3898106"/>
              <a:gd name="connsiteX67" fmla="*/ 8882061 w 9551192"/>
              <a:gd name="connsiteY67" fmla="*/ 2702718 h 3898106"/>
              <a:gd name="connsiteX68" fmla="*/ 8834436 w 9551192"/>
              <a:gd name="connsiteY68" fmla="*/ 2721768 h 3898106"/>
              <a:gd name="connsiteX69" fmla="*/ 8805861 w 9551192"/>
              <a:gd name="connsiteY69" fmla="*/ 2783681 h 3898106"/>
              <a:gd name="connsiteX70" fmla="*/ 8748711 w 9551192"/>
              <a:gd name="connsiteY70" fmla="*/ 2795587 h 3898106"/>
              <a:gd name="connsiteX71" fmla="*/ 8691561 w 9551192"/>
              <a:gd name="connsiteY71" fmla="*/ 2862262 h 3898106"/>
              <a:gd name="connsiteX72" fmla="*/ 8698705 w 9551192"/>
              <a:gd name="connsiteY72" fmla="*/ 2921793 h 3898106"/>
              <a:gd name="connsiteX73" fmla="*/ 8672511 w 9551192"/>
              <a:gd name="connsiteY73" fmla="*/ 2959893 h 3898106"/>
              <a:gd name="connsiteX74" fmla="*/ 8653461 w 9551192"/>
              <a:gd name="connsiteY74" fmla="*/ 2978943 h 3898106"/>
              <a:gd name="connsiteX75" fmla="*/ 8651080 w 9551192"/>
              <a:gd name="connsiteY75" fmla="*/ 3045618 h 3898106"/>
              <a:gd name="connsiteX76" fmla="*/ 8582024 w 9551192"/>
              <a:gd name="connsiteY76" fmla="*/ 3086100 h 3898106"/>
              <a:gd name="connsiteX77" fmla="*/ 8582024 w 9551192"/>
              <a:gd name="connsiteY77" fmla="*/ 3131343 h 3898106"/>
              <a:gd name="connsiteX78" fmla="*/ 8553449 w 9551192"/>
              <a:gd name="connsiteY78" fmla="*/ 3159918 h 3898106"/>
              <a:gd name="connsiteX79" fmla="*/ 8553449 w 9551192"/>
              <a:gd name="connsiteY79" fmla="*/ 3269456 h 3898106"/>
              <a:gd name="connsiteX80" fmla="*/ 8586786 w 9551192"/>
              <a:gd name="connsiteY80" fmla="*/ 3293268 h 3898106"/>
              <a:gd name="connsiteX81" fmla="*/ 8558211 w 9551192"/>
              <a:gd name="connsiteY81" fmla="*/ 3355181 h 3898106"/>
              <a:gd name="connsiteX82" fmla="*/ 8589167 w 9551192"/>
              <a:gd name="connsiteY82" fmla="*/ 3367087 h 3898106"/>
              <a:gd name="connsiteX83" fmla="*/ 8589167 w 9551192"/>
              <a:gd name="connsiteY83" fmla="*/ 3378993 h 3898106"/>
              <a:gd name="connsiteX84" fmla="*/ 8622505 w 9551192"/>
              <a:gd name="connsiteY84" fmla="*/ 3405187 h 3898106"/>
              <a:gd name="connsiteX85" fmla="*/ 8617742 w 9551192"/>
              <a:gd name="connsiteY85" fmla="*/ 3452812 h 3898106"/>
              <a:gd name="connsiteX86" fmla="*/ 8589167 w 9551192"/>
              <a:gd name="connsiteY86" fmla="*/ 3457575 h 3898106"/>
              <a:gd name="connsiteX87" fmla="*/ 8579642 w 9551192"/>
              <a:gd name="connsiteY87" fmla="*/ 3495675 h 3898106"/>
              <a:gd name="connsiteX88" fmla="*/ 8527255 w 9551192"/>
              <a:gd name="connsiteY88" fmla="*/ 3486150 h 3898106"/>
              <a:gd name="connsiteX89" fmla="*/ 8486774 w 9551192"/>
              <a:gd name="connsiteY89" fmla="*/ 3505200 h 3898106"/>
              <a:gd name="connsiteX90" fmla="*/ 8446292 w 9551192"/>
              <a:gd name="connsiteY90" fmla="*/ 3495675 h 3898106"/>
              <a:gd name="connsiteX91" fmla="*/ 8467724 w 9551192"/>
              <a:gd name="connsiteY91" fmla="*/ 3459956 h 3898106"/>
              <a:gd name="connsiteX92" fmla="*/ 8472486 w 9551192"/>
              <a:gd name="connsiteY92" fmla="*/ 3381375 h 3898106"/>
              <a:gd name="connsiteX93" fmla="*/ 8498680 w 9551192"/>
              <a:gd name="connsiteY93" fmla="*/ 3355181 h 3898106"/>
              <a:gd name="connsiteX94" fmla="*/ 8474867 w 9551192"/>
              <a:gd name="connsiteY94" fmla="*/ 3324225 h 3898106"/>
              <a:gd name="connsiteX95" fmla="*/ 8417717 w 9551192"/>
              <a:gd name="connsiteY95" fmla="*/ 3343275 h 3898106"/>
              <a:gd name="connsiteX96" fmla="*/ 8417717 w 9551192"/>
              <a:gd name="connsiteY96" fmla="*/ 3405187 h 3898106"/>
              <a:gd name="connsiteX97" fmla="*/ 8398667 w 9551192"/>
              <a:gd name="connsiteY97" fmla="*/ 3436143 h 3898106"/>
              <a:gd name="connsiteX98" fmla="*/ 8381999 w 9551192"/>
              <a:gd name="connsiteY98" fmla="*/ 3395662 h 3898106"/>
              <a:gd name="connsiteX99" fmla="*/ 8355805 w 9551192"/>
              <a:gd name="connsiteY99" fmla="*/ 3374231 h 3898106"/>
              <a:gd name="connsiteX100" fmla="*/ 8334374 w 9551192"/>
              <a:gd name="connsiteY100" fmla="*/ 3405187 h 3898106"/>
              <a:gd name="connsiteX101" fmla="*/ 8362949 w 9551192"/>
              <a:gd name="connsiteY101" fmla="*/ 3448050 h 3898106"/>
              <a:gd name="connsiteX102" fmla="*/ 8301036 w 9551192"/>
              <a:gd name="connsiteY102" fmla="*/ 3450431 h 3898106"/>
              <a:gd name="connsiteX103" fmla="*/ 8284367 w 9551192"/>
              <a:gd name="connsiteY103" fmla="*/ 3474243 h 3898106"/>
              <a:gd name="connsiteX104" fmla="*/ 8229599 w 9551192"/>
              <a:gd name="connsiteY104" fmla="*/ 3486150 h 3898106"/>
              <a:gd name="connsiteX105" fmla="*/ 8215311 w 9551192"/>
              <a:gd name="connsiteY105" fmla="*/ 3514725 h 3898106"/>
              <a:gd name="connsiteX106" fmla="*/ 8224836 w 9551192"/>
              <a:gd name="connsiteY106" fmla="*/ 3550443 h 3898106"/>
              <a:gd name="connsiteX107" fmla="*/ 8172449 w 9551192"/>
              <a:gd name="connsiteY107" fmla="*/ 3621881 h 3898106"/>
              <a:gd name="connsiteX108" fmla="*/ 8136730 w 9551192"/>
              <a:gd name="connsiteY108" fmla="*/ 3633787 h 3898106"/>
              <a:gd name="connsiteX109" fmla="*/ 8081961 w 9551192"/>
              <a:gd name="connsiteY109" fmla="*/ 3621881 h 3898106"/>
              <a:gd name="connsiteX110" fmla="*/ 8053386 w 9551192"/>
              <a:gd name="connsiteY110" fmla="*/ 3693318 h 3898106"/>
              <a:gd name="connsiteX111" fmla="*/ 8029574 w 9551192"/>
              <a:gd name="connsiteY111" fmla="*/ 3688556 h 3898106"/>
              <a:gd name="connsiteX112" fmla="*/ 7981949 w 9551192"/>
              <a:gd name="connsiteY112" fmla="*/ 3693318 h 3898106"/>
              <a:gd name="connsiteX113" fmla="*/ 7965280 w 9551192"/>
              <a:gd name="connsiteY113" fmla="*/ 3733800 h 3898106"/>
              <a:gd name="connsiteX114" fmla="*/ 7905749 w 9551192"/>
              <a:gd name="connsiteY114" fmla="*/ 3740943 h 3898106"/>
              <a:gd name="connsiteX115" fmla="*/ 7896224 w 9551192"/>
              <a:gd name="connsiteY115" fmla="*/ 3779043 h 3898106"/>
              <a:gd name="connsiteX116" fmla="*/ 7831930 w 9551192"/>
              <a:gd name="connsiteY116" fmla="*/ 3774281 h 3898106"/>
              <a:gd name="connsiteX117" fmla="*/ 7831930 w 9551192"/>
              <a:gd name="connsiteY117" fmla="*/ 3831431 h 3898106"/>
              <a:gd name="connsiteX118" fmla="*/ 7815261 w 9551192"/>
              <a:gd name="connsiteY118" fmla="*/ 3860006 h 3898106"/>
              <a:gd name="connsiteX119" fmla="*/ 7758111 w 9551192"/>
              <a:gd name="connsiteY119" fmla="*/ 3821906 h 3898106"/>
              <a:gd name="connsiteX120" fmla="*/ 7700961 w 9551192"/>
              <a:gd name="connsiteY120" fmla="*/ 3819525 h 3898106"/>
              <a:gd name="connsiteX121" fmla="*/ 7703342 w 9551192"/>
              <a:gd name="connsiteY121" fmla="*/ 3767137 h 3898106"/>
              <a:gd name="connsiteX122" fmla="*/ 7677149 w 9551192"/>
              <a:gd name="connsiteY122" fmla="*/ 3755231 h 3898106"/>
              <a:gd name="connsiteX123" fmla="*/ 7653336 w 9551192"/>
              <a:gd name="connsiteY123" fmla="*/ 3783806 h 3898106"/>
              <a:gd name="connsiteX124" fmla="*/ 7634286 w 9551192"/>
              <a:gd name="connsiteY124" fmla="*/ 3752850 h 3898106"/>
              <a:gd name="connsiteX125" fmla="*/ 7639049 w 9551192"/>
              <a:gd name="connsiteY125" fmla="*/ 3707606 h 3898106"/>
              <a:gd name="connsiteX126" fmla="*/ 7612855 w 9551192"/>
              <a:gd name="connsiteY126" fmla="*/ 3671887 h 3898106"/>
              <a:gd name="connsiteX127" fmla="*/ 7548561 w 9551192"/>
              <a:gd name="connsiteY127" fmla="*/ 3683793 h 3898106"/>
              <a:gd name="connsiteX128" fmla="*/ 7539036 w 9551192"/>
              <a:gd name="connsiteY128" fmla="*/ 3726656 h 3898106"/>
              <a:gd name="connsiteX129" fmla="*/ 7505699 w 9551192"/>
              <a:gd name="connsiteY129" fmla="*/ 3683793 h 3898106"/>
              <a:gd name="connsiteX130" fmla="*/ 7508080 w 9551192"/>
              <a:gd name="connsiteY130" fmla="*/ 3607593 h 3898106"/>
              <a:gd name="connsiteX131" fmla="*/ 7469980 w 9551192"/>
              <a:gd name="connsiteY131" fmla="*/ 3588543 h 3898106"/>
              <a:gd name="connsiteX132" fmla="*/ 7424736 w 9551192"/>
              <a:gd name="connsiteY132" fmla="*/ 3588543 h 3898106"/>
              <a:gd name="connsiteX133" fmla="*/ 7396161 w 9551192"/>
              <a:gd name="connsiteY133" fmla="*/ 3536156 h 3898106"/>
              <a:gd name="connsiteX134" fmla="*/ 7405686 w 9551192"/>
              <a:gd name="connsiteY134" fmla="*/ 3474243 h 3898106"/>
              <a:gd name="connsiteX135" fmla="*/ 7429499 w 9551192"/>
              <a:gd name="connsiteY135" fmla="*/ 3474243 h 3898106"/>
              <a:gd name="connsiteX136" fmla="*/ 7446167 w 9551192"/>
              <a:gd name="connsiteY136" fmla="*/ 3445668 h 3898106"/>
              <a:gd name="connsiteX137" fmla="*/ 7508080 w 9551192"/>
              <a:gd name="connsiteY137" fmla="*/ 3452812 h 3898106"/>
              <a:gd name="connsiteX138" fmla="*/ 7500936 w 9551192"/>
              <a:gd name="connsiteY138" fmla="*/ 3412331 h 3898106"/>
              <a:gd name="connsiteX139" fmla="*/ 7481886 w 9551192"/>
              <a:gd name="connsiteY139" fmla="*/ 3378993 h 3898106"/>
              <a:gd name="connsiteX140" fmla="*/ 7446167 w 9551192"/>
              <a:gd name="connsiteY140" fmla="*/ 3393281 h 3898106"/>
              <a:gd name="connsiteX141" fmla="*/ 7417592 w 9551192"/>
              <a:gd name="connsiteY141" fmla="*/ 3383756 h 3898106"/>
              <a:gd name="connsiteX142" fmla="*/ 7415211 w 9551192"/>
              <a:gd name="connsiteY142" fmla="*/ 3321843 h 3898106"/>
              <a:gd name="connsiteX143" fmla="*/ 7367586 w 9551192"/>
              <a:gd name="connsiteY143" fmla="*/ 3267075 h 3898106"/>
              <a:gd name="connsiteX144" fmla="*/ 7300161 w 9551192"/>
              <a:gd name="connsiteY144" fmla="*/ 3230630 h 3898106"/>
              <a:gd name="connsiteX145" fmla="*/ 7227092 w 9551192"/>
              <a:gd name="connsiteY145" fmla="*/ 3257550 h 3898106"/>
              <a:gd name="connsiteX146" fmla="*/ 7208042 w 9551192"/>
              <a:gd name="connsiteY146" fmla="*/ 3231356 h 3898106"/>
              <a:gd name="connsiteX147" fmla="*/ 7212805 w 9551192"/>
              <a:gd name="connsiteY147" fmla="*/ 3183731 h 3898106"/>
              <a:gd name="connsiteX148" fmla="*/ 7219949 w 9551192"/>
              <a:gd name="connsiteY148" fmla="*/ 3114675 h 3898106"/>
              <a:gd name="connsiteX149" fmla="*/ 7205661 w 9551192"/>
              <a:gd name="connsiteY149" fmla="*/ 3040856 h 3898106"/>
              <a:gd name="connsiteX150" fmla="*/ 7222330 w 9551192"/>
              <a:gd name="connsiteY150" fmla="*/ 3007518 h 3898106"/>
              <a:gd name="connsiteX151" fmla="*/ 7248524 w 9551192"/>
              <a:gd name="connsiteY151" fmla="*/ 2955131 h 3898106"/>
              <a:gd name="connsiteX152" fmla="*/ 7286624 w 9551192"/>
              <a:gd name="connsiteY152" fmla="*/ 2945606 h 3898106"/>
              <a:gd name="connsiteX153" fmla="*/ 7327105 w 9551192"/>
              <a:gd name="connsiteY153" fmla="*/ 2914650 h 3898106"/>
              <a:gd name="connsiteX154" fmla="*/ 7331867 w 9551192"/>
              <a:gd name="connsiteY154" fmla="*/ 2883693 h 3898106"/>
              <a:gd name="connsiteX155" fmla="*/ 7353299 w 9551192"/>
              <a:gd name="connsiteY155" fmla="*/ 2807493 h 3898106"/>
              <a:gd name="connsiteX156" fmla="*/ 7419974 w 9551192"/>
              <a:gd name="connsiteY156" fmla="*/ 2776537 h 3898106"/>
              <a:gd name="connsiteX157" fmla="*/ 7417592 w 9551192"/>
              <a:gd name="connsiteY157" fmla="*/ 2693193 h 3898106"/>
              <a:gd name="connsiteX158" fmla="*/ 7377111 w 9551192"/>
              <a:gd name="connsiteY158" fmla="*/ 2657475 h 3898106"/>
              <a:gd name="connsiteX159" fmla="*/ 7377111 w 9551192"/>
              <a:gd name="connsiteY159" fmla="*/ 2628900 h 3898106"/>
              <a:gd name="connsiteX160" fmla="*/ 7367586 w 9551192"/>
              <a:gd name="connsiteY160" fmla="*/ 2590800 h 3898106"/>
              <a:gd name="connsiteX161" fmla="*/ 7319961 w 9551192"/>
              <a:gd name="connsiteY161" fmla="*/ 2488406 h 3898106"/>
              <a:gd name="connsiteX162" fmla="*/ 7319961 w 9551192"/>
              <a:gd name="connsiteY162" fmla="*/ 2386012 h 3898106"/>
              <a:gd name="connsiteX163" fmla="*/ 7296149 w 9551192"/>
              <a:gd name="connsiteY163" fmla="*/ 2324100 h 3898106"/>
              <a:gd name="connsiteX164" fmla="*/ 7319961 w 9551192"/>
              <a:gd name="connsiteY164" fmla="*/ 2274093 h 3898106"/>
              <a:gd name="connsiteX165" fmla="*/ 7386636 w 9551192"/>
              <a:gd name="connsiteY165" fmla="*/ 2326481 h 3898106"/>
              <a:gd name="connsiteX166" fmla="*/ 7400924 w 9551192"/>
              <a:gd name="connsiteY166" fmla="*/ 2295525 h 3898106"/>
              <a:gd name="connsiteX167" fmla="*/ 7358061 w 9551192"/>
              <a:gd name="connsiteY167" fmla="*/ 2240756 h 3898106"/>
              <a:gd name="connsiteX168" fmla="*/ 7327105 w 9551192"/>
              <a:gd name="connsiteY168" fmla="*/ 2152650 h 3898106"/>
              <a:gd name="connsiteX169" fmla="*/ 7422355 w 9551192"/>
              <a:gd name="connsiteY169" fmla="*/ 2109787 h 3898106"/>
              <a:gd name="connsiteX170" fmla="*/ 7405686 w 9551192"/>
              <a:gd name="connsiteY170" fmla="*/ 2059781 h 3898106"/>
              <a:gd name="connsiteX171" fmla="*/ 7360442 w 9551192"/>
              <a:gd name="connsiteY171" fmla="*/ 2052637 h 3898106"/>
              <a:gd name="connsiteX172" fmla="*/ 7350917 w 9551192"/>
              <a:gd name="connsiteY172" fmla="*/ 2026443 h 3898106"/>
              <a:gd name="connsiteX173" fmla="*/ 7303292 w 9551192"/>
              <a:gd name="connsiteY173" fmla="*/ 2026443 h 3898106"/>
              <a:gd name="connsiteX174" fmla="*/ 7286624 w 9551192"/>
              <a:gd name="connsiteY174" fmla="*/ 1995487 h 3898106"/>
              <a:gd name="connsiteX175" fmla="*/ 7315199 w 9551192"/>
              <a:gd name="connsiteY175" fmla="*/ 1959768 h 3898106"/>
              <a:gd name="connsiteX176" fmla="*/ 7303292 w 9551192"/>
              <a:gd name="connsiteY176" fmla="*/ 1881187 h 3898106"/>
              <a:gd name="connsiteX177" fmla="*/ 7360442 w 9551192"/>
              <a:gd name="connsiteY177" fmla="*/ 1800225 h 3898106"/>
              <a:gd name="connsiteX178" fmla="*/ 7398542 w 9551192"/>
              <a:gd name="connsiteY178" fmla="*/ 1809750 h 3898106"/>
              <a:gd name="connsiteX179" fmla="*/ 7486649 w 9551192"/>
              <a:gd name="connsiteY179" fmla="*/ 1704975 h 3898106"/>
              <a:gd name="connsiteX180" fmla="*/ 7454097 w 9551192"/>
              <a:gd name="connsiteY180" fmla="*/ 1618946 h 3898106"/>
              <a:gd name="connsiteX181" fmla="*/ 7453311 w 9551192"/>
              <a:gd name="connsiteY181" fmla="*/ 1619250 h 3898106"/>
              <a:gd name="connsiteX182" fmla="*/ 7417592 w 9551192"/>
              <a:gd name="connsiteY182" fmla="*/ 1535906 h 3898106"/>
              <a:gd name="connsiteX183" fmla="*/ 7408067 w 9551192"/>
              <a:gd name="connsiteY183" fmla="*/ 1457325 h 3898106"/>
              <a:gd name="connsiteX184" fmla="*/ 7381874 w 9551192"/>
              <a:gd name="connsiteY184" fmla="*/ 1452562 h 3898106"/>
              <a:gd name="connsiteX185" fmla="*/ 7339011 w 9551192"/>
              <a:gd name="connsiteY185" fmla="*/ 1304925 h 3898106"/>
              <a:gd name="connsiteX186" fmla="*/ 7343774 w 9551192"/>
              <a:gd name="connsiteY186" fmla="*/ 1247775 h 3898106"/>
              <a:gd name="connsiteX187" fmla="*/ 7384255 w 9551192"/>
              <a:gd name="connsiteY187" fmla="*/ 1283493 h 3898106"/>
              <a:gd name="connsiteX188" fmla="*/ 7410449 w 9551192"/>
              <a:gd name="connsiteY188" fmla="*/ 1283493 h 3898106"/>
              <a:gd name="connsiteX189" fmla="*/ 7410449 w 9551192"/>
              <a:gd name="connsiteY189" fmla="*/ 1214437 h 3898106"/>
              <a:gd name="connsiteX190" fmla="*/ 7381874 w 9551192"/>
              <a:gd name="connsiteY190" fmla="*/ 1190625 h 3898106"/>
              <a:gd name="connsiteX191" fmla="*/ 7389017 w 9551192"/>
              <a:gd name="connsiteY191" fmla="*/ 1112043 h 3898106"/>
              <a:gd name="connsiteX192" fmla="*/ 7434261 w 9551192"/>
              <a:gd name="connsiteY192" fmla="*/ 1050131 h 3898106"/>
              <a:gd name="connsiteX193" fmla="*/ 7429499 w 9551192"/>
              <a:gd name="connsiteY193" fmla="*/ 981075 h 3898106"/>
              <a:gd name="connsiteX194" fmla="*/ 7477124 w 9551192"/>
              <a:gd name="connsiteY194" fmla="*/ 895350 h 3898106"/>
              <a:gd name="connsiteX195" fmla="*/ 7596186 w 9551192"/>
              <a:gd name="connsiteY195" fmla="*/ 940593 h 3898106"/>
              <a:gd name="connsiteX196" fmla="*/ 7596186 w 9551192"/>
              <a:gd name="connsiteY196" fmla="*/ 916781 h 3898106"/>
              <a:gd name="connsiteX197" fmla="*/ 7710486 w 9551192"/>
              <a:gd name="connsiteY197" fmla="*/ 909637 h 3898106"/>
              <a:gd name="connsiteX198" fmla="*/ 7743824 w 9551192"/>
              <a:gd name="connsiteY198" fmla="*/ 935831 h 3898106"/>
              <a:gd name="connsiteX199" fmla="*/ 7786686 w 9551192"/>
              <a:gd name="connsiteY199" fmla="*/ 935831 h 3898106"/>
              <a:gd name="connsiteX200" fmla="*/ 7820024 w 9551192"/>
              <a:gd name="connsiteY200" fmla="*/ 966787 h 3898106"/>
              <a:gd name="connsiteX201" fmla="*/ 7872411 w 9551192"/>
              <a:gd name="connsiteY201" fmla="*/ 942975 h 3898106"/>
              <a:gd name="connsiteX202" fmla="*/ 7981949 w 9551192"/>
              <a:gd name="connsiteY202" fmla="*/ 909637 h 3898106"/>
              <a:gd name="connsiteX203" fmla="*/ 8017667 w 9551192"/>
              <a:gd name="connsiteY203" fmla="*/ 926306 h 3898106"/>
              <a:gd name="connsiteX204" fmla="*/ 8051005 w 9551192"/>
              <a:gd name="connsiteY204" fmla="*/ 897731 h 3898106"/>
              <a:gd name="connsiteX205" fmla="*/ 8072436 w 9551192"/>
              <a:gd name="connsiteY205" fmla="*/ 957262 h 3898106"/>
              <a:gd name="connsiteX206" fmla="*/ 8117680 w 9551192"/>
              <a:gd name="connsiteY206" fmla="*/ 916781 h 3898106"/>
              <a:gd name="connsiteX207" fmla="*/ 8086724 w 9551192"/>
              <a:gd name="connsiteY207" fmla="*/ 842962 h 3898106"/>
              <a:gd name="connsiteX208" fmla="*/ 8122442 w 9551192"/>
              <a:gd name="connsiteY208" fmla="*/ 809625 h 3898106"/>
              <a:gd name="connsiteX209" fmla="*/ 8122442 w 9551192"/>
              <a:gd name="connsiteY209" fmla="*/ 792956 h 3898106"/>
              <a:gd name="connsiteX210" fmla="*/ 8158161 w 9551192"/>
              <a:gd name="connsiteY210" fmla="*/ 757237 h 3898106"/>
              <a:gd name="connsiteX211" fmla="*/ 8160542 w 9551192"/>
              <a:gd name="connsiteY211" fmla="*/ 721518 h 3898106"/>
              <a:gd name="connsiteX212" fmla="*/ 8072436 w 9551192"/>
              <a:gd name="connsiteY212" fmla="*/ 697706 h 3898106"/>
              <a:gd name="connsiteX213" fmla="*/ 8074817 w 9551192"/>
              <a:gd name="connsiteY213" fmla="*/ 735806 h 3898106"/>
              <a:gd name="connsiteX214" fmla="*/ 8039099 w 9551192"/>
              <a:gd name="connsiteY214" fmla="*/ 733425 h 3898106"/>
              <a:gd name="connsiteX215" fmla="*/ 8022430 w 9551192"/>
              <a:gd name="connsiteY215" fmla="*/ 654843 h 3898106"/>
              <a:gd name="connsiteX216" fmla="*/ 7941467 w 9551192"/>
              <a:gd name="connsiteY216" fmla="*/ 550068 h 3898106"/>
              <a:gd name="connsiteX217" fmla="*/ 7905749 w 9551192"/>
              <a:gd name="connsiteY217" fmla="*/ 545306 h 3898106"/>
              <a:gd name="connsiteX218" fmla="*/ 7784305 w 9551192"/>
              <a:gd name="connsiteY218" fmla="*/ 361950 h 3898106"/>
              <a:gd name="connsiteX219" fmla="*/ 7443786 w 9551192"/>
              <a:gd name="connsiteY219" fmla="*/ 188118 h 3898106"/>
              <a:gd name="connsiteX220" fmla="*/ 7005636 w 9551192"/>
              <a:gd name="connsiteY220" fmla="*/ 111919 h 3898106"/>
              <a:gd name="connsiteX221" fmla="*/ 6967536 w 9551192"/>
              <a:gd name="connsiteY221" fmla="*/ 88106 h 3898106"/>
              <a:gd name="connsiteX222" fmla="*/ 6960392 w 9551192"/>
              <a:gd name="connsiteY222" fmla="*/ 59532 h 3898106"/>
              <a:gd name="connsiteX223" fmla="*/ 6919911 w 9551192"/>
              <a:gd name="connsiteY223" fmla="*/ 42863 h 3898106"/>
              <a:gd name="connsiteX224" fmla="*/ 6898480 w 9551192"/>
              <a:gd name="connsiteY224" fmla="*/ 52387 h 3898106"/>
              <a:gd name="connsiteX225" fmla="*/ 6948486 w 9551192"/>
              <a:gd name="connsiteY225" fmla="*/ 123825 h 3898106"/>
              <a:gd name="connsiteX226" fmla="*/ 6612730 w 9551192"/>
              <a:gd name="connsiteY226" fmla="*/ 257175 h 3898106"/>
              <a:gd name="connsiteX227" fmla="*/ 6424611 w 9551192"/>
              <a:gd name="connsiteY227" fmla="*/ 254794 h 3898106"/>
              <a:gd name="connsiteX228" fmla="*/ 6241255 w 9551192"/>
              <a:gd name="connsiteY228" fmla="*/ 290512 h 3898106"/>
              <a:gd name="connsiteX229" fmla="*/ 6224586 w 9551192"/>
              <a:gd name="connsiteY229" fmla="*/ 319087 h 3898106"/>
              <a:gd name="connsiteX230" fmla="*/ 6143624 w 9551192"/>
              <a:gd name="connsiteY230" fmla="*/ 347663 h 3898106"/>
              <a:gd name="connsiteX231" fmla="*/ 6088855 w 9551192"/>
              <a:gd name="connsiteY231" fmla="*/ 566737 h 3898106"/>
              <a:gd name="connsiteX232" fmla="*/ 6050755 w 9551192"/>
              <a:gd name="connsiteY232" fmla="*/ 640556 h 3898106"/>
              <a:gd name="connsiteX233" fmla="*/ 5938836 w 9551192"/>
              <a:gd name="connsiteY233" fmla="*/ 728662 h 3898106"/>
              <a:gd name="connsiteX234" fmla="*/ 5960267 w 9551192"/>
              <a:gd name="connsiteY234" fmla="*/ 759618 h 3898106"/>
              <a:gd name="connsiteX235" fmla="*/ 5962649 w 9551192"/>
              <a:gd name="connsiteY235" fmla="*/ 776287 h 3898106"/>
              <a:gd name="connsiteX236" fmla="*/ 5929311 w 9551192"/>
              <a:gd name="connsiteY236" fmla="*/ 795337 h 3898106"/>
              <a:gd name="connsiteX237" fmla="*/ 5869780 w 9551192"/>
              <a:gd name="connsiteY237" fmla="*/ 766762 h 3898106"/>
              <a:gd name="connsiteX238" fmla="*/ 5857874 w 9551192"/>
              <a:gd name="connsiteY238" fmla="*/ 785812 h 3898106"/>
              <a:gd name="connsiteX239" fmla="*/ 5876924 w 9551192"/>
              <a:gd name="connsiteY239" fmla="*/ 828675 h 3898106"/>
              <a:gd name="connsiteX240" fmla="*/ 5869780 w 9551192"/>
              <a:gd name="connsiteY240" fmla="*/ 838200 h 3898106"/>
              <a:gd name="connsiteX241" fmla="*/ 5829299 w 9551192"/>
              <a:gd name="connsiteY241" fmla="*/ 819150 h 3898106"/>
              <a:gd name="connsiteX242" fmla="*/ 5829299 w 9551192"/>
              <a:gd name="connsiteY242" fmla="*/ 854868 h 3898106"/>
              <a:gd name="connsiteX243" fmla="*/ 5805486 w 9551192"/>
              <a:gd name="connsiteY243" fmla="*/ 831056 h 3898106"/>
              <a:gd name="connsiteX244" fmla="*/ 5778425 w 9551192"/>
              <a:gd name="connsiteY244" fmla="*/ 856087 h 3898106"/>
              <a:gd name="connsiteX245" fmla="*/ 5791199 w 9551192"/>
              <a:gd name="connsiteY245" fmla="*/ 854868 h 3898106"/>
              <a:gd name="connsiteX246" fmla="*/ 5819774 w 9551192"/>
              <a:gd name="connsiteY246" fmla="*/ 900112 h 3898106"/>
              <a:gd name="connsiteX247" fmla="*/ 5817392 w 9551192"/>
              <a:gd name="connsiteY247" fmla="*/ 923925 h 3898106"/>
              <a:gd name="connsiteX248" fmla="*/ 5774530 w 9551192"/>
              <a:gd name="connsiteY248" fmla="*/ 933450 h 3898106"/>
              <a:gd name="connsiteX249" fmla="*/ 5800724 w 9551192"/>
              <a:gd name="connsiteY249" fmla="*/ 966787 h 3898106"/>
              <a:gd name="connsiteX250" fmla="*/ 5803105 w 9551192"/>
              <a:gd name="connsiteY250" fmla="*/ 1021556 h 3898106"/>
              <a:gd name="connsiteX251" fmla="*/ 5803105 w 9551192"/>
              <a:gd name="connsiteY251" fmla="*/ 1090612 h 3898106"/>
              <a:gd name="connsiteX252" fmla="*/ 5824536 w 9551192"/>
              <a:gd name="connsiteY252" fmla="*/ 1131093 h 3898106"/>
              <a:gd name="connsiteX253" fmla="*/ 5831680 w 9551192"/>
              <a:gd name="connsiteY253" fmla="*/ 1157287 h 3898106"/>
              <a:gd name="connsiteX254" fmla="*/ 5876924 w 9551192"/>
              <a:gd name="connsiteY254" fmla="*/ 1152525 h 3898106"/>
              <a:gd name="connsiteX255" fmla="*/ 5876924 w 9551192"/>
              <a:gd name="connsiteY255" fmla="*/ 1092993 h 3898106"/>
              <a:gd name="connsiteX256" fmla="*/ 5850730 w 9551192"/>
              <a:gd name="connsiteY256" fmla="*/ 1057275 h 3898106"/>
              <a:gd name="connsiteX257" fmla="*/ 5865017 w 9551192"/>
              <a:gd name="connsiteY257" fmla="*/ 1040606 h 3898106"/>
              <a:gd name="connsiteX258" fmla="*/ 5855492 w 9551192"/>
              <a:gd name="connsiteY258" fmla="*/ 990600 h 3898106"/>
              <a:gd name="connsiteX259" fmla="*/ 5860255 w 9551192"/>
              <a:gd name="connsiteY259" fmla="*/ 957262 h 3898106"/>
              <a:gd name="connsiteX260" fmla="*/ 5960267 w 9551192"/>
              <a:gd name="connsiteY260" fmla="*/ 962025 h 3898106"/>
              <a:gd name="connsiteX261" fmla="*/ 6005511 w 9551192"/>
              <a:gd name="connsiteY261" fmla="*/ 1016793 h 3898106"/>
              <a:gd name="connsiteX262" fmla="*/ 5972174 w 9551192"/>
              <a:gd name="connsiteY262" fmla="*/ 1135856 h 3898106"/>
              <a:gd name="connsiteX263" fmla="*/ 5872161 w 9551192"/>
              <a:gd name="connsiteY263" fmla="*/ 1238250 h 3898106"/>
              <a:gd name="connsiteX264" fmla="*/ 5638799 w 9551192"/>
              <a:gd name="connsiteY264" fmla="*/ 1366837 h 3898106"/>
              <a:gd name="connsiteX265" fmla="*/ 5300661 w 9551192"/>
              <a:gd name="connsiteY265" fmla="*/ 1466850 h 3898106"/>
              <a:gd name="connsiteX266" fmla="*/ 5274467 w 9551192"/>
              <a:gd name="connsiteY266" fmla="*/ 1535906 h 3898106"/>
              <a:gd name="connsiteX267" fmla="*/ 5107780 w 9551192"/>
              <a:gd name="connsiteY267" fmla="*/ 1593056 h 3898106"/>
              <a:gd name="connsiteX268" fmla="*/ 4998242 w 9551192"/>
              <a:gd name="connsiteY268" fmla="*/ 1664493 h 3898106"/>
              <a:gd name="connsiteX269" fmla="*/ 4969667 w 9551192"/>
              <a:gd name="connsiteY269" fmla="*/ 1781175 h 3898106"/>
              <a:gd name="connsiteX270" fmla="*/ 4905374 w 9551192"/>
              <a:gd name="connsiteY270" fmla="*/ 1857375 h 3898106"/>
              <a:gd name="connsiteX271" fmla="*/ 4905374 w 9551192"/>
              <a:gd name="connsiteY271" fmla="*/ 1926431 h 3898106"/>
              <a:gd name="connsiteX272" fmla="*/ 4831555 w 9551192"/>
              <a:gd name="connsiteY272" fmla="*/ 1962150 h 3898106"/>
              <a:gd name="connsiteX273" fmla="*/ 4831555 w 9551192"/>
              <a:gd name="connsiteY273" fmla="*/ 2064543 h 3898106"/>
              <a:gd name="connsiteX274" fmla="*/ 4819649 w 9551192"/>
              <a:gd name="connsiteY274" fmla="*/ 2107406 h 3898106"/>
              <a:gd name="connsiteX275" fmla="*/ 4905374 w 9551192"/>
              <a:gd name="connsiteY275" fmla="*/ 2174081 h 3898106"/>
              <a:gd name="connsiteX276" fmla="*/ 4893467 w 9551192"/>
              <a:gd name="connsiteY276" fmla="*/ 2271712 h 3898106"/>
              <a:gd name="connsiteX277" fmla="*/ 4884980 w 9551192"/>
              <a:gd name="connsiteY277" fmla="*/ 2278097 h 3898106"/>
              <a:gd name="connsiteX278" fmla="*/ 4705349 w 9551192"/>
              <a:gd name="connsiteY278" fmla="*/ 2586037 h 3898106"/>
              <a:gd name="connsiteX279" fmla="*/ 4679155 w 9551192"/>
              <a:gd name="connsiteY279" fmla="*/ 2600325 h 3898106"/>
              <a:gd name="connsiteX280" fmla="*/ 4629149 w 9551192"/>
              <a:gd name="connsiteY280" fmla="*/ 2578893 h 3898106"/>
              <a:gd name="connsiteX281" fmla="*/ 4610099 w 9551192"/>
              <a:gd name="connsiteY281" fmla="*/ 2607468 h 3898106"/>
              <a:gd name="connsiteX282" fmla="*/ 4641055 w 9551192"/>
              <a:gd name="connsiteY282" fmla="*/ 2631281 h 3898106"/>
              <a:gd name="connsiteX283" fmla="*/ 4681536 w 9551192"/>
              <a:gd name="connsiteY283" fmla="*/ 2631281 h 3898106"/>
              <a:gd name="connsiteX284" fmla="*/ 4686299 w 9551192"/>
              <a:gd name="connsiteY284" fmla="*/ 2652712 h 3898106"/>
              <a:gd name="connsiteX285" fmla="*/ 4652961 w 9551192"/>
              <a:gd name="connsiteY285" fmla="*/ 2678906 h 3898106"/>
              <a:gd name="connsiteX286" fmla="*/ 4624386 w 9551192"/>
              <a:gd name="connsiteY286" fmla="*/ 2724150 h 3898106"/>
              <a:gd name="connsiteX287" fmla="*/ 4491036 w 9551192"/>
              <a:gd name="connsiteY287" fmla="*/ 2781300 h 3898106"/>
              <a:gd name="connsiteX288" fmla="*/ 4231480 w 9551192"/>
              <a:gd name="connsiteY288" fmla="*/ 2995612 h 3898106"/>
              <a:gd name="connsiteX289" fmla="*/ 4195761 w 9551192"/>
              <a:gd name="connsiteY289" fmla="*/ 3114675 h 3898106"/>
              <a:gd name="connsiteX290" fmla="*/ 4140992 w 9551192"/>
              <a:gd name="connsiteY290" fmla="*/ 3248025 h 3898106"/>
              <a:gd name="connsiteX291" fmla="*/ 4074317 w 9551192"/>
              <a:gd name="connsiteY291" fmla="*/ 3398043 h 3898106"/>
              <a:gd name="connsiteX292" fmla="*/ 4071936 w 9551192"/>
              <a:gd name="connsiteY292" fmla="*/ 3590925 h 3898106"/>
              <a:gd name="connsiteX293" fmla="*/ 4148136 w 9551192"/>
              <a:gd name="connsiteY293" fmla="*/ 3712368 h 3898106"/>
              <a:gd name="connsiteX294" fmla="*/ 4169567 w 9551192"/>
              <a:gd name="connsiteY294" fmla="*/ 3714750 h 3898106"/>
              <a:gd name="connsiteX295" fmla="*/ 4186236 w 9551192"/>
              <a:gd name="connsiteY295" fmla="*/ 3740943 h 3898106"/>
              <a:gd name="connsiteX296" fmla="*/ 4288630 w 9551192"/>
              <a:gd name="connsiteY296" fmla="*/ 3800475 h 3898106"/>
              <a:gd name="connsiteX297" fmla="*/ 4319586 w 9551192"/>
              <a:gd name="connsiteY297" fmla="*/ 3845718 h 3898106"/>
              <a:gd name="connsiteX298" fmla="*/ 4262436 w 9551192"/>
              <a:gd name="connsiteY298" fmla="*/ 3898106 h 3898106"/>
              <a:gd name="connsiteX299" fmla="*/ 4114799 w 9551192"/>
              <a:gd name="connsiteY299" fmla="*/ 3855243 h 3898106"/>
              <a:gd name="connsiteX300" fmla="*/ 4060030 w 9551192"/>
              <a:gd name="connsiteY300" fmla="*/ 3862387 h 3898106"/>
              <a:gd name="connsiteX301" fmla="*/ 4010024 w 9551192"/>
              <a:gd name="connsiteY301" fmla="*/ 3819525 h 3898106"/>
              <a:gd name="connsiteX302" fmla="*/ 3910012 w 9551192"/>
              <a:gd name="connsiteY302" fmla="*/ 3788568 h 3898106"/>
              <a:gd name="connsiteX303" fmla="*/ 3745706 w 9551192"/>
              <a:gd name="connsiteY303" fmla="*/ 3702843 h 3898106"/>
              <a:gd name="connsiteX304" fmla="*/ 3336131 w 9551192"/>
              <a:gd name="connsiteY304" fmla="*/ 3536156 h 3898106"/>
              <a:gd name="connsiteX305" fmla="*/ 2901182 w 9551192"/>
              <a:gd name="connsiteY305" fmla="*/ 3427960 h 3898106"/>
              <a:gd name="connsiteX306" fmla="*/ 2793206 w 9551192"/>
              <a:gd name="connsiteY306" fmla="*/ 3412331 h 3898106"/>
              <a:gd name="connsiteX307" fmla="*/ 2578893 w 9551192"/>
              <a:gd name="connsiteY307" fmla="*/ 3386137 h 3898106"/>
              <a:gd name="connsiteX308" fmla="*/ 2419350 w 9551192"/>
              <a:gd name="connsiteY308" fmla="*/ 3407568 h 3898106"/>
              <a:gd name="connsiteX309" fmla="*/ 2386012 w 9551192"/>
              <a:gd name="connsiteY309" fmla="*/ 3374231 h 3898106"/>
              <a:gd name="connsiteX310" fmla="*/ 2357437 w 9551192"/>
              <a:gd name="connsiteY310" fmla="*/ 3374231 h 3898106"/>
              <a:gd name="connsiteX311" fmla="*/ 2371725 w 9551192"/>
              <a:gd name="connsiteY311" fmla="*/ 3419475 h 3898106"/>
              <a:gd name="connsiteX312" fmla="*/ 2221706 w 9551192"/>
              <a:gd name="connsiteY312" fmla="*/ 3436143 h 3898106"/>
              <a:gd name="connsiteX313" fmla="*/ 1838325 w 9551192"/>
              <a:gd name="connsiteY313" fmla="*/ 3543300 h 3898106"/>
              <a:gd name="connsiteX314" fmla="*/ 1733550 w 9551192"/>
              <a:gd name="connsiteY314" fmla="*/ 3526631 h 3898106"/>
              <a:gd name="connsiteX315" fmla="*/ 1666875 w 9551192"/>
              <a:gd name="connsiteY315" fmla="*/ 3531393 h 3898106"/>
              <a:gd name="connsiteX316" fmla="*/ 1419225 w 9551192"/>
              <a:gd name="connsiteY316" fmla="*/ 3438525 h 3898106"/>
              <a:gd name="connsiteX317" fmla="*/ 942975 w 9551192"/>
              <a:gd name="connsiteY317" fmla="*/ 3340893 h 3898106"/>
              <a:gd name="connsiteX318" fmla="*/ 664368 w 9551192"/>
              <a:gd name="connsiteY318" fmla="*/ 3328987 h 3898106"/>
              <a:gd name="connsiteX319" fmla="*/ 650081 w 9551192"/>
              <a:gd name="connsiteY319" fmla="*/ 3305175 h 3898106"/>
              <a:gd name="connsiteX320" fmla="*/ 714375 w 9551192"/>
              <a:gd name="connsiteY320" fmla="*/ 3290887 h 3898106"/>
              <a:gd name="connsiteX321" fmla="*/ 735806 w 9551192"/>
              <a:gd name="connsiteY321" fmla="*/ 3214687 h 3898106"/>
              <a:gd name="connsiteX322" fmla="*/ 800100 w 9551192"/>
              <a:gd name="connsiteY322" fmla="*/ 3193256 h 3898106"/>
              <a:gd name="connsiteX323" fmla="*/ 742950 w 9551192"/>
              <a:gd name="connsiteY323" fmla="*/ 3138487 h 3898106"/>
              <a:gd name="connsiteX324" fmla="*/ 747712 w 9551192"/>
              <a:gd name="connsiteY324" fmla="*/ 3100387 h 3898106"/>
              <a:gd name="connsiteX325" fmla="*/ 773906 w 9551192"/>
              <a:gd name="connsiteY325" fmla="*/ 3071812 h 3898106"/>
              <a:gd name="connsiteX326" fmla="*/ 819150 w 9551192"/>
              <a:gd name="connsiteY326" fmla="*/ 2974181 h 3898106"/>
              <a:gd name="connsiteX327" fmla="*/ 902493 w 9551192"/>
              <a:gd name="connsiteY327" fmla="*/ 2940843 h 3898106"/>
              <a:gd name="connsiteX328" fmla="*/ 900112 w 9551192"/>
              <a:gd name="connsiteY328" fmla="*/ 2914650 h 3898106"/>
              <a:gd name="connsiteX329" fmla="*/ 866775 w 9551192"/>
              <a:gd name="connsiteY329" fmla="*/ 2888456 h 3898106"/>
              <a:gd name="connsiteX330" fmla="*/ 866775 w 9551192"/>
              <a:gd name="connsiteY330" fmla="*/ 2857500 h 3898106"/>
              <a:gd name="connsiteX331" fmla="*/ 959643 w 9551192"/>
              <a:gd name="connsiteY331" fmla="*/ 2771775 h 3898106"/>
              <a:gd name="connsiteX332" fmla="*/ 959643 w 9551192"/>
              <a:gd name="connsiteY332" fmla="*/ 2743200 h 3898106"/>
              <a:gd name="connsiteX333" fmla="*/ 828675 w 9551192"/>
              <a:gd name="connsiteY333" fmla="*/ 2802731 h 3898106"/>
              <a:gd name="connsiteX334" fmla="*/ 795337 w 9551192"/>
              <a:gd name="connsiteY334" fmla="*/ 2924175 h 3898106"/>
              <a:gd name="connsiteX335" fmla="*/ 776287 w 9551192"/>
              <a:gd name="connsiteY335" fmla="*/ 2931318 h 3898106"/>
              <a:gd name="connsiteX336" fmla="*/ 731043 w 9551192"/>
              <a:gd name="connsiteY336" fmla="*/ 2900362 h 3898106"/>
              <a:gd name="connsiteX337" fmla="*/ 700087 w 9551192"/>
              <a:gd name="connsiteY337" fmla="*/ 2990850 h 3898106"/>
              <a:gd name="connsiteX338" fmla="*/ 709612 w 9551192"/>
              <a:gd name="connsiteY338" fmla="*/ 3021806 h 3898106"/>
              <a:gd name="connsiteX339" fmla="*/ 683418 w 9551192"/>
              <a:gd name="connsiteY339" fmla="*/ 3083718 h 3898106"/>
              <a:gd name="connsiteX340" fmla="*/ 666750 w 9551192"/>
              <a:gd name="connsiteY340" fmla="*/ 3083718 h 3898106"/>
              <a:gd name="connsiteX341" fmla="*/ 647700 w 9551192"/>
              <a:gd name="connsiteY341" fmla="*/ 3024187 h 3898106"/>
              <a:gd name="connsiteX342" fmla="*/ 626268 w 9551192"/>
              <a:gd name="connsiteY342" fmla="*/ 3028950 h 3898106"/>
              <a:gd name="connsiteX343" fmla="*/ 602456 w 9551192"/>
              <a:gd name="connsiteY343" fmla="*/ 3093243 h 3898106"/>
              <a:gd name="connsiteX344" fmla="*/ 583406 w 9551192"/>
              <a:gd name="connsiteY344" fmla="*/ 3076575 h 3898106"/>
              <a:gd name="connsiteX345" fmla="*/ 650081 w 9551192"/>
              <a:gd name="connsiteY345" fmla="*/ 2809875 h 3898106"/>
              <a:gd name="connsiteX346" fmla="*/ 695325 w 9551192"/>
              <a:gd name="connsiteY346" fmla="*/ 2769393 h 3898106"/>
              <a:gd name="connsiteX347" fmla="*/ 723900 w 9551192"/>
              <a:gd name="connsiteY347" fmla="*/ 2717006 h 3898106"/>
              <a:gd name="connsiteX348" fmla="*/ 745331 w 9551192"/>
              <a:gd name="connsiteY348" fmla="*/ 2702718 h 3898106"/>
              <a:gd name="connsiteX349" fmla="*/ 800100 w 9551192"/>
              <a:gd name="connsiteY349" fmla="*/ 2721768 h 3898106"/>
              <a:gd name="connsiteX350" fmla="*/ 807243 w 9551192"/>
              <a:gd name="connsiteY350" fmla="*/ 2717006 h 3898106"/>
              <a:gd name="connsiteX351" fmla="*/ 823912 w 9551192"/>
              <a:gd name="connsiteY351" fmla="*/ 2688431 h 3898106"/>
              <a:gd name="connsiteX352" fmla="*/ 766762 w 9551192"/>
              <a:gd name="connsiteY352" fmla="*/ 2681287 h 3898106"/>
              <a:gd name="connsiteX353" fmla="*/ 766762 w 9551192"/>
              <a:gd name="connsiteY353" fmla="*/ 2655093 h 3898106"/>
              <a:gd name="connsiteX354" fmla="*/ 745331 w 9551192"/>
              <a:gd name="connsiteY354" fmla="*/ 2609850 h 3898106"/>
              <a:gd name="connsiteX355" fmla="*/ 702468 w 9551192"/>
              <a:gd name="connsiteY355" fmla="*/ 2597943 h 3898106"/>
              <a:gd name="connsiteX356" fmla="*/ 707231 w 9551192"/>
              <a:gd name="connsiteY356" fmla="*/ 2578893 h 3898106"/>
              <a:gd name="connsiteX357" fmla="*/ 645318 w 9551192"/>
              <a:gd name="connsiteY357" fmla="*/ 2550318 h 3898106"/>
              <a:gd name="connsiteX358" fmla="*/ 600075 w 9551192"/>
              <a:gd name="connsiteY358" fmla="*/ 2581275 h 3898106"/>
              <a:gd name="connsiteX359" fmla="*/ 569118 w 9551192"/>
              <a:gd name="connsiteY359" fmla="*/ 2562225 h 3898106"/>
              <a:gd name="connsiteX360" fmla="*/ 492918 w 9551192"/>
              <a:gd name="connsiteY360" fmla="*/ 2605087 h 3898106"/>
              <a:gd name="connsiteX361" fmla="*/ 485775 w 9551192"/>
              <a:gd name="connsiteY361" fmla="*/ 2693193 h 3898106"/>
              <a:gd name="connsiteX362" fmla="*/ 433387 w 9551192"/>
              <a:gd name="connsiteY362" fmla="*/ 2738437 h 3898106"/>
              <a:gd name="connsiteX363" fmla="*/ 400050 w 9551192"/>
              <a:gd name="connsiteY363" fmla="*/ 2700337 h 3898106"/>
              <a:gd name="connsiteX364" fmla="*/ 340518 w 9551192"/>
              <a:gd name="connsiteY364" fmla="*/ 2678906 h 3898106"/>
              <a:gd name="connsiteX365" fmla="*/ 278606 w 9551192"/>
              <a:gd name="connsiteY365" fmla="*/ 2697956 h 3898106"/>
              <a:gd name="connsiteX366" fmla="*/ 252412 w 9551192"/>
              <a:gd name="connsiteY366" fmla="*/ 2721768 h 3898106"/>
              <a:gd name="connsiteX367" fmla="*/ 233362 w 9551192"/>
              <a:gd name="connsiteY367" fmla="*/ 2712243 h 3898106"/>
              <a:gd name="connsiteX368" fmla="*/ 161925 w 9551192"/>
              <a:gd name="connsiteY368" fmla="*/ 2764631 h 3898106"/>
              <a:gd name="connsiteX369" fmla="*/ 166687 w 9551192"/>
              <a:gd name="connsiteY369" fmla="*/ 2790825 h 3898106"/>
              <a:gd name="connsiteX370" fmla="*/ 207168 w 9551192"/>
              <a:gd name="connsiteY370" fmla="*/ 2781300 h 3898106"/>
              <a:gd name="connsiteX371" fmla="*/ 226218 w 9551192"/>
              <a:gd name="connsiteY371" fmla="*/ 2795587 h 3898106"/>
              <a:gd name="connsiteX372" fmla="*/ 290512 w 9551192"/>
              <a:gd name="connsiteY372" fmla="*/ 2759868 h 3898106"/>
              <a:gd name="connsiteX373" fmla="*/ 314325 w 9551192"/>
              <a:gd name="connsiteY373" fmla="*/ 2771775 h 3898106"/>
              <a:gd name="connsiteX374" fmla="*/ 266700 w 9551192"/>
              <a:gd name="connsiteY374" fmla="*/ 2817018 h 3898106"/>
              <a:gd name="connsiteX375" fmla="*/ 311943 w 9551192"/>
              <a:gd name="connsiteY375" fmla="*/ 2847975 h 3898106"/>
              <a:gd name="connsiteX376" fmla="*/ 330993 w 9551192"/>
              <a:gd name="connsiteY376" fmla="*/ 2914650 h 3898106"/>
              <a:gd name="connsiteX377" fmla="*/ 264318 w 9551192"/>
              <a:gd name="connsiteY377" fmla="*/ 2955131 h 3898106"/>
              <a:gd name="connsiteX378" fmla="*/ 273843 w 9551192"/>
              <a:gd name="connsiteY378" fmla="*/ 2995612 h 3898106"/>
              <a:gd name="connsiteX379" fmla="*/ 338137 w 9551192"/>
              <a:gd name="connsiteY379" fmla="*/ 3024187 h 3898106"/>
              <a:gd name="connsiteX380" fmla="*/ 364331 w 9551192"/>
              <a:gd name="connsiteY380" fmla="*/ 3014662 h 3898106"/>
              <a:gd name="connsiteX381" fmla="*/ 402431 w 9551192"/>
              <a:gd name="connsiteY381" fmla="*/ 3033712 h 3898106"/>
              <a:gd name="connsiteX382" fmla="*/ 402431 w 9551192"/>
              <a:gd name="connsiteY382" fmla="*/ 3057525 h 3898106"/>
              <a:gd name="connsiteX383" fmla="*/ 423862 w 9551192"/>
              <a:gd name="connsiteY383" fmla="*/ 3093243 h 3898106"/>
              <a:gd name="connsiteX384" fmla="*/ 461962 w 9551192"/>
              <a:gd name="connsiteY384" fmla="*/ 3093243 h 3898106"/>
              <a:gd name="connsiteX385" fmla="*/ 497681 w 9551192"/>
              <a:gd name="connsiteY385" fmla="*/ 3176587 h 3898106"/>
              <a:gd name="connsiteX386" fmla="*/ 531018 w 9551192"/>
              <a:gd name="connsiteY386" fmla="*/ 3186112 h 3898106"/>
              <a:gd name="connsiteX387" fmla="*/ 540543 w 9551192"/>
              <a:gd name="connsiteY387" fmla="*/ 3252787 h 3898106"/>
              <a:gd name="connsiteX388" fmla="*/ 616743 w 9551192"/>
              <a:gd name="connsiteY388" fmla="*/ 3293268 h 3898106"/>
              <a:gd name="connsiteX389" fmla="*/ 526256 w 9551192"/>
              <a:gd name="connsiteY389" fmla="*/ 3298031 h 3898106"/>
              <a:gd name="connsiteX390" fmla="*/ 316706 w 9551192"/>
              <a:gd name="connsiteY390" fmla="*/ 3305175 h 3898106"/>
              <a:gd name="connsiteX391" fmla="*/ 0 w 9551192"/>
              <a:gd name="connsiteY391" fmla="*/ 3364706 h 3898106"/>
              <a:gd name="connsiteX0" fmla="*/ 0 w 9551192"/>
              <a:gd name="connsiteY0" fmla="*/ 3321843 h 3855243"/>
              <a:gd name="connsiteX1" fmla="*/ 4643436 w 9551192"/>
              <a:gd name="connsiteY1" fmla="*/ 921543 h 3855243"/>
              <a:gd name="connsiteX2" fmla="*/ 9339261 w 9551192"/>
              <a:gd name="connsiteY2" fmla="*/ 28574 h 3855243"/>
              <a:gd name="connsiteX3" fmla="*/ 9339261 w 9551192"/>
              <a:gd name="connsiteY3" fmla="*/ 111918 h 3855243"/>
              <a:gd name="connsiteX4" fmla="*/ 9258299 w 9551192"/>
              <a:gd name="connsiteY4" fmla="*/ 209549 h 3855243"/>
              <a:gd name="connsiteX5" fmla="*/ 9217817 w 9551192"/>
              <a:gd name="connsiteY5" fmla="*/ 223837 h 3855243"/>
              <a:gd name="connsiteX6" fmla="*/ 9179717 w 9551192"/>
              <a:gd name="connsiteY6" fmla="*/ 302418 h 3855243"/>
              <a:gd name="connsiteX7" fmla="*/ 9129711 w 9551192"/>
              <a:gd name="connsiteY7" fmla="*/ 345280 h 3855243"/>
              <a:gd name="connsiteX8" fmla="*/ 9129711 w 9551192"/>
              <a:gd name="connsiteY8" fmla="*/ 373856 h 3855243"/>
              <a:gd name="connsiteX9" fmla="*/ 9165430 w 9551192"/>
              <a:gd name="connsiteY9" fmla="*/ 400049 h 3855243"/>
              <a:gd name="connsiteX10" fmla="*/ 9165430 w 9551192"/>
              <a:gd name="connsiteY10" fmla="*/ 433388 h 3855243"/>
              <a:gd name="connsiteX11" fmla="*/ 9115424 w 9551192"/>
              <a:gd name="connsiteY11" fmla="*/ 464344 h 3855243"/>
              <a:gd name="connsiteX12" fmla="*/ 9148761 w 9551192"/>
              <a:gd name="connsiteY12" fmla="*/ 545305 h 3855243"/>
              <a:gd name="connsiteX13" fmla="*/ 9091611 w 9551192"/>
              <a:gd name="connsiteY13" fmla="*/ 642937 h 3855243"/>
              <a:gd name="connsiteX14" fmla="*/ 9108280 w 9551192"/>
              <a:gd name="connsiteY14" fmla="*/ 702468 h 3855243"/>
              <a:gd name="connsiteX15" fmla="*/ 9146380 w 9551192"/>
              <a:gd name="connsiteY15" fmla="*/ 695324 h 3855243"/>
              <a:gd name="connsiteX16" fmla="*/ 9179717 w 9551192"/>
              <a:gd name="connsiteY16" fmla="*/ 721518 h 3855243"/>
              <a:gd name="connsiteX17" fmla="*/ 9239249 w 9551192"/>
              <a:gd name="connsiteY17" fmla="*/ 690562 h 3855243"/>
              <a:gd name="connsiteX18" fmla="*/ 9272586 w 9551192"/>
              <a:gd name="connsiteY18" fmla="*/ 719137 h 3855243"/>
              <a:gd name="connsiteX19" fmla="*/ 9265442 w 9551192"/>
              <a:gd name="connsiteY19" fmla="*/ 795337 h 3855243"/>
              <a:gd name="connsiteX20" fmla="*/ 9270205 w 9551192"/>
              <a:gd name="connsiteY20" fmla="*/ 869155 h 3855243"/>
              <a:gd name="connsiteX21" fmla="*/ 9260680 w 9551192"/>
              <a:gd name="connsiteY21" fmla="*/ 904874 h 3855243"/>
              <a:gd name="connsiteX22" fmla="*/ 9265442 w 9551192"/>
              <a:gd name="connsiteY22" fmla="*/ 962024 h 3855243"/>
              <a:gd name="connsiteX23" fmla="*/ 9213055 w 9551192"/>
              <a:gd name="connsiteY23" fmla="*/ 969168 h 3855243"/>
              <a:gd name="connsiteX24" fmla="*/ 9179717 w 9551192"/>
              <a:gd name="connsiteY24" fmla="*/ 994020 h 3855243"/>
              <a:gd name="connsiteX25" fmla="*/ 9179717 w 9551192"/>
              <a:gd name="connsiteY25" fmla="*/ 1023937 h 3855243"/>
              <a:gd name="connsiteX26" fmla="*/ 9239249 w 9551192"/>
              <a:gd name="connsiteY26" fmla="*/ 1131093 h 3855243"/>
              <a:gd name="connsiteX27" fmla="*/ 9251155 w 9551192"/>
              <a:gd name="connsiteY27" fmla="*/ 1200149 h 3855243"/>
              <a:gd name="connsiteX28" fmla="*/ 9298780 w 9551192"/>
              <a:gd name="connsiteY28" fmla="*/ 1235868 h 3855243"/>
              <a:gd name="connsiteX29" fmla="*/ 9353549 w 9551192"/>
              <a:gd name="connsiteY29" fmla="*/ 1209674 h 3855243"/>
              <a:gd name="connsiteX30" fmla="*/ 9415461 w 9551192"/>
              <a:gd name="connsiteY30" fmla="*/ 1233487 h 3855243"/>
              <a:gd name="connsiteX31" fmla="*/ 9446417 w 9551192"/>
              <a:gd name="connsiteY31" fmla="*/ 1281112 h 3855243"/>
              <a:gd name="connsiteX32" fmla="*/ 9448799 w 9551192"/>
              <a:gd name="connsiteY32" fmla="*/ 1319212 h 3855243"/>
              <a:gd name="connsiteX33" fmla="*/ 9463086 w 9551192"/>
              <a:gd name="connsiteY33" fmla="*/ 1366837 h 3855243"/>
              <a:gd name="connsiteX34" fmla="*/ 9517855 w 9551192"/>
              <a:gd name="connsiteY34" fmla="*/ 1343024 h 3855243"/>
              <a:gd name="connsiteX35" fmla="*/ 9544049 w 9551192"/>
              <a:gd name="connsiteY35" fmla="*/ 1345405 h 3855243"/>
              <a:gd name="connsiteX36" fmla="*/ 9532142 w 9551192"/>
              <a:gd name="connsiteY36" fmla="*/ 1447799 h 3855243"/>
              <a:gd name="connsiteX37" fmla="*/ 9548811 w 9551192"/>
              <a:gd name="connsiteY37" fmla="*/ 1462087 h 3855243"/>
              <a:gd name="connsiteX38" fmla="*/ 9551192 w 9551192"/>
              <a:gd name="connsiteY38" fmla="*/ 1493043 h 3855243"/>
              <a:gd name="connsiteX39" fmla="*/ 9496424 w 9551192"/>
              <a:gd name="connsiteY39" fmla="*/ 1588293 h 3855243"/>
              <a:gd name="connsiteX40" fmla="*/ 9498805 w 9551192"/>
              <a:gd name="connsiteY40" fmla="*/ 1669255 h 3855243"/>
              <a:gd name="connsiteX41" fmla="*/ 9465467 w 9551192"/>
              <a:gd name="connsiteY41" fmla="*/ 1709737 h 3855243"/>
              <a:gd name="connsiteX42" fmla="*/ 9467849 w 9551192"/>
              <a:gd name="connsiteY42" fmla="*/ 1762124 h 3855243"/>
              <a:gd name="connsiteX43" fmla="*/ 9491661 w 9551192"/>
              <a:gd name="connsiteY43" fmla="*/ 1764505 h 3855243"/>
              <a:gd name="connsiteX44" fmla="*/ 9503567 w 9551192"/>
              <a:gd name="connsiteY44" fmla="*/ 1781174 h 3855243"/>
              <a:gd name="connsiteX45" fmla="*/ 9446417 w 9551192"/>
              <a:gd name="connsiteY45" fmla="*/ 1883568 h 3855243"/>
              <a:gd name="connsiteX46" fmla="*/ 9308305 w 9551192"/>
              <a:gd name="connsiteY46" fmla="*/ 1931193 h 3855243"/>
              <a:gd name="connsiteX47" fmla="*/ 9270205 w 9551192"/>
              <a:gd name="connsiteY47" fmla="*/ 1952624 h 3855243"/>
              <a:gd name="connsiteX48" fmla="*/ 9255917 w 9551192"/>
              <a:gd name="connsiteY48" fmla="*/ 2033587 h 3855243"/>
              <a:gd name="connsiteX49" fmla="*/ 9236867 w 9551192"/>
              <a:gd name="connsiteY49" fmla="*/ 2038349 h 3855243"/>
              <a:gd name="connsiteX50" fmla="*/ 9201149 w 9551192"/>
              <a:gd name="connsiteY50" fmla="*/ 2012155 h 3855243"/>
              <a:gd name="connsiteX51" fmla="*/ 9184480 w 9551192"/>
              <a:gd name="connsiteY51" fmla="*/ 2021680 h 3855243"/>
              <a:gd name="connsiteX52" fmla="*/ 9146380 w 9551192"/>
              <a:gd name="connsiteY52" fmla="*/ 2124074 h 3855243"/>
              <a:gd name="connsiteX53" fmla="*/ 9146380 w 9551192"/>
              <a:gd name="connsiteY53" fmla="*/ 2166937 h 3855243"/>
              <a:gd name="connsiteX54" fmla="*/ 9122567 w 9551192"/>
              <a:gd name="connsiteY54" fmla="*/ 2207418 h 3855243"/>
              <a:gd name="connsiteX55" fmla="*/ 9148761 w 9551192"/>
              <a:gd name="connsiteY55" fmla="*/ 2245518 h 3855243"/>
              <a:gd name="connsiteX56" fmla="*/ 9141617 w 9551192"/>
              <a:gd name="connsiteY56" fmla="*/ 2297905 h 3855243"/>
              <a:gd name="connsiteX57" fmla="*/ 9110661 w 9551192"/>
              <a:gd name="connsiteY57" fmla="*/ 2324099 h 3855243"/>
              <a:gd name="connsiteX58" fmla="*/ 9082086 w 9551192"/>
              <a:gd name="connsiteY58" fmla="*/ 2407443 h 3855243"/>
              <a:gd name="connsiteX59" fmla="*/ 9059178 w 9551192"/>
              <a:gd name="connsiteY59" fmla="*/ 2422950 h 3855243"/>
              <a:gd name="connsiteX60" fmla="*/ 9036842 w 9551192"/>
              <a:gd name="connsiteY60" fmla="*/ 2526505 h 3855243"/>
              <a:gd name="connsiteX61" fmla="*/ 8924924 w 9551192"/>
              <a:gd name="connsiteY61" fmla="*/ 2605087 h 3855243"/>
              <a:gd name="connsiteX62" fmla="*/ 8982074 w 9551192"/>
              <a:gd name="connsiteY62" fmla="*/ 2631280 h 3855243"/>
              <a:gd name="connsiteX63" fmla="*/ 8982074 w 9551192"/>
              <a:gd name="connsiteY63" fmla="*/ 2650330 h 3855243"/>
              <a:gd name="connsiteX64" fmla="*/ 8913017 w 9551192"/>
              <a:gd name="connsiteY64" fmla="*/ 2669380 h 3855243"/>
              <a:gd name="connsiteX65" fmla="*/ 8898730 w 9551192"/>
              <a:gd name="connsiteY65" fmla="*/ 2652712 h 3855243"/>
              <a:gd name="connsiteX66" fmla="*/ 8882061 w 9551192"/>
              <a:gd name="connsiteY66" fmla="*/ 2659855 h 3855243"/>
              <a:gd name="connsiteX67" fmla="*/ 8834436 w 9551192"/>
              <a:gd name="connsiteY67" fmla="*/ 2678905 h 3855243"/>
              <a:gd name="connsiteX68" fmla="*/ 8805861 w 9551192"/>
              <a:gd name="connsiteY68" fmla="*/ 2740818 h 3855243"/>
              <a:gd name="connsiteX69" fmla="*/ 8748711 w 9551192"/>
              <a:gd name="connsiteY69" fmla="*/ 2752724 h 3855243"/>
              <a:gd name="connsiteX70" fmla="*/ 8691561 w 9551192"/>
              <a:gd name="connsiteY70" fmla="*/ 2819399 h 3855243"/>
              <a:gd name="connsiteX71" fmla="*/ 8698705 w 9551192"/>
              <a:gd name="connsiteY71" fmla="*/ 2878930 h 3855243"/>
              <a:gd name="connsiteX72" fmla="*/ 8672511 w 9551192"/>
              <a:gd name="connsiteY72" fmla="*/ 2917030 h 3855243"/>
              <a:gd name="connsiteX73" fmla="*/ 8653461 w 9551192"/>
              <a:gd name="connsiteY73" fmla="*/ 2936080 h 3855243"/>
              <a:gd name="connsiteX74" fmla="*/ 8651080 w 9551192"/>
              <a:gd name="connsiteY74" fmla="*/ 3002755 h 3855243"/>
              <a:gd name="connsiteX75" fmla="*/ 8582024 w 9551192"/>
              <a:gd name="connsiteY75" fmla="*/ 3043237 h 3855243"/>
              <a:gd name="connsiteX76" fmla="*/ 8582024 w 9551192"/>
              <a:gd name="connsiteY76" fmla="*/ 3088480 h 3855243"/>
              <a:gd name="connsiteX77" fmla="*/ 8553449 w 9551192"/>
              <a:gd name="connsiteY77" fmla="*/ 3117055 h 3855243"/>
              <a:gd name="connsiteX78" fmla="*/ 8553449 w 9551192"/>
              <a:gd name="connsiteY78" fmla="*/ 3226593 h 3855243"/>
              <a:gd name="connsiteX79" fmla="*/ 8586786 w 9551192"/>
              <a:gd name="connsiteY79" fmla="*/ 3250405 h 3855243"/>
              <a:gd name="connsiteX80" fmla="*/ 8558211 w 9551192"/>
              <a:gd name="connsiteY80" fmla="*/ 3312318 h 3855243"/>
              <a:gd name="connsiteX81" fmla="*/ 8589167 w 9551192"/>
              <a:gd name="connsiteY81" fmla="*/ 3324224 h 3855243"/>
              <a:gd name="connsiteX82" fmla="*/ 8589167 w 9551192"/>
              <a:gd name="connsiteY82" fmla="*/ 3336130 h 3855243"/>
              <a:gd name="connsiteX83" fmla="*/ 8622505 w 9551192"/>
              <a:gd name="connsiteY83" fmla="*/ 3362324 h 3855243"/>
              <a:gd name="connsiteX84" fmla="*/ 8617742 w 9551192"/>
              <a:gd name="connsiteY84" fmla="*/ 3409949 h 3855243"/>
              <a:gd name="connsiteX85" fmla="*/ 8589167 w 9551192"/>
              <a:gd name="connsiteY85" fmla="*/ 3414712 h 3855243"/>
              <a:gd name="connsiteX86" fmla="*/ 8579642 w 9551192"/>
              <a:gd name="connsiteY86" fmla="*/ 3452812 h 3855243"/>
              <a:gd name="connsiteX87" fmla="*/ 8527255 w 9551192"/>
              <a:gd name="connsiteY87" fmla="*/ 3443287 h 3855243"/>
              <a:gd name="connsiteX88" fmla="*/ 8486774 w 9551192"/>
              <a:gd name="connsiteY88" fmla="*/ 3462337 h 3855243"/>
              <a:gd name="connsiteX89" fmla="*/ 8446292 w 9551192"/>
              <a:gd name="connsiteY89" fmla="*/ 3452812 h 3855243"/>
              <a:gd name="connsiteX90" fmla="*/ 8467724 w 9551192"/>
              <a:gd name="connsiteY90" fmla="*/ 3417093 h 3855243"/>
              <a:gd name="connsiteX91" fmla="*/ 8472486 w 9551192"/>
              <a:gd name="connsiteY91" fmla="*/ 3338512 h 3855243"/>
              <a:gd name="connsiteX92" fmla="*/ 8498680 w 9551192"/>
              <a:gd name="connsiteY92" fmla="*/ 3312318 h 3855243"/>
              <a:gd name="connsiteX93" fmla="*/ 8474867 w 9551192"/>
              <a:gd name="connsiteY93" fmla="*/ 3281362 h 3855243"/>
              <a:gd name="connsiteX94" fmla="*/ 8417717 w 9551192"/>
              <a:gd name="connsiteY94" fmla="*/ 3300412 h 3855243"/>
              <a:gd name="connsiteX95" fmla="*/ 8417717 w 9551192"/>
              <a:gd name="connsiteY95" fmla="*/ 3362324 h 3855243"/>
              <a:gd name="connsiteX96" fmla="*/ 8398667 w 9551192"/>
              <a:gd name="connsiteY96" fmla="*/ 3393280 h 3855243"/>
              <a:gd name="connsiteX97" fmla="*/ 8381999 w 9551192"/>
              <a:gd name="connsiteY97" fmla="*/ 3352799 h 3855243"/>
              <a:gd name="connsiteX98" fmla="*/ 8355805 w 9551192"/>
              <a:gd name="connsiteY98" fmla="*/ 3331368 h 3855243"/>
              <a:gd name="connsiteX99" fmla="*/ 8334374 w 9551192"/>
              <a:gd name="connsiteY99" fmla="*/ 3362324 h 3855243"/>
              <a:gd name="connsiteX100" fmla="*/ 8362949 w 9551192"/>
              <a:gd name="connsiteY100" fmla="*/ 3405187 h 3855243"/>
              <a:gd name="connsiteX101" fmla="*/ 8301036 w 9551192"/>
              <a:gd name="connsiteY101" fmla="*/ 3407568 h 3855243"/>
              <a:gd name="connsiteX102" fmla="*/ 8284367 w 9551192"/>
              <a:gd name="connsiteY102" fmla="*/ 3431380 h 3855243"/>
              <a:gd name="connsiteX103" fmla="*/ 8229599 w 9551192"/>
              <a:gd name="connsiteY103" fmla="*/ 3443287 h 3855243"/>
              <a:gd name="connsiteX104" fmla="*/ 8215311 w 9551192"/>
              <a:gd name="connsiteY104" fmla="*/ 3471862 h 3855243"/>
              <a:gd name="connsiteX105" fmla="*/ 8224836 w 9551192"/>
              <a:gd name="connsiteY105" fmla="*/ 3507580 h 3855243"/>
              <a:gd name="connsiteX106" fmla="*/ 8172449 w 9551192"/>
              <a:gd name="connsiteY106" fmla="*/ 3579018 h 3855243"/>
              <a:gd name="connsiteX107" fmla="*/ 8136730 w 9551192"/>
              <a:gd name="connsiteY107" fmla="*/ 3590924 h 3855243"/>
              <a:gd name="connsiteX108" fmla="*/ 8081961 w 9551192"/>
              <a:gd name="connsiteY108" fmla="*/ 3579018 h 3855243"/>
              <a:gd name="connsiteX109" fmla="*/ 8053386 w 9551192"/>
              <a:gd name="connsiteY109" fmla="*/ 3650455 h 3855243"/>
              <a:gd name="connsiteX110" fmla="*/ 8029574 w 9551192"/>
              <a:gd name="connsiteY110" fmla="*/ 3645693 h 3855243"/>
              <a:gd name="connsiteX111" fmla="*/ 7981949 w 9551192"/>
              <a:gd name="connsiteY111" fmla="*/ 3650455 h 3855243"/>
              <a:gd name="connsiteX112" fmla="*/ 7965280 w 9551192"/>
              <a:gd name="connsiteY112" fmla="*/ 3690937 h 3855243"/>
              <a:gd name="connsiteX113" fmla="*/ 7905749 w 9551192"/>
              <a:gd name="connsiteY113" fmla="*/ 3698080 h 3855243"/>
              <a:gd name="connsiteX114" fmla="*/ 7896224 w 9551192"/>
              <a:gd name="connsiteY114" fmla="*/ 3736180 h 3855243"/>
              <a:gd name="connsiteX115" fmla="*/ 7831930 w 9551192"/>
              <a:gd name="connsiteY115" fmla="*/ 3731418 h 3855243"/>
              <a:gd name="connsiteX116" fmla="*/ 7831930 w 9551192"/>
              <a:gd name="connsiteY116" fmla="*/ 3788568 h 3855243"/>
              <a:gd name="connsiteX117" fmla="*/ 7815261 w 9551192"/>
              <a:gd name="connsiteY117" fmla="*/ 3817143 h 3855243"/>
              <a:gd name="connsiteX118" fmla="*/ 7758111 w 9551192"/>
              <a:gd name="connsiteY118" fmla="*/ 3779043 h 3855243"/>
              <a:gd name="connsiteX119" fmla="*/ 7700961 w 9551192"/>
              <a:gd name="connsiteY119" fmla="*/ 3776662 h 3855243"/>
              <a:gd name="connsiteX120" fmla="*/ 7703342 w 9551192"/>
              <a:gd name="connsiteY120" fmla="*/ 3724274 h 3855243"/>
              <a:gd name="connsiteX121" fmla="*/ 7677149 w 9551192"/>
              <a:gd name="connsiteY121" fmla="*/ 3712368 h 3855243"/>
              <a:gd name="connsiteX122" fmla="*/ 7653336 w 9551192"/>
              <a:gd name="connsiteY122" fmla="*/ 3740943 h 3855243"/>
              <a:gd name="connsiteX123" fmla="*/ 7634286 w 9551192"/>
              <a:gd name="connsiteY123" fmla="*/ 3709987 h 3855243"/>
              <a:gd name="connsiteX124" fmla="*/ 7639049 w 9551192"/>
              <a:gd name="connsiteY124" fmla="*/ 3664743 h 3855243"/>
              <a:gd name="connsiteX125" fmla="*/ 7612855 w 9551192"/>
              <a:gd name="connsiteY125" fmla="*/ 3629024 h 3855243"/>
              <a:gd name="connsiteX126" fmla="*/ 7548561 w 9551192"/>
              <a:gd name="connsiteY126" fmla="*/ 3640930 h 3855243"/>
              <a:gd name="connsiteX127" fmla="*/ 7539036 w 9551192"/>
              <a:gd name="connsiteY127" fmla="*/ 3683793 h 3855243"/>
              <a:gd name="connsiteX128" fmla="*/ 7505699 w 9551192"/>
              <a:gd name="connsiteY128" fmla="*/ 3640930 h 3855243"/>
              <a:gd name="connsiteX129" fmla="*/ 7508080 w 9551192"/>
              <a:gd name="connsiteY129" fmla="*/ 3564730 h 3855243"/>
              <a:gd name="connsiteX130" fmla="*/ 7469980 w 9551192"/>
              <a:gd name="connsiteY130" fmla="*/ 3545680 h 3855243"/>
              <a:gd name="connsiteX131" fmla="*/ 7424736 w 9551192"/>
              <a:gd name="connsiteY131" fmla="*/ 3545680 h 3855243"/>
              <a:gd name="connsiteX132" fmla="*/ 7396161 w 9551192"/>
              <a:gd name="connsiteY132" fmla="*/ 3493293 h 3855243"/>
              <a:gd name="connsiteX133" fmla="*/ 7405686 w 9551192"/>
              <a:gd name="connsiteY133" fmla="*/ 3431380 h 3855243"/>
              <a:gd name="connsiteX134" fmla="*/ 7429499 w 9551192"/>
              <a:gd name="connsiteY134" fmla="*/ 3431380 h 3855243"/>
              <a:gd name="connsiteX135" fmla="*/ 7446167 w 9551192"/>
              <a:gd name="connsiteY135" fmla="*/ 3402805 h 3855243"/>
              <a:gd name="connsiteX136" fmla="*/ 7508080 w 9551192"/>
              <a:gd name="connsiteY136" fmla="*/ 3409949 h 3855243"/>
              <a:gd name="connsiteX137" fmla="*/ 7500936 w 9551192"/>
              <a:gd name="connsiteY137" fmla="*/ 3369468 h 3855243"/>
              <a:gd name="connsiteX138" fmla="*/ 7481886 w 9551192"/>
              <a:gd name="connsiteY138" fmla="*/ 3336130 h 3855243"/>
              <a:gd name="connsiteX139" fmla="*/ 7446167 w 9551192"/>
              <a:gd name="connsiteY139" fmla="*/ 3350418 h 3855243"/>
              <a:gd name="connsiteX140" fmla="*/ 7417592 w 9551192"/>
              <a:gd name="connsiteY140" fmla="*/ 3340893 h 3855243"/>
              <a:gd name="connsiteX141" fmla="*/ 7415211 w 9551192"/>
              <a:gd name="connsiteY141" fmla="*/ 3278980 h 3855243"/>
              <a:gd name="connsiteX142" fmla="*/ 7367586 w 9551192"/>
              <a:gd name="connsiteY142" fmla="*/ 3224212 h 3855243"/>
              <a:gd name="connsiteX143" fmla="*/ 7300161 w 9551192"/>
              <a:gd name="connsiteY143" fmla="*/ 3187767 h 3855243"/>
              <a:gd name="connsiteX144" fmla="*/ 7227092 w 9551192"/>
              <a:gd name="connsiteY144" fmla="*/ 3214687 h 3855243"/>
              <a:gd name="connsiteX145" fmla="*/ 7208042 w 9551192"/>
              <a:gd name="connsiteY145" fmla="*/ 3188493 h 3855243"/>
              <a:gd name="connsiteX146" fmla="*/ 7212805 w 9551192"/>
              <a:gd name="connsiteY146" fmla="*/ 3140868 h 3855243"/>
              <a:gd name="connsiteX147" fmla="*/ 7219949 w 9551192"/>
              <a:gd name="connsiteY147" fmla="*/ 3071812 h 3855243"/>
              <a:gd name="connsiteX148" fmla="*/ 7205661 w 9551192"/>
              <a:gd name="connsiteY148" fmla="*/ 2997993 h 3855243"/>
              <a:gd name="connsiteX149" fmla="*/ 7222330 w 9551192"/>
              <a:gd name="connsiteY149" fmla="*/ 2964655 h 3855243"/>
              <a:gd name="connsiteX150" fmla="*/ 7248524 w 9551192"/>
              <a:gd name="connsiteY150" fmla="*/ 2912268 h 3855243"/>
              <a:gd name="connsiteX151" fmla="*/ 7286624 w 9551192"/>
              <a:gd name="connsiteY151" fmla="*/ 2902743 h 3855243"/>
              <a:gd name="connsiteX152" fmla="*/ 7327105 w 9551192"/>
              <a:gd name="connsiteY152" fmla="*/ 2871787 h 3855243"/>
              <a:gd name="connsiteX153" fmla="*/ 7331867 w 9551192"/>
              <a:gd name="connsiteY153" fmla="*/ 2840830 h 3855243"/>
              <a:gd name="connsiteX154" fmla="*/ 7353299 w 9551192"/>
              <a:gd name="connsiteY154" fmla="*/ 2764630 h 3855243"/>
              <a:gd name="connsiteX155" fmla="*/ 7419974 w 9551192"/>
              <a:gd name="connsiteY155" fmla="*/ 2733674 h 3855243"/>
              <a:gd name="connsiteX156" fmla="*/ 7417592 w 9551192"/>
              <a:gd name="connsiteY156" fmla="*/ 2650330 h 3855243"/>
              <a:gd name="connsiteX157" fmla="*/ 7377111 w 9551192"/>
              <a:gd name="connsiteY157" fmla="*/ 2614612 h 3855243"/>
              <a:gd name="connsiteX158" fmla="*/ 7377111 w 9551192"/>
              <a:gd name="connsiteY158" fmla="*/ 2586037 h 3855243"/>
              <a:gd name="connsiteX159" fmla="*/ 7367586 w 9551192"/>
              <a:gd name="connsiteY159" fmla="*/ 2547937 h 3855243"/>
              <a:gd name="connsiteX160" fmla="*/ 7319961 w 9551192"/>
              <a:gd name="connsiteY160" fmla="*/ 2445543 h 3855243"/>
              <a:gd name="connsiteX161" fmla="*/ 7319961 w 9551192"/>
              <a:gd name="connsiteY161" fmla="*/ 2343149 h 3855243"/>
              <a:gd name="connsiteX162" fmla="*/ 7296149 w 9551192"/>
              <a:gd name="connsiteY162" fmla="*/ 2281237 h 3855243"/>
              <a:gd name="connsiteX163" fmla="*/ 7319961 w 9551192"/>
              <a:gd name="connsiteY163" fmla="*/ 2231230 h 3855243"/>
              <a:gd name="connsiteX164" fmla="*/ 7386636 w 9551192"/>
              <a:gd name="connsiteY164" fmla="*/ 2283618 h 3855243"/>
              <a:gd name="connsiteX165" fmla="*/ 7400924 w 9551192"/>
              <a:gd name="connsiteY165" fmla="*/ 2252662 h 3855243"/>
              <a:gd name="connsiteX166" fmla="*/ 7358061 w 9551192"/>
              <a:gd name="connsiteY166" fmla="*/ 2197893 h 3855243"/>
              <a:gd name="connsiteX167" fmla="*/ 7327105 w 9551192"/>
              <a:gd name="connsiteY167" fmla="*/ 2109787 h 3855243"/>
              <a:gd name="connsiteX168" fmla="*/ 7422355 w 9551192"/>
              <a:gd name="connsiteY168" fmla="*/ 2066924 h 3855243"/>
              <a:gd name="connsiteX169" fmla="*/ 7405686 w 9551192"/>
              <a:gd name="connsiteY169" fmla="*/ 2016918 h 3855243"/>
              <a:gd name="connsiteX170" fmla="*/ 7360442 w 9551192"/>
              <a:gd name="connsiteY170" fmla="*/ 2009774 h 3855243"/>
              <a:gd name="connsiteX171" fmla="*/ 7350917 w 9551192"/>
              <a:gd name="connsiteY171" fmla="*/ 1983580 h 3855243"/>
              <a:gd name="connsiteX172" fmla="*/ 7303292 w 9551192"/>
              <a:gd name="connsiteY172" fmla="*/ 1983580 h 3855243"/>
              <a:gd name="connsiteX173" fmla="*/ 7286624 w 9551192"/>
              <a:gd name="connsiteY173" fmla="*/ 1952624 h 3855243"/>
              <a:gd name="connsiteX174" fmla="*/ 7315199 w 9551192"/>
              <a:gd name="connsiteY174" fmla="*/ 1916905 h 3855243"/>
              <a:gd name="connsiteX175" fmla="*/ 7303292 w 9551192"/>
              <a:gd name="connsiteY175" fmla="*/ 1838324 h 3855243"/>
              <a:gd name="connsiteX176" fmla="*/ 7360442 w 9551192"/>
              <a:gd name="connsiteY176" fmla="*/ 1757362 h 3855243"/>
              <a:gd name="connsiteX177" fmla="*/ 7398542 w 9551192"/>
              <a:gd name="connsiteY177" fmla="*/ 1766887 h 3855243"/>
              <a:gd name="connsiteX178" fmla="*/ 7486649 w 9551192"/>
              <a:gd name="connsiteY178" fmla="*/ 1662112 h 3855243"/>
              <a:gd name="connsiteX179" fmla="*/ 7454097 w 9551192"/>
              <a:gd name="connsiteY179" fmla="*/ 1576083 h 3855243"/>
              <a:gd name="connsiteX180" fmla="*/ 7453311 w 9551192"/>
              <a:gd name="connsiteY180" fmla="*/ 1576387 h 3855243"/>
              <a:gd name="connsiteX181" fmla="*/ 7417592 w 9551192"/>
              <a:gd name="connsiteY181" fmla="*/ 1493043 h 3855243"/>
              <a:gd name="connsiteX182" fmla="*/ 7408067 w 9551192"/>
              <a:gd name="connsiteY182" fmla="*/ 1414462 h 3855243"/>
              <a:gd name="connsiteX183" fmla="*/ 7381874 w 9551192"/>
              <a:gd name="connsiteY183" fmla="*/ 1409699 h 3855243"/>
              <a:gd name="connsiteX184" fmla="*/ 7339011 w 9551192"/>
              <a:gd name="connsiteY184" fmla="*/ 1262062 h 3855243"/>
              <a:gd name="connsiteX185" fmla="*/ 7343774 w 9551192"/>
              <a:gd name="connsiteY185" fmla="*/ 1204912 h 3855243"/>
              <a:gd name="connsiteX186" fmla="*/ 7384255 w 9551192"/>
              <a:gd name="connsiteY186" fmla="*/ 1240630 h 3855243"/>
              <a:gd name="connsiteX187" fmla="*/ 7410449 w 9551192"/>
              <a:gd name="connsiteY187" fmla="*/ 1240630 h 3855243"/>
              <a:gd name="connsiteX188" fmla="*/ 7410449 w 9551192"/>
              <a:gd name="connsiteY188" fmla="*/ 1171574 h 3855243"/>
              <a:gd name="connsiteX189" fmla="*/ 7381874 w 9551192"/>
              <a:gd name="connsiteY189" fmla="*/ 1147762 h 3855243"/>
              <a:gd name="connsiteX190" fmla="*/ 7389017 w 9551192"/>
              <a:gd name="connsiteY190" fmla="*/ 1069180 h 3855243"/>
              <a:gd name="connsiteX191" fmla="*/ 7434261 w 9551192"/>
              <a:gd name="connsiteY191" fmla="*/ 1007268 h 3855243"/>
              <a:gd name="connsiteX192" fmla="*/ 7429499 w 9551192"/>
              <a:gd name="connsiteY192" fmla="*/ 938212 h 3855243"/>
              <a:gd name="connsiteX193" fmla="*/ 7477124 w 9551192"/>
              <a:gd name="connsiteY193" fmla="*/ 852487 h 3855243"/>
              <a:gd name="connsiteX194" fmla="*/ 7596186 w 9551192"/>
              <a:gd name="connsiteY194" fmla="*/ 897730 h 3855243"/>
              <a:gd name="connsiteX195" fmla="*/ 7596186 w 9551192"/>
              <a:gd name="connsiteY195" fmla="*/ 873918 h 3855243"/>
              <a:gd name="connsiteX196" fmla="*/ 7710486 w 9551192"/>
              <a:gd name="connsiteY196" fmla="*/ 866774 h 3855243"/>
              <a:gd name="connsiteX197" fmla="*/ 7743824 w 9551192"/>
              <a:gd name="connsiteY197" fmla="*/ 892968 h 3855243"/>
              <a:gd name="connsiteX198" fmla="*/ 7786686 w 9551192"/>
              <a:gd name="connsiteY198" fmla="*/ 892968 h 3855243"/>
              <a:gd name="connsiteX199" fmla="*/ 7820024 w 9551192"/>
              <a:gd name="connsiteY199" fmla="*/ 923924 h 3855243"/>
              <a:gd name="connsiteX200" fmla="*/ 7872411 w 9551192"/>
              <a:gd name="connsiteY200" fmla="*/ 900112 h 3855243"/>
              <a:gd name="connsiteX201" fmla="*/ 7981949 w 9551192"/>
              <a:gd name="connsiteY201" fmla="*/ 866774 h 3855243"/>
              <a:gd name="connsiteX202" fmla="*/ 8017667 w 9551192"/>
              <a:gd name="connsiteY202" fmla="*/ 883443 h 3855243"/>
              <a:gd name="connsiteX203" fmla="*/ 8051005 w 9551192"/>
              <a:gd name="connsiteY203" fmla="*/ 854868 h 3855243"/>
              <a:gd name="connsiteX204" fmla="*/ 8072436 w 9551192"/>
              <a:gd name="connsiteY204" fmla="*/ 914399 h 3855243"/>
              <a:gd name="connsiteX205" fmla="*/ 8117680 w 9551192"/>
              <a:gd name="connsiteY205" fmla="*/ 873918 h 3855243"/>
              <a:gd name="connsiteX206" fmla="*/ 8086724 w 9551192"/>
              <a:gd name="connsiteY206" fmla="*/ 800099 h 3855243"/>
              <a:gd name="connsiteX207" fmla="*/ 8122442 w 9551192"/>
              <a:gd name="connsiteY207" fmla="*/ 766762 h 3855243"/>
              <a:gd name="connsiteX208" fmla="*/ 8122442 w 9551192"/>
              <a:gd name="connsiteY208" fmla="*/ 750093 h 3855243"/>
              <a:gd name="connsiteX209" fmla="*/ 8158161 w 9551192"/>
              <a:gd name="connsiteY209" fmla="*/ 714374 h 3855243"/>
              <a:gd name="connsiteX210" fmla="*/ 8160542 w 9551192"/>
              <a:gd name="connsiteY210" fmla="*/ 678655 h 3855243"/>
              <a:gd name="connsiteX211" fmla="*/ 8072436 w 9551192"/>
              <a:gd name="connsiteY211" fmla="*/ 654843 h 3855243"/>
              <a:gd name="connsiteX212" fmla="*/ 8074817 w 9551192"/>
              <a:gd name="connsiteY212" fmla="*/ 692943 h 3855243"/>
              <a:gd name="connsiteX213" fmla="*/ 8039099 w 9551192"/>
              <a:gd name="connsiteY213" fmla="*/ 690562 h 3855243"/>
              <a:gd name="connsiteX214" fmla="*/ 8022430 w 9551192"/>
              <a:gd name="connsiteY214" fmla="*/ 611980 h 3855243"/>
              <a:gd name="connsiteX215" fmla="*/ 7941467 w 9551192"/>
              <a:gd name="connsiteY215" fmla="*/ 507205 h 3855243"/>
              <a:gd name="connsiteX216" fmla="*/ 7905749 w 9551192"/>
              <a:gd name="connsiteY216" fmla="*/ 502443 h 3855243"/>
              <a:gd name="connsiteX217" fmla="*/ 7784305 w 9551192"/>
              <a:gd name="connsiteY217" fmla="*/ 319087 h 3855243"/>
              <a:gd name="connsiteX218" fmla="*/ 7443786 w 9551192"/>
              <a:gd name="connsiteY218" fmla="*/ 145255 h 3855243"/>
              <a:gd name="connsiteX219" fmla="*/ 7005636 w 9551192"/>
              <a:gd name="connsiteY219" fmla="*/ 69056 h 3855243"/>
              <a:gd name="connsiteX220" fmla="*/ 6967536 w 9551192"/>
              <a:gd name="connsiteY220" fmla="*/ 45243 h 3855243"/>
              <a:gd name="connsiteX221" fmla="*/ 6960392 w 9551192"/>
              <a:gd name="connsiteY221" fmla="*/ 16669 h 3855243"/>
              <a:gd name="connsiteX222" fmla="*/ 6919911 w 9551192"/>
              <a:gd name="connsiteY222" fmla="*/ 0 h 3855243"/>
              <a:gd name="connsiteX223" fmla="*/ 6898480 w 9551192"/>
              <a:gd name="connsiteY223" fmla="*/ 9524 h 3855243"/>
              <a:gd name="connsiteX224" fmla="*/ 6948486 w 9551192"/>
              <a:gd name="connsiteY224" fmla="*/ 80962 h 3855243"/>
              <a:gd name="connsiteX225" fmla="*/ 6612730 w 9551192"/>
              <a:gd name="connsiteY225" fmla="*/ 214312 h 3855243"/>
              <a:gd name="connsiteX226" fmla="*/ 6424611 w 9551192"/>
              <a:gd name="connsiteY226" fmla="*/ 211931 h 3855243"/>
              <a:gd name="connsiteX227" fmla="*/ 6241255 w 9551192"/>
              <a:gd name="connsiteY227" fmla="*/ 247649 h 3855243"/>
              <a:gd name="connsiteX228" fmla="*/ 6224586 w 9551192"/>
              <a:gd name="connsiteY228" fmla="*/ 276224 h 3855243"/>
              <a:gd name="connsiteX229" fmla="*/ 6143624 w 9551192"/>
              <a:gd name="connsiteY229" fmla="*/ 304800 h 3855243"/>
              <a:gd name="connsiteX230" fmla="*/ 6088855 w 9551192"/>
              <a:gd name="connsiteY230" fmla="*/ 523874 h 3855243"/>
              <a:gd name="connsiteX231" fmla="*/ 6050755 w 9551192"/>
              <a:gd name="connsiteY231" fmla="*/ 597693 h 3855243"/>
              <a:gd name="connsiteX232" fmla="*/ 5938836 w 9551192"/>
              <a:gd name="connsiteY232" fmla="*/ 685799 h 3855243"/>
              <a:gd name="connsiteX233" fmla="*/ 5960267 w 9551192"/>
              <a:gd name="connsiteY233" fmla="*/ 716755 h 3855243"/>
              <a:gd name="connsiteX234" fmla="*/ 5962649 w 9551192"/>
              <a:gd name="connsiteY234" fmla="*/ 733424 h 3855243"/>
              <a:gd name="connsiteX235" fmla="*/ 5929311 w 9551192"/>
              <a:gd name="connsiteY235" fmla="*/ 752474 h 3855243"/>
              <a:gd name="connsiteX236" fmla="*/ 5869780 w 9551192"/>
              <a:gd name="connsiteY236" fmla="*/ 723899 h 3855243"/>
              <a:gd name="connsiteX237" fmla="*/ 5857874 w 9551192"/>
              <a:gd name="connsiteY237" fmla="*/ 742949 h 3855243"/>
              <a:gd name="connsiteX238" fmla="*/ 5876924 w 9551192"/>
              <a:gd name="connsiteY238" fmla="*/ 785812 h 3855243"/>
              <a:gd name="connsiteX239" fmla="*/ 5869780 w 9551192"/>
              <a:gd name="connsiteY239" fmla="*/ 795337 h 3855243"/>
              <a:gd name="connsiteX240" fmla="*/ 5829299 w 9551192"/>
              <a:gd name="connsiteY240" fmla="*/ 776287 h 3855243"/>
              <a:gd name="connsiteX241" fmla="*/ 5829299 w 9551192"/>
              <a:gd name="connsiteY241" fmla="*/ 812005 h 3855243"/>
              <a:gd name="connsiteX242" fmla="*/ 5805486 w 9551192"/>
              <a:gd name="connsiteY242" fmla="*/ 788193 h 3855243"/>
              <a:gd name="connsiteX243" fmla="*/ 5778425 w 9551192"/>
              <a:gd name="connsiteY243" fmla="*/ 813224 h 3855243"/>
              <a:gd name="connsiteX244" fmla="*/ 5791199 w 9551192"/>
              <a:gd name="connsiteY244" fmla="*/ 812005 h 3855243"/>
              <a:gd name="connsiteX245" fmla="*/ 5819774 w 9551192"/>
              <a:gd name="connsiteY245" fmla="*/ 857249 h 3855243"/>
              <a:gd name="connsiteX246" fmla="*/ 5817392 w 9551192"/>
              <a:gd name="connsiteY246" fmla="*/ 881062 h 3855243"/>
              <a:gd name="connsiteX247" fmla="*/ 5774530 w 9551192"/>
              <a:gd name="connsiteY247" fmla="*/ 890587 h 3855243"/>
              <a:gd name="connsiteX248" fmla="*/ 5800724 w 9551192"/>
              <a:gd name="connsiteY248" fmla="*/ 923924 h 3855243"/>
              <a:gd name="connsiteX249" fmla="*/ 5803105 w 9551192"/>
              <a:gd name="connsiteY249" fmla="*/ 978693 h 3855243"/>
              <a:gd name="connsiteX250" fmla="*/ 5803105 w 9551192"/>
              <a:gd name="connsiteY250" fmla="*/ 1047749 h 3855243"/>
              <a:gd name="connsiteX251" fmla="*/ 5824536 w 9551192"/>
              <a:gd name="connsiteY251" fmla="*/ 1088230 h 3855243"/>
              <a:gd name="connsiteX252" fmla="*/ 5831680 w 9551192"/>
              <a:gd name="connsiteY252" fmla="*/ 1114424 h 3855243"/>
              <a:gd name="connsiteX253" fmla="*/ 5876924 w 9551192"/>
              <a:gd name="connsiteY253" fmla="*/ 1109662 h 3855243"/>
              <a:gd name="connsiteX254" fmla="*/ 5876924 w 9551192"/>
              <a:gd name="connsiteY254" fmla="*/ 1050130 h 3855243"/>
              <a:gd name="connsiteX255" fmla="*/ 5850730 w 9551192"/>
              <a:gd name="connsiteY255" fmla="*/ 1014412 h 3855243"/>
              <a:gd name="connsiteX256" fmla="*/ 5865017 w 9551192"/>
              <a:gd name="connsiteY256" fmla="*/ 997743 h 3855243"/>
              <a:gd name="connsiteX257" fmla="*/ 5855492 w 9551192"/>
              <a:gd name="connsiteY257" fmla="*/ 947737 h 3855243"/>
              <a:gd name="connsiteX258" fmla="*/ 5860255 w 9551192"/>
              <a:gd name="connsiteY258" fmla="*/ 914399 h 3855243"/>
              <a:gd name="connsiteX259" fmla="*/ 5960267 w 9551192"/>
              <a:gd name="connsiteY259" fmla="*/ 919162 h 3855243"/>
              <a:gd name="connsiteX260" fmla="*/ 6005511 w 9551192"/>
              <a:gd name="connsiteY260" fmla="*/ 973930 h 3855243"/>
              <a:gd name="connsiteX261" fmla="*/ 5972174 w 9551192"/>
              <a:gd name="connsiteY261" fmla="*/ 1092993 h 3855243"/>
              <a:gd name="connsiteX262" fmla="*/ 5872161 w 9551192"/>
              <a:gd name="connsiteY262" fmla="*/ 1195387 h 3855243"/>
              <a:gd name="connsiteX263" fmla="*/ 5638799 w 9551192"/>
              <a:gd name="connsiteY263" fmla="*/ 1323974 h 3855243"/>
              <a:gd name="connsiteX264" fmla="*/ 5300661 w 9551192"/>
              <a:gd name="connsiteY264" fmla="*/ 1423987 h 3855243"/>
              <a:gd name="connsiteX265" fmla="*/ 5274467 w 9551192"/>
              <a:gd name="connsiteY265" fmla="*/ 1493043 h 3855243"/>
              <a:gd name="connsiteX266" fmla="*/ 5107780 w 9551192"/>
              <a:gd name="connsiteY266" fmla="*/ 1550193 h 3855243"/>
              <a:gd name="connsiteX267" fmla="*/ 4998242 w 9551192"/>
              <a:gd name="connsiteY267" fmla="*/ 1621630 h 3855243"/>
              <a:gd name="connsiteX268" fmla="*/ 4969667 w 9551192"/>
              <a:gd name="connsiteY268" fmla="*/ 1738312 h 3855243"/>
              <a:gd name="connsiteX269" fmla="*/ 4905374 w 9551192"/>
              <a:gd name="connsiteY269" fmla="*/ 1814512 h 3855243"/>
              <a:gd name="connsiteX270" fmla="*/ 4905374 w 9551192"/>
              <a:gd name="connsiteY270" fmla="*/ 1883568 h 3855243"/>
              <a:gd name="connsiteX271" fmla="*/ 4831555 w 9551192"/>
              <a:gd name="connsiteY271" fmla="*/ 1919287 h 3855243"/>
              <a:gd name="connsiteX272" fmla="*/ 4831555 w 9551192"/>
              <a:gd name="connsiteY272" fmla="*/ 2021680 h 3855243"/>
              <a:gd name="connsiteX273" fmla="*/ 4819649 w 9551192"/>
              <a:gd name="connsiteY273" fmla="*/ 2064543 h 3855243"/>
              <a:gd name="connsiteX274" fmla="*/ 4905374 w 9551192"/>
              <a:gd name="connsiteY274" fmla="*/ 2131218 h 3855243"/>
              <a:gd name="connsiteX275" fmla="*/ 4893467 w 9551192"/>
              <a:gd name="connsiteY275" fmla="*/ 2228849 h 3855243"/>
              <a:gd name="connsiteX276" fmla="*/ 4884980 w 9551192"/>
              <a:gd name="connsiteY276" fmla="*/ 2235234 h 3855243"/>
              <a:gd name="connsiteX277" fmla="*/ 4705349 w 9551192"/>
              <a:gd name="connsiteY277" fmla="*/ 2543174 h 3855243"/>
              <a:gd name="connsiteX278" fmla="*/ 4679155 w 9551192"/>
              <a:gd name="connsiteY278" fmla="*/ 2557462 h 3855243"/>
              <a:gd name="connsiteX279" fmla="*/ 4629149 w 9551192"/>
              <a:gd name="connsiteY279" fmla="*/ 2536030 h 3855243"/>
              <a:gd name="connsiteX280" fmla="*/ 4610099 w 9551192"/>
              <a:gd name="connsiteY280" fmla="*/ 2564605 h 3855243"/>
              <a:gd name="connsiteX281" fmla="*/ 4641055 w 9551192"/>
              <a:gd name="connsiteY281" fmla="*/ 2588418 h 3855243"/>
              <a:gd name="connsiteX282" fmla="*/ 4681536 w 9551192"/>
              <a:gd name="connsiteY282" fmla="*/ 2588418 h 3855243"/>
              <a:gd name="connsiteX283" fmla="*/ 4686299 w 9551192"/>
              <a:gd name="connsiteY283" fmla="*/ 2609849 h 3855243"/>
              <a:gd name="connsiteX284" fmla="*/ 4652961 w 9551192"/>
              <a:gd name="connsiteY284" fmla="*/ 2636043 h 3855243"/>
              <a:gd name="connsiteX285" fmla="*/ 4624386 w 9551192"/>
              <a:gd name="connsiteY285" fmla="*/ 2681287 h 3855243"/>
              <a:gd name="connsiteX286" fmla="*/ 4491036 w 9551192"/>
              <a:gd name="connsiteY286" fmla="*/ 2738437 h 3855243"/>
              <a:gd name="connsiteX287" fmla="*/ 4231480 w 9551192"/>
              <a:gd name="connsiteY287" fmla="*/ 2952749 h 3855243"/>
              <a:gd name="connsiteX288" fmla="*/ 4195761 w 9551192"/>
              <a:gd name="connsiteY288" fmla="*/ 3071812 h 3855243"/>
              <a:gd name="connsiteX289" fmla="*/ 4140992 w 9551192"/>
              <a:gd name="connsiteY289" fmla="*/ 3205162 h 3855243"/>
              <a:gd name="connsiteX290" fmla="*/ 4074317 w 9551192"/>
              <a:gd name="connsiteY290" fmla="*/ 3355180 h 3855243"/>
              <a:gd name="connsiteX291" fmla="*/ 4071936 w 9551192"/>
              <a:gd name="connsiteY291" fmla="*/ 3548062 h 3855243"/>
              <a:gd name="connsiteX292" fmla="*/ 4148136 w 9551192"/>
              <a:gd name="connsiteY292" fmla="*/ 3669505 h 3855243"/>
              <a:gd name="connsiteX293" fmla="*/ 4169567 w 9551192"/>
              <a:gd name="connsiteY293" fmla="*/ 3671887 h 3855243"/>
              <a:gd name="connsiteX294" fmla="*/ 4186236 w 9551192"/>
              <a:gd name="connsiteY294" fmla="*/ 3698080 h 3855243"/>
              <a:gd name="connsiteX295" fmla="*/ 4288630 w 9551192"/>
              <a:gd name="connsiteY295" fmla="*/ 3757612 h 3855243"/>
              <a:gd name="connsiteX296" fmla="*/ 4319586 w 9551192"/>
              <a:gd name="connsiteY296" fmla="*/ 3802855 h 3855243"/>
              <a:gd name="connsiteX297" fmla="*/ 4262436 w 9551192"/>
              <a:gd name="connsiteY297" fmla="*/ 3855243 h 3855243"/>
              <a:gd name="connsiteX298" fmla="*/ 4114799 w 9551192"/>
              <a:gd name="connsiteY298" fmla="*/ 3812380 h 3855243"/>
              <a:gd name="connsiteX299" fmla="*/ 4060030 w 9551192"/>
              <a:gd name="connsiteY299" fmla="*/ 3819524 h 3855243"/>
              <a:gd name="connsiteX300" fmla="*/ 4010024 w 9551192"/>
              <a:gd name="connsiteY300" fmla="*/ 3776662 h 3855243"/>
              <a:gd name="connsiteX301" fmla="*/ 3910012 w 9551192"/>
              <a:gd name="connsiteY301" fmla="*/ 3745705 h 3855243"/>
              <a:gd name="connsiteX302" fmla="*/ 3745706 w 9551192"/>
              <a:gd name="connsiteY302" fmla="*/ 3659980 h 3855243"/>
              <a:gd name="connsiteX303" fmla="*/ 3336131 w 9551192"/>
              <a:gd name="connsiteY303" fmla="*/ 3493293 h 3855243"/>
              <a:gd name="connsiteX304" fmla="*/ 2901182 w 9551192"/>
              <a:gd name="connsiteY304" fmla="*/ 3385097 h 3855243"/>
              <a:gd name="connsiteX305" fmla="*/ 2793206 w 9551192"/>
              <a:gd name="connsiteY305" fmla="*/ 3369468 h 3855243"/>
              <a:gd name="connsiteX306" fmla="*/ 2578893 w 9551192"/>
              <a:gd name="connsiteY306" fmla="*/ 3343274 h 3855243"/>
              <a:gd name="connsiteX307" fmla="*/ 2419350 w 9551192"/>
              <a:gd name="connsiteY307" fmla="*/ 3364705 h 3855243"/>
              <a:gd name="connsiteX308" fmla="*/ 2386012 w 9551192"/>
              <a:gd name="connsiteY308" fmla="*/ 3331368 h 3855243"/>
              <a:gd name="connsiteX309" fmla="*/ 2357437 w 9551192"/>
              <a:gd name="connsiteY309" fmla="*/ 3331368 h 3855243"/>
              <a:gd name="connsiteX310" fmla="*/ 2371725 w 9551192"/>
              <a:gd name="connsiteY310" fmla="*/ 3376612 h 3855243"/>
              <a:gd name="connsiteX311" fmla="*/ 2221706 w 9551192"/>
              <a:gd name="connsiteY311" fmla="*/ 3393280 h 3855243"/>
              <a:gd name="connsiteX312" fmla="*/ 1838325 w 9551192"/>
              <a:gd name="connsiteY312" fmla="*/ 3500437 h 3855243"/>
              <a:gd name="connsiteX313" fmla="*/ 1733550 w 9551192"/>
              <a:gd name="connsiteY313" fmla="*/ 3483768 h 3855243"/>
              <a:gd name="connsiteX314" fmla="*/ 1666875 w 9551192"/>
              <a:gd name="connsiteY314" fmla="*/ 3488530 h 3855243"/>
              <a:gd name="connsiteX315" fmla="*/ 1419225 w 9551192"/>
              <a:gd name="connsiteY315" fmla="*/ 3395662 h 3855243"/>
              <a:gd name="connsiteX316" fmla="*/ 942975 w 9551192"/>
              <a:gd name="connsiteY316" fmla="*/ 3298030 h 3855243"/>
              <a:gd name="connsiteX317" fmla="*/ 664368 w 9551192"/>
              <a:gd name="connsiteY317" fmla="*/ 3286124 h 3855243"/>
              <a:gd name="connsiteX318" fmla="*/ 650081 w 9551192"/>
              <a:gd name="connsiteY318" fmla="*/ 3262312 h 3855243"/>
              <a:gd name="connsiteX319" fmla="*/ 714375 w 9551192"/>
              <a:gd name="connsiteY319" fmla="*/ 3248024 h 3855243"/>
              <a:gd name="connsiteX320" fmla="*/ 735806 w 9551192"/>
              <a:gd name="connsiteY320" fmla="*/ 3171824 h 3855243"/>
              <a:gd name="connsiteX321" fmla="*/ 800100 w 9551192"/>
              <a:gd name="connsiteY321" fmla="*/ 3150393 h 3855243"/>
              <a:gd name="connsiteX322" fmla="*/ 742950 w 9551192"/>
              <a:gd name="connsiteY322" fmla="*/ 3095624 h 3855243"/>
              <a:gd name="connsiteX323" fmla="*/ 747712 w 9551192"/>
              <a:gd name="connsiteY323" fmla="*/ 3057524 h 3855243"/>
              <a:gd name="connsiteX324" fmla="*/ 773906 w 9551192"/>
              <a:gd name="connsiteY324" fmla="*/ 3028949 h 3855243"/>
              <a:gd name="connsiteX325" fmla="*/ 819150 w 9551192"/>
              <a:gd name="connsiteY325" fmla="*/ 2931318 h 3855243"/>
              <a:gd name="connsiteX326" fmla="*/ 902493 w 9551192"/>
              <a:gd name="connsiteY326" fmla="*/ 2897980 h 3855243"/>
              <a:gd name="connsiteX327" fmla="*/ 900112 w 9551192"/>
              <a:gd name="connsiteY327" fmla="*/ 2871787 h 3855243"/>
              <a:gd name="connsiteX328" fmla="*/ 866775 w 9551192"/>
              <a:gd name="connsiteY328" fmla="*/ 2845593 h 3855243"/>
              <a:gd name="connsiteX329" fmla="*/ 866775 w 9551192"/>
              <a:gd name="connsiteY329" fmla="*/ 2814637 h 3855243"/>
              <a:gd name="connsiteX330" fmla="*/ 959643 w 9551192"/>
              <a:gd name="connsiteY330" fmla="*/ 2728912 h 3855243"/>
              <a:gd name="connsiteX331" fmla="*/ 959643 w 9551192"/>
              <a:gd name="connsiteY331" fmla="*/ 2700337 h 3855243"/>
              <a:gd name="connsiteX332" fmla="*/ 828675 w 9551192"/>
              <a:gd name="connsiteY332" fmla="*/ 2759868 h 3855243"/>
              <a:gd name="connsiteX333" fmla="*/ 795337 w 9551192"/>
              <a:gd name="connsiteY333" fmla="*/ 2881312 h 3855243"/>
              <a:gd name="connsiteX334" fmla="*/ 776287 w 9551192"/>
              <a:gd name="connsiteY334" fmla="*/ 2888455 h 3855243"/>
              <a:gd name="connsiteX335" fmla="*/ 731043 w 9551192"/>
              <a:gd name="connsiteY335" fmla="*/ 2857499 h 3855243"/>
              <a:gd name="connsiteX336" fmla="*/ 700087 w 9551192"/>
              <a:gd name="connsiteY336" fmla="*/ 2947987 h 3855243"/>
              <a:gd name="connsiteX337" fmla="*/ 709612 w 9551192"/>
              <a:gd name="connsiteY337" fmla="*/ 2978943 h 3855243"/>
              <a:gd name="connsiteX338" fmla="*/ 683418 w 9551192"/>
              <a:gd name="connsiteY338" fmla="*/ 3040855 h 3855243"/>
              <a:gd name="connsiteX339" fmla="*/ 666750 w 9551192"/>
              <a:gd name="connsiteY339" fmla="*/ 3040855 h 3855243"/>
              <a:gd name="connsiteX340" fmla="*/ 647700 w 9551192"/>
              <a:gd name="connsiteY340" fmla="*/ 2981324 h 3855243"/>
              <a:gd name="connsiteX341" fmla="*/ 626268 w 9551192"/>
              <a:gd name="connsiteY341" fmla="*/ 2986087 h 3855243"/>
              <a:gd name="connsiteX342" fmla="*/ 602456 w 9551192"/>
              <a:gd name="connsiteY342" fmla="*/ 3050380 h 3855243"/>
              <a:gd name="connsiteX343" fmla="*/ 583406 w 9551192"/>
              <a:gd name="connsiteY343" fmla="*/ 3033712 h 3855243"/>
              <a:gd name="connsiteX344" fmla="*/ 650081 w 9551192"/>
              <a:gd name="connsiteY344" fmla="*/ 2767012 h 3855243"/>
              <a:gd name="connsiteX345" fmla="*/ 695325 w 9551192"/>
              <a:gd name="connsiteY345" fmla="*/ 2726530 h 3855243"/>
              <a:gd name="connsiteX346" fmla="*/ 723900 w 9551192"/>
              <a:gd name="connsiteY346" fmla="*/ 2674143 h 3855243"/>
              <a:gd name="connsiteX347" fmla="*/ 745331 w 9551192"/>
              <a:gd name="connsiteY347" fmla="*/ 2659855 h 3855243"/>
              <a:gd name="connsiteX348" fmla="*/ 800100 w 9551192"/>
              <a:gd name="connsiteY348" fmla="*/ 2678905 h 3855243"/>
              <a:gd name="connsiteX349" fmla="*/ 807243 w 9551192"/>
              <a:gd name="connsiteY349" fmla="*/ 2674143 h 3855243"/>
              <a:gd name="connsiteX350" fmla="*/ 823912 w 9551192"/>
              <a:gd name="connsiteY350" fmla="*/ 2645568 h 3855243"/>
              <a:gd name="connsiteX351" fmla="*/ 766762 w 9551192"/>
              <a:gd name="connsiteY351" fmla="*/ 2638424 h 3855243"/>
              <a:gd name="connsiteX352" fmla="*/ 766762 w 9551192"/>
              <a:gd name="connsiteY352" fmla="*/ 2612230 h 3855243"/>
              <a:gd name="connsiteX353" fmla="*/ 745331 w 9551192"/>
              <a:gd name="connsiteY353" fmla="*/ 2566987 h 3855243"/>
              <a:gd name="connsiteX354" fmla="*/ 702468 w 9551192"/>
              <a:gd name="connsiteY354" fmla="*/ 2555080 h 3855243"/>
              <a:gd name="connsiteX355" fmla="*/ 707231 w 9551192"/>
              <a:gd name="connsiteY355" fmla="*/ 2536030 h 3855243"/>
              <a:gd name="connsiteX356" fmla="*/ 645318 w 9551192"/>
              <a:gd name="connsiteY356" fmla="*/ 2507455 h 3855243"/>
              <a:gd name="connsiteX357" fmla="*/ 600075 w 9551192"/>
              <a:gd name="connsiteY357" fmla="*/ 2538412 h 3855243"/>
              <a:gd name="connsiteX358" fmla="*/ 569118 w 9551192"/>
              <a:gd name="connsiteY358" fmla="*/ 2519362 h 3855243"/>
              <a:gd name="connsiteX359" fmla="*/ 492918 w 9551192"/>
              <a:gd name="connsiteY359" fmla="*/ 2562224 h 3855243"/>
              <a:gd name="connsiteX360" fmla="*/ 485775 w 9551192"/>
              <a:gd name="connsiteY360" fmla="*/ 2650330 h 3855243"/>
              <a:gd name="connsiteX361" fmla="*/ 433387 w 9551192"/>
              <a:gd name="connsiteY361" fmla="*/ 2695574 h 3855243"/>
              <a:gd name="connsiteX362" fmla="*/ 400050 w 9551192"/>
              <a:gd name="connsiteY362" fmla="*/ 2657474 h 3855243"/>
              <a:gd name="connsiteX363" fmla="*/ 340518 w 9551192"/>
              <a:gd name="connsiteY363" fmla="*/ 2636043 h 3855243"/>
              <a:gd name="connsiteX364" fmla="*/ 278606 w 9551192"/>
              <a:gd name="connsiteY364" fmla="*/ 2655093 h 3855243"/>
              <a:gd name="connsiteX365" fmla="*/ 252412 w 9551192"/>
              <a:gd name="connsiteY365" fmla="*/ 2678905 h 3855243"/>
              <a:gd name="connsiteX366" fmla="*/ 233362 w 9551192"/>
              <a:gd name="connsiteY366" fmla="*/ 2669380 h 3855243"/>
              <a:gd name="connsiteX367" fmla="*/ 161925 w 9551192"/>
              <a:gd name="connsiteY367" fmla="*/ 2721768 h 3855243"/>
              <a:gd name="connsiteX368" fmla="*/ 166687 w 9551192"/>
              <a:gd name="connsiteY368" fmla="*/ 2747962 h 3855243"/>
              <a:gd name="connsiteX369" fmla="*/ 207168 w 9551192"/>
              <a:gd name="connsiteY369" fmla="*/ 2738437 h 3855243"/>
              <a:gd name="connsiteX370" fmla="*/ 226218 w 9551192"/>
              <a:gd name="connsiteY370" fmla="*/ 2752724 h 3855243"/>
              <a:gd name="connsiteX371" fmla="*/ 290512 w 9551192"/>
              <a:gd name="connsiteY371" fmla="*/ 2717005 h 3855243"/>
              <a:gd name="connsiteX372" fmla="*/ 314325 w 9551192"/>
              <a:gd name="connsiteY372" fmla="*/ 2728912 h 3855243"/>
              <a:gd name="connsiteX373" fmla="*/ 266700 w 9551192"/>
              <a:gd name="connsiteY373" fmla="*/ 2774155 h 3855243"/>
              <a:gd name="connsiteX374" fmla="*/ 311943 w 9551192"/>
              <a:gd name="connsiteY374" fmla="*/ 2805112 h 3855243"/>
              <a:gd name="connsiteX375" fmla="*/ 330993 w 9551192"/>
              <a:gd name="connsiteY375" fmla="*/ 2871787 h 3855243"/>
              <a:gd name="connsiteX376" fmla="*/ 264318 w 9551192"/>
              <a:gd name="connsiteY376" fmla="*/ 2912268 h 3855243"/>
              <a:gd name="connsiteX377" fmla="*/ 273843 w 9551192"/>
              <a:gd name="connsiteY377" fmla="*/ 2952749 h 3855243"/>
              <a:gd name="connsiteX378" fmla="*/ 338137 w 9551192"/>
              <a:gd name="connsiteY378" fmla="*/ 2981324 h 3855243"/>
              <a:gd name="connsiteX379" fmla="*/ 364331 w 9551192"/>
              <a:gd name="connsiteY379" fmla="*/ 2971799 h 3855243"/>
              <a:gd name="connsiteX380" fmla="*/ 402431 w 9551192"/>
              <a:gd name="connsiteY380" fmla="*/ 2990849 h 3855243"/>
              <a:gd name="connsiteX381" fmla="*/ 402431 w 9551192"/>
              <a:gd name="connsiteY381" fmla="*/ 3014662 h 3855243"/>
              <a:gd name="connsiteX382" fmla="*/ 423862 w 9551192"/>
              <a:gd name="connsiteY382" fmla="*/ 3050380 h 3855243"/>
              <a:gd name="connsiteX383" fmla="*/ 461962 w 9551192"/>
              <a:gd name="connsiteY383" fmla="*/ 3050380 h 3855243"/>
              <a:gd name="connsiteX384" fmla="*/ 497681 w 9551192"/>
              <a:gd name="connsiteY384" fmla="*/ 3133724 h 3855243"/>
              <a:gd name="connsiteX385" fmla="*/ 531018 w 9551192"/>
              <a:gd name="connsiteY385" fmla="*/ 3143249 h 3855243"/>
              <a:gd name="connsiteX386" fmla="*/ 540543 w 9551192"/>
              <a:gd name="connsiteY386" fmla="*/ 3209924 h 3855243"/>
              <a:gd name="connsiteX387" fmla="*/ 616743 w 9551192"/>
              <a:gd name="connsiteY387" fmla="*/ 3250405 h 3855243"/>
              <a:gd name="connsiteX388" fmla="*/ 526256 w 9551192"/>
              <a:gd name="connsiteY388" fmla="*/ 3255168 h 3855243"/>
              <a:gd name="connsiteX389" fmla="*/ 316706 w 9551192"/>
              <a:gd name="connsiteY389" fmla="*/ 3262312 h 3855243"/>
              <a:gd name="connsiteX390" fmla="*/ 0 w 9551192"/>
              <a:gd name="connsiteY390" fmla="*/ 3321843 h 3855243"/>
              <a:gd name="connsiteX0" fmla="*/ 0 w 9551192"/>
              <a:gd name="connsiteY0" fmla="*/ 3321843 h 3855243"/>
              <a:gd name="connsiteX1" fmla="*/ 9339261 w 9551192"/>
              <a:gd name="connsiteY1" fmla="*/ 28574 h 3855243"/>
              <a:gd name="connsiteX2" fmla="*/ 9339261 w 9551192"/>
              <a:gd name="connsiteY2" fmla="*/ 111918 h 3855243"/>
              <a:gd name="connsiteX3" fmla="*/ 9258299 w 9551192"/>
              <a:gd name="connsiteY3" fmla="*/ 209549 h 3855243"/>
              <a:gd name="connsiteX4" fmla="*/ 9217817 w 9551192"/>
              <a:gd name="connsiteY4" fmla="*/ 223837 h 3855243"/>
              <a:gd name="connsiteX5" fmla="*/ 9179717 w 9551192"/>
              <a:gd name="connsiteY5" fmla="*/ 302418 h 3855243"/>
              <a:gd name="connsiteX6" fmla="*/ 9129711 w 9551192"/>
              <a:gd name="connsiteY6" fmla="*/ 345280 h 3855243"/>
              <a:gd name="connsiteX7" fmla="*/ 9129711 w 9551192"/>
              <a:gd name="connsiteY7" fmla="*/ 373856 h 3855243"/>
              <a:gd name="connsiteX8" fmla="*/ 9165430 w 9551192"/>
              <a:gd name="connsiteY8" fmla="*/ 400049 h 3855243"/>
              <a:gd name="connsiteX9" fmla="*/ 9165430 w 9551192"/>
              <a:gd name="connsiteY9" fmla="*/ 433388 h 3855243"/>
              <a:gd name="connsiteX10" fmla="*/ 9115424 w 9551192"/>
              <a:gd name="connsiteY10" fmla="*/ 464344 h 3855243"/>
              <a:gd name="connsiteX11" fmla="*/ 9148761 w 9551192"/>
              <a:gd name="connsiteY11" fmla="*/ 545305 h 3855243"/>
              <a:gd name="connsiteX12" fmla="*/ 9091611 w 9551192"/>
              <a:gd name="connsiteY12" fmla="*/ 642937 h 3855243"/>
              <a:gd name="connsiteX13" fmla="*/ 9108280 w 9551192"/>
              <a:gd name="connsiteY13" fmla="*/ 702468 h 3855243"/>
              <a:gd name="connsiteX14" fmla="*/ 9146380 w 9551192"/>
              <a:gd name="connsiteY14" fmla="*/ 695324 h 3855243"/>
              <a:gd name="connsiteX15" fmla="*/ 9179717 w 9551192"/>
              <a:gd name="connsiteY15" fmla="*/ 721518 h 3855243"/>
              <a:gd name="connsiteX16" fmla="*/ 9239249 w 9551192"/>
              <a:gd name="connsiteY16" fmla="*/ 690562 h 3855243"/>
              <a:gd name="connsiteX17" fmla="*/ 9272586 w 9551192"/>
              <a:gd name="connsiteY17" fmla="*/ 719137 h 3855243"/>
              <a:gd name="connsiteX18" fmla="*/ 9265442 w 9551192"/>
              <a:gd name="connsiteY18" fmla="*/ 795337 h 3855243"/>
              <a:gd name="connsiteX19" fmla="*/ 9270205 w 9551192"/>
              <a:gd name="connsiteY19" fmla="*/ 869155 h 3855243"/>
              <a:gd name="connsiteX20" fmla="*/ 9260680 w 9551192"/>
              <a:gd name="connsiteY20" fmla="*/ 904874 h 3855243"/>
              <a:gd name="connsiteX21" fmla="*/ 9265442 w 9551192"/>
              <a:gd name="connsiteY21" fmla="*/ 962024 h 3855243"/>
              <a:gd name="connsiteX22" fmla="*/ 9213055 w 9551192"/>
              <a:gd name="connsiteY22" fmla="*/ 969168 h 3855243"/>
              <a:gd name="connsiteX23" fmla="*/ 9179717 w 9551192"/>
              <a:gd name="connsiteY23" fmla="*/ 994020 h 3855243"/>
              <a:gd name="connsiteX24" fmla="*/ 9179717 w 9551192"/>
              <a:gd name="connsiteY24" fmla="*/ 1023937 h 3855243"/>
              <a:gd name="connsiteX25" fmla="*/ 9239249 w 9551192"/>
              <a:gd name="connsiteY25" fmla="*/ 1131093 h 3855243"/>
              <a:gd name="connsiteX26" fmla="*/ 9251155 w 9551192"/>
              <a:gd name="connsiteY26" fmla="*/ 1200149 h 3855243"/>
              <a:gd name="connsiteX27" fmla="*/ 9298780 w 9551192"/>
              <a:gd name="connsiteY27" fmla="*/ 1235868 h 3855243"/>
              <a:gd name="connsiteX28" fmla="*/ 9353549 w 9551192"/>
              <a:gd name="connsiteY28" fmla="*/ 1209674 h 3855243"/>
              <a:gd name="connsiteX29" fmla="*/ 9415461 w 9551192"/>
              <a:gd name="connsiteY29" fmla="*/ 1233487 h 3855243"/>
              <a:gd name="connsiteX30" fmla="*/ 9446417 w 9551192"/>
              <a:gd name="connsiteY30" fmla="*/ 1281112 h 3855243"/>
              <a:gd name="connsiteX31" fmla="*/ 9448799 w 9551192"/>
              <a:gd name="connsiteY31" fmla="*/ 1319212 h 3855243"/>
              <a:gd name="connsiteX32" fmla="*/ 9463086 w 9551192"/>
              <a:gd name="connsiteY32" fmla="*/ 1366837 h 3855243"/>
              <a:gd name="connsiteX33" fmla="*/ 9517855 w 9551192"/>
              <a:gd name="connsiteY33" fmla="*/ 1343024 h 3855243"/>
              <a:gd name="connsiteX34" fmla="*/ 9544049 w 9551192"/>
              <a:gd name="connsiteY34" fmla="*/ 1345405 h 3855243"/>
              <a:gd name="connsiteX35" fmla="*/ 9532142 w 9551192"/>
              <a:gd name="connsiteY35" fmla="*/ 1447799 h 3855243"/>
              <a:gd name="connsiteX36" fmla="*/ 9548811 w 9551192"/>
              <a:gd name="connsiteY36" fmla="*/ 1462087 h 3855243"/>
              <a:gd name="connsiteX37" fmla="*/ 9551192 w 9551192"/>
              <a:gd name="connsiteY37" fmla="*/ 1493043 h 3855243"/>
              <a:gd name="connsiteX38" fmla="*/ 9496424 w 9551192"/>
              <a:gd name="connsiteY38" fmla="*/ 1588293 h 3855243"/>
              <a:gd name="connsiteX39" fmla="*/ 9498805 w 9551192"/>
              <a:gd name="connsiteY39" fmla="*/ 1669255 h 3855243"/>
              <a:gd name="connsiteX40" fmla="*/ 9465467 w 9551192"/>
              <a:gd name="connsiteY40" fmla="*/ 1709737 h 3855243"/>
              <a:gd name="connsiteX41" fmla="*/ 9467849 w 9551192"/>
              <a:gd name="connsiteY41" fmla="*/ 1762124 h 3855243"/>
              <a:gd name="connsiteX42" fmla="*/ 9491661 w 9551192"/>
              <a:gd name="connsiteY42" fmla="*/ 1764505 h 3855243"/>
              <a:gd name="connsiteX43" fmla="*/ 9503567 w 9551192"/>
              <a:gd name="connsiteY43" fmla="*/ 1781174 h 3855243"/>
              <a:gd name="connsiteX44" fmla="*/ 9446417 w 9551192"/>
              <a:gd name="connsiteY44" fmla="*/ 1883568 h 3855243"/>
              <a:gd name="connsiteX45" fmla="*/ 9308305 w 9551192"/>
              <a:gd name="connsiteY45" fmla="*/ 1931193 h 3855243"/>
              <a:gd name="connsiteX46" fmla="*/ 9270205 w 9551192"/>
              <a:gd name="connsiteY46" fmla="*/ 1952624 h 3855243"/>
              <a:gd name="connsiteX47" fmla="*/ 9255917 w 9551192"/>
              <a:gd name="connsiteY47" fmla="*/ 2033587 h 3855243"/>
              <a:gd name="connsiteX48" fmla="*/ 9236867 w 9551192"/>
              <a:gd name="connsiteY48" fmla="*/ 2038349 h 3855243"/>
              <a:gd name="connsiteX49" fmla="*/ 9201149 w 9551192"/>
              <a:gd name="connsiteY49" fmla="*/ 2012155 h 3855243"/>
              <a:gd name="connsiteX50" fmla="*/ 9184480 w 9551192"/>
              <a:gd name="connsiteY50" fmla="*/ 2021680 h 3855243"/>
              <a:gd name="connsiteX51" fmla="*/ 9146380 w 9551192"/>
              <a:gd name="connsiteY51" fmla="*/ 2124074 h 3855243"/>
              <a:gd name="connsiteX52" fmla="*/ 9146380 w 9551192"/>
              <a:gd name="connsiteY52" fmla="*/ 2166937 h 3855243"/>
              <a:gd name="connsiteX53" fmla="*/ 9122567 w 9551192"/>
              <a:gd name="connsiteY53" fmla="*/ 2207418 h 3855243"/>
              <a:gd name="connsiteX54" fmla="*/ 9148761 w 9551192"/>
              <a:gd name="connsiteY54" fmla="*/ 2245518 h 3855243"/>
              <a:gd name="connsiteX55" fmla="*/ 9141617 w 9551192"/>
              <a:gd name="connsiteY55" fmla="*/ 2297905 h 3855243"/>
              <a:gd name="connsiteX56" fmla="*/ 9110661 w 9551192"/>
              <a:gd name="connsiteY56" fmla="*/ 2324099 h 3855243"/>
              <a:gd name="connsiteX57" fmla="*/ 9082086 w 9551192"/>
              <a:gd name="connsiteY57" fmla="*/ 2407443 h 3855243"/>
              <a:gd name="connsiteX58" fmla="*/ 9059178 w 9551192"/>
              <a:gd name="connsiteY58" fmla="*/ 2422950 h 3855243"/>
              <a:gd name="connsiteX59" fmla="*/ 9036842 w 9551192"/>
              <a:gd name="connsiteY59" fmla="*/ 2526505 h 3855243"/>
              <a:gd name="connsiteX60" fmla="*/ 8924924 w 9551192"/>
              <a:gd name="connsiteY60" fmla="*/ 2605087 h 3855243"/>
              <a:gd name="connsiteX61" fmla="*/ 8982074 w 9551192"/>
              <a:gd name="connsiteY61" fmla="*/ 2631280 h 3855243"/>
              <a:gd name="connsiteX62" fmla="*/ 8982074 w 9551192"/>
              <a:gd name="connsiteY62" fmla="*/ 2650330 h 3855243"/>
              <a:gd name="connsiteX63" fmla="*/ 8913017 w 9551192"/>
              <a:gd name="connsiteY63" fmla="*/ 2669380 h 3855243"/>
              <a:gd name="connsiteX64" fmla="*/ 8898730 w 9551192"/>
              <a:gd name="connsiteY64" fmla="*/ 2652712 h 3855243"/>
              <a:gd name="connsiteX65" fmla="*/ 8882061 w 9551192"/>
              <a:gd name="connsiteY65" fmla="*/ 2659855 h 3855243"/>
              <a:gd name="connsiteX66" fmla="*/ 8834436 w 9551192"/>
              <a:gd name="connsiteY66" fmla="*/ 2678905 h 3855243"/>
              <a:gd name="connsiteX67" fmla="*/ 8805861 w 9551192"/>
              <a:gd name="connsiteY67" fmla="*/ 2740818 h 3855243"/>
              <a:gd name="connsiteX68" fmla="*/ 8748711 w 9551192"/>
              <a:gd name="connsiteY68" fmla="*/ 2752724 h 3855243"/>
              <a:gd name="connsiteX69" fmla="*/ 8691561 w 9551192"/>
              <a:gd name="connsiteY69" fmla="*/ 2819399 h 3855243"/>
              <a:gd name="connsiteX70" fmla="*/ 8698705 w 9551192"/>
              <a:gd name="connsiteY70" fmla="*/ 2878930 h 3855243"/>
              <a:gd name="connsiteX71" fmla="*/ 8672511 w 9551192"/>
              <a:gd name="connsiteY71" fmla="*/ 2917030 h 3855243"/>
              <a:gd name="connsiteX72" fmla="*/ 8653461 w 9551192"/>
              <a:gd name="connsiteY72" fmla="*/ 2936080 h 3855243"/>
              <a:gd name="connsiteX73" fmla="*/ 8651080 w 9551192"/>
              <a:gd name="connsiteY73" fmla="*/ 3002755 h 3855243"/>
              <a:gd name="connsiteX74" fmla="*/ 8582024 w 9551192"/>
              <a:gd name="connsiteY74" fmla="*/ 3043237 h 3855243"/>
              <a:gd name="connsiteX75" fmla="*/ 8582024 w 9551192"/>
              <a:gd name="connsiteY75" fmla="*/ 3088480 h 3855243"/>
              <a:gd name="connsiteX76" fmla="*/ 8553449 w 9551192"/>
              <a:gd name="connsiteY76" fmla="*/ 3117055 h 3855243"/>
              <a:gd name="connsiteX77" fmla="*/ 8553449 w 9551192"/>
              <a:gd name="connsiteY77" fmla="*/ 3226593 h 3855243"/>
              <a:gd name="connsiteX78" fmla="*/ 8586786 w 9551192"/>
              <a:gd name="connsiteY78" fmla="*/ 3250405 h 3855243"/>
              <a:gd name="connsiteX79" fmla="*/ 8558211 w 9551192"/>
              <a:gd name="connsiteY79" fmla="*/ 3312318 h 3855243"/>
              <a:gd name="connsiteX80" fmla="*/ 8589167 w 9551192"/>
              <a:gd name="connsiteY80" fmla="*/ 3324224 h 3855243"/>
              <a:gd name="connsiteX81" fmla="*/ 8589167 w 9551192"/>
              <a:gd name="connsiteY81" fmla="*/ 3336130 h 3855243"/>
              <a:gd name="connsiteX82" fmla="*/ 8622505 w 9551192"/>
              <a:gd name="connsiteY82" fmla="*/ 3362324 h 3855243"/>
              <a:gd name="connsiteX83" fmla="*/ 8617742 w 9551192"/>
              <a:gd name="connsiteY83" fmla="*/ 3409949 h 3855243"/>
              <a:gd name="connsiteX84" fmla="*/ 8589167 w 9551192"/>
              <a:gd name="connsiteY84" fmla="*/ 3414712 h 3855243"/>
              <a:gd name="connsiteX85" fmla="*/ 8579642 w 9551192"/>
              <a:gd name="connsiteY85" fmla="*/ 3452812 h 3855243"/>
              <a:gd name="connsiteX86" fmla="*/ 8527255 w 9551192"/>
              <a:gd name="connsiteY86" fmla="*/ 3443287 h 3855243"/>
              <a:gd name="connsiteX87" fmla="*/ 8486774 w 9551192"/>
              <a:gd name="connsiteY87" fmla="*/ 3462337 h 3855243"/>
              <a:gd name="connsiteX88" fmla="*/ 8446292 w 9551192"/>
              <a:gd name="connsiteY88" fmla="*/ 3452812 h 3855243"/>
              <a:gd name="connsiteX89" fmla="*/ 8467724 w 9551192"/>
              <a:gd name="connsiteY89" fmla="*/ 3417093 h 3855243"/>
              <a:gd name="connsiteX90" fmla="*/ 8472486 w 9551192"/>
              <a:gd name="connsiteY90" fmla="*/ 3338512 h 3855243"/>
              <a:gd name="connsiteX91" fmla="*/ 8498680 w 9551192"/>
              <a:gd name="connsiteY91" fmla="*/ 3312318 h 3855243"/>
              <a:gd name="connsiteX92" fmla="*/ 8474867 w 9551192"/>
              <a:gd name="connsiteY92" fmla="*/ 3281362 h 3855243"/>
              <a:gd name="connsiteX93" fmla="*/ 8417717 w 9551192"/>
              <a:gd name="connsiteY93" fmla="*/ 3300412 h 3855243"/>
              <a:gd name="connsiteX94" fmla="*/ 8417717 w 9551192"/>
              <a:gd name="connsiteY94" fmla="*/ 3362324 h 3855243"/>
              <a:gd name="connsiteX95" fmla="*/ 8398667 w 9551192"/>
              <a:gd name="connsiteY95" fmla="*/ 3393280 h 3855243"/>
              <a:gd name="connsiteX96" fmla="*/ 8381999 w 9551192"/>
              <a:gd name="connsiteY96" fmla="*/ 3352799 h 3855243"/>
              <a:gd name="connsiteX97" fmla="*/ 8355805 w 9551192"/>
              <a:gd name="connsiteY97" fmla="*/ 3331368 h 3855243"/>
              <a:gd name="connsiteX98" fmla="*/ 8334374 w 9551192"/>
              <a:gd name="connsiteY98" fmla="*/ 3362324 h 3855243"/>
              <a:gd name="connsiteX99" fmla="*/ 8362949 w 9551192"/>
              <a:gd name="connsiteY99" fmla="*/ 3405187 h 3855243"/>
              <a:gd name="connsiteX100" fmla="*/ 8301036 w 9551192"/>
              <a:gd name="connsiteY100" fmla="*/ 3407568 h 3855243"/>
              <a:gd name="connsiteX101" fmla="*/ 8284367 w 9551192"/>
              <a:gd name="connsiteY101" fmla="*/ 3431380 h 3855243"/>
              <a:gd name="connsiteX102" fmla="*/ 8229599 w 9551192"/>
              <a:gd name="connsiteY102" fmla="*/ 3443287 h 3855243"/>
              <a:gd name="connsiteX103" fmla="*/ 8215311 w 9551192"/>
              <a:gd name="connsiteY103" fmla="*/ 3471862 h 3855243"/>
              <a:gd name="connsiteX104" fmla="*/ 8224836 w 9551192"/>
              <a:gd name="connsiteY104" fmla="*/ 3507580 h 3855243"/>
              <a:gd name="connsiteX105" fmla="*/ 8172449 w 9551192"/>
              <a:gd name="connsiteY105" fmla="*/ 3579018 h 3855243"/>
              <a:gd name="connsiteX106" fmla="*/ 8136730 w 9551192"/>
              <a:gd name="connsiteY106" fmla="*/ 3590924 h 3855243"/>
              <a:gd name="connsiteX107" fmla="*/ 8081961 w 9551192"/>
              <a:gd name="connsiteY107" fmla="*/ 3579018 h 3855243"/>
              <a:gd name="connsiteX108" fmla="*/ 8053386 w 9551192"/>
              <a:gd name="connsiteY108" fmla="*/ 3650455 h 3855243"/>
              <a:gd name="connsiteX109" fmla="*/ 8029574 w 9551192"/>
              <a:gd name="connsiteY109" fmla="*/ 3645693 h 3855243"/>
              <a:gd name="connsiteX110" fmla="*/ 7981949 w 9551192"/>
              <a:gd name="connsiteY110" fmla="*/ 3650455 h 3855243"/>
              <a:gd name="connsiteX111" fmla="*/ 7965280 w 9551192"/>
              <a:gd name="connsiteY111" fmla="*/ 3690937 h 3855243"/>
              <a:gd name="connsiteX112" fmla="*/ 7905749 w 9551192"/>
              <a:gd name="connsiteY112" fmla="*/ 3698080 h 3855243"/>
              <a:gd name="connsiteX113" fmla="*/ 7896224 w 9551192"/>
              <a:gd name="connsiteY113" fmla="*/ 3736180 h 3855243"/>
              <a:gd name="connsiteX114" fmla="*/ 7831930 w 9551192"/>
              <a:gd name="connsiteY114" fmla="*/ 3731418 h 3855243"/>
              <a:gd name="connsiteX115" fmla="*/ 7831930 w 9551192"/>
              <a:gd name="connsiteY115" fmla="*/ 3788568 h 3855243"/>
              <a:gd name="connsiteX116" fmla="*/ 7815261 w 9551192"/>
              <a:gd name="connsiteY116" fmla="*/ 3817143 h 3855243"/>
              <a:gd name="connsiteX117" fmla="*/ 7758111 w 9551192"/>
              <a:gd name="connsiteY117" fmla="*/ 3779043 h 3855243"/>
              <a:gd name="connsiteX118" fmla="*/ 7700961 w 9551192"/>
              <a:gd name="connsiteY118" fmla="*/ 3776662 h 3855243"/>
              <a:gd name="connsiteX119" fmla="*/ 7703342 w 9551192"/>
              <a:gd name="connsiteY119" fmla="*/ 3724274 h 3855243"/>
              <a:gd name="connsiteX120" fmla="*/ 7677149 w 9551192"/>
              <a:gd name="connsiteY120" fmla="*/ 3712368 h 3855243"/>
              <a:gd name="connsiteX121" fmla="*/ 7653336 w 9551192"/>
              <a:gd name="connsiteY121" fmla="*/ 3740943 h 3855243"/>
              <a:gd name="connsiteX122" fmla="*/ 7634286 w 9551192"/>
              <a:gd name="connsiteY122" fmla="*/ 3709987 h 3855243"/>
              <a:gd name="connsiteX123" fmla="*/ 7639049 w 9551192"/>
              <a:gd name="connsiteY123" fmla="*/ 3664743 h 3855243"/>
              <a:gd name="connsiteX124" fmla="*/ 7612855 w 9551192"/>
              <a:gd name="connsiteY124" fmla="*/ 3629024 h 3855243"/>
              <a:gd name="connsiteX125" fmla="*/ 7548561 w 9551192"/>
              <a:gd name="connsiteY125" fmla="*/ 3640930 h 3855243"/>
              <a:gd name="connsiteX126" fmla="*/ 7539036 w 9551192"/>
              <a:gd name="connsiteY126" fmla="*/ 3683793 h 3855243"/>
              <a:gd name="connsiteX127" fmla="*/ 7505699 w 9551192"/>
              <a:gd name="connsiteY127" fmla="*/ 3640930 h 3855243"/>
              <a:gd name="connsiteX128" fmla="*/ 7508080 w 9551192"/>
              <a:gd name="connsiteY128" fmla="*/ 3564730 h 3855243"/>
              <a:gd name="connsiteX129" fmla="*/ 7469980 w 9551192"/>
              <a:gd name="connsiteY129" fmla="*/ 3545680 h 3855243"/>
              <a:gd name="connsiteX130" fmla="*/ 7424736 w 9551192"/>
              <a:gd name="connsiteY130" fmla="*/ 3545680 h 3855243"/>
              <a:gd name="connsiteX131" fmla="*/ 7396161 w 9551192"/>
              <a:gd name="connsiteY131" fmla="*/ 3493293 h 3855243"/>
              <a:gd name="connsiteX132" fmla="*/ 7405686 w 9551192"/>
              <a:gd name="connsiteY132" fmla="*/ 3431380 h 3855243"/>
              <a:gd name="connsiteX133" fmla="*/ 7429499 w 9551192"/>
              <a:gd name="connsiteY133" fmla="*/ 3431380 h 3855243"/>
              <a:gd name="connsiteX134" fmla="*/ 7446167 w 9551192"/>
              <a:gd name="connsiteY134" fmla="*/ 3402805 h 3855243"/>
              <a:gd name="connsiteX135" fmla="*/ 7508080 w 9551192"/>
              <a:gd name="connsiteY135" fmla="*/ 3409949 h 3855243"/>
              <a:gd name="connsiteX136" fmla="*/ 7500936 w 9551192"/>
              <a:gd name="connsiteY136" fmla="*/ 3369468 h 3855243"/>
              <a:gd name="connsiteX137" fmla="*/ 7481886 w 9551192"/>
              <a:gd name="connsiteY137" fmla="*/ 3336130 h 3855243"/>
              <a:gd name="connsiteX138" fmla="*/ 7446167 w 9551192"/>
              <a:gd name="connsiteY138" fmla="*/ 3350418 h 3855243"/>
              <a:gd name="connsiteX139" fmla="*/ 7417592 w 9551192"/>
              <a:gd name="connsiteY139" fmla="*/ 3340893 h 3855243"/>
              <a:gd name="connsiteX140" fmla="*/ 7415211 w 9551192"/>
              <a:gd name="connsiteY140" fmla="*/ 3278980 h 3855243"/>
              <a:gd name="connsiteX141" fmla="*/ 7367586 w 9551192"/>
              <a:gd name="connsiteY141" fmla="*/ 3224212 h 3855243"/>
              <a:gd name="connsiteX142" fmla="*/ 7300161 w 9551192"/>
              <a:gd name="connsiteY142" fmla="*/ 3187767 h 3855243"/>
              <a:gd name="connsiteX143" fmla="*/ 7227092 w 9551192"/>
              <a:gd name="connsiteY143" fmla="*/ 3214687 h 3855243"/>
              <a:gd name="connsiteX144" fmla="*/ 7208042 w 9551192"/>
              <a:gd name="connsiteY144" fmla="*/ 3188493 h 3855243"/>
              <a:gd name="connsiteX145" fmla="*/ 7212805 w 9551192"/>
              <a:gd name="connsiteY145" fmla="*/ 3140868 h 3855243"/>
              <a:gd name="connsiteX146" fmla="*/ 7219949 w 9551192"/>
              <a:gd name="connsiteY146" fmla="*/ 3071812 h 3855243"/>
              <a:gd name="connsiteX147" fmla="*/ 7205661 w 9551192"/>
              <a:gd name="connsiteY147" fmla="*/ 2997993 h 3855243"/>
              <a:gd name="connsiteX148" fmla="*/ 7222330 w 9551192"/>
              <a:gd name="connsiteY148" fmla="*/ 2964655 h 3855243"/>
              <a:gd name="connsiteX149" fmla="*/ 7248524 w 9551192"/>
              <a:gd name="connsiteY149" fmla="*/ 2912268 h 3855243"/>
              <a:gd name="connsiteX150" fmla="*/ 7286624 w 9551192"/>
              <a:gd name="connsiteY150" fmla="*/ 2902743 h 3855243"/>
              <a:gd name="connsiteX151" fmla="*/ 7327105 w 9551192"/>
              <a:gd name="connsiteY151" fmla="*/ 2871787 h 3855243"/>
              <a:gd name="connsiteX152" fmla="*/ 7331867 w 9551192"/>
              <a:gd name="connsiteY152" fmla="*/ 2840830 h 3855243"/>
              <a:gd name="connsiteX153" fmla="*/ 7353299 w 9551192"/>
              <a:gd name="connsiteY153" fmla="*/ 2764630 h 3855243"/>
              <a:gd name="connsiteX154" fmla="*/ 7419974 w 9551192"/>
              <a:gd name="connsiteY154" fmla="*/ 2733674 h 3855243"/>
              <a:gd name="connsiteX155" fmla="*/ 7417592 w 9551192"/>
              <a:gd name="connsiteY155" fmla="*/ 2650330 h 3855243"/>
              <a:gd name="connsiteX156" fmla="*/ 7377111 w 9551192"/>
              <a:gd name="connsiteY156" fmla="*/ 2614612 h 3855243"/>
              <a:gd name="connsiteX157" fmla="*/ 7377111 w 9551192"/>
              <a:gd name="connsiteY157" fmla="*/ 2586037 h 3855243"/>
              <a:gd name="connsiteX158" fmla="*/ 7367586 w 9551192"/>
              <a:gd name="connsiteY158" fmla="*/ 2547937 h 3855243"/>
              <a:gd name="connsiteX159" fmla="*/ 7319961 w 9551192"/>
              <a:gd name="connsiteY159" fmla="*/ 2445543 h 3855243"/>
              <a:gd name="connsiteX160" fmla="*/ 7319961 w 9551192"/>
              <a:gd name="connsiteY160" fmla="*/ 2343149 h 3855243"/>
              <a:gd name="connsiteX161" fmla="*/ 7296149 w 9551192"/>
              <a:gd name="connsiteY161" fmla="*/ 2281237 h 3855243"/>
              <a:gd name="connsiteX162" fmla="*/ 7319961 w 9551192"/>
              <a:gd name="connsiteY162" fmla="*/ 2231230 h 3855243"/>
              <a:gd name="connsiteX163" fmla="*/ 7386636 w 9551192"/>
              <a:gd name="connsiteY163" fmla="*/ 2283618 h 3855243"/>
              <a:gd name="connsiteX164" fmla="*/ 7400924 w 9551192"/>
              <a:gd name="connsiteY164" fmla="*/ 2252662 h 3855243"/>
              <a:gd name="connsiteX165" fmla="*/ 7358061 w 9551192"/>
              <a:gd name="connsiteY165" fmla="*/ 2197893 h 3855243"/>
              <a:gd name="connsiteX166" fmla="*/ 7327105 w 9551192"/>
              <a:gd name="connsiteY166" fmla="*/ 2109787 h 3855243"/>
              <a:gd name="connsiteX167" fmla="*/ 7422355 w 9551192"/>
              <a:gd name="connsiteY167" fmla="*/ 2066924 h 3855243"/>
              <a:gd name="connsiteX168" fmla="*/ 7405686 w 9551192"/>
              <a:gd name="connsiteY168" fmla="*/ 2016918 h 3855243"/>
              <a:gd name="connsiteX169" fmla="*/ 7360442 w 9551192"/>
              <a:gd name="connsiteY169" fmla="*/ 2009774 h 3855243"/>
              <a:gd name="connsiteX170" fmla="*/ 7350917 w 9551192"/>
              <a:gd name="connsiteY170" fmla="*/ 1983580 h 3855243"/>
              <a:gd name="connsiteX171" fmla="*/ 7303292 w 9551192"/>
              <a:gd name="connsiteY171" fmla="*/ 1983580 h 3855243"/>
              <a:gd name="connsiteX172" fmla="*/ 7286624 w 9551192"/>
              <a:gd name="connsiteY172" fmla="*/ 1952624 h 3855243"/>
              <a:gd name="connsiteX173" fmla="*/ 7315199 w 9551192"/>
              <a:gd name="connsiteY173" fmla="*/ 1916905 h 3855243"/>
              <a:gd name="connsiteX174" fmla="*/ 7303292 w 9551192"/>
              <a:gd name="connsiteY174" fmla="*/ 1838324 h 3855243"/>
              <a:gd name="connsiteX175" fmla="*/ 7360442 w 9551192"/>
              <a:gd name="connsiteY175" fmla="*/ 1757362 h 3855243"/>
              <a:gd name="connsiteX176" fmla="*/ 7398542 w 9551192"/>
              <a:gd name="connsiteY176" fmla="*/ 1766887 h 3855243"/>
              <a:gd name="connsiteX177" fmla="*/ 7486649 w 9551192"/>
              <a:gd name="connsiteY177" fmla="*/ 1662112 h 3855243"/>
              <a:gd name="connsiteX178" fmla="*/ 7454097 w 9551192"/>
              <a:gd name="connsiteY178" fmla="*/ 1576083 h 3855243"/>
              <a:gd name="connsiteX179" fmla="*/ 7453311 w 9551192"/>
              <a:gd name="connsiteY179" fmla="*/ 1576387 h 3855243"/>
              <a:gd name="connsiteX180" fmla="*/ 7417592 w 9551192"/>
              <a:gd name="connsiteY180" fmla="*/ 1493043 h 3855243"/>
              <a:gd name="connsiteX181" fmla="*/ 7408067 w 9551192"/>
              <a:gd name="connsiteY181" fmla="*/ 1414462 h 3855243"/>
              <a:gd name="connsiteX182" fmla="*/ 7381874 w 9551192"/>
              <a:gd name="connsiteY182" fmla="*/ 1409699 h 3855243"/>
              <a:gd name="connsiteX183" fmla="*/ 7339011 w 9551192"/>
              <a:gd name="connsiteY183" fmla="*/ 1262062 h 3855243"/>
              <a:gd name="connsiteX184" fmla="*/ 7343774 w 9551192"/>
              <a:gd name="connsiteY184" fmla="*/ 1204912 h 3855243"/>
              <a:gd name="connsiteX185" fmla="*/ 7384255 w 9551192"/>
              <a:gd name="connsiteY185" fmla="*/ 1240630 h 3855243"/>
              <a:gd name="connsiteX186" fmla="*/ 7410449 w 9551192"/>
              <a:gd name="connsiteY186" fmla="*/ 1240630 h 3855243"/>
              <a:gd name="connsiteX187" fmla="*/ 7410449 w 9551192"/>
              <a:gd name="connsiteY187" fmla="*/ 1171574 h 3855243"/>
              <a:gd name="connsiteX188" fmla="*/ 7381874 w 9551192"/>
              <a:gd name="connsiteY188" fmla="*/ 1147762 h 3855243"/>
              <a:gd name="connsiteX189" fmla="*/ 7389017 w 9551192"/>
              <a:gd name="connsiteY189" fmla="*/ 1069180 h 3855243"/>
              <a:gd name="connsiteX190" fmla="*/ 7434261 w 9551192"/>
              <a:gd name="connsiteY190" fmla="*/ 1007268 h 3855243"/>
              <a:gd name="connsiteX191" fmla="*/ 7429499 w 9551192"/>
              <a:gd name="connsiteY191" fmla="*/ 938212 h 3855243"/>
              <a:gd name="connsiteX192" fmla="*/ 7477124 w 9551192"/>
              <a:gd name="connsiteY192" fmla="*/ 852487 h 3855243"/>
              <a:gd name="connsiteX193" fmla="*/ 7596186 w 9551192"/>
              <a:gd name="connsiteY193" fmla="*/ 897730 h 3855243"/>
              <a:gd name="connsiteX194" fmla="*/ 7596186 w 9551192"/>
              <a:gd name="connsiteY194" fmla="*/ 873918 h 3855243"/>
              <a:gd name="connsiteX195" fmla="*/ 7710486 w 9551192"/>
              <a:gd name="connsiteY195" fmla="*/ 866774 h 3855243"/>
              <a:gd name="connsiteX196" fmla="*/ 7743824 w 9551192"/>
              <a:gd name="connsiteY196" fmla="*/ 892968 h 3855243"/>
              <a:gd name="connsiteX197" fmla="*/ 7786686 w 9551192"/>
              <a:gd name="connsiteY197" fmla="*/ 892968 h 3855243"/>
              <a:gd name="connsiteX198" fmla="*/ 7820024 w 9551192"/>
              <a:gd name="connsiteY198" fmla="*/ 923924 h 3855243"/>
              <a:gd name="connsiteX199" fmla="*/ 7872411 w 9551192"/>
              <a:gd name="connsiteY199" fmla="*/ 900112 h 3855243"/>
              <a:gd name="connsiteX200" fmla="*/ 7981949 w 9551192"/>
              <a:gd name="connsiteY200" fmla="*/ 866774 h 3855243"/>
              <a:gd name="connsiteX201" fmla="*/ 8017667 w 9551192"/>
              <a:gd name="connsiteY201" fmla="*/ 883443 h 3855243"/>
              <a:gd name="connsiteX202" fmla="*/ 8051005 w 9551192"/>
              <a:gd name="connsiteY202" fmla="*/ 854868 h 3855243"/>
              <a:gd name="connsiteX203" fmla="*/ 8072436 w 9551192"/>
              <a:gd name="connsiteY203" fmla="*/ 914399 h 3855243"/>
              <a:gd name="connsiteX204" fmla="*/ 8117680 w 9551192"/>
              <a:gd name="connsiteY204" fmla="*/ 873918 h 3855243"/>
              <a:gd name="connsiteX205" fmla="*/ 8086724 w 9551192"/>
              <a:gd name="connsiteY205" fmla="*/ 800099 h 3855243"/>
              <a:gd name="connsiteX206" fmla="*/ 8122442 w 9551192"/>
              <a:gd name="connsiteY206" fmla="*/ 766762 h 3855243"/>
              <a:gd name="connsiteX207" fmla="*/ 8122442 w 9551192"/>
              <a:gd name="connsiteY207" fmla="*/ 750093 h 3855243"/>
              <a:gd name="connsiteX208" fmla="*/ 8158161 w 9551192"/>
              <a:gd name="connsiteY208" fmla="*/ 714374 h 3855243"/>
              <a:gd name="connsiteX209" fmla="*/ 8160542 w 9551192"/>
              <a:gd name="connsiteY209" fmla="*/ 678655 h 3855243"/>
              <a:gd name="connsiteX210" fmla="*/ 8072436 w 9551192"/>
              <a:gd name="connsiteY210" fmla="*/ 654843 h 3855243"/>
              <a:gd name="connsiteX211" fmla="*/ 8074817 w 9551192"/>
              <a:gd name="connsiteY211" fmla="*/ 692943 h 3855243"/>
              <a:gd name="connsiteX212" fmla="*/ 8039099 w 9551192"/>
              <a:gd name="connsiteY212" fmla="*/ 690562 h 3855243"/>
              <a:gd name="connsiteX213" fmla="*/ 8022430 w 9551192"/>
              <a:gd name="connsiteY213" fmla="*/ 611980 h 3855243"/>
              <a:gd name="connsiteX214" fmla="*/ 7941467 w 9551192"/>
              <a:gd name="connsiteY214" fmla="*/ 507205 h 3855243"/>
              <a:gd name="connsiteX215" fmla="*/ 7905749 w 9551192"/>
              <a:gd name="connsiteY215" fmla="*/ 502443 h 3855243"/>
              <a:gd name="connsiteX216" fmla="*/ 7784305 w 9551192"/>
              <a:gd name="connsiteY216" fmla="*/ 319087 h 3855243"/>
              <a:gd name="connsiteX217" fmla="*/ 7443786 w 9551192"/>
              <a:gd name="connsiteY217" fmla="*/ 145255 h 3855243"/>
              <a:gd name="connsiteX218" fmla="*/ 7005636 w 9551192"/>
              <a:gd name="connsiteY218" fmla="*/ 69056 h 3855243"/>
              <a:gd name="connsiteX219" fmla="*/ 6967536 w 9551192"/>
              <a:gd name="connsiteY219" fmla="*/ 45243 h 3855243"/>
              <a:gd name="connsiteX220" fmla="*/ 6960392 w 9551192"/>
              <a:gd name="connsiteY220" fmla="*/ 16669 h 3855243"/>
              <a:gd name="connsiteX221" fmla="*/ 6919911 w 9551192"/>
              <a:gd name="connsiteY221" fmla="*/ 0 h 3855243"/>
              <a:gd name="connsiteX222" fmla="*/ 6898480 w 9551192"/>
              <a:gd name="connsiteY222" fmla="*/ 9524 h 3855243"/>
              <a:gd name="connsiteX223" fmla="*/ 6948486 w 9551192"/>
              <a:gd name="connsiteY223" fmla="*/ 80962 h 3855243"/>
              <a:gd name="connsiteX224" fmla="*/ 6612730 w 9551192"/>
              <a:gd name="connsiteY224" fmla="*/ 214312 h 3855243"/>
              <a:gd name="connsiteX225" fmla="*/ 6424611 w 9551192"/>
              <a:gd name="connsiteY225" fmla="*/ 211931 h 3855243"/>
              <a:gd name="connsiteX226" fmla="*/ 6241255 w 9551192"/>
              <a:gd name="connsiteY226" fmla="*/ 247649 h 3855243"/>
              <a:gd name="connsiteX227" fmla="*/ 6224586 w 9551192"/>
              <a:gd name="connsiteY227" fmla="*/ 276224 h 3855243"/>
              <a:gd name="connsiteX228" fmla="*/ 6143624 w 9551192"/>
              <a:gd name="connsiteY228" fmla="*/ 304800 h 3855243"/>
              <a:gd name="connsiteX229" fmla="*/ 6088855 w 9551192"/>
              <a:gd name="connsiteY229" fmla="*/ 523874 h 3855243"/>
              <a:gd name="connsiteX230" fmla="*/ 6050755 w 9551192"/>
              <a:gd name="connsiteY230" fmla="*/ 597693 h 3855243"/>
              <a:gd name="connsiteX231" fmla="*/ 5938836 w 9551192"/>
              <a:gd name="connsiteY231" fmla="*/ 685799 h 3855243"/>
              <a:gd name="connsiteX232" fmla="*/ 5960267 w 9551192"/>
              <a:gd name="connsiteY232" fmla="*/ 716755 h 3855243"/>
              <a:gd name="connsiteX233" fmla="*/ 5962649 w 9551192"/>
              <a:gd name="connsiteY233" fmla="*/ 733424 h 3855243"/>
              <a:gd name="connsiteX234" fmla="*/ 5929311 w 9551192"/>
              <a:gd name="connsiteY234" fmla="*/ 752474 h 3855243"/>
              <a:gd name="connsiteX235" fmla="*/ 5869780 w 9551192"/>
              <a:gd name="connsiteY235" fmla="*/ 723899 h 3855243"/>
              <a:gd name="connsiteX236" fmla="*/ 5857874 w 9551192"/>
              <a:gd name="connsiteY236" fmla="*/ 742949 h 3855243"/>
              <a:gd name="connsiteX237" fmla="*/ 5876924 w 9551192"/>
              <a:gd name="connsiteY237" fmla="*/ 785812 h 3855243"/>
              <a:gd name="connsiteX238" fmla="*/ 5869780 w 9551192"/>
              <a:gd name="connsiteY238" fmla="*/ 795337 h 3855243"/>
              <a:gd name="connsiteX239" fmla="*/ 5829299 w 9551192"/>
              <a:gd name="connsiteY239" fmla="*/ 776287 h 3855243"/>
              <a:gd name="connsiteX240" fmla="*/ 5829299 w 9551192"/>
              <a:gd name="connsiteY240" fmla="*/ 812005 h 3855243"/>
              <a:gd name="connsiteX241" fmla="*/ 5805486 w 9551192"/>
              <a:gd name="connsiteY241" fmla="*/ 788193 h 3855243"/>
              <a:gd name="connsiteX242" fmla="*/ 5778425 w 9551192"/>
              <a:gd name="connsiteY242" fmla="*/ 813224 h 3855243"/>
              <a:gd name="connsiteX243" fmla="*/ 5791199 w 9551192"/>
              <a:gd name="connsiteY243" fmla="*/ 812005 h 3855243"/>
              <a:gd name="connsiteX244" fmla="*/ 5819774 w 9551192"/>
              <a:gd name="connsiteY244" fmla="*/ 857249 h 3855243"/>
              <a:gd name="connsiteX245" fmla="*/ 5817392 w 9551192"/>
              <a:gd name="connsiteY245" fmla="*/ 881062 h 3855243"/>
              <a:gd name="connsiteX246" fmla="*/ 5774530 w 9551192"/>
              <a:gd name="connsiteY246" fmla="*/ 890587 h 3855243"/>
              <a:gd name="connsiteX247" fmla="*/ 5800724 w 9551192"/>
              <a:gd name="connsiteY247" fmla="*/ 923924 h 3855243"/>
              <a:gd name="connsiteX248" fmla="*/ 5803105 w 9551192"/>
              <a:gd name="connsiteY248" fmla="*/ 978693 h 3855243"/>
              <a:gd name="connsiteX249" fmla="*/ 5803105 w 9551192"/>
              <a:gd name="connsiteY249" fmla="*/ 1047749 h 3855243"/>
              <a:gd name="connsiteX250" fmla="*/ 5824536 w 9551192"/>
              <a:gd name="connsiteY250" fmla="*/ 1088230 h 3855243"/>
              <a:gd name="connsiteX251" fmla="*/ 5831680 w 9551192"/>
              <a:gd name="connsiteY251" fmla="*/ 1114424 h 3855243"/>
              <a:gd name="connsiteX252" fmla="*/ 5876924 w 9551192"/>
              <a:gd name="connsiteY252" fmla="*/ 1109662 h 3855243"/>
              <a:gd name="connsiteX253" fmla="*/ 5876924 w 9551192"/>
              <a:gd name="connsiteY253" fmla="*/ 1050130 h 3855243"/>
              <a:gd name="connsiteX254" fmla="*/ 5850730 w 9551192"/>
              <a:gd name="connsiteY254" fmla="*/ 1014412 h 3855243"/>
              <a:gd name="connsiteX255" fmla="*/ 5865017 w 9551192"/>
              <a:gd name="connsiteY255" fmla="*/ 997743 h 3855243"/>
              <a:gd name="connsiteX256" fmla="*/ 5855492 w 9551192"/>
              <a:gd name="connsiteY256" fmla="*/ 947737 h 3855243"/>
              <a:gd name="connsiteX257" fmla="*/ 5860255 w 9551192"/>
              <a:gd name="connsiteY257" fmla="*/ 914399 h 3855243"/>
              <a:gd name="connsiteX258" fmla="*/ 5960267 w 9551192"/>
              <a:gd name="connsiteY258" fmla="*/ 919162 h 3855243"/>
              <a:gd name="connsiteX259" fmla="*/ 6005511 w 9551192"/>
              <a:gd name="connsiteY259" fmla="*/ 973930 h 3855243"/>
              <a:gd name="connsiteX260" fmla="*/ 5972174 w 9551192"/>
              <a:gd name="connsiteY260" fmla="*/ 1092993 h 3855243"/>
              <a:gd name="connsiteX261" fmla="*/ 5872161 w 9551192"/>
              <a:gd name="connsiteY261" fmla="*/ 1195387 h 3855243"/>
              <a:gd name="connsiteX262" fmla="*/ 5638799 w 9551192"/>
              <a:gd name="connsiteY262" fmla="*/ 1323974 h 3855243"/>
              <a:gd name="connsiteX263" fmla="*/ 5300661 w 9551192"/>
              <a:gd name="connsiteY263" fmla="*/ 1423987 h 3855243"/>
              <a:gd name="connsiteX264" fmla="*/ 5274467 w 9551192"/>
              <a:gd name="connsiteY264" fmla="*/ 1493043 h 3855243"/>
              <a:gd name="connsiteX265" fmla="*/ 5107780 w 9551192"/>
              <a:gd name="connsiteY265" fmla="*/ 1550193 h 3855243"/>
              <a:gd name="connsiteX266" fmla="*/ 4998242 w 9551192"/>
              <a:gd name="connsiteY266" fmla="*/ 1621630 h 3855243"/>
              <a:gd name="connsiteX267" fmla="*/ 4969667 w 9551192"/>
              <a:gd name="connsiteY267" fmla="*/ 1738312 h 3855243"/>
              <a:gd name="connsiteX268" fmla="*/ 4905374 w 9551192"/>
              <a:gd name="connsiteY268" fmla="*/ 1814512 h 3855243"/>
              <a:gd name="connsiteX269" fmla="*/ 4905374 w 9551192"/>
              <a:gd name="connsiteY269" fmla="*/ 1883568 h 3855243"/>
              <a:gd name="connsiteX270" fmla="*/ 4831555 w 9551192"/>
              <a:gd name="connsiteY270" fmla="*/ 1919287 h 3855243"/>
              <a:gd name="connsiteX271" fmla="*/ 4831555 w 9551192"/>
              <a:gd name="connsiteY271" fmla="*/ 2021680 h 3855243"/>
              <a:gd name="connsiteX272" fmla="*/ 4819649 w 9551192"/>
              <a:gd name="connsiteY272" fmla="*/ 2064543 h 3855243"/>
              <a:gd name="connsiteX273" fmla="*/ 4905374 w 9551192"/>
              <a:gd name="connsiteY273" fmla="*/ 2131218 h 3855243"/>
              <a:gd name="connsiteX274" fmla="*/ 4893467 w 9551192"/>
              <a:gd name="connsiteY274" fmla="*/ 2228849 h 3855243"/>
              <a:gd name="connsiteX275" fmla="*/ 4884980 w 9551192"/>
              <a:gd name="connsiteY275" fmla="*/ 2235234 h 3855243"/>
              <a:gd name="connsiteX276" fmla="*/ 4705349 w 9551192"/>
              <a:gd name="connsiteY276" fmla="*/ 2543174 h 3855243"/>
              <a:gd name="connsiteX277" fmla="*/ 4679155 w 9551192"/>
              <a:gd name="connsiteY277" fmla="*/ 2557462 h 3855243"/>
              <a:gd name="connsiteX278" fmla="*/ 4629149 w 9551192"/>
              <a:gd name="connsiteY278" fmla="*/ 2536030 h 3855243"/>
              <a:gd name="connsiteX279" fmla="*/ 4610099 w 9551192"/>
              <a:gd name="connsiteY279" fmla="*/ 2564605 h 3855243"/>
              <a:gd name="connsiteX280" fmla="*/ 4641055 w 9551192"/>
              <a:gd name="connsiteY280" fmla="*/ 2588418 h 3855243"/>
              <a:gd name="connsiteX281" fmla="*/ 4681536 w 9551192"/>
              <a:gd name="connsiteY281" fmla="*/ 2588418 h 3855243"/>
              <a:gd name="connsiteX282" fmla="*/ 4686299 w 9551192"/>
              <a:gd name="connsiteY282" fmla="*/ 2609849 h 3855243"/>
              <a:gd name="connsiteX283" fmla="*/ 4652961 w 9551192"/>
              <a:gd name="connsiteY283" fmla="*/ 2636043 h 3855243"/>
              <a:gd name="connsiteX284" fmla="*/ 4624386 w 9551192"/>
              <a:gd name="connsiteY284" fmla="*/ 2681287 h 3855243"/>
              <a:gd name="connsiteX285" fmla="*/ 4491036 w 9551192"/>
              <a:gd name="connsiteY285" fmla="*/ 2738437 h 3855243"/>
              <a:gd name="connsiteX286" fmla="*/ 4231480 w 9551192"/>
              <a:gd name="connsiteY286" fmla="*/ 2952749 h 3855243"/>
              <a:gd name="connsiteX287" fmla="*/ 4195761 w 9551192"/>
              <a:gd name="connsiteY287" fmla="*/ 3071812 h 3855243"/>
              <a:gd name="connsiteX288" fmla="*/ 4140992 w 9551192"/>
              <a:gd name="connsiteY288" fmla="*/ 3205162 h 3855243"/>
              <a:gd name="connsiteX289" fmla="*/ 4074317 w 9551192"/>
              <a:gd name="connsiteY289" fmla="*/ 3355180 h 3855243"/>
              <a:gd name="connsiteX290" fmla="*/ 4071936 w 9551192"/>
              <a:gd name="connsiteY290" fmla="*/ 3548062 h 3855243"/>
              <a:gd name="connsiteX291" fmla="*/ 4148136 w 9551192"/>
              <a:gd name="connsiteY291" fmla="*/ 3669505 h 3855243"/>
              <a:gd name="connsiteX292" fmla="*/ 4169567 w 9551192"/>
              <a:gd name="connsiteY292" fmla="*/ 3671887 h 3855243"/>
              <a:gd name="connsiteX293" fmla="*/ 4186236 w 9551192"/>
              <a:gd name="connsiteY293" fmla="*/ 3698080 h 3855243"/>
              <a:gd name="connsiteX294" fmla="*/ 4288630 w 9551192"/>
              <a:gd name="connsiteY294" fmla="*/ 3757612 h 3855243"/>
              <a:gd name="connsiteX295" fmla="*/ 4319586 w 9551192"/>
              <a:gd name="connsiteY295" fmla="*/ 3802855 h 3855243"/>
              <a:gd name="connsiteX296" fmla="*/ 4262436 w 9551192"/>
              <a:gd name="connsiteY296" fmla="*/ 3855243 h 3855243"/>
              <a:gd name="connsiteX297" fmla="*/ 4114799 w 9551192"/>
              <a:gd name="connsiteY297" fmla="*/ 3812380 h 3855243"/>
              <a:gd name="connsiteX298" fmla="*/ 4060030 w 9551192"/>
              <a:gd name="connsiteY298" fmla="*/ 3819524 h 3855243"/>
              <a:gd name="connsiteX299" fmla="*/ 4010024 w 9551192"/>
              <a:gd name="connsiteY299" fmla="*/ 3776662 h 3855243"/>
              <a:gd name="connsiteX300" fmla="*/ 3910012 w 9551192"/>
              <a:gd name="connsiteY300" fmla="*/ 3745705 h 3855243"/>
              <a:gd name="connsiteX301" fmla="*/ 3745706 w 9551192"/>
              <a:gd name="connsiteY301" fmla="*/ 3659980 h 3855243"/>
              <a:gd name="connsiteX302" fmla="*/ 3336131 w 9551192"/>
              <a:gd name="connsiteY302" fmla="*/ 3493293 h 3855243"/>
              <a:gd name="connsiteX303" fmla="*/ 2901182 w 9551192"/>
              <a:gd name="connsiteY303" fmla="*/ 3385097 h 3855243"/>
              <a:gd name="connsiteX304" fmla="*/ 2793206 w 9551192"/>
              <a:gd name="connsiteY304" fmla="*/ 3369468 h 3855243"/>
              <a:gd name="connsiteX305" fmla="*/ 2578893 w 9551192"/>
              <a:gd name="connsiteY305" fmla="*/ 3343274 h 3855243"/>
              <a:gd name="connsiteX306" fmla="*/ 2419350 w 9551192"/>
              <a:gd name="connsiteY306" fmla="*/ 3364705 h 3855243"/>
              <a:gd name="connsiteX307" fmla="*/ 2386012 w 9551192"/>
              <a:gd name="connsiteY307" fmla="*/ 3331368 h 3855243"/>
              <a:gd name="connsiteX308" fmla="*/ 2357437 w 9551192"/>
              <a:gd name="connsiteY308" fmla="*/ 3331368 h 3855243"/>
              <a:gd name="connsiteX309" fmla="*/ 2371725 w 9551192"/>
              <a:gd name="connsiteY309" fmla="*/ 3376612 h 3855243"/>
              <a:gd name="connsiteX310" fmla="*/ 2221706 w 9551192"/>
              <a:gd name="connsiteY310" fmla="*/ 3393280 h 3855243"/>
              <a:gd name="connsiteX311" fmla="*/ 1838325 w 9551192"/>
              <a:gd name="connsiteY311" fmla="*/ 3500437 h 3855243"/>
              <a:gd name="connsiteX312" fmla="*/ 1733550 w 9551192"/>
              <a:gd name="connsiteY312" fmla="*/ 3483768 h 3855243"/>
              <a:gd name="connsiteX313" fmla="*/ 1666875 w 9551192"/>
              <a:gd name="connsiteY313" fmla="*/ 3488530 h 3855243"/>
              <a:gd name="connsiteX314" fmla="*/ 1419225 w 9551192"/>
              <a:gd name="connsiteY314" fmla="*/ 3395662 h 3855243"/>
              <a:gd name="connsiteX315" fmla="*/ 942975 w 9551192"/>
              <a:gd name="connsiteY315" fmla="*/ 3298030 h 3855243"/>
              <a:gd name="connsiteX316" fmla="*/ 664368 w 9551192"/>
              <a:gd name="connsiteY316" fmla="*/ 3286124 h 3855243"/>
              <a:gd name="connsiteX317" fmla="*/ 650081 w 9551192"/>
              <a:gd name="connsiteY317" fmla="*/ 3262312 h 3855243"/>
              <a:gd name="connsiteX318" fmla="*/ 714375 w 9551192"/>
              <a:gd name="connsiteY318" fmla="*/ 3248024 h 3855243"/>
              <a:gd name="connsiteX319" fmla="*/ 735806 w 9551192"/>
              <a:gd name="connsiteY319" fmla="*/ 3171824 h 3855243"/>
              <a:gd name="connsiteX320" fmla="*/ 800100 w 9551192"/>
              <a:gd name="connsiteY320" fmla="*/ 3150393 h 3855243"/>
              <a:gd name="connsiteX321" fmla="*/ 742950 w 9551192"/>
              <a:gd name="connsiteY321" fmla="*/ 3095624 h 3855243"/>
              <a:gd name="connsiteX322" fmla="*/ 747712 w 9551192"/>
              <a:gd name="connsiteY322" fmla="*/ 3057524 h 3855243"/>
              <a:gd name="connsiteX323" fmla="*/ 773906 w 9551192"/>
              <a:gd name="connsiteY323" fmla="*/ 3028949 h 3855243"/>
              <a:gd name="connsiteX324" fmla="*/ 819150 w 9551192"/>
              <a:gd name="connsiteY324" fmla="*/ 2931318 h 3855243"/>
              <a:gd name="connsiteX325" fmla="*/ 902493 w 9551192"/>
              <a:gd name="connsiteY325" fmla="*/ 2897980 h 3855243"/>
              <a:gd name="connsiteX326" fmla="*/ 900112 w 9551192"/>
              <a:gd name="connsiteY326" fmla="*/ 2871787 h 3855243"/>
              <a:gd name="connsiteX327" fmla="*/ 866775 w 9551192"/>
              <a:gd name="connsiteY327" fmla="*/ 2845593 h 3855243"/>
              <a:gd name="connsiteX328" fmla="*/ 866775 w 9551192"/>
              <a:gd name="connsiteY328" fmla="*/ 2814637 h 3855243"/>
              <a:gd name="connsiteX329" fmla="*/ 959643 w 9551192"/>
              <a:gd name="connsiteY329" fmla="*/ 2728912 h 3855243"/>
              <a:gd name="connsiteX330" fmla="*/ 959643 w 9551192"/>
              <a:gd name="connsiteY330" fmla="*/ 2700337 h 3855243"/>
              <a:gd name="connsiteX331" fmla="*/ 828675 w 9551192"/>
              <a:gd name="connsiteY331" fmla="*/ 2759868 h 3855243"/>
              <a:gd name="connsiteX332" fmla="*/ 795337 w 9551192"/>
              <a:gd name="connsiteY332" fmla="*/ 2881312 h 3855243"/>
              <a:gd name="connsiteX333" fmla="*/ 776287 w 9551192"/>
              <a:gd name="connsiteY333" fmla="*/ 2888455 h 3855243"/>
              <a:gd name="connsiteX334" fmla="*/ 731043 w 9551192"/>
              <a:gd name="connsiteY334" fmla="*/ 2857499 h 3855243"/>
              <a:gd name="connsiteX335" fmla="*/ 700087 w 9551192"/>
              <a:gd name="connsiteY335" fmla="*/ 2947987 h 3855243"/>
              <a:gd name="connsiteX336" fmla="*/ 709612 w 9551192"/>
              <a:gd name="connsiteY336" fmla="*/ 2978943 h 3855243"/>
              <a:gd name="connsiteX337" fmla="*/ 683418 w 9551192"/>
              <a:gd name="connsiteY337" fmla="*/ 3040855 h 3855243"/>
              <a:gd name="connsiteX338" fmla="*/ 666750 w 9551192"/>
              <a:gd name="connsiteY338" fmla="*/ 3040855 h 3855243"/>
              <a:gd name="connsiteX339" fmla="*/ 647700 w 9551192"/>
              <a:gd name="connsiteY339" fmla="*/ 2981324 h 3855243"/>
              <a:gd name="connsiteX340" fmla="*/ 626268 w 9551192"/>
              <a:gd name="connsiteY340" fmla="*/ 2986087 h 3855243"/>
              <a:gd name="connsiteX341" fmla="*/ 602456 w 9551192"/>
              <a:gd name="connsiteY341" fmla="*/ 3050380 h 3855243"/>
              <a:gd name="connsiteX342" fmla="*/ 583406 w 9551192"/>
              <a:gd name="connsiteY342" fmla="*/ 3033712 h 3855243"/>
              <a:gd name="connsiteX343" fmla="*/ 650081 w 9551192"/>
              <a:gd name="connsiteY343" fmla="*/ 2767012 h 3855243"/>
              <a:gd name="connsiteX344" fmla="*/ 695325 w 9551192"/>
              <a:gd name="connsiteY344" fmla="*/ 2726530 h 3855243"/>
              <a:gd name="connsiteX345" fmla="*/ 723900 w 9551192"/>
              <a:gd name="connsiteY345" fmla="*/ 2674143 h 3855243"/>
              <a:gd name="connsiteX346" fmla="*/ 745331 w 9551192"/>
              <a:gd name="connsiteY346" fmla="*/ 2659855 h 3855243"/>
              <a:gd name="connsiteX347" fmla="*/ 800100 w 9551192"/>
              <a:gd name="connsiteY347" fmla="*/ 2678905 h 3855243"/>
              <a:gd name="connsiteX348" fmla="*/ 807243 w 9551192"/>
              <a:gd name="connsiteY348" fmla="*/ 2674143 h 3855243"/>
              <a:gd name="connsiteX349" fmla="*/ 823912 w 9551192"/>
              <a:gd name="connsiteY349" fmla="*/ 2645568 h 3855243"/>
              <a:gd name="connsiteX350" fmla="*/ 766762 w 9551192"/>
              <a:gd name="connsiteY350" fmla="*/ 2638424 h 3855243"/>
              <a:gd name="connsiteX351" fmla="*/ 766762 w 9551192"/>
              <a:gd name="connsiteY351" fmla="*/ 2612230 h 3855243"/>
              <a:gd name="connsiteX352" fmla="*/ 745331 w 9551192"/>
              <a:gd name="connsiteY352" fmla="*/ 2566987 h 3855243"/>
              <a:gd name="connsiteX353" fmla="*/ 702468 w 9551192"/>
              <a:gd name="connsiteY353" fmla="*/ 2555080 h 3855243"/>
              <a:gd name="connsiteX354" fmla="*/ 707231 w 9551192"/>
              <a:gd name="connsiteY354" fmla="*/ 2536030 h 3855243"/>
              <a:gd name="connsiteX355" fmla="*/ 645318 w 9551192"/>
              <a:gd name="connsiteY355" fmla="*/ 2507455 h 3855243"/>
              <a:gd name="connsiteX356" fmla="*/ 600075 w 9551192"/>
              <a:gd name="connsiteY356" fmla="*/ 2538412 h 3855243"/>
              <a:gd name="connsiteX357" fmla="*/ 569118 w 9551192"/>
              <a:gd name="connsiteY357" fmla="*/ 2519362 h 3855243"/>
              <a:gd name="connsiteX358" fmla="*/ 492918 w 9551192"/>
              <a:gd name="connsiteY358" fmla="*/ 2562224 h 3855243"/>
              <a:gd name="connsiteX359" fmla="*/ 485775 w 9551192"/>
              <a:gd name="connsiteY359" fmla="*/ 2650330 h 3855243"/>
              <a:gd name="connsiteX360" fmla="*/ 433387 w 9551192"/>
              <a:gd name="connsiteY360" fmla="*/ 2695574 h 3855243"/>
              <a:gd name="connsiteX361" fmla="*/ 400050 w 9551192"/>
              <a:gd name="connsiteY361" fmla="*/ 2657474 h 3855243"/>
              <a:gd name="connsiteX362" fmla="*/ 340518 w 9551192"/>
              <a:gd name="connsiteY362" fmla="*/ 2636043 h 3855243"/>
              <a:gd name="connsiteX363" fmla="*/ 278606 w 9551192"/>
              <a:gd name="connsiteY363" fmla="*/ 2655093 h 3855243"/>
              <a:gd name="connsiteX364" fmla="*/ 252412 w 9551192"/>
              <a:gd name="connsiteY364" fmla="*/ 2678905 h 3855243"/>
              <a:gd name="connsiteX365" fmla="*/ 233362 w 9551192"/>
              <a:gd name="connsiteY365" fmla="*/ 2669380 h 3855243"/>
              <a:gd name="connsiteX366" fmla="*/ 161925 w 9551192"/>
              <a:gd name="connsiteY366" fmla="*/ 2721768 h 3855243"/>
              <a:gd name="connsiteX367" fmla="*/ 166687 w 9551192"/>
              <a:gd name="connsiteY367" fmla="*/ 2747962 h 3855243"/>
              <a:gd name="connsiteX368" fmla="*/ 207168 w 9551192"/>
              <a:gd name="connsiteY368" fmla="*/ 2738437 h 3855243"/>
              <a:gd name="connsiteX369" fmla="*/ 226218 w 9551192"/>
              <a:gd name="connsiteY369" fmla="*/ 2752724 h 3855243"/>
              <a:gd name="connsiteX370" fmla="*/ 290512 w 9551192"/>
              <a:gd name="connsiteY370" fmla="*/ 2717005 h 3855243"/>
              <a:gd name="connsiteX371" fmla="*/ 314325 w 9551192"/>
              <a:gd name="connsiteY371" fmla="*/ 2728912 h 3855243"/>
              <a:gd name="connsiteX372" fmla="*/ 266700 w 9551192"/>
              <a:gd name="connsiteY372" fmla="*/ 2774155 h 3855243"/>
              <a:gd name="connsiteX373" fmla="*/ 311943 w 9551192"/>
              <a:gd name="connsiteY373" fmla="*/ 2805112 h 3855243"/>
              <a:gd name="connsiteX374" fmla="*/ 330993 w 9551192"/>
              <a:gd name="connsiteY374" fmla="*/ 2871787 h 3855243"/>
              <a:gd name="connsiteX375" fmla="*/ 264318 w 9551192"/>
              <a:gd name="connsiteY375" fmla="*/ 2912268 h 3855243"/>
              <a:gd name="connsiteX376" fmla="*/ 273843 w 9551192"/>
              <a:gd name="connsiteY376" fmla="*/ 2952749 h 3855243"/>
              <a:gd name="connsiteX377" fmla="*/ 338137 w 9551192"/>
              <a:gd name="connsiteY377" fmla="*/ 2981324 h 3855243"/>
              <a:gd name="connsiteX378" fmla="*/ 364331 w 9551192"/>
              <a:gd name="connsiteY378" fmla="*/ 2971799 h 3855243"/>
              <a:gd name="connsiteX379" fmla="*/ 402431 w 9551192"/>
              <a:gd name="connsiteY379" fmla="*/ 2990849 h 3855243"/>
              <a:gd name="connsiteX380" fmla="*/ 402431 w 9551192"/>
              <a:gd name="connsiteY380" fmla="*/ 3014662 h 3855243"/>
              <a:gd name="connsiteX381" fmla="*/ 423862 w 9551192"/>
              <a:gd name="connsiteY381" fmla="*/ 3050380 h 3855243"/>
              <a:gd name="connsiteX382" fmla="*/ 461962 w 9551192"/>
              <a:gd name="connsiteY382" fmla="*/ 3050380 h 3855243"/>
              <a:gd name="connsiteX383" fmla="*/ 497681 w 9551192"/>
              <a:gd name="connsiteY383" fmla="*/ 3133724 h 3855243"/>
              <a:gd name="connsiteX384" fmla="*/ 531018 w 9551192"/>
              <a:gd name="connsiteY384" fmla="*/ 3143249 h 3855243"/>
              <a:gd name="connsiteX385" fmla="*/ 540543 w 9551192"/>
              <a:gd name="connsiteY385" fmla="*/ 3209924 h 3855243"/>
              <a:gd name="connsiteX386" fmla="*/ 616743 w 9551192"/>
              <a:gd name="connsiteY386" fmla="*/ 3250405 h 3855243"/>
              <a:gd name="connsiteX387" fmla="*/ 526256 w 9551192"/>
              <a:gd name="connsiteY387" fmla="*/ 3255168 h 3855243"/>
              <a:gd name="connsiteX388" fmla="*/ 316706 w 9551192"/>
              <a:gd name="connsiteY388" fmla="*/ 3262312 h 3855243"/>
              <a:gd name="connsiteX389" fmla="*/ 0 w 9551192"/>
              <a:gd name="connsiteY389" fmla="*/ 3321843 h 3855243"/>
              <a:gd name="connsiteX0" fmla="*/ 0 w 9551192"/>
              <a:gd name="connsiteY0" fmla="*/ 3321843 h 3855243"/>
              <a:gd name="connsiteX1" fmla="*/ 3765550 w 9551192"/>
              <a:gd name="connsiteY1" fmla="*/ 1247775 h 3855243"/>
              <a:gd name="connsiteX2" fmla="*/ 9339261 w 9551192"/>
              <a:gd name="connsiteY2" fmla="*/ 28574 h 3855243"/>
              <a:gd name="connsiteX3" fmla="*/ 9339261 w 9551192"/>
              <a:gd name="connsiteY3" fmla="*/ 111918 h 3855243"/>
              <a:gd name="connsiteX4" fmla="*/ 9258299 w 9551192"/>
              <a:gd name="connsiteY4" fmla="*/ 209549 h 3855243"/>
              <a:gd name="connsiteX5" fmla="*/ 9217817 w 9551192"/>
              <a:gd name="connsiteY5" fmla="*/ 223837 h 3855243"/>
              <a:gd name="connsiteX6" fmla="*/ 9179717 w 9551192"/>
              <a:gd name="connsiteY6" fmla="*/ 302418 h 3855243"/>
              <a:gd name="connsiteX7" fmla="*/ 9129711 w 9551192"/>
              <a:gd name="connsiteY7" fmla="*/ 345280 h 3855243"/>
              <a:gd name="connsiteX8" fmla="*/ 9129711 w 9551192"/>
              <a:gd name="connsiteY8" fmla="*/ 373856 h 3855243"/>
              <a:gd name="connsiteX9" fmla="*/ 9165430 w 9551192"/>
              <a:gd name="connsiteY9" fmla="*/ 400049 h 3855243"/>
              <a:gd name="connsiteX10" fmla="*/ 9165430 w 9551192"/>
              <a:gd name="connsiteY10" fmla="*/ 433388 h 3855243"/>
              <a:gd name="connsiteX11" fmla="*/ 9115424 w 9551192"/>
              <a:gd name="connsiteY11" fmla="*/ 464344 h 3855243"/>
              <a:gd name="connsiteX12" fmla="*/ 9148761 w 9551192"/>
              <a:gd name="connsiteY12" fmla="*/ 545305 h 3855243"/>
              <a:gd name="connsiteX13" fmla="*/ 9091611 w 9551192"/>
              <a:gd name="connsiteY13" fmla="*/ 642937 h 3855243"/>
              <a:gd name="connsiteX14" fmla="*/ 9108280 w 9551192"/>
              <a:gd name="connsiteY14" fmla="*/ 702468 h 3855243"/>
              <a:gd name="connsiteX15" fmla="*/ 9146380 w 9551192"/>
              <a:gd name="connsiteY15" fmla="*/ 695324 h 3855243"/>
              <a:gd name="connsiteX16" fmla="*/ 9179717 w 9551192"/>
              <a:gd name="connsiteY16" fmla="*/ 721518 h 3855243"/>
              <a:gd name="connsiteX17" fmla="*/ 9239249 w 9551192"/>
              <a:gd name="connsiteY17" fmla="*/ 690562 h 3855243"/>
              <a:gd name="connsiteX18" fmla="*/ 9272586 w 9551192"/>
              <a:gd name="connsiteY18" fmla="*/ 719137 h 3855243"/>
              <a:gd name="connsiteX19" fmla="*/ 9265442 w 9551192"/>
              <a:gd name="connsiteY19" fmla="*/ 795337 h 3855243"/>
              <a:gd name="connsiteX20" fmla="*/ 9270205 w 9551192"/>
              <a:gd name="connsiteY20" fmla="*/ 869155 h 3855243"/>
              <a:gd name="connsiteX21" fmla="*/ 9260680 w 9551192"/>
              <a:gd name="connsiteY21" fmla="*/ 904874 h 3855243"/>
              <a:gd name="connsiteX22" fmla="*/ 9265442 w 9551192"/>
              <a:gd name="connsiteY22" fmla="*/ 962024 h 3855243"/>
              <a:gd name="connsiteX23" fmla="*/ 9213055 w 9551192"/>
              <a:gd name="connsiteY23" fmla="*/ 969168 h 3855243"/>
              <a:gd name="connsiteX24" fmla="*/ 9179717 w 9551192"/>
              <a:gd name="connsiteY24" fmla="*/ 994020 h 3855243"/>
              <a:gd name="connsiteX25" fmla="*/ 9179717 w 9551192"/>
              <a:gd name="connsiteY25" fmla="*/ 1023937 h 3855243"/>
              <a:gd name="connsiteX26" fmla="*/ 9239249 w 9551192"/>
              <a:gd name="connsiteY26" fmla="*/ 1131093 h 3855243"/>
              <a:gd name="connsiteX27" fmla="*/ 9251155 w 9551192"/>
              <a:gd name="connsiteY27" fmla="*/ 1200149 h 3855243"/>
              <a:gd name="connsiteX28" fmla="*/ 9298780 w 9551192"/>
              <a:gd name="connsiteY28" fmla="*/ 1235868 h 3855243"/>
              <a:gd name="connsiteX29" fmla="*/ 9353549 w 9551192"/>
              <a:gd name="connsiteY29" fmla="*/ 1209674 h 3855243"/>
              <a:gd name="connsiteX30" fmla="*/ 9415461 w 9551192"/>
              <a:gd name="connsiteY30" fmla="*/ 1233487 h 3855243"/>
              <a:gd name="connsiteX31" fmla="*/ 9446417 w 9551192"/>
              <a:gd name="connsiteY31" fmla="*/ 1281112 h 3855243"/>
              <a:gd name="connsiteX32" fmla="*/ 9448799 w 9551192"/>
              <a:gd name="connsiteY32" fmla="*/ 1319212 h 3855243"/>
              <a:gd name="connsiteX33" fmla="*/ 9463086 w 9551192"/>
              <a:gd name="connsiteY33" fmla="*/ 1366837 h 3855243"/>
              <a:gd name="connsiteX34" fmla="*/ 9517855 w 9551192"/>
              <a:gd name="connsiteY34" fmla="*/ 1343024 h 3855243"/>
              <a:gd name="connsiteX35" fmla="*/ 9544049 w 9551192"/>
              <a:gd name="connsiteY35" fmla="*/ 1345405 h 3855243"/>
              <a:gd name="connsiteX36" fmla="*/ 9532142 w 9551192"/>
              <a:gd name="connsiteY36" fmla="*/ 1447799 h 3855243"/>
              <a:gd name="connsiteX37" fmla="*/ 9548811 w 9551192"/>
              <a:gd name="connsiteY37" fmla="*/ 1462087 h 3855243"/>
              <a:gd name="connsiteX38" fmla="*/ 9551192 w 9551192"/>
              <a:gd name="connsiteY38" fmla="*/ 1493043 h 3855243"/>
              <a:gd name="connsiteX39" fmla="*/ 9496424 w 9551192"/>
              <a:gd name="connsiteY39" fmla="*/ 1588293 h 3855243"/>
              <a:gd name="connsiteX40" fmla="*/ 9498805 w 9551192"/>
              <a:gd name="connsiteY40" fmla="*/ 1669255 h 3855243"/>
              <a:gd name="connsiteX41" fmla="*/ 9465467 w 9551192"/>
              <a:gd name="connsiteY41" fmla="*/ 1709737 h 3855243"/>
              <a:gd name="connsiteX42" fmla="*/ 9467849 w 9551192"/>
              <a:gd name="connsiteY42" fmla="*/ 1762124 h 3855243"/>
              <a:gd name="connsiteX43" fmla="*/ 9491661 w 9551192"/>
              <a:gd name="connsiteY43" fmla="*/ 1764505 h 3855243"/>
              <a:gd name="connsiteX44" fmla="*/ 9503567 w 9551192"/>
              <a:gd name="connsiteY44" fmla="*/ 1781174 h 3855243"/>
              <a:gd name="connsiteX45" fmla="*/ 9446417 w 9551192"/>
              <a:gd name="connsiteY45" fmla="*/ 1883568 h 3855243"/>
              <a:gd name="connsiteX46" fmla="*/ 9308305 w 9551192"/>
              <a:gd name="connsiteY46" fmla="*/ 1931193 h 3855243"/>
              <a:gd name="connsiteX47" fmla="*/ 9270205 w 9551192"/>
              <a:gd name="connsiteY47" fmla="*/ 1952624 h 3855243"/>
              <a:gd name="connsiteX48" fmla="*/ 9255917 w 9551192"/>
              <a:gd name="connsiteY48" fmla="*/ 2033587 h 3855243"/>
              <a:gd name="connsiteX49" fmla="*/ 9236867 w 9551192"/>
              <a:gd name="connsiteY49" fmla="*/ 2038349 h 3855243"/>
              <a:gd name="connsiteX50" fmla="*/ 9201149 w 9551192"/>
              <a:gd name="connsiteY50" fmla="*/ 2012155 h 3855243"/>
              <a:gd name="connsiteX51" fmla="*/ 9184480 w 9551192"/>
              <a:gd name="connsiteY51" fmla="*/ 2021680 h 3855243"/>
              <a:gd name="connsiteX52" fmla="*/ 9146380 w 9551192"/>
              <a:gd name="connsiteY52" fmla="*/ 2124074 h 3855243"/>
              <a:gd name="connsiteX53" fmla="*/ 9146380 w 9551192"/>
              <a:gd name="connsiteY53" fmla="*/ 2166937 h 3855243"/>
              <a:gd name="connsiteX54" fmla="*/ 9122567 w 9551192"/>
              <a:gd name="connsiteY54" fmla="*/ 2207418 h 3855243"/>
              <a:gd name="connsiteX55" fmla="*/ 9148761 w 9551192"/>
              <a:gd name="connsiteY55" fmla="*/ 2245518 h 3855243"/>
              <a:gd name="connsiteX56" fmla="*/ 9141617 w 9551192"/>
              <a:gd name="connsiteY56" fmla="*/ 2297905 h 3855243"/>
              <a:gd name="connsiteX57" fmla="*/ 9110661 w 9551192"/>
              <a:gd name="connsiteY57" fmla="*/ 2324099 h 3855243"/>
              <a:gd name="connsiteX58" fmla="*/ 9082086 w 9551192"/>
              <a:gd name="connsiteY58" fmla="*/ 2407443 h 3855243"/>
              <a:gd name="connsiteX59" fmla="*/ 9059178 w 9551192"/>
              <a:gd name="connsiteY59" fmla="*/ 2422950 h 3855243"/>
              <a:gd name="connsiteX60" fmla="*/ 9036842 w 9551192"/>
              <a:gd name="connsiteY60" fmla="*/ 2526505 h 3855243"/>
              <a:gd name="connsiteX61" fmla="*/ 8924924 w 9551192"/>
              <a:gd name="connsiteY61" fmla="*/ 2605087 h 3855243"/>
              <a:gd name="connsiteX62" fmla="*/ 8982074 w 9551192"/>
              <a:gd name="connsiteY62" fmla="*/ 2631280 h 3855243"/>
              <a:gd name="connsiteX63" fmla="*/ 8982074 w 9551192"/>
              <a:gd name="connsiteY63" fmla="*/ 2650330 h 3855243"/>
              <a:gd name="connsiteX64" fmla="*/ 8913017 w 9551192"/>
              <a:gd name="connsiteY64" fmla="*/ 2669380 h 3855243"/>
              <a:gd name="connsiteX65" fmla="*/ 8898730 w 9551192"/>
              <a:gd name="connsiteY65" fmla="*/ 2652712 h 3855243"/>
              <a:gd name="connsiteX66" fmla="*/ 8882061 w 9551192"/>
              <a:gd name="connsiteY66" fmla="*/ 2659855 h 3855243"/>
              <a:gd name="connsiteX67" fmla="*/ 8834436 w 9551192"/>
              <a:gd name="connsiteY67" fmla="*/ 2678905 h 3855243"/>
              <a:gd name="connsiteX68" fmla="*/ 8805861 w 9551192"/>
              <a:gd name="connsiteY68" fmla="*/ 2740818 h 3855243"/>
              <a:gd name="connsiteX69" fmla="*/ 8748711 w 9551192"/>
              <a:gd name="connsiteY69" fmla="*/ 2752724 h 3855243"/>
              <a:gd name="connsiteX70" fmla="*/ 8691561 w 9551192"/>
              <a:gd name="connsiteY70" fmla="*/ 2819399 h 3855243"/>
              <a:gd name="connsiteX71" fmla="*/ 8698705 w 9551192"/>
              <a:gd name="connsiteY71" fmla="*/ 2878930 h 3855243"/>
              <a:gd name="connsiteX72" fmla="*/ 8672511 w 9551192"/>
              <a:gd name="connsiteY72" fmla="*/ 2917030 h 3855243"/>
              <a:gd name="connsiteX73" fmla="*/ 8653461 w 9551192"/>
              <a:gd name="connsiteY73" fmla="*/ 2936080 h 3855243"/>
              <a:gd name="connsiteX74" fmla="*/ 8651080 w 9551192"/>
              <a:gd name="connsiteY74" fmla="*/ 3002755 h 3855243"/>
              <a:gd name="connsiteX75" fmla="*/ 8582024 w 9551192"/>
              <a:gd name="connsiteY75" fmla="*/ 3043237 h 3855243"/>
              <a:gd name="connsiteX76" fmla="*/ 8582024 w 9551192"/>
              <a:gd name="connsiteY76" fmla="*/ 3088480 h 3855243"/>
              <a:gd name="connsiteX77" fmla="*/ 8553449 w 9551192"/>
              <a:gd name="connsiteY77" fmla="*/ 3117055 h 3855243"/>
              <a:gd name="connsiteX78" fmla="*/ 8553449 w 9551192"/>
              <a:gd name="connsiteY78" fmla="*/ 3226593 h 3855243"/>
              <a:gd name="connsiteX79" fmla="*/ 8586786 w 9551192"/>
              <a:gd name="connsiteY79" fmla="*/ 3250405 h 3855243"/>
              <a:gd name="connsiteX80" fmla="*/ 8558211 w 9551192"/>
              <a:gd name="connsiteY80" fmla="*/ 3312318 h 3855243"/>
              <a:gd name="connsiteX81" fmla="*/ 8589167 w 9551192"/>
              <a:gd name="connsiteY81" fmla="*/ 3324224 h 3855243"/>
              <a:gd name="connsiteX82" fmla="*/ 8589167 w 9551192"/>
              <a:gd name="connsiteY82" fmla="*/ 3336130 h 3855243"/>
              <a:gd name="connsiteX83" fmla="*/ 8622505 w 9551192"/>
              <a:gd name="connsiteY83" fmla="*/ 3362324 h 3855243"/>
              <a:gd name="connsiteX84" fmla="*/ 8617742 w 9551192"/>
              <a:gd name="connsiteY84" fmla="*/ 3409949 h 3855243"/>
              <a:gd name="connsiteX85" fmla="*/ 8589167 w 9551192"/>
              <a:gd name="connsiteY85" fmla="*/ 3414712 h 3855243"/>
              <a:gd name="connsiteX86" fmla="*/ 8579642 w 9551192"/>
              <a:gd name="connsiteY86" fmla="*/ 3452812 h 3855243"/>
              <a:gd name="connsiteX87" fmla="*/ 8527255 w 9551192"/>
              <a:gd name="connsiteY87" fmla="*/ 3443287 h 3855243"/>
              <a:gd name="connsiteX88" fmla="*/ 8486774 w 9551192"/>
              <a:gd name="connsiteY88" fmla="*/ 3462337 h 3855243"/>
              <a:gd name="connsiteX89" fmla="*/ 8446292 w 9551192"/>
              <a:gd name="connsiteY89" fmla="*/ 3452812 h 3855243"/>
              <a:gd name="connsiteX90" fmla="*/ 8467724 w 9551192"/>
              <a:gd name="connsiteY90" fmla="*/ 3417093 h 3855243"/>
              <a:gd name="connsiteX91" fmla="*/ 8472486 w 9551192"/>
              <a:gd name="connsiteY91" fmla="*/ 3338512 h 3855243"/>
              <a:gd name="connsiteX92" fmla="*/ 8498680 w 9551192"/>
              <a:gd name="connsiteY92" fmla="*/ 3312318 h 3855243"/>
              <a:gd name="connsiteX93" fmla="*/ 8474867 w 9551192"/>
              <a:gd name="connsiteY93" fmla="*/ 3281362 h 3855243"/>
              <a:gd name="connsiteX94" fmla="*/ 8417717 w 9551192"/>
              <a:gd name="connsiteY94" fmla="*/ 3300412 h 3855243"/>
              <a:gd name="connsiteX95" fmla="*/ 8417717 w 9551192"/>
              <a:gd name="connsiteY95" fmla="*/ 3362324 h 3855243"/>
              <a:gd name="connsiteX96" fmla="*/ 8398667 w 9551192"/>
              <a:gd name="connsiteY96" fmla="*/ 3393280 h 3855243"/>
              <a:gd name="connsiteX97" fmla="*/ 8381999 w 9551192"/>
              <a:gd name="connsiteY97" fmla="*/ 3352799 h 3855243"/>
              <a:gd name="connsiteX98" fmla="*/ 8355805 w 9551192"/>
              <a:gd name="connsiteY98" fmla="*/ 3331368 h 3855243"/>
              <a:gd name="connsiteX99" fmla="*/ 8334374 w 9551192"/>
              <a:gd name="connsiteY99" fmla="*/ 3362324 h 3855243"/>
              <a:gd name="connsiteX100" fmla="*/ 8362949 w 9551192"/>
              <a:gd name="connsiteY100" fmla="*/ 3405187 h 3855243"/>
              <a:gd name="connsiteX101" fmla="*/ 8301036 w 9551192"/>
              <a:gd name="connsiteY101" fmla="*/ 3407568 h 3855243"/>
              <a:gd name="connsiteX102" fmla="*/ 8284367 w 9551192"/>
              <a:gd name="connsiteY102" fmla="*/ 3431380 h 3855243"/>
              <a:gd name="connsiteX103" fmla="*/ 8229599 w 9551192"/>
              <a:gd name="connsiteY103" fmla="*/ 3443287 h 3855243"/>
              <a:gd name="connsiteX104" fmla="*/ 8215311 w 9551192"/>
              <a:gd name="connsiteY104" fmla="*/ 3471862 h 3855243"/>
              <a:gd name="connsiteX105" fmla="*/ 8224836 w 9551192"/>
              <a:gd name="connsiteY105" fmla="*/ 3507580 h 3855243"/>
              <a:gd name="connsiteX106" fmla="*/ 8172449 w 9551192"/>
              <a:gd name="connsiteY106" fmla="*/ 3579018 h 3855243"/>
              <a:gd name="connsiteX107" fmla="*/ 8136730 w 9551192"/>
              <a:gd name="connsiteY107" fmla="*/ 3590924 h 3855243"/>
              <a:gd name="connsiteX108" fmla="*/ 8081961 w 9551192"/>
              <a:gd name="connsiteY108" fmla="*/ 3579018 h 3855243"/>
              <a:gd name="connsiteX109" fmla="*/ 8053386 w 9551192"/>
              <a:gd name="connsiteY109" fmla="*/ 3650455 h 3855243"/>
              <a:gd name="connsiteX110" fmla="*/ 8029574 w 9551192"/>
              <a:gd name="connsiteY110" fmla="*/ 3645693 h 3855243"/>
              <a:gd name="connsiteX111" fmla="*/ 7981949 w 9551192"/>
              <a:gd name="connsiteY111" fmla="*/ 3650455 h 3855243"/>
              <a:gd name="connsiteX112" fmla="*/ 7965280 w 9551192"/>
              <a:gd name="connsiteY112" fmla="*/ 3690937 h 3855243"/>
              <a:gd name="connsiteX113" fmla="*/ 7905749 w 9551192"/>
              <a:gd name="connsiteY113" fmla="*/ 3698080 h 3855243"/>
              <a:gd name="connsiteX114" fmla="*/ 7896224 w 9551192"/>
              <a:gd name="connsiteY114" fmla="*/ 3736180 h 3855243"/>
              <a:gd name="connsiteX115" fmla="*/ 7831930 w 9551192"/>
              <a:gd name="connsiteY115" fmla="*/ 3731418 h 3855243"/>
              <a:gd name="connsiteX116" fmla="*/ 7831930 w 9551192"/>
              <a:gd name="connsiteY116" fmla="*/ 3788568 h 3855243"/>
              <a:gd name="connsiteX117" fmla="*/ 7815261 w 9551192"/>
              <a:gd name="connsiteY117" fmla="*/ 3817143 h 3855243"/>
              <a:gd name="connsiteX118" fmla="*/ 7758111 w 9551192"/>
              <a:gd name="connsiteY118" fmla="*/ 3779043 h 3855243"/>
              <a:gd name="connsiteX119" fmla="*/ 7700961 w 9551192"/>
              <a:gd name="connsiteY119" fmla="*/ 3776662 h 3855243"/>
              <a:gd name="connsiteX120" fmla="*/ 7703342 w 9551192"/>
              <a:gd name="connsiteY120" fmla="*/ 3724274 h 3855243"/>
              <a:gd name="connsiteX121" fmla="*/ 7677149 w 9551192"/>
              <a:gd name="connsiteY121" fmla="*/ 3712368 h 3855243"/>
              <a:gd name="connsiteX122" fmla="*/ 7653336 w 9551192"/>
              <a:gd name="connsiteY122" fmla="*/ 3740943 h 3855243"/>
              <a:gd name="connsiteX123" fmla="*/ 7634286 w 9551192"/>
              <a:gd name="connsiteY123" fmla="*/ 3709987 h 3855243"/>
              <a:gd name="connsiteX124" fmla="*/ 7639049 w 9551192"/>
              <a:gd name="connsiteY124" fmla="*/ 3664743 h 3855243"/>
              <a:gd name="connsiteX125" fmla="*/ 7612855 w 9551192"/>
              <a:gd name="connsiteY125" fmla="*/ 3629024 h 3855243"/>
              <a:gd name="connsiteX126" fmla="*/ 7548561 w 9551192"/>
              <a:gd name="connsiteY126" fmla="*/ 3640930 h 3855243"/>
              <a:gd name="connsiteX127" fmla="*/ 7539036 w 9551192"/>
              <a:gd name="connsiteY127" fmla="*/ 3683793 h 3855243"/>
              <a:gd name="connsiteX128" fmla="*/ 7505699 w 9551192"/>
              <a:gd name="connsiteY128" fmla="*/ 3640930 h 3855243"/>
              <a:gd name="connsiteX129" fmla="*/ 7508080 w 9551192"/>
              <a:gd name="connsiteY129" fmla="*/ 3564730 h 3855243"/>
              <a:gd name="connsiteX130" fmla="*/ 7469980 w 9551192"/>
              <a:gd name="connsiteY130" fmla="*/ 3545680 h 3855243"/>
              <a:gd name="connsiteX131" fmla="*/ 7424736 w 9551192"/>
              <a:gd name="connsiteY131" fmla="*/ 3545680 h 3855243"/>
              <a:gd name="connsiteX132" fmla="*/ 7396161 w 9551192"/>
              <a:gd name="connsiteY132" fmla="*/ 3493293 h 3855243"/>
              <a:gd name="connsiteX133" fmla="*/ 7405686 w 9551192"/>
              <a:gd name="connsiteY133" fmla="*/ 3431380 h 3855243"/>
              <a:gd name="connsiteX134" fmla="*/ 7429499 w 9551192"/>
              <a:gd name="connsiteY134" fmla="*/ 3431380 h 3855243"/>
              <a:gd name="connsiteX135" fmla="*/ 7446167 w 9551192"/>
              <a:gd name="connsiteY135" fmla="*/ 3402805 h 3855243"/>
              <a:gd name="connsiteX136" fmla="*/ 7508080 w 9551192"/>
              <a:gd name="connsiteY136" fmla="*/ 3409949 h 3855243"/>
              <a:gd name="connsiteX137" fmla="*/ 7500936 w 9551192"/>
              <a:gd name="connsiteY137" fmla="*/ 3369468 h 3855243"/>
              <a:gd name="connsiteX138" fmla="*/ 7481886 w 9551192"/>
              <a:gd name="connsiteY138" fmla="*/ 3336130 h 3855243"/>
              <a:gd name="connsiteX139" fmla="*/ 7446167 w 9551192"/>
              <a:gd name="connsiteY139" fmla="*/ 3350418 h 3855243"/>
              <a:gd name="connsiteX140" fmla="*/ 7417592 w 9551192"/>
              <a:gd name="connsiteY140" fmla="*/ 3340893 h 3855243"/>
              <a:gd name="connsiteX141" fmla="*/ 7415211 w 9551192"/>
              <a:gd name="connsiteY141" fmla="*/ 3278980 h 3855243"/>
              <a:gd name="connsiteX142" fmla="*/ 7367586 w 9551192"/>
              <a:gd name="connsiteY142" fmla="*/ 3224212 h 3855243"/>
              <a:gd name="connsiteX143" fmla="*/ 7300161 w 9551192"/>
              <a:gd name="connsiteY143" fmla="*/ 3187767 h 3855243"/>
              <a:gd name="connsiteX144" fmla="*/ 7227092 w 9551192"/>
              <a:gd name="connsiteY144" fmla="*/ 3214687 h 3855243"/>
              <a:gd name="connsiteX145" fmla="*/ 7208042 w 9551192"/>
              <a:gd name="connsiteY145" fmla="*/ 3188493 h 3855243"/>
              <a:gd name="connsiteX146" fmla="*/ 7212805 w 9551192"/>
              <a:gd name="connsiteY146" fmla="*/ 3140868 h 3855243"/>
              <a:gd name="connsiteX147" fmla="*/ 7219949 w 9551192"/>
              <a:gd name="connsiteY147" fmla="*/ 3071812 h 3855243"/>
              <a:gd name="connsiteX148" fmla="*/ 7205661 w 9551192"/>
              <a:gd name="connsiteY148" fmla="*/ 2997993 h 3855243"/>
              <a:gd name="connsiteX149" fmla="*/ 7222330 w 9551192"/>
              <a:gd name="connsiteY149" fmla="*/ 2964655 h 3855243"/>
              <a:gd name="connsiteX150" fmla="*/ 7248524 w 9551192"/>
              <a:gd name="connsiteY150" fmla="*/ 2912268 h 3855243"/>
              <a:gd name="connsiteX151" fmla="*/ 7286624 w 9551192"/>
              <a:gd name="connsiteY151" fmla="*/ 2902743 h 3855243"/>
              <a:gd name="connsiteX152" fmla="*/ 7327105 w 9551192"/>
              <a:gd name="connsiteY152" fmla="*/ 2871787 h 3855243"/>
              <a:gd name="connsiteX153" fmla="*/ 7331867 w 9551192"/>
              <a:gd name="connsiteY153" fmla="*/ 2840830 h 3855243"/>
              <a:gd name="connsiteX154" fmla="*/ 7353299 w 9551192"/>
              <a:gd name="connsiteY154" fmla="*/ 2764630 h 3855243"/>
              <a:gd name="connsiteX155" fmla="*/ 7419974 w 9551192"/>
              <a:gd name="connsiteY155" fmla="*/ 2733674 h 3855243"/>
              <a:gd name="connsiteX156" fmla="*/ 7417592 w 9551192"/>
              <a:gd name="connsiteY156" fmla="*/ 2650330 h 3855243"/>
              <a:gd name="connsiteX157" fmla="*/ 7377111 w 9551192"/>
              <a:gd name="connsiteY157" fmla="*/ 2614612 h 3855243"/>
              <a:gd name="connsiteX158" fmla="*/ 7377111 w 9551192"/>
              <a:gd name="connsiteY158" fmla="*/ 2586037 h 3855243"/>
              <a:gd name="connsiteX159" fmla="*/ 7367586 w 9551192"/>
              <a:gd name="connsiteY159" fmla="*/ 2547937 h 3855243"/>
              <a:gd name="connsiteX160" fmla="*/ 7319961 w 9551192"/>
              <a:gd name="connsiteY160" fmla="*/ 2445543 h 3855243"/>
              <a:gd name="connsiteX161" fmla="*/ 7319961 w 9551192"/>
              <a:gd name="connsiteY161" fmla="*/ 2343149 h 3855243"/>
              <a:gd name="connsiteX162" fmla="*/ 7296149 w 9551192"/>
              <a:gd name="connsiteY162" fmla="*/ 2281237 h 3855243"/>
              <a:gd name="connsiteX163" fmla="*/ 7319961 w 9551192"/>
              <a:gd name="connsiteY163" fmla="*/ 2231230 h 3855243"/>
              <a:gd name="connsiteX164" fmla="*/ 7386636 w 9551192"/>
              <a:gd name="connsiteY164" fmla="*/ 2283618 h 3855243"/>
              <a:gd name="connsiteX165" fmla="*/ 7400924 w 9551192"/>
              <a:gd name="connsiteY165" fmla="*/ 2252662 h 3855243"/>
              <a:gd name="connsiteX166" fmla="*/ 7358061 w 9551192"/>
              <a:gd name="connsiteY166" fmla="*/ 2197893 h 3855243"/>
              <a:gd name="connsiteX167" fmla="*/ 7327105 w 9551192"/>
              <a:gd name="connsiteY167" fmla="*/ 2109787 h 3855243"/>
              <a:gd name="connsiteX168" fmla="*/ 7422355 w 9551192"/>
              <a:gd name="connsiteY168" fmla="*/ 2066924 h 3855243"/>
              <a:gd name="connsiteX169" fmla="*/ 7405686 w 9551192"/>
              <a:gd name="connsiteY169" fmla="*/ 2016918 h 3855243"/>
              <a:gd name="connsiteX170" fmla="*/ 7360442 w 9551192"/>
              <a:gd name="connsiteY170" fmla="*/ 2009774 h 3855243"/>
              <a:gd name="connsiteX171" fmla="*/ 7350917 w 9551192"/>
              <a:gd name="connsiteY171" fmla="*/ 1983580 h 3855243"/>
              <a:gd name="connsiteX172" fmla="*/ 7303292 w 9551192"/>
              <a:gd name="connsiteY172" fmla="*/ 1983580 h 3855243"/>
              <a:gd name="connsiteX173" fmla="*/ 7286624 w 9551192"/>
              <a:gd name="connsiteY173" fmla="*/ 1952624 h 3855243"/>
              <a:gd name="connsiteX174" fmla="*/ 7315199 w 9551192"/>
              <a:gd name="connsiteY174" fmla="*/ 1916905 h 3855243"/>
              <a:gd name="connsiteX175" fmla="*/ 7303292 w 9551192"/>
              <a:gd name="connsiteY175" fmla="*/ 1838324 h 3855243"/>
              <a:gd name="connsiteX176" fmla="*/ 7360442 w 9551192"/>
              <a:gd name="connsiteY176" fmla="*/ 1757362 h 3855243"/>
              <a:gd name="connsiteX177" fmla="*/ 7398542 w 9551192"/>
              <a:gd name="connsiteY177" fmla="*/ 1766887 h 3855243"/>
              <a:gd name="connsiteX178" fmla="*/ 7486649 w 9551192"/>
              <a:gd name="connsiteY178" fmla="*/ 1662112 h 3855243"/>
              <a:gd name="connsiteX179" fmla="*/ 7454097 w 9551192"/>
              <a:gd name="connsiteY179" fmla="*/ 1576083 h 3855243"/>
              <a:gd name="connsiteX180" fmla="*/ 7453311 w 9551192"/>
              <a:gd name="connsiteY180" fmla="*/ 1576387 h 3855243"/>
              <a:gd name="connsiteX181" fmla="*/ 7417592 w 9551192"/>
              <a:gd name="connsiteY181" fmla="*/ 1493043 h 3855243"/>
              <a:gd name="connsiteX182" fmla="*/ 7408067 w 9551192"/>
              <a:gd name="connsiteY182" fmla="*/ 1414462 h 3855243"/>
              <a:gd name="connsiteX183" fmla="*/ 7381874 w 9551192"/>
              <a:gd name="connsiteY183" fmla="*/ 1409699 h 3855243"/>
              <a:gd name="connsiteX184" fmla="*/ 7339011 w 9551192"/>
              <a:gd name="connsiteY184" fmla="*/ 1262062 h 3855243"/>
              <a:gd name="connsiteX185" fmla="*/ 7343774 w 9551192"/>
              <a:gd name="connsiteY185" fmla="*/ 1204912 h 3855243"/>
              <a:gd name="connsiteX186" fmla="*/ 7384255 w 9551192"/>
              <a:gd name="connsiteY186" fmla="*/ 1240630 h 3855243"/>
              <a:gd name="connsiteX187" fmla="*/ 7410449 w 9551192"/>
              <a:gd name="connsiteY187" fmla="*/ 1240630 h 3855243"/>
              <a:gd name="connsiteX188" fmla="*/ 7410449 w 9551192"/>
              <a:gd name="connsiteY188" fmla="*/ 1171574 h 3855243"/>
              <a:gd name="connsiteX189" fmla="*/ 7381874 w 9551192"/>
              <a:gd name="connsiteY189" fmla="*/ 1147762 h 3855243"/>
              <a:gd name="connsiteX190" fmla="*/ 7389017 w 9551192"/>
              <a:gd name="connsiteY190" fmla="*/ 1069180 h 3855243"/>
              <a:gd name="connsiteX191" fmla="*/ 7434261 w 9551192"/>
              <a:gd name="connsiteY191" fmla="*/ 1007268 h 3855243"/>
              <a:gd name="connsiteX192" fmla="*/ 7429499 w 9551192"/>
              <a:gd name="connsiteY192" fmla="*/ 938212 h 3855243"/>
              <a:gd name="connsiteX193" fmla="*/ 7477124 w 9551192"/>
              <a:gd name="connsiteY193" fmla="*/ 852487 h 3855243"/>
              <a:gd name="connsiteX194" fmla="*/ 7596186 w 9551192"/>
              <a:gd name="connsiteY194" fmla="*/ 897730 h 3855243"/>
              <a:gd name="connsiteX195" fmla="*/ 7596186 w 9551192"/>
              <a:gd name="connsiteY195" fmla="*/ 873918 h 3855243"/>
              <a:gd name="connsiteX196" fmla="*/ 7710486 w 9551192"/>
              <a:gd name="connsiteY196" fmla="*/ 866774 h 3855243"/>
              <a:gd name="connsiteX197" fmla="*/ 7743824 w 9551192"/>
              <a:gd name="connsiteY197" fmla="*/ 892968 h 3855243"/>
              <a:gd name="connsiteX198" fmla="*/ 7786686 w 9551192"/>
              <a:gd name="connsiteY198" fmla="*/ 892968 h 3855243"/>
              <a:gd name="connsiteX199" fmla="*/ 7820024 w 9551192"/>
              <a:gd name="connsiteY199" fmla="*/ 923924 h 3855243"/>
              <a:gd name="connsiteX200" fmla="*/ 7872411 w 9551192"/>
              <a:gd name="connsiteY200" fmla="*/ 900112 h 3855243"/>
              <a:gd name="connsiteX201" fmla="*/ 7981949 w 9551192"/>
              <a:gd name="connsiteY201" fmla="*/ 866774 h 3855243"/>
              <a:gd name="connsiteX202" fmla="*/ 8017667 w 9551192"/>
              <a:gd name="connsiteY202" fmla="*/ 883443 h 3855243"/>
              <a:gd name="connsiteX203" fmla="*/ 8051005 w 9551192"/>
              <a:gd name="connsiteY203" fmla="*/ 854868 h 3855243"/>
              <a:gd name="connsiteX204" fmla="*/ 8072436 w 9551192"/>
              <a:gd name="connsiteY204" fmla="*/ 914399 h 3855243"/>
              <a:gd name="connsiteX205" fmla="*/ 8117680 w 9551192"/>
              <a:gd name="connsiteY205" fmla="*/ 873918 h 3855243"/>
              <a:gd name="connsiteX206" fmla="*/ 8086724 w 9551192"/>
              <a:gd name="connsiteY206" fmla="*/ 800099 h 3855243"/>
              <a:gd name="connsiteX207" fmla="*/ 8122442 w 9551192"/>
              <a:gd name="connsiteY207" fmla="*/ 766762 h 3855243"/>
              <a:gd name="connsiteX208" fmla="*/ 8122442 w 9551192"/>
              <a:gd name="connsiteY208" fmla="*/ 750093 h 3855243"/>
              <a:gd name="connsiteX209" fmla="*/ 8158161 w 9551192"/>
              <a:gd name="connsiteY209" fmla="*/ 714374 h 3855243"/>
              <a:gd name="connsiteX210" fmla="*/ 8160542 w 9551192"/>
              <a:gd name="connsiteY210" fmla="*/ 678655 h 3855243"/>
              <a:gd name="connsiteX211" fmla="*/ 8072436 w 9551192"/>
              <a:gd name="connsiteY211" fmla="*/ 654843 h 3855243"/>
              <a:gd name="connsiteX212" fmla="*/ 8074817 w 9551192"/>
              <a:gd name="connsiteY212" fmla="*/ 692943 h 3855243"/>
              <a:gd name="connsiteX213" fmla="*/ 8039099 w 9551192"/>
              <a:gd name="connsiteY213" fmla="*/ 690562 h 3855243"/>
              <a:gd name="connsiteX214" fmla="*/ 8022430 w 9551192"/>
              <a:gd name="connsiteY214" fmla="*/ 611980 h 3855243"/>
              <a:gd name="connsiteX215" fmla="*/ 7941467 w 9551192"/>
              <a:gd name="connsiteY215" fmla="*/ 507205 h 3855243"/>
              <a:gd name="connsiteX216" fmla="*/ 7905749 w 9551192"/>
              <a:gd name="connsiteY216" fmla="*/ 502443 h 3855243"/>
              <a:gd name="connsiteX217" fmla="*/ 7784305 w 9551192"/>
              <a:gd name="connsiteY217" fmla="*/ 319087 h 3855243"/>
              <a:gd name="connsiteX218" fmla="*/ 7443786 w 9551192"/>
              <a:gd name="connsiteY218" fmla="*/ 145255 h 3855243"/>
              <a:gd name="connsiteX219" fmla="*/ 7005636 w 9551192"/>
              <a:gd name="connsiteY219" fmla="*/ 69056 h 3855243"/>
              <a:gd name="connsiteX220" fmla="*/ 6967536 w 9551192"/>
              <a:gd name="connsiteY220" fmla="*/ 45243 h 3855243"/>
              <a:gd name="connsiteX221" fmla="*/ 6960392 w 9551192"/>
              <a:gd name="connsiteY221" fmla="*/ 16669 h 3855243"/>
              <a:gd name="connsiteX222" fmla="*/ 6919911 w 9551192"/>
              <a:gd name="connsiteY222" fmla="*/ 0 h 3855243"/>
              <a:gd name="connsiteX223" fmla="*/ 6898480 w 9551192"/>
              <a:gd name="connsiteY223" fmla="*/ 9524 h 3855243"/>
              <a:gd name="connsiteX224" fmla="*/ 6948486 w 9551192"/>
              <a:gd name="connsiteY224" fmla="*/ 80962 h 3855243"/>
              <a:gd name="connsiteX225" fmla="*/ 6612730 w 9551192"/>
              <a:gd name="connsiteY225" fmla="*/ 214312 h 3855243"/>
              <a:gd name="connsiteX226" fmla="*/ 6424611 w 9551192"/>
              <a:gd name="connsiteY226" fmla="*/ 211931 h 3855243"/>
              <a:gd name="connsiteX227" fmla="*/ 6241255 w 9551192"/>
              <a:gd name="connsiteY227" fmla="*/ 247649 h 3855243"/>
              <a:gd name="connsiteX228" fmla="*/ 6224586 w 9551192"/>
              <a:gd name="connsiteY228" fmla="*/ 276224 h 3855243"/>
              <a:gd name="connsiteX229" fmla="*/ 6143624 w 9551192"/>
              <a:gd name="connsiteY229" fmla="*/ 304800 h 3855243"/>
              <a:gd name="connsiteX230" fmla="*/ 6088855 w 9551192"/>
              <a:gd name="connsiteY230" fmla="*/ 523874 h 3855243"/>
              <a:gd name="connsiteX231" fmla="*/ 6050755 w 9551192"/>
              <a:gd name="connsiteY231" fmla="*/ 597693 h 3855243"/>
              <a:gd name="connsiteX232" fmla="*/ 5938836 w 9551192"/>
              <a:gd name="connsiteY232" fmla="*/ 685799 h 3855243"/>
              <a:gd name="connsiteX233" fmla="*/ 5960267 w 9551192"/>
              <a:gd name="connsiteY233" fmla="*/ 716755 h 3855243"/>
              <a:gd name="connsiteX234" fmla="*/ 5962649 w 9551192"/>
              <a:gd name="connsiteY234" fmla="*/ 733424 h 3855243"/>
              <a:gd name="connsiteX235" fmla="*/ 5929311 w 9551192"/>
              <a:gd name="connsiteY235" fmla="*/ 752474 h 3855243"/>
              <a:gd name="connsiteX236" fmla="*/ 5869780 w 9551192"/>
              <a:gd name="connsiteY236" fmla="*/ 723899 h 3855243"/>
              <a:gd name="connsiteX237" fmla="*/ 5857874 w 9551192"/>
              <a:gd name="connsiteY237" fmla="*/ 742949 h 3855243"/>
              <a:gd name="connsiteX238" fmla="*/ 5876924 w 9551192"/>
              <a:gd name="connsiteY238" fmla="*/ 785812 h 3855243"/>
              <a:gd name="connsiteX239" fmla="*/ 5869780 w 9551192"/>
              <a:gd name="connsiteY239" fmla="*/ 795337 h 3855243"/>
              <a:gd name="connsiteX240" fmla="*/ 5829299 w 9551192"/>
              <a:gd name="connsiteY240" fmla="*/ 776287 h 3855243"/>
              <a:gd name="connsiteX241" fmla="*/ 5829299 w 9551192"/>
              <a:gd name="connsiteY241" fmla="*/ 812005 h 3855243"/>
              <a:gd name="connsiteX242" fmla="*/ 5805486 w 9551192"/>
              <a:gd name="connsiteY242" fmla="*/ 788193 h 3855243"/>
              <a:gd name="connsiteX243" fmla="*/ 5778425 w 9551192"/>
              <a:gd name="connsiteY243" fmla="*/ 813224 h 3855243"/>
              <a:gd name="connsiteX244" fmla="*/ 5791199 w 9551192"/>
              <a:gd name="connsiteY244" fmla="*/ 812005 h 3855243"/>
              <a:gd name="connsiteX245" fmla="*/ 5819774 w 9551192"/>
              <a:gd name="connsiteY245" fmla="*/ 857249 h 3855243"/>
              <a:gd name="connsiteX246" fmla="*/ 5817392 w 9551192"/>
              <a:gd name="connsiteY246" fmla="*/ 881062 h 3855243"/>
              <a:gd name="connsiteX247" fmla="*/ 5774530 w 9551192"/>
              <a:gd name="connsiteY247" fmla="*/ 890587 h 3855243"/>
              <a:gd name="connsiteX248" fmla="*/ 5800724 w 9551192"/>
              <a:gd name="connsiteY248" fmla="*/ 923924 h 3855243"/>
              <a:gd name="connsiteX249" fmla="*/ 5803105 w 9551192"/>
              <a:gd name="connsiteY249" fmla="*/ 978693 h 3855243"/>
              <a:gd name="connsiteX250" fmla="*/ 5803105 w 9551192"/>
              <a:gd name="connsiteY250" fmla="*/ 1047749 h 3855243"/>
              <a:gd name="connsiteX251" fmla="*/ 5824536 w 9551192"/>
              <a:gd name="connsiteY251" fmla="*/ 1088230 h 3855243"/>
              <a:gd name="connsiteX252" fmla="*/ 5831680 w 9551192"/>
              <a:gd name="connsiteY252" fmla="*/ 1114424 h 3855243"/>
              <a:gd name="connsiteX253" fmla="*/ 5876924 w 9551192"/>
              <a:gd name="connsiteY253" fmla="*/ 1109662 h 3855243"/>
              <a:gd name="connsiteX254" fmla="*/ 5876924 w 9551192"/>
              <a:gd name="connsiteY254" fmla="*/ 1050130 h 3855243"/>
              <a:gd name="connsiteX255" fmla="*/ 5850730 w 9551192"/>
              <a:gd name="connsiteY255" fmla="*/ 1014412 h 3855243"/>
              <a:gd name="connsiteX256" fmla="*/ 5865017 w 9551192"/>
              <a:gd name="connsiteY256" fmla="*/ 997743 h 3855243"/>
              <a:gd name="connsiteX257" fmla="*/ 5855492 w 9551192"/>
              <a:gd name="connsiteY257" fmla="*/ 947737 h 3855243"/>
              <a:gd name="connsiteX258" fmla="*/ 5860255 w 9551192"/>
              <a:gd name="connsiteY258" fmla="*/ 914399 h 3855243"/>
              <a:gd name="connsiteX259" fmla="*/ 5960267 w 9551192"/>
              <a:gd name="connsiteY259" fmla="*/ 919162 h 3855243"/>
              <a:gd name="connsiteX260" fmla="*/ 6005511 w 9551192"/>
              <a:gd name="connsiteY260" fmla="*/ 973930 h 3855243"/>
              <a:gd name="connsiteX261" fmla="*/ 5972174 w 9551192"/>
              <a:gd name="connsiteY261" fmla="*/ 1092993 h 3855243"/>
              <a:gd name="connsiteX262" fmla="*/ 5872161 w 9551192"/>
              <a:gd name="connsiteY262" fmla="*/ 1195387 h 3855243"/>
              <a:gd name="connsiteX263" fmla="*/ 5638799 w 9551192"/>
              <a:gd name="connsiteY263" fmla="*/ 1323974 h 3855243"/>
              <a:gd name="connsiteX264" fmla="*/ 5300661 w 9551192"/>
              <a:gd name="connsiteY264" fmla="*/ 1423987 h 3855243"/>
              <a:gd name="connsiteX265" fmla="*/ 5274467 w 9551192"/>
              <a:gd name="connsiteY265" fmla="*/ 1493043 h 3855243"/>
              <a:gd name="connsiteX266" fmla="*/ 5107780 w 9551192"/>
              <a:gd name="connsiteY266" fmla="*/ 1550193 h 3855243"/>
              <a:gd name="connsiteX267" fmla="*/ 4998242 w 9551192"/>
              <a:gd name="connsiteY267" fmla="*/ 1621630 h 3855243"/>
              <a:gd name="connsiteX268" fmla="*/ 4969667 w 9551192"/>
              <a:gd name="connsiteY268" fmla="*/ 1738312 h 3855243"/>
              <a:gd name="connsiteX269" fmla="*/ 4905374 w 9551192"/>
              <a:gd name="connsiteY269" fmla="*/ 1814512 h 3855243"/>
              <a:gd name="connsiteX270" fmla="*/ 4905374 w 9551192"/>
              <a:gd name="connsiteY270" fmla="*/ 1883568 h 3855243"/>
              <a:gd name="connsiteX271" fmla="*/ 4831555 w 9551192"/>
              <a:gd name="connsiteY271" fmla="*/ 1919287 h 3855243"/>
              <a:gd name="connsiteX272" fmla="*/ 4831555 w 9551192"/>
              <a:gd name="connsiteY272" fmla="*/ 2021680 h 3855243"/>
              <a:gd name="connsiteX273" fmla="*/ 4819649 w 9551192"/>
              <a:gd name="connsiteY273" fmla="*/ 2064543 h 3855243"/>
              <a:gd name="connsiteX274" fmla="*/ 4905374 w 9551192"/>
              <a:gd name="connsiteY274" fmla="*/ 2131218 h 3855243"/>
              <a:gd name="connsiteX275" fmla="*/ 4893467 w 9551192"/>
              <a:gd name="connsiteY275" fmla="*/ 2228849 h 3855243"/>
              <a:gd name="connsiteX276" fmla="*/ 4884980 w 9551192"/>
              <a:gd name="connsiteY276" fmla="*/ 2235234 h 3855243"/>
              <a:gd name="connsiteX277" fmla="*/ 4705349 w 9551192"/>
              <a:gd name="connsiteY277" fmla="*/ 2543174 h 3855243"/>
              <a:gd name="connsiteX278" fmla="*/ 4679155 w 9551192"/>
              <a:gd name="connsiteY278" fmla="*/ 2557462 h 3855243"/>
              <a:gd name="connsiteX279" fmla="*/ 4629149 w 9551192"/>
              <a:gd name="connsiteY279" fmla="*/ 2536030 h 3855243"/>
              <a:gd name="connsiteX280" fmla="*/ 4610099 w 9551192"/>
              <a:gd name="connsiteY280" fmla="*/ 2564605 h 3855243"/>
              <a:gd name="connsiteX281" fmla="*/ 4641055 w 9551192"/>
              <a:gd name="connsiteY281" fmla="*/ 2588418 h 3855243"/>
              <a:gd name="connsiteX282" fmla="*/ 4681536 w 9551192"/>
              <a:gd name="connsiteY282" fmla="*/ 2588418 h 3855243"/>
              <a:gd name="connsiteX283" fmla="*/ 4686299 w 9551192"/>
              <a:gd name="connsiteY283" fmla="*/ 2609849 h 3855243"/>
              <a:gd name="connsiteX284" fmla="*/ 4652961 w 9551192"/>
              <a:gd name="connsiteY284" fmla="*/ 2636043 h 3855243"/>
              <a:gd name="connsiteX285" fmla="*/ 4624386 w 9551192"/>
              <a:gd name="connsiteY285" fmla="*/ 2681287 h 3855243"/>
              <a:gd name="connsiteX286" fmla="*/ 4491036 w 9551192"/>
              <a:gd name="connsiteY286" fmla="*/ 2738437 h 3855243"/>
              <a:gd name="connsiteX287" fmla="*/ 4231480 w 9551192"/>
              <a:gd name="connsiteY287" fmla="*/ 2952749 h 3855243"/>
              <a:gd name="connsiteX288" fmla="*/ 4195761 w 9551192"/>
              <a:gd name="connsiteY288" fmla="*/ 3071812 h 3855243"/>
              <a:gd name="connsiteX289" fmla="*/ 4140992 w 9551192"/>
              <a:gd name="connsiteY289" fmla="*/ 3205162 h 3855243"/>
              <a:gd name="connsiteX290" fmla="*/ 4074317 w 9551192"/>
              <a:gd name="connsiteY290" fmla="*/ 3355180 h 3855243"/>
              <a:gd name="connsiteX291" fmla="*/ 4071936 w 9551192"/>
              <a:gd name="connsiteY291" fmla="*/ 3548062 h 3855243"/>
              <a:gd name="connsiteX292" fmla="*/ 4148136 w 9551192"/>
              <a:gd name="connsiteY292" fmla="*/ 3669505 h 3855243"/>
              <a:gd name="connsiteX293" fmla="*/ 4169567 w 9551192"/>
              <a:gd name="connsiteY293" fmla="*/ 3671887 h 3855243"/>
              <a:gd name="connsiteX294" fmla="*/ 4186236 w 9551192"/>
              <a:gd name="connsiteY294" fmla="*/ 3698080 h 3855243"/>
              <a:gd name="connsiteX295" fmla="*/ 4288630 w 9551192"/>
              <a:gd name="connsiteY295" fmla="*/ 3757612 h 3855243"/>
              <a:gd name="connsiteX296" fmla="*/ 4319586 w 9551192"/>
              <a:gd name="connsiteY296" fmla="*/ 3802855 h 3855243"/>
              <a:gd name="connsiteX297" fmla="*/ 4262436 w 9551192"/>
              <a:gd name="connsiteY297" fmla="*/ 3855243 h 3855243"/>
              <a:gd name="connsiteX298" fmla="*/ 4114799 w 9551192"/>
              <a:gd name="connsiteY298" fmla="*/ 3812380 h 3855243"/>
              <a:gd name="connsiteX299" fmla="*/ 4060030 w 9551192"/>
              <a:gd name="connsiteY299" fmla="*/ 3819524 h 3855243"/>
              <a:gd name="connsiteX300" fmla="*/ 4010024 w 9551192"/>
              <a:gd name="connsiteY300" fmla="*/ 3776662 h 3855243"/>
              <a:gd name="connsiteX301" fmla="*/ 3910012 w 9551192"/>
              <a:gd name="connsiteY301" fmla="*/ 3745705 h 3855243"/>
              <a:gd name="connsiteX302" fmla="*/ 3745706 w 9551192"/>
              <a:gd name="connsiteY302" fmla="*/ 3659980 h 3855243"/>
              <a:gd name="connsiteX303" fmla="*/ 3336131 w 9551192"/>
              <a:gd name="connsiteY303" fmla="*/ 3493293 h 3855243"/>
              <a:gd name="connsiteX304" fmla="*/ 2901182 w 9551192"/>
              <a:gd name="connsiteY304" fmla="*/ 3385097 h 3855243"/>
              <a:gd name="connsiteX305" fmla="*/ 2793206 w 9551192"/>
              <a:gd name="connsiteY305" fmla="*/ 3369468 h 3855243"/>
              <a:gd name="connsiteX306" fmla="*/ 2578893 w 9551192"/>
              <a:gd name="connsiteY306" fmla="*/ 3343274 h 3855243"/>
              <a:gd name="connsiteX307" fmla="*/ 2419350 w 9551192"/>
              <a:gd name="connsiteY307" fmla="*/ 3364705 h 3855243"/>
              <a:gd name="connsiteX308" fmla="*/ 2386012 w 9551192"/>
              <a:gd name="connsiteY308" fmla="*/ 3331368 h 3855243"/>
              <a:gd name="connsiteX309" fmla="*/ 2357437 w 9551192"/>
              <a:gd name="connsiteY309" fmla="*/ 3331368 h 3855243"/>
              <a:gd name="connsiteX310" fmla="*/ 2371725 w 9551192"/>
              <a:gd name="connsiteY310" fmla="*/ 3376612 h 3855243"/>
              <a:gd name="connsiteX311" fmla="*/ 2221706 w 9551192"/>
              <a:gd name="connsiteY311" fmla="*/ 3393280 h 3855243"/>
              <a:gd name="connsiteX312" fmla="*/ 1838325 w 9551192"/>
              <a:gd name="connsiteY312" fmla="*/ 3500437 h 3855243"/>
              <a:gd name="connsiteX313" fmla="*/ 1733550 w 9551192"/>
              <a:gd name="connsiteY313" fmla="*/ 3483768 h 3855243"/>
              <a:gd name="connsiteX314" fmla="*/ 1666875 w 9551192"/>
              <a:gd name="connsiteY314" fmla="*/ 3488530 h 3855243"/>
              <a:gd name="connsiteX315" fmla="*/ 1419225 w 9551192"/>
              <a:gd name="connsiteY315" fmla="*/ 3395662 h 3855243"/>
              <a:gd name="connsiteX316" fmla="*/ 942975 w 9551192"/>
              <a:gd name="connsiteY316" fmla="*/ 3298030 h 3855243"/>
              <a:gd name="connsiteX317" fmla="*/ 664368 w 9551192"/>
              <a:gd name="connsiteY317" fmla="*/ 3286124 h 3855243"/>
              <a:gd name="connsiteX318" fmla="*/ 650081 w 9551192"/>
              <a:gd name="connsiteY318" fmla="*/ 3262312 h 3855243"/>
              <a:gd name="connsiteX319" fmla="*/ 714375 w 9551192"/>
              <a:gd name="connsiteY319" fmla="*/ 3248024 h 3855243"/>
              <a:gd name="connsiteX320" fmla="*/ 735806 w 9551192"/>
              <a:gd name="connsiteY320" fmla="*/ 3171824 h 3855243"/>
              <a:gd name="connsiteX321" fmla="*/ 800100 w 9551192"/>
              <a:gd name="connsiteY321" fmla="*/ 3150393 h 3855243"/>
              <a:gd name="connsiteX322" fmla="*/ 742950 w 9551192"/>
              <a:gd name="connsiteY322" fmla="*/ 3095624 h 3855243"/>
              <a:gd name="connsiteX323" fmla="*/ 747712 w 9551192"/>
              <a:gd name="connsiteY323" fmla="*/ 3057524 h 3855243"/>
              <a:gd name="connsiteX324" fmla="*/ 773906 w 9551192"/>
              <a:gd name="connsiteY324" fmla="*/ 3028949 h 3855243"/>
              <a:gd name="connsiteX325" fmla="*/ 819150 w 9551192"/>
              <a:gd name="connsiteY325" fmla="*/ 2931318 h 3855243"/>
              <a:gd name="connsiteX326" fmla="*/ 902493 w 9551192"/>
              <a:gd name="connsiteY326" fmla="*/ 2897980 h 3855243"/>
              <a:gd name="connsiteX327" fmla="*/ 900112 w 9551192"/>
              <a:gd name="connsiteY327" fmla="*/ 2871787 h 3855243"/>
              <a:gd name="connsiteX328" fmla="*/ 866775 w 9551192"/>
              <a:gd name="connsiteY328" fmla="*/ 2845593 h 3855243"/>
              <a:gd name="connsiteX329" fmla="*/ 866775 w 9551192"/>
              <a:gd name="connsiteY329" fmla="*/ 2814637 h 3855243"/>
              <a:gd name="connsiteX330" fmla="*/ 959643 w 9551192"/>
              <a:gd name="connsiteY330" fmla="*/ 2728912 h 3855243"/>
              <a:gd name="connsiteX331" fmla="*/ 959643 w 9551192"/>
              <a:gd name="connsiteY331" fmla="*/ 2700337 h 3855243"/>
              <a:gd name="connsiteX332" fmla="*/ 828675 w 9551192"/>
              <a:gd name="connsiteY332" fmla="*/ 2759868 h 3855243"/>
              <a:gd name="connsiteX333" fmla="*/ 795337 w 9551192"/>
              <a:gd name="connsiteY333" fmla="*/ 2881312 h 3855243"/>
              <a:gd name="connsiteX334" fmla="*/ 776287 w 9551192"/>
              <a:gd name="connsiteY334" fmla="*/ 2888455 h 3855243"/>
              <a:gd name="connsiteX335" fmla="*/ 731043 w 9551192"/>
              <a:gd name="connsiteY335" fmla="*/ 2857499 h 3855243"/>
              <a:gd name="connsiteX336" fmla="*/ 700087 w 9551192"/>
              <a:gd name="connsiteY336" fmla="*/ 2947987 h 3855243"/>
              <a:gd name="connsiteX337" fmla="*/ 709612 w 9551192"/>
              <a:gd name="connsiteY337" fmla="*/ 2978943 h 3855243"/>
              <a:gd name="connsiteX338" fmla="*/ 683418 w 9551192"/>
              <a:gd name="connsiteY338" fmla="*/ 3040855 h 3855243"/>
              <a:gd name="connsiteX339" fmla="*/ 666750 w 9551192"/>
              <a:gd name="connsiteY339" fmla="*/ 3040855 h 3855243"/>
              <a:gd name="connsiteX340" fmla="*/ 647700 w 9551192"/>
              <a:gd name="connsiteY340" fmla="*/ 2981324 h 3855243"/>
              <a:gd name="connsiteX341" fmla="*/ 626268 w 9551192"/>
              <a:gd name="connsiteY341" fmla="*/ 2986087 h 3855243"/>
              <a:gd name="connsiteX342" fmla="*/ 602456 w 9551192"/>
              <a:gd name="connsiteY342" fmla="*/ 3050380 h 3855243"/>
              <a:gd name="connsiteX343" fmla="*/ 583406 w 9551192"/>
              <a:gd name="connsiteY343" fmla="*/ 3033712 h 3855243"/>
              <a:gd name="connsiteX344" fmla="*/ 650081 w 9551192"/>
              <a:gd name="connsiteY344" fmla="*/ 2767012 h 3855243"/>
              <a:gd name="connsiteX345" fmla="*/ 695325 w 9551192"/>
              <a:gd name="connsiteY345" fmla="*/ 2726530 h 3855243"/>
              <a:gd name="connsiteX346" fmla="*/ 723900 w 9551192"/>
              <a:gd name="connsiteY346" fmla="*/ 2674143 h 3855243"/>
              <a:gd name="connsiteX347" fmla="*/ 745331 w 9551192"/>
              <a:gd name="connsiteY347" fmla="*/ 2659855 h 3855243"/>
              <a:gd name="connsiteX348" fmla="*/ 800100 w 9551192"/>
              <a:gd name="connsiteY348" fmla="*/ 2678905 h 3855243"/>
              <a:gd name="connsiteX349" fmla="*/ 807243 w 9551192"/>
              <a:gd name="connsiteY349" fmla="*/ 2674143 h 3855243"/>
              <a:gd name="connsiteX350" fmla="*/ 823912 w 9551192"/>
              <a:gd name="connsiteY350" fmla="*/ 2645568 h 3855243"/>
              <a:gd name="connsiteX351" fmla="*/ 766762 w 9551192"/>
              <a:gd name="connsiteY351" fmla="*/ 2638424 h 3855243"/>
              <a:gd name="connsiteX352" fmla="*/ 766762 w 9551192"/>
              <a:gd name="connsiteY352" fmla="*/ 2612230 h 3855243"/>
              <a:gd name="connsiteX353" fmla="*/ 745331 w 9551192"/>
              <a:gd name="connsiteY353" fmla="*/ 2566987 h 3855243"/>
              <a:gd name="connsiteX354" fmla="*/ 702468 w 9551192"/>
              <a:gd name="connsiteY354" fmla="*/ 2555080 h 3855243"/>
              <a:gd name="connsiteX355" fmla="*/ 707231 w 9551192"/>
              <a:gd name="connsiteY355" fmla="*/ 2536030 h 3855243"/>
              <a:gd name="connsiteX356" fmla="*/ 645318 w 9551192"/>
              <a:gd name="connsiteY356" fmla="*/ 2507455 h 3855243"/>
              <a:gd name="connsiteX357" fmla="*/ 600075 w 9551192"/>
              <a:gd name="connsiteY357" fmla="*/ 2538412 h 3855243"/>
              <a:gd name="connsiteX358" fmla="*/ 569118 w 9551192"/>
              <a:gd name="connsiteY358" fmla="*/ 2519362 h 3855243"/>
              <a:gd name="connsiteX359" fmla="*/ 492918 w 9551192"/>
              <a:gd name="connsiteY359" fmla="*/ 2562224 h 3855243"/>
              <a:gd name="connsiteX360" fmla="*/ 485775 w 9551192"/>
              <a:gd name="connsiteY360" fmla="*/ 2650330 h 3855243"/>
              <a:gd name="connsiteX361" fmla="*/ 433387 w 9551192"/>
              <a:gd name="connsiteY361" fmla="*/ 2695574 h 3855243"/>
              <a:gd name="connsiteX362" fmla="*/ 400050 w 9551192"/>
              <a:gd name="connsiteY362" fmla="*/ 2657474 h 3855243"/>
              <a:gd name="connsiteX363" fmla="*/ 340518 w 9551192"/>
              <a:gd name="connsiteY363" fmla="*/ 2636043 h 3855243"/>
              <a:gd name="connsiteX364" fmla="*/ 278606 w 9551192"/>
              <a:gd name="connsiteY364" fmla="*/ 2655093 h 3855243"/>
              <a:gd name="connsiteX365" fmla="*/ 252412 w 9551192"/>
              <a:gd name="connsiteY365" fmla="*/ 2678905 h 3855243"/>
              <a:gd name="connsiteX366" fmla="*/ 233362 w 9551192"/>
              <a:gd name="connsiteY366" fmla="*/ 2669380 h 3855243"/>
              <a:gd name="connsiteX367" fmla="*/ 161925 w 9551192"/>
              <a:gd name="connsiteY367" fmla="*/ 2721768 h 3855243"/>
              <a:gd name="connsiteX368" fmla="*/ 166687 w 9551192"/>
              <a:gd name="connsiteY368" fmla="*/ 2747962 h 3855243"/>
              <a:gd name="connsiteX369" fmla="*/ 207168 w 9551192"/>
              <a:gd name="connsiteY369" fmla="*/ 2738437 h 3855243"/>
              <a:gd name="connsiteX370" fmla="*/ 226218 w 9551192"/>
              <a:gd name="connsiteY370" fmla="*/ 2752724 h 3855243"/>
              <a:gd name="connsiteX371" fmla="*/ 290512 w 9551192"/>
              <a:gd name="connsiteY371" fmla="*/ 2717005 h 3855243"/>
              <a:gd name="connsiteX372" fmla="*/ 314325 w 9551192"/>
              <a:gd name="connsiteY372" fmla="*/ 2728912 h 3855243"/>
              <a:gd name="connsiteX373" fmla="*/ 266700 w 9551192"/>
              <a:gd name="connsiteY373" fmla="*/ 2774155 h 3855243"/>
              <a:gd name="connsiteX374" fmla="*/ 311943 w 9551192"/>
              <a:gd name="connsiteY374" fmla="*/ 2805112 h 3855243"/>
              <a:gd name="connsiteX375" fmla="*/ 330993 w 9551192"/>
              <a:gd name="connsiteY375" fmla="*/ 2871787 h 3855243"/>
              <a:gd name="connsiteX376" fmla="*/ 264318 w 9551192"/>
              <a:gd name="connsiteY376" fmla="*/ 2912268 h 3855243"/>
              <a:gd name="connsiteX377" fmla="*/ 273843 w 9551192"/>
              <a:gd name="connsiteY377" fmla="*/ 2952749 h 3855243"/>
              <a:gd name="connsiteX378" fmla="*/ 338137 w 9551192"/>
              <a:gd name="connsiteY378" fmla="*/ 2981324 h 3855243"/>
              <a:gd name="connsiteX379" fmla="*/ 364331 w 9551192"/>
              <a:gd name="connsiteY379" fmla="*/ 2971799 h 3855243"/>
              <a:gd name="connsiteX380" fmla="*/ 402431 w 9551192"/>
              <a:gd name="connsiteY380" fmla="*/ 2990849 h 3855243"/>
              <a:gd name="connsiteX381" fmla="*/ 402431 w 9551192"/>
              <a:gd name="connsiteY381" fmla="*/ 3014662 h 3855243"/>
              <a:gd name="connsiteX382" fmla="*/ 423862 w 9551192"/>
              <a:gd name="connsiteY382" fmla="*/ 3050380 h 3855243"/>
              <a:gd name="connsiteX383" fmla="*/ 461962 w 9551192"/>
              <a:gd name="connsiteY383" fmla="*/ 3050380 h 3855243"/>
              <a:gd name="connsiteX384" fmla="*/ 497681 w 9551192"/>
              <a:gd name="connsiteY384" fmla="*/ 3133724 h 3855243"/>
              <a:gd name="connsiteX385" fmla="*/ 531018 w 9551192"/>
              <a:gd name="connsiteY385" fmla="*/ 3143249 h 3855243"/>
              <a:gd name="connsiteX386" fmla="*/ 540543 w 9551192"/>
              <a:gd name="connsiteY386" fmla="*/ 3209924 h 3855243"/>
              <a:gd name="connsiteX387" fmla="*/ 616743 w 9551192"/>
              <a:gd name="connsiteY387" fmla="*/ 3250405 h 3855243"/>
              <a:gd name="connsiteX388" fmla="*/ 526256 w 9551192"/>
              <a:gd name="connsiteY388" fmla="*/ 3255168 h 3855243"/>
              <a:gd name="connsiteX389" fmla="*/ 316706 w 9551192"/>
              <a:gd name="connsiteY389" fmla="*/ 3262312 h 3855243"/>
              <a:gd name="connsiteX390" fmla="*/ 0 w 9551192"/>
              <a:gd name="connsiteY390" fmla="*/ 3321843 h 3855243"/>
              <a:gd name="connsiteX0" fmla="*/ 3765550 w 9551192"/>
              <a:gd name="connsiteY0" fmla="*/ 1247775 h 3855243"/>
              <a:gd name="connsiteX1" fmla="*/ 9339261 w 9551192"/>
              <a:gd name="connsiteY1" fmla="*/ 28574 h 3855243"/>
              <a:gd name="connsiteX2" fmla="*/ 9339261 w 9551192"/>
              <a:gd name="connsiteY2" fmla="*/ 111918 h 3855243"/>
              <a:gd name="connsiteX3" fmla="*/ 9258299 w 9551192"/>
              <a:gd name="connsiteY3" fmla="*/ 209549 h 3855243"/>
              <a:gd name="connsiteX4" fmla="*/ 9217817 w 9551192"/>
              <a:gd name="connsiteY4" fmla="*/ 223837 h 3855243"/>
              <a:gd name="connsiteX5" fmla="*/ 9179717 w 9551192"/>
              <a:gd name="connsiteY5" fmla="*/ 302418 h 3855243"/>
              <a:gd name="connsiteX6" fmla="*/ 9129711 w 9551192"/>
              <a:gd name="connsiteY6" fmla="*/ 345280 h 3855243"/>
              <a:gd name="connsiteX7" fmla="*/ 9129711 w 9551192"/>
              <a:gd name="connsiteY7" fmla="*/ 373856 h 3855243"/>
              <a:gd name="connsiteX8" fmla="*/ 9165430 w 9551192"/>
              <a:gd name="connsiteY8" fmla="*/ 400049 h 3855243"/>
              <a:gd name="connsiteX9" fmla="*/ 9165430 w 9551192"/>
              <a:gd name="connsiteY9" fmla="*/ 433388 h 3855243"/>
              <a:gd name="connsiteX10" fmla="*/ 9115424 w 9551192"/>
              <a:gd name="connsiteY10" fmla="*/ 464344 h 3855243"/>
              <a:gd name="connsiteX11" fmla="*/ 9148761 w 9551192"/>
              <a:gd name="connsiteY11" fmla="*/ 545305 h 3855243"/>
              <a:gd name="connsiteX12" fmla="*/ 9091611 w 9551192"/>
              <a:gd name="connsiteY12" fmla="*/ 642937 h 3855243"/>
              <a:gd name="connsiteX13" fmla="*/ 9108280 w 9551192"/>
              <a:gd name="connsiteY13" fmla="*/ 702468 h 3855243"/>
              <a:gd name="connsiteX14" fmla="*/ 9146380 w 9551192"/>
              <a:gd name="connsiteY14" fmla="*/ 695324 h 3855243"/>
              <a:gd name="connsiteX15" fmla="*/ 9179717 w 9551192"/>
              <a:gd name="connsiteY15" fmla="*/ 721518 h 3855243"/>
              <a:gd name="connsiteX16" fmla="*/ 9239249 w 9551192"/>
              <a:gd name="connsiteY16" fmla="*/ 690562 h 3855243"/>
              <a:gd name="connsiteX17" fmla="*/ 9272586 w 9551192"/>
              <a:gd name="connsiteY17" fmla="*/ 719137 h 3855243"/>
              <a:gd name="connsiteX18" fmla="*/ 9265442 w 9551192"/>
              <a:gd name="connsiteY18" fmla="*/ 795337 h 3855243"/>
              <a:gd name="connsiteX19" fmla="*/ 9270205 w 9551192"/>
              <a:gd name="connsiteY19" fmla="*/ 869155 h 3855243"/>
              <a:gd name="connsiteX20" fmla="*/ 9260680 w 9551192"/>
              <a:gd name="connsiteY20" fmla="*/ 904874 h 3855243"/>
              <a:gd name="connsiteX21" fmla="*/ 9265442 w 9551192"/>
              <a:gd name="connsiteY21" fmla="*/ 962024 h 3855243"/>
              <a:gd name="connsiteX22" fmla="*/ 9213055 w 9551192"/>
              <a:gd name="connsiteY22" fmla="*/ 969168 h 3855243"/>
              <a:gd name="connsiteX23" fmla="*/ 9179717 w 9551192"/>
              <a:gd name="connsiteY23" fmla="*/ 994020 h 3855243"/>
              <a:gd name="connsiteX24" fmla="*/ 9179717 w 9551192"/>
              <a:gd name="connsiteY24" fmla="*/ 1023937 h 3855243"/>
              <a:gd name="connsiteX25" fmla="*/ 9239249 w 9551192"/>
              <a:gd name="connsiteY25" fmla="*/ 1131093 h 3855243"/>
              <a:gd name="connsiteX26" fmla="*/ 9251155 w 9551192"/>
              <a:gd name="connsiteY26" fmla="*/ 1200149 h 3855243"/>
              <a:gd name="connsiteX27" fmla="*/ 9298780 w 9551192"/>
              <a:gd name="connsiteY27" fmla="*/ 1235868 h 3855243"/>
              <a:gd name="connsiteX28" fmla="*/ 9353549 w 9551192"/>
              <a:gd name="connsiteY28" fmla="*/ 1209674 h 3855243"/>
              <a:gd name="connsiteX29" fmla="*/ 9415461 w 9551192"/>
              <a:gd name="connsiteY29" fmla="*/ 1233487 h 3855243"/>
              <a:gd name="connsiteX30" fmla="*/ 9446417 w 9551192"/>
              <a:gd name="connsiteY30" fmla="*/ 1281112 h 3855243"/>
              <a:gd name="connsiteX31" fmla="*/ 9448799 w 9551192"/>
              <a:gd name="connsiteY31" fmla="*/ 1319212 h 3855243"/>
              <a:gd name="connsiteX32" fmla="*/ 9463086 w 9551192"/>
              <a:gd name="connsiteY32" fmla="*/ 1366837 h 3855243"/>
              <a:gd name="connsiteX33" fmla="*/ 9517855 w 9551192"/>
              <a:gd name="connsiteY33" fmla="*/ 1343024 h 3855243"/>
              <a:gd name="connsiteX34" fmla="*/ 9544049 w 9551192"/>
              <a:gd name="connsiteY34" fmla="*/ 1345405 h 3855243"/>
              <a:gd name="connsiteX35" fmla="*/ 9532142 w 9551192"/>
              <a:gd name="connsiteY35" fmla="*/ 1447799 h 3855243"/>
              <a:gd name="connsiteX36" fmla="*/ 9548811 w 9551192"/>
              <a:gd name="connsiteY36" fmla="*/ 1462087 h 3855243"/>
              <a:gd name="connsiteX37" fmla="*/ 9551192 w 9551192"/>
              <a:gd name="connsiteY37" fmla="*/ 1493043 h 3855243"/>
              <a:gd name="connsiteX38" fmla="*/ 9496424 w 9551192"/>
              <a:gd name="connsiteY38" fmla="*/ 1588293 h 3855243"/>
              <a:gd name="connsiteX39" fmla="*/ 9498805 w 9551192"/>
              <a:gd name="connsiteY39" fmla="*/ 1669255 h 3855243"/>
              <a:gd name="connsiteX40" fmla="*/ 9465467 w 9551192"/>
              <a:gd name="connsiteY40" fmla="*/ 1709737 h 3855243"/>
              <a:gd name="connsiteX41" fmla="*/ 9467849 w 9551192"/>
              <a:gd name="connsiteY41" fmla="*/ 1762124 h 3855243"/>
              <a:gd name="connsiteX42" fmla="*/ 9491661 w 9551192"/>
              <a:gd name="connsiteY42" fmla="*/ 1764505 h 3855243"/>
              <a:gd name="connsiteX43" fmla="*/ 9503567 w 9551192"/>
              <a:gd name="connsiteY43" fmla="*/ 1781174 h 3855243"/>
              <a:gd name="connsiteX44" fmla="*/ 9446417 w 9551192"/>
              <a:gd name="connsiteY44" fmla="*/ 1883568 h 3855243"/>
              <a:gd name="connsiteX45" fmla="*/ 9308305 w 9551192"/>
              <a:gd name="connsiteY45" fmla="*/ 1931193 h 3855243"/>
              <a:gd name="connsiteX46" fmla="*/ 9270205 w 9551192"/>
              <a:gd name="connsiteY46" fmla="*/ 1952624 h 3855243"/>
              <a:gd name="connsiteX47" fmla="*/ 9255917 w 9551192"/>
              <a:gd name="connsiteY47" fmla="*/ 2033587 h 3855243"/>
              <a:gd name="connsiteX48" fmla="*/ 9236867 w 9551192"/>
              <a:gd name="connsiteY48" fmla="*/ 2038349 h 3855243"/>
              <a:gd name="connsiteX49" fmla="*/ 9201149 w 9551192"/>
              <a:gd name="connsiteY49" fmla="*/ 2012155 h 3855243"/>
              <a:gd name="connsiteX50" fmla="*/ 9184480 w 9551192"/>
              <a:gd name="connsiteY50" fmla="*/ 2021680 h 3855243"/>
              <a:gd name="connsiteX51" fmla="*/ 9146380 w 9551192"/>
              <a:gd name="connsiteY51" fmla="*/ 2124074 h 3855243"/>
              <a:gd name="connsiteX52" fmla="*/ 9146380 w 9551192"/>
              <a:gd name="connsiteY52" fmla="*/ 2166937 h 3855243"/>
              <a:gd name="connsiteX53" fmla="*/ 9122567 w 9551192"/>
              <a:gd name="connsiteY53" fmla="*/ 2207418 h 3855243"/>
              <a:gd name="connsiteX54" fmla="*/ 9148761 w 9551192"/>
              <a:gd name="connsiteY54" fmla="*/ 2245518 h 3855243"/>
              <a:gd name="connsiteX55" fmla="*/ 9141617 w 9551192"/>
              <a:gd name="connsiteY55" fmla="*/ 2297905 h 3855243"/>
              <a:gd name="connsiteX56" fmla="*/ 9110661 w 9551192"/>
              <a:gd name="connsiteY56" fmla="*/ 2324099 h 3855243"/>
              <a:gd name="connsiteX57" fmla="*/ 9082086 w 9551192"/>
              <a:gd name="connsiteY57" fmla="*/ 2407443 h 3855243"/>
              <a:gd name="connsiteX58" fmla="*/ 9059178 w 9551192"/>
              <a:gd name="connsiteY58" fmla="*/ 2422950 h 3855243"/>
              <a:gd name="connsiteX59" fmla="*/ 9036842 w 9551192"/>
              <a:gd name="connsiteY59" fmla="*/ 2526505 h 3855243"/>
              <a:gd name="connsiteX60" fmla="*/ 8924924 w 9551192"/>
              <a:gd name="connsiteY60" fmla="*/ 2605087 h 3855243"/>
              <a:gd name="connsiteX61" fmla="*/ 8982074 w 9551192"/>
              <a:gd name="connsiteY61" fmla="*/ 2631280 h 3855243"/>
              <a:gd name="connsiteX62" fmla="*/ 8982074 w 9551192"/>
              <a:gd name="connsiteY62" fmla="*/ 2650330 h 3855243"/>
              <a:gd name="connsiteX63" fmla="*/ 8913017 w 9551192"/>
              <a:gd name="connsiteY63" fmla="*/ 2669380 h 3855243"/>
              <a:gd name="connsiteX64" fmla="*/ 8898730 w 9551192"/>
              <a:gd name="connsiteY64" fmla="*/ 2652712 h 3855243"/>
              <a:gd name="connsiteX65" fmla="*/ 8882061 w 9551192"/>
              <a:gd name="connsiteY65" fmla="*/ 2659855 h 3855243"/>
              <a:gd name="connsiteX66" fmla="*/ 8834436 w 9551192"/>
              <a:gd name="connsiteY66" fmla="*/ 2678905 h 3855243"/>
              <a:gd name="connsiteX67" fmla="*/ 8805861 w 9551192"/>
              <a:gd name="connsiteY67" fmla="*/ 2740818 h 3855243"/>
              <a:gd name="connsiteX68" fmla="*/ 8748711 w 9551192"/>
              <a:gd name="connsiteY68" fmla="*/ 2752724 h 3855243"/>
              <a:gd name="connsiteX69" fmla="*/ 8691561 w 9551192"/>
              <a:gd name="connsiteY69" fmla="*/ 2819399 h 3855243"/>
              <a:gd name="connsiteX70" fmla="*/ 8698705 w 9551192"/>
              <a:gd name="connsiteY70" fmla="*/ 2878930 h 3855243"/>
              <a:gd name="connsiteX71" fmla="*/ 8672511 w 9551192"/>
              <a:gd name="connsiteY71" fmla="*/ 2917030 h 3855243"/>
              <a:gd name="connsiteX72" fmla="*/ 8653461 w 9551192"/>
              <a:gd name="connsiteY72" fmla="*/ 2936080 h 3855243"/>
              <a:gd name="connsiteX73" fmla="*/ 8651080 w 9551192"/>
              <a:gd name="connsiteY73" fmla="*/ 3002755 h 3855243"/>
              <a:gd name="connsiteX74" fmla="*/ 8582024 w 9551192"/>
              <a:gd name="connsiteY74" fmla="*/ 3043237 h 3855243"/>
              <a:gd name="connsiteX75" fmla="*/ 8582024 w 9551192"/>
              <a:gd name="connsiteY75" fmla="*/ 3088480 h 3855243"/>
              <a:gd name="connsiteX76" fmla="*/ 8553449 w 9551192"/>
              <a:gd name="connsiteY76" fmla="*/ 3117055 h 3855243"/>
              <a:gd name="connsiteX77" fmla="*/ 8553449 w 9551192"/>
              <a:gd name="connsiteY77" fmla="*/ 3226593 h 3855243"/>
              <a:gd name="connsiteX78" fmla="*/ 8586786 w 9551192"/>
              <a:gd name="connsiteY78" fmla="*/ 3250405 h 3855243"/>
              <a:gd name="connsiteX79" fmla="*/ 8558211 w 9551192"/>
              <a:gd name="connsiteY79" fmla="*/ 3312318 h 3855243"/>
              <a:gd name="connsiteX80" fmla="*/ 8589167 w 9551192"/>
              <a:gd name="connsiteY80" fmla="*/ 3324224 h 3855243"/>
              <a:gd name="connsiteX81" fmla="*/ 8589167 w 9551192"/>
              <a:gd name="connsiteY81" fmla="*/ 3336130 h 3855243"/>
              <a:gd name="connsiteX82" fmla="*/ 8622505 w 9551192"/>
              <a:gd name="connsiteY82" fmla="*/ 3362324 h 3855243"/>
              <a:gd name="connsiteX83" fmla="*/ 8617742 w 9551192"/>
              <a:gd name="connsiteY83" fmla="*/ 3409949 h 3855243"/>
              <a:gd name="connsiteX84" fmla="*/ 8589167 w 9551192"/>
              <a:gd name="connsiteY84" fmla="*/ 3414712 h 3855243"/>
              <a:gd name="connsiteX85" fmla="*/ 8579642 w 9551192"/>
              <a:gd name="connsiteY85" fmla="*/ 3452812 h 3855243"/>
              <a:gd name="connsiteX86" fmla="*/ 8527255 w 9551192"/>
              <a:gd name="connsiteY86" fmla="*/ 3443287 h 3855243"/>
              <a:gd name="connsiteX87" fmla="*/ 8486774 w 9551192"/>
              <a:gd name="connsiteY87" fmla="*/ 3462337 h 3855243"/>
              <a:gd name="connsiteX88" fmla="*/ 8446292 w 9551192"/>
              <a:gd name="connsiteY88" fmla="*/ 3452812 h 3855243"/>
              <a:gd name="connsiteX89" fmla="*/ 8467724 w 9551192"/>
              <a:gd name="connsiteY89" fmla="*/ 3417093 h 3855243"/>
              <a:gd name="connsiteX90" fmla="*/ 8472486 w 9551192"/>
              <a:gd name="connsiteY90" fmla="*/ 3338512 h 3855243"/>
              <a:gd name="connsiteX91" fmla="*/ 8498680 w 9551192"/>
              <a:gd name="connsiteY91" fmla="*/ 3312318 h 3855243"/>
              <a:gd name="connsiteX92" fmla="*/ 8474867 w 9551192"/>
              <a:gd name="connsiteY92" fmla="*/ 3281362 h 3855243"/>
              <a:gd name="connsiteX93" fmla="*/ 8417717 w 9551192"/>
              <a:gd name="connsiteY93" fmla="*/ 3300412 h 3855243"/>
              <a:gd name="connsiteX94" fmla="*/ 8417717 w 9551192"/>
              <a:gd name="connsiteY94" fmla="*/ 3362324 h 3855243"/>
              <a:gd name="connsiteX95" fmla="*/ 8398667 w 9551192"/>
              <a:gd name="connsiteY95" fmla="*/ 3393280 h 3855243"/>
              <a:gd name="connsiteX96" fmla="*/ 8381999 w 9551192"/>
              <a:gd name="connsiteY96" fmla="*/ 3352799 h 3855243"/>
              <a:gd name="connsiteX97" fmla="*/ 8355805 w 9551192"/>
              <a:gd name="connsiteY97" fmla="*/ 3331368 h 3855243"/>
              <a:gd name="connsiteX98" fmla="*/ 8334374 w 9551192"/>
              <a:gd name="connsiteY98" fmla="*/ 3362324 h 3855243"/>
              <a:gd name="connsiteX99" fmla="*/ 8362949 w 9551192"/>
              <a:gd name="connsiteY99" fmla="*/ 3405187 h 3855243"/>
              <a:gd name="connsiteX100" fmla="*/ 8301036 w 9551192"/>
              <a:gd name="connsiteY100" fmla="*/ 3407568 h 3855243"/>
              <a:gd name="connsiteX101" fmla="*/ 8284367 w 9551192"/>
              <a:gd name="connsiteY101" fmla="*/ 3431380 h 3855243"/>
              <a:gd name="connsiteX102" fmla="*/ 8229599 w 9551192"/>
              <a:gd name="connsiteY102" fmla="*/ 3443287 h 3855243"/>
              <a:gd name="connsiteX103" fmla="*/ 8215311 w 9551192"/>
              <a:gd name="connsiteY103" fmla="*/ 3471862 h 3855243"/>
              <a:gd name="connsiteX104" fmla="*/ 8224836 w 9551192"/>
              <a:gd name="connsiteY104" fmla="*/ 3507580 h 3855243"/>
              <a:gd name="connsiteX105" fmla="*/ 8172449 w 9551192"/>
              <a:gd name="connsiteY105" fmla="*/ 3579018 h 3855243"/>
              <a:gd name="connsiteX106" fmla="*/ 8136730 w 9551192"/>
              <a:gd name="connsiteY106" fmla="*/ 3590924 h 3855243"/>
              <a:gd name="connsiteX107" fmla="*/ 8081961 w 9551192"/>
              <a:gd name="connsiteY107" fmla="*/ 3579018 h 3855243"/>
              <a:gd name="connsiteX108" fmla="*/ 8053386 w 9551192"/>
              <a:gd name="connsiteY108" fmla="*/ 3650455 h 3855243"/>
              <a:gd name="connsiteX109" fmla="*/ 8029574 w 9551192"/>
              <a:gd name="connsiteY109" fmla="*/ 3645693 h 3855243"/>
              <a:gd name="connsiteX110" fmla="*/ 7981949 w 9551192"/>
              <a:gd name="connsiteY110" fmla="*/ 3650455 h 3855243"/>
              <a:gd name="connsiteX111" fmla="*/ 7965280 w 9551192"/>
              <a:gd name="connsiteY111" fmla="*/ 3690937 h 3855243"/>
              <a:gd name="connsiteX112" fmla="*/ 7905749 w 9551192"/>
              <a:gd name="connsiteY112" fmla="*/ 3698080 h 3855243"/>
              <a:gd name="connsiteX113" fmla="*/ 7896224 w 9551192"/>
              <a:gd name="connsiteY113" fmla="*/ 3736180 h 3855243"/>
              <a:gd name="connsiteX114" fmla="*/ 7831930 w 9551192"/>
              <a:gd name="connsiteY114" fmla="*/ 3731418 h 3855243"/>
              <a:gd name="connsiteX115" fmla="*/ 7831930 w 9551192"/>
              <a:gd name="connsiteY115" fmla="*/ 3788568 h 3855243"/>
              <a:gd name="connsiteX116" fmla="*/ 7815261 w 9551192"/>
              <a:gd name="connsiteY116" fmla="*/ 3817143 h 3855243"/>
              <a:gd name="connsiteX117" fmla="*/ 7758111 w 9551192"/>
              <a:gd name="connsiteY117" fmla="*/ 3779043 h 3855243"/>
              <a:gd name="connsiteX118" fmla="*/ 7700961 w 9551192"/>
              <a:gd name="connsiteY118" fmla="*/ 3776662 h 3855243"/>
              <a:gd name="connsiteX119" fmla="*/ 7703342 w 9551192"/>
              <a:gd name="connsiteY119" fmla="*/ 3724274 h 3855243"/>
              <a:gd name="connsiteX120" fmla="*/ 7677149 w 9551192"/>
              <a:gd name="connsiteY120" fmla="*/ 3712368 h 3855243"/>
              <a:gd name="connsiteX121" fmla="*/ 7653336 w 9551192"/>
              <a:gd name="connsiteY121" fmla="*/ 3740943 h 3855243"/>
              <a:gd name="connsiteX122" fmla="*/ 7634286 w 9551192"/>
              <a:gd name="connsiteY122" fmla="*/ 3709987 h 3855243"/>
              <a:gd name="connsiteX123" fmla="*/ 7639049 w 9551192"/>
              <a:gd name="connsiteY123" fmla="*/ 3664743 h 3855243"/>
              <a:gd name="connsiteX124" fmla="*/ 7612855 w 9551192"/>
              <a:gd name="connsiteY124" fmla="*/ 3629024 h 3855243"/>
              <a:gd name="connsiteX125" fmla="*/ 7548561 w 9551192"/>
              <a:gd name="connsiteY125" fmla="*/ 3640930 h 3855243"/>
              <a:gd name="connsiteX126" fmla="*/ 7539036 w 9551192"/>
              <a:gd name="connsiteY126" fmla="*/ 3683793 h 3855243"/>
              <a:gd name="connsiteX127" fmla="*/ 7505699 w 9551192"/>
              <a:gd name="connsiteY127" fmla="*/ 3640930 h 3855243"/>
              <a:gd name="connsiteX128" fmla="*/ 7508080 w 9551192"/>
              <a:gd name="connsiteY128" fmla="*/ 3564730 h 3855243"/>
              <a:gd name="connsiteX129" fmla="*/ 7469980 w 9551192"/>
              <a:gd name="connsiteY129" fmla="*/ 3545680 h 3855243"/>
              <a:gd name="connsiteX130" fmla="*/ 7424736 w 9551192"/>
              <a:gd name="connsiteY130" fmla="*/ 3545680 h 3855243"/>
              <a:gd name="connsiteX131" fmla="*/ 7396161 w 9551192"/>
              <a:gd name="connsiteY131" fmla="*/ 3493293 h 3855243"/>
              <a:gd name="connsiteX132" fmla="*/ 7405686 w 9551192"/>
              <a:gd name="connsiteY132" fmla="*/ 3431380 h 3855243"/>
              <a:gd name="connsiteX133" fmla="*/ 7429499 w 9551192"/>
              <a:gd name="connsiteY133" fmla="*/ 3431380 h 3855243"/>
              <a:gd name="connsiteX134" fmla="*/ 7446167 w 9551192"/>
              <a:gd name="connsiteY134" fmla="*/ 3402805 h 3855243"/>
              <a:gd name="connsiteX135" fmla="*/ 7508080 w 9551192"/>
              <a:gd name="connsiteY135" fmla="*/ 3409949 h 3855243"/>
              <a:gd name="connsiteX136" fmla="*/ 7500936 w 9551192"/>
              <a:gd name="connsiteY136" fmla="*/ 3369468 h 3855243"/>
              <a:gd name="connsiteX137" fmla="*/ 7481886 w 9551192"/>
              <a:gd name="connsiteY137" fmla="*/ 3336130 h 3855243"/>
              <a:gd name="connsiteX138" fmla="*/ 7446167 w 9551192"/>
              <a:gd name="connsiteY138" fmla="*/ 3350418 h 3855243"/>
              <a:gd name="connsiteX139" fmla="*/ 7417592 w 9551192"/>
              <a:gd name="connsiteY139" fmla="*/ 3340893 h 3855243"/>
              <a:gd name="connsiteX140" fmla="*/ 7415211 w 9551192"/>
              <a:gd name="connsiteY140" fmla="*/ 3278980 h 3855243"/>
              <a:gd name="connsiteX141" fmla="*/ 7367586 w 9551192"/>
              <a:gd name="connsiteY141" fmla="*/ 3224212 h 3855243"/>
              <a:gd name="connsiteX142" fmla="*/ 7300161 w 9551192"/>
              <a:gd name="connsiteY142" fmla="*/ 3187767 h 3855243"/>
              <a:gd name="connsiteX143" fmla="*/ 7227092 w 9551192"/>
              <a:gd name="connsiteY143" fmla="*/ 3214687 h 3855243"/>
              <a:gd name="connsiteX144" fmla="*/ 7208042 w 9551192"/>
              <a:gd name="connsiteY144" fmla="*/ 3188493 h 3855243"/>
              <a:gd name="connsiteX145" fmla="*/ 7212805 w 9551192"/>
              <a:gd name="connsiteY145" fmla="*/ 3140868 h 3855243"/>
              <a:gd name="connsiteX146" fmla="*/ 7219949 w 9551192"/>
              <a:gd name="connsiteY146" fmla="*/ 3071812 h 3855243"/>
              <a:gd name="connsiteX147" fmla="*/ 7205661 w 9551192"/>
              <a:gd name="connsiteY147" fmla="*/ 2997993 h 3855243"/>
              <a:gd name="connsiteX148" fmla="*/ 7222330 w 9551192"/>
              <a:gd name="connsiteY148" fmla="*/ 2964655 h 3855243"/>
              <a:gd name="connsiteX149" fmla="*/ 7248524 w 9551192"/>
              <a:gd name="connsiteY149" fmla="*/ 2912268 h 3855243"/>
              <a:gd name="connsiteX150" fmla="*/ 7286624 w 9551192"/>
              <a:gd name="connsiteY150" fmla="*/ 2902743 h 3855243"/>
              <a:gd name="connsiteX151" fmla="*/ 7327105 w 9551192"/>
              <a:gd name="connsiteY151" fmla="*/ 2871787 h 3855243"/>
              <a:gd name="connsiteX152" fmla="*/ 7331867 w 9551192"/>
              <a:gd name="connsiteY152" fmla="*/ 2840830 h 3855243"/>
              <a:gd name="connsiteX153" fmla="*/ 7353299 w 9551192"/>
              <a:gd name="connsiteY153" fmla="*/ 2764630 h 3855243"/>
              <a:gd name="connsiteX154" fmla="*/ 7419974 w 9551192"/>
              <a:gd name="connsiteY154" fmla="*/ 2733674 h 3855243"/>
              <a:gd name="connsiteX155" fmla="*/ 7417592 w 9551192"/>
              <a:gd name="connsiteY155" fmla="*/ 2650330 h 3855243"/>
              <a:gd name="connsiteX156" fmla="*/ 7377111 w 9551192"/>
              <a:gd name="connsiteY156" fmla="*/ 2614612 h 3855243"/>
              <a:gd name="connsiteX157" fmla="*/ 7377111 w 9551192"/>
              <a:gd name="connsiteY157" fmla="*/ 2586037 h 3855243"/>
              <a:gd name="connsiteX158" fmla="*/ 7367586 w 9551192"/>
              <a:gd name="connsiteY158" fmla="*/ 2547937 h 3855243"/>
              <a:gd name="connsiteX159" fmla="*/ 7319961 w 9551192"/>
              <a:gd name="connsiteY159" fmla="*/ 2445543 h 3855243"/>
              <a:gd name="connsiteX160" fmla="*/ 7319961 w 9551192"/>
              <a:gd name="connsiteY160" fmla="*/ 2343149 h 3855243"/>
              <a:gd name="connsiteX161" fmla="*/ 7296149 w 9551192"/>
              <a:gd name="connsiteY161" fmla="*/ 2281237 h 3855243"/>
              <a:gd name="connsiteX162" fmla="*/ 7319961 w 9551192"/>
              <a:gd name="connsiteY162" fmla="*/ 2231230 h 3855243"/>
              <a:gd name="connsiteX163" fmla="*/ 7386636 w 9551192"/>
              <a:gd name="connsiteY163" fmla="*/ 2283618 h 3855243"/>
              <a:gd name="connsiteX164" fmla="*/ 7400924 w 9551192"/>
              <a:gd name="connsiteY164" fmla="*/ 2252662 h 3855243"/>
              <a:gd name="connsiteX165" fmla="*/ 7358061 w 9551192"/>
              <a:gd name="connsiteY165" fmla="*/ 2197893 h 3855243"/>
              <a:gd name="connsiteX166" fmla="*/ 7327105 w 9551192"/>
              <a:gd name="connsiteY166" fmla="*/ 2109787 h 3855243"/>
              <a:gd name="connsiteX167" fmla="*/ 7422355 w 9551192"/>
              <a:gd name="connsiteY167" fmla="*/ 2066924 h 3855243"/>
              <a:gd name="connsiteX168" fmla="*/ 7405686 w 9551192"/>
              <a:gd name="connsiteY168" fmla="*/ 2016918 h 3855243"/>
              <a:gd name="connsiteX169" fmla="*/ 7360442 w 9551192"/>
              <a:gd name="connsiteY169" fmla="*/ 2009774 h 3855243"/>
              <a:gd name="connsiteX170" fmla="*/ 7350917 w 9551192"/>
              <a:gd name="connsiteY170" fmla="*/ 1983580 h 3855243"/>
              <a:gd name="connsiteX171" fmla="*/ 7303292 w 9551192"/>
              <a:gd name="connsiteY171" fmla="*/ 1983580 h 3855243"/>
              <a:gd name="connsiteX172" fmla="*/ 7286624 w 9551192"/>
              <a:gd name="connsiteY172" fmla="*/ 1952624 h 3855243"/>
              <a:gd name="connsiteX173" fmla="*/ 7315199 w 9551192"/>
              <a:gd name="connsiteY173" fmla="*/ 1916905 h 3855243"/>
              <a:gd name="connsiteX174" fmla="*/ 7303292 w 9551192"/>
              <a:gd name="connsiteY174" fmla="*/ 1838324 h 3855243"/>
              <a:gd name="connsiteX175" fmla="*/ 7360442 w 9551192"/>
              <a:gd name="connsiteY175" fmla="*/ 1757362 h 3855243"/>
              <a:gd name="connsiteX176" fmla="*/ 7398542 w 9551192"/>
              <a:gd name="connsiteY176" fmla="*/ 1766887 h 3855243"/>
              <a:gd name="connsiteX177" fmla="*/ 7486649 w 9551192"/>
              <a:gd name="connsiteY177" fmla="*/ 1662112 h 3855243"/>
              <a:gd name="connsiteX178" fmla="*/ 7454097 w 9551192"/>
              <a:gd name="connsiteY178" fmla="*/ 1576083 h 3855243"/>
              <a:gd name="connsiteX179" fmla="*/ 7453311 w 9551192"/>
              <a:gd name="connsiteY179" fmla="*/ 1576387 h 3855243"/>
              <a:gd name="connsiteX180" fmla="*/ 7417592 w 9551192"/>
              <a:gd name="connsiteY180" fmla="*/ 1493043 h 3855243"/>
              <a:gd name="connsiteX181" fmla="*/ 7408067 w 9551192"/>
              <a:gd name="connsiteY181" fmla="*/ 1414462 h 3855243"/>
              <a:gd name="connsiteX182" fmla="*/ 7381874 w 9551192"/>
              <a:gd name="connsiteY182" fmla="*/ 1409699 h 3855243"/>
              <a:gd name="connsiteX183" fmla="*/ 7339011 w 9551192"/>
              <a:gd name="connsiteY183" fmla="*/ 1262062 h 3855243"/>
              <a:gd name="connsiteX184" fmla="*/ 7343774 w 9551192"/>
              <a:gd name="connsiteY184" fmla="*/ 1204912 h 3855243"/>
              <a:gd name="connsiteX185" fmla="*/ 7384255 w 9551192"/>
              <a:gd name="connsiteY185" fmla="*/ 1240630 h 3855243"/>
              <a:gd name="connsiteX186" fmla="*/ 7410449 w 9551192"/>
              <a:gd name="connsiteY186" fmla="*/ 1240630 h 3855243"/>
              <a:gd name="connsiteX187" fmla="*/ 7410449 w 9551192"/>
              <a:gd name="connsiteY187" fmla="*/ 1171574 h 3855243"/>
              <a:gd name="connsiteX188" fmla="*/ 7381874 w 9551192"/>
              <a:gd name="connsiteY188" fmla="*/ 1147762 h 3855243"/>
              <a:gd name="connsiteX189" fmla="*/ 7389017 w 9551192"/>
              <a:gd name="connsiteY189" fmla="*/ 1069180 h 3855243"/>
              <a:gd name="connsiteX190" fmla="*/ 7434261 w 9551192"/>
              <a:gd name="connsiteY190" fmla="*/ 1007268 h 3855243"/>
              <a:gd name="connsiteX191" fmla="*/ 7429499 w 9551192"/>
              <a:gd name="connsiteY191" fmla="*/ 938212 h 3855243"/>
              <a:gd name="connsiteX192" fmla="*/ 7477124 w 9551192"/>
              <a:gd name="connsiteY192" fmla="*/ 852487 h 3855243"/>
              <a:gd name="connsiteX193" fmla="*/ 7596186 w 9551192"/>
              <a:gd name="connsiteY193" fmla="*/ 897730 h 3855243"/>
              <a:gd name="connsiteX194" fmla="*/ 7596186 w 9551192"/>
              <a:gd name="connsiteY194" fmla="*/ 873918 h 3855243"/>
              <a:gd name="connsiteX195" fmla="*/ 7710486 w 9551192"/>
              <a:gd name="connsiteY195" fmla="*/ 866774 h 3855243"/>
              <a:gd name="connsiteX196" fmla="*/ 7743824 w 9551192"/>
              <a:gd name="connsiteY196" fmla="*/ 892968 h 3855243"/>
              <a:gd name="connsiteX197" fmla="*/ 7786686 w 9551192"/>
              <a:gd name="connsiteY197" fmla="*/ 892968 h 3855243"/>
              <a:gd name="connsiteX198" fmla="*/ 7820024 w 9551192"/>
              <a:gd name="connsiteY198" fmla="*/ 923924 h 3855243"/>
              <a:gd name="connsiteX199" fmla="*/ 7872411 w 9551192"/>
              <a:gd name="connsiteY199" fmla="*/ 900112 h 3855243"/>
              <a:gd name="connsiteX200" fmla="*/ 7981949 w 9551192"/>
              <a:gd name="connsiteY200" fmla="*/ 866774 h 3855243"/>
              <a:gd name="connsiteX201" fmla="*/ 8017667 w 9551192"/>
              <a:gd name="connsiteY201" fmla="*/ 883443 h 3855243"/>
              <a:gd name="connsiteX202" fmla="*/ 8051005 w 9551192"/>
              <a:gd name="connsiteY202" fmla="*/ 854868 h 3855243"/>
              <a:gd name="connsiteX203" fmla="*/ 8072436 w 9551192"/>
              <a:gd name="connsiteY203" fmla="*/ 914399 h 3855243"/>
              <a:gd name="connsiteX204" fmla="*/ 8117680 w 9551192"/>
              <a:gd name="connsiteY204" fmla="*/ 873918 h 3855243"/>
              <a:gd name="connsiteX205" fmla="*/ 8086724 w 9551192"/>
              <a:gd name="connsiteY205" fmla="*/ 800099 h 3855243"/>
              <a:gd name="connsiteX206" fmla="*/ 8122442 w 9551192"/>
              <a:gd name="connsiteY206" fmla="*/ 766762 h 3855243"/>
              <a:gd name="connsiteX207" fmla="*/ 8122442 w 9551192"/>
              <a:gd name="connsiteY207" fmla="*/ 750093 h 3855243"/>
              <a:gd name="connsiteX208" fmla="*/ 8158161 w 9551192"/>
              <a:gd name="connsiteY208" fmla="*/ 714374 h 3855243"/>
              <a:gd name="connsiteX209" fmla="*/ 8160542 w 9551192"/>
              <a:gd name="connsiteY209" fmla="*/ 678655 h 3855243"/>
              <a:gd name="connsiteX210" fmla="*/ 8072436 w 9551192"/>
              <a:gd name="connsiteY210" fmla="*/ 654843 h 3855243"/>
              <a:gd name="connsiteX211" fmla="*/ 8074817 w 9551192"/>
              <a:gd name="connsiteY211" fmla="*/ 692943 h 3855243"/>
              <a:gd name="connsiteX212" fmla="*/ 8039099 w 9551192"/>
              <a:gd name="connsiteY212" fmla="*/ 690562 h 3855243"/>
              <a:gd name="connsiteX213" fmla="*/ 8022430 w 9551192"/>
              <a:gd name="connsiteY213" fmla="*/ 611980 h 3855243"/>
              <a:gd name="connsiteX214" fmla="*/ 7941467 w 9551192"/>
              <a:gd name="connsiteY214" fmla="*/ 507205 h 3855243"/>
              <a:gd name="connsiteX215" fmla="*/ 7905749 w 9551192"/>
              <a:gd name="connsiteY215" fmla="*/ 502443 h 3855243"/>
              <a:gd name="connsiteX216" fmla="*/ 7784305 w 9551192"/>
              <a:gd name="connsiteY216" fmla="*/ 319087 h 3855243"/>
              <a:gd name="connsiteX217" fmla="*/ 7443786 w 9551192"/>
              <a:gd name="connsiteY217" fmla="*/ 145255 h 3855243"/>
              <a:gd name="connsiteX218" fmla="*/ 7005636 w 9551192"/>
              <a:gd name="connsiteY218" fmla="*/ 69056 h 3855243"/>
              <a:gd name="connsiteX219" fmla="*/ 6967536 w 9551192"/>
              <a:gd name="connsiteY219" fmla="*/ 45243 h 3855243"/>
              <a:gd name="connsiteX220" fmla="*/ 6960392 w 9551192"/>
              <a:gd name="connsiteY220" fmla="*/ 16669 h 3855243"/>
              <a:gd name="connsiteX221" fmla="*/ 6919911 w 9551192"/>
              <a:gd name="connsiteY221" fmla="*/ 0 h 3855243"/>
              <a:gd name="connsiteX222" fmla="*/ 6898480 w 9551192"/>
              <a:gd name="connsiteY222" fmla="*/ 9524 h 3855243"/>
              <a:gd name="connsiteX223" fmla="*/ 6948486 w 9551192"/>
              <a:gd name="connsiteY223" fmla="*/ 80962 h 3855243"/>
              <a:gd name="connsiteX224" fmla="*/ 6612730 w 9551192"/>
              <a:gd name="connsiteY224" fmla="*/ 214312 h 3855243"/>
              <a:gd name="connsiteX225" fmla="*/ 6424611 w 9551192"/>
              <a:gd name="connsiteY225" fmla="*/ 211931 h 3855243"/>
              <a:gd name="connsiteX226" fmla="*/ 6241255 w 9551192"/>
              <a:gd name="connsiteY226" fmla="*/ 247649 h 3855243"/>
              <a:gd name="connsiteX227" fmla="*/ 6224586 w 9551192"/>
              <a:gd name="connsiteY227" fmla="*/ 276224 h 3855243"/>
              <a:gd name="connsiteX228" fmla="*/ 6143624 w 9551192"/>
              <a:gd name="connsiteY228" fmla="*/ 304800 h 3855243"/>
              <a:gd name="connsiteX229" fmla="*/ 6088855 w 9551192"/>
              <a:gd name="connsiteY229" fmla="*/ 523874 h 3855243"/>
              <a:gd name="connsiteX230" fmla="*/ 6050755 w 9551192"/>
              <a:gd name="connsiteY230" fmla="*/ 597693 h 3855243"/>
              <a:gd name="connsiteX231" fmla="*/ 5938836 w 9551192"/>
              <a:gd name="connsiteY231" fmla="*/ 685799 h 3855243"/>
              <a:gd name="connsiteX232" fmla="*/ 5960267 w 9551192"/>
              <a:gd name="connsiteY232" fmla="*/ 716755 h 3855243"/>
              <a:gd name="connsiteX233" fmla="*/ 5962649 w 9551192"/>
              <a:gd name="connsiteY233" fmla="*/ 733424 h 3855243"/>
              <a:gd name="connsiteX234" fmla="*/ 5929311 w 9551192"/>
              <a:gd name="connsiteY234" fmla="*/ 752474 h 3855243"/>
              <a:gd name="connsiteX235" fmla="*/ 5869780 w 9551192"/>
              <a:gd name="connsiteY235" fmla="*/ 723899 h 3855243"/>
              <a:gd name="connsiteX236" fmla="*/ 5857874 w 9551192"/>
              <a:gd name="connsiteY236" fmla="*/ 742949 h 3855243"/>
              <a:gd name="connsiteX237" fmla="*/ 5876924 w 9551192"/>
              <a:gd name="connsiteY237" fmla="*/ 785812 h 3855243"/>
              <a:gd name="connsiteX238" fmla="*/ 5869780 w 9551192"/>
              <a:gd name="connsiteY238" fmla="*/ 795337 h 3855243"/>
              <a:gd name="connsiteX239" fmla="*/ 5829299 w 9551192"/>
              <a:gd name="connsiteY239" fmla="*/ 776287 h 3855243"/>
              <a:gd name="connsiteX240" fmla="*/ 5829299 w 9551192"/>
              <a:gd name="connsiteY240" fmla="*/ 812005 h 3855243"/>
              <a:gd name="connsiteX241" fmla="*/ 5805486 w 9551192"/>
              <a:gd name="connsiteY241" fmla="*/ 788193 h 3855243"/>
              <a:gd name="connsiteX242" fmla="*/ 5778425 w 9551192"/>
              <a:gd name="connsiteY242" fmla="*/ 813224 h 3855243"/>
              <a:gd name="connsiteX243" fmla="*/ 5791199 w 9551192"/>
              <a:gd name="connsiteY243" fmla="*/ 812005 h 3855243"/>
              <a:gd name="connsiteX244" fmla="*/ 5819774 w 9551192"/>
              <a:gd name="connsiteY244" fmla="*/ 857249 h 3855243"/>
              <a:gd name="connsiteX245" fmla="*/ 5817392 w 9551192"/>
              <a:gd name="connsiteY245" fmla="*/ 881062 h 3855243"/>
              <a:gd name="connsiteX246" fmla="*/ 5774530 w 9551192"/>
              <a:gd name="connsiteY246" fmla="*/ 890587 h 3855243"/>
              <a:gd name="connsiteX247" fmla="*/ 5800724 w 9551192"/>
              <a:gd name="connsiteY247" fmla="*/ 923924 h 3855243"/>
              <a:gd name="connsiteX248" fmla="*/ 5803105 w 9551192"/>
              <a:gd name="connsiteY248" fmla="*/ 978693 h 3855243"/>
              <a:gd name="connsiteX249" fmla="*/ 5803105 w 9551192"/>
              <a:gd name="connsiteY249" fmla="*/ 1047749 h 3855243"/>
              <a:gd name="connsiteX250" fmla="*/ 5824536 w 9551192"/>
              <a:gd name="connsiteY250" fmla="*/ 1088230 h 3855243"/>
              <a:gd name="connsiteX251" fmla="*/ 5831680 w 9551192"/>
              <a:gd name="connsiteY251" fmla="*/ 1114424 h 3855243"/>
              <a:gd name="connsiteX252" fmla="*/ 5876924 w 9551192"/>
              <a:gd name="connsiteY252" fmla="*/ 1109662 h 3855243"/>
              <a:gd name="connsiteX253" fmla="*/ 5876924 w 9551192"/>
              <a:gd name="connsiteY253" fmla="*/ 1050130 h 3855243"/>
              <a:gd name="connsiteX254" fmla="*/ 5850730 w 9551192"/>
              <a:gd name="connsiteY254" fmla="*/ 1014412 h 3855243"/>
              <a:gd name="connsiteX255" fmla="*/ 5865017 w 9551192"/>
              <a:gd name="connsiteY255" fmla="*/ 997743 h 3855243"/>
              <a:gd name="connsiteX256" fmla="*/ 5855492 w 9551192"/>
              <a:gd name="connsiteY256" fmla="*/ 947737 h 3855243"/>
              <a:gd name="connsiteX257" fmla="*/ 5860255 w 9551192"/>
              <a:gd name="connsiteY257" fmla="*/ 914399 h 3855243"/>
              <a:gd name="connsiteX258" fmla="*/ 5960267 w 9551192"/>
              <a:gd name="connsiteY258" fmla="*/ 919162 h 3855243"/>
              <a:gd name="connsiteX259" fmla="*/ 6005511 w 9551192"/>
              <a:gd name="connsiteY259" fmla="*/ 973930 h 3855243"/>
              <a:gd name="connsiteX260" fmla="*/ 5972174 w 9551192"/>
              <a:gd name="connsiteY260" fmla="*/ 1092993 h 3855243"/>
              <a:gd name="connsiteX261" fmla="*/ 5872161 w 9551192"/>
              <a:gd name="connsiteY261" fmla="*/ 1195387 h 3855243"/>
              <a:gd name="connsiteX262" fmla="*/ 5638799 w 9551192"/>
              <a:gd name="connsiteY262" fmla="*/ 1323974 h 3855243"/>
              <a:gd name="connsiteX263" fmla="*/ 5300661 w 9551192"/>
              <a:gd name="connsiteY263" fmla="*/ 1423987 h 3855243"/>
              <a:gd name="connsiteX264" fmla="*/ 5274467 w 9551192"/>
              <a:gd name="connsiteY264" fmla="*/ 1493043 h 3855243"/>
              <a:gd name="connsiteX265" fmla="*/ 5107780 w 9551192"/>
              <a:gd name="connsiteY265" fmla="*/ 1550193 h 3855243"/>
              <a:gd name="connsiteX266" fmla="*/ 4998242 w 9551192"/>
              <a:gd name="connsiteY266" fmla="*/ 1621630 h 3855243"/>
              <a:gd name="connsiteX267" fmla="*/ 4969667 w 9551192"/>
              <a:gd name="connsiteY267" fmla="*/ 1738312 h 3855243"/>
              <a:gd name="connsiteX268" fmla="*/ 4905374 w 9551192"/>
              <a:gd name="connsiteY268" fmla="*/ 1814512 h 3855243"/>
              <a:gd name="connsiteX269" fmla="*/ 4905374 w 9551192"/>
              <a:gd name="connsiteY269" fmla="*/ 1883568 h 3855243"/>
              <a:gd name="connsiteX270" fmla="*/ 4831555 w 9551192"/>
              <a:gd name="connsiteY270" fmla="*/ 1919287 h 3855243"/>
              <a:gd name="connsiteX271" fmla="*/ 4831555 w 9551192"/>
              <a:gd name="connsiteY271" fmla="*/ 2021680 h 3855243"/>
              <a:gd name="connsiteX272" fmla="*/ 4819649 w 9551192"/>
              <a:gd name="connsiteY272" fmla="*/ 2064543 h 3855243"/>
              <a:gd name="connsiteX273" fmla="*/ 4905374 w 9551192"/>
              <a:gd name="connsiteY273" fmla="*/ 2131218 h 3855243"/>
              <a:gd name="connsiteX274" fmla="*/ 4893467 w 9551192"/>
              <a:gd name="connsiteY274" fmla="*/ 2228849 h 3855243"/>
              <a:gd name="connsiteX275" fmla="*/ 4884980 w 9551192"/>
              <a:gd name="connsiteY275" fmla="*/ 2235234 h 3855243"/>
              <a:gd name="connsiteX276" fmla="*/ 4705349 w 9551192"/>
              <a:gd name="connsiteY276" fmla="*/ 2543174 h 3855243"/>
              <a:gd name="connsiteX277" fmla="*/ 4679155 w 9551192"/>
              <a:gd name="connsiteY277" fmla="*/ 2557462 h 3855243"/>
              <a:gd name="connsiteX278" fmla="*/ 4629149 w 9551192"/>
              <a:gd name="connsiteY278" fmla="*/ 2536030 h 3855243"/>
              <a:gd name="connsiteX279" fmla="*/ 4610099 w 9551192"/>
              <a:gd name="connsiteY279" fmla="*/ 2564605 h 3855243"/>
              <a:gd name="connsiteX280" fmla="*/ 4641055 w 9551192"/>
              <a:gd name="connsiteY280" fmla="*/ 2588418 h 3855243"/>
              <a:gd name="connsiteX281" fmla="*/ 4681536 w 9551192"/>
              <a:gd name="connsiteY281" fmla="*/ 2588418 h 3855243"/>
              <a:gd name="connsiteX282" fmla="*/ 4686299 w 9551192"/>
              <a:gd name="connsiteY282" fmla="*/ 2609849 h 3855243"/>
              <a:gd name="connsiteX283" fmla="*/ 4652961 w 9551192"/>
              <a:gd name="connsiteY283" fmla="*/ 2636043 h 3855243"/>
              <a:gd name="connsiteX284" fmla="*/ 4624386 w 9551192"/>
              <a:gd name="connsiteY284" fmla="*/ 2681287 h 3855243"/>
              <a:gd name="connsiteX285" fmla="*/ 4491036 w 9551192"/>
              <a:gd name="connsiteY285" fmla="*/ 2738437 h 3855243"/>
              <a:gd name="connsiteX286" fmla="*/ 4231480 w 9551192"/>
              <a:gd name="connsiteY286" fmla="*/ 2952749 h 3855243"/>
              <a:gd name="connsiteX287" fmla="*/ 4195761 w 9551192"/>
              <a:gd name="connsiteY287" fmla="*/ 3071812 h 3855243"/>
              <a:gd name="connsiteX288" fmla="*/ 4140992 w 9551192"/>
              <a:gd name="connsiteY288" fmla="*/ 3205162 h 3855243"/>
              <a:gd name="connsiteX289" fmla="*/ 4074317 w 9551192"/>
              <a:gd name="connsiteY289" fmla="*/ 3355180 h 3855243"/>
              <a:gd name="connsiteX290" fmla="*/ 4071936 w 9551192"/>
              <a:gd name="connsiteY290" fmla="*/ 3548062 h 3855243"/>
              <a:gd name="connsiteX291" fmla="*/ 4148136 w 9551192"/>
              <a:gd name="connsiteY291" fmla="*/ 3669505 h 3855243"/>
              <a:gd name="connsiteX292" fmla="*/ 4169567 w 9551192"/>
              <a:gd name="connsiteY292" fmla="*/ 3671887 h 3855243"/>
              <a:gd name="connsiteX293" fmla="*/ 4186236 w 9551192"/>
              <a:gd name="connsiteY293" fmla="*/ 3698080 h 3855243"/>
              <a:gd name="connsiteX294" fmla="*/ 4288630 w 9551192"/>
              <a:gd name="connsiteY294" fmla="*/ 3757612 h 3855243"/>
              <a:gd name="connsiteX295" fmla="*/ 4319586 w 9551192"/>
              <a:gd name="connsiteY295" fmla="*/ 3802855 h 3855243"/>
              <a:gd name="connsiteX296" fmla="*/ 4262436 w 9551192"/>
              <a:gd name="connsiteY296" fmla="*/ 3855243 h 3855243"/>
              <a:gd name="connsiteX297" fmla="*/ 4114799 w 9551192"/>
              <a:gd name="connsiteY297" fmla="*/ 3812380 h 3855243"/>
              <a:gd name="connsiteX298" fmla="*/ 4060030 w 9551192"/>
              <a:gd name="connsiteY298" fmla="*/ 3819524 h 3855243"/>
              <a:gd name="connsiteX299" fmla="*/ 4010024 w 9551192"/>
              <a:gd name="connsiteY299" fmla="*/ 3776662 h 3855243"/>
              <a:gd name="connsiteX300" fmla="*/ 3910012 w 9551192"/>
              <a:gd name="connsiteY300" fmla="*/ 3745705 h 3855243"/>
              <a:gd name="connsiteX301" fmla="*/ 3745706 w 9551192"/>
              <a:gd name="connsiteY301" fmla="*/ 3659980 h 3855243"/>
              <a:gd name="connsiteX302" fmla="*/ 3336131 w 9551192"/>
              <a:gd name="connsiteY302" fmla="*/ 3493293 h 3855243"/>
              <a:gd name="connsiteX303" fmla="*/ 2901182 w 9551192"/>
              <a:gd name="connsiteY303" fmla="*/ 3385097 h 3855243"/>
              <a:gd name="connsiteX304" fmla="*/ 2793206 w 9551192"/>
              <a:gd name="connsiteY304" fmla="*/ 3369468 h 3855243"/>
              <a:gd name="connsiteX305" fmla="*/ 2578893 w 9551192"/>
              <a:gd name="connsiteY305" fmla="*/ 3343274 h 3855243"/>
              <a:gd name="connsiteX306" fmla="*/ 2419350 w 9551192"/>
              <a:gd name="connsiteY306" fmla="*/ 3364705 h 3855243"/>
              <a:gd name="connsiteX307" fmla="*/ 2386012 w 9551192"/>
              <a:gd name="connsiteY307" fmla="*/ 3331368 h 3855243"/>
              <a:gd name="connsiteX308" fmla="*/ 2357437 w 9551192"/>
              <a:gd name="connsiteY308" fmla="*/ 3331368 h 3855243"/>
              <a:gd name="connsiteX309" fmla="*/ 2371725 w 9551192"/>
              <a:gd name="connsiteY309" fmla="*/ 3376612 h 3855243"/>
              <a:gd name="connsiteX310" fmla="*/ 2221706 w 9551192"/>
              <a:gd name="connsiteY310" fmla="*/ 3393280 h 3855243"/>
              <a:gd name="connsiteX311" fmla="*/ 1838325 w 9551192"/>
              <a:gd name="connsiteY311" fmla="*/ 3500437 h 3855243"/>
              <a:gd name="connsiteX312" fmla="*/ 1733550 w 9551192"/>
              <a:gd name="connsiteY312" fmla="*/ 3483768 h 3855243"/>
              <a:gd name="connsiteX313" fmla="*/ 1666875 w 9551192"/>
              <a:gd name="connsiteY313" fmla="*/ 3488530 h 3855243"/>
              <a:gd name="connsiteX314" fmla="*/ 1419225 w 9551192"/>
              <a:gd name="connsiteY314" fmla="*/ 3395662 h 3855243"/>
              <a:gd name="connsiteX315" fmla="*/ 942975 w 9551192"/>
              <a:gd name="connsiteY315" fmla="*/ 3298030 h 3855243"/>
              <a:gd name="connsiteX316" fmla="*/ 664368 w 9551192"/>
              <a:gd name="connsiteY316" fmla="*/ 3286124 h 3855243"/>
              <a:gd name="connsiteX317" fmla="*/ 650081 w 9551192"/>
              <a:gd name="connsiteY317" fmla="*/ 3262312 h 3855243"/>
              <a:gd name="connsiteX318" fmla="*/ 714375 w 9551192"/>
              <a:gd name="connsiteY318" fmla="*/ 3248024 h 3855243"/>
              <a:gd name="connsiteX319" fmla="*/ 735806 w 9551192"/>
              <a:gd name="connsiteY319" fmla="*/ 3171824 h 3855243"/>
              <a:gd name="connsiteX320" fmla="*/ 800100 w 9551192"/>
              <a:gd name="connsiteY320" fmla="*/ 3150393 h 3855243"/>
              <a:gd name="connsiteX321" fmla="*/ 742950 w 9551192"/>
              <a:gd name="connsiteY321" fmla="*/ 3095624 h 3855243"/>
              <a:gd name="connsiteX322" fmla="*/ 747712 w 9551192"/>
              <a:gd name="connsiteY322" fmla="*/ 3057524 h 3855243"/>
              <a:gd name="connsiteX323" fmla="*/ 773906 w 9551192"/>
              <a:gd name="connsiteY323" fmla="*/ 3028949 h 3855243"/>
              <a:gd name="connsiteX324" fmla="*/ 819150 w 9551192"/>
              <a:gd name="connsiteY324" fmla="*/ 2931318 h 3855243"/>
              <a:gd name="connsiteX325" fmla="*/ 902493 w 9551192"/>
              <a:gd name="connsiteY325" fmla="*/ 2897980 h 3855243"/>
              <a:gd name="connsiteX326" fmla="*/ 900112 w 9551192"/>
              <a:gd name="connsiteY326" fmla="*/ 2871787 h 3855243"/>
              <a:gd name="connsiteX327" fmla="*/ 866775 w 9551192"/>
              <a:gd name="connsiteY327" fmla="*/ 2845593 h 3855243"/>
              <a:gd name="connsiteX328" fmla="*/ 866775 w 9551192"/>
              <a:gd name="connsiteY328" fmla="*/ 2814637 h 3855243"/>
              <a:gd name="connsiteX329" fmla="*/ 959643 w 9551192"/>
              <a:gd name="connsiteY329" fmla="*/ 2728912 h 3855243"/>
              <a:gd name="connsiteX330" fmla="*/ 959643 w 9551192"/>
              <a:gd name="connsiteY330" fmla="*/ 2700337 h 3855243"/>
              <a:gd name="connsiteX331" fmla="*/ 828675 w 9551192"/>
              <a:gd name="connsiteY331" fmla="*/ 2759868 h 3855243"/>
              <a:gd name="connsiteX332" fmla="*/ 795337 w 9551192"/>
              <a:gd name="connsiteY332" fmla="*/ 2881312 h 3855243"/>
              <a:gd name="connsiteX333" fmla="*/ 776287 w 9551192"/>
              <a:gd name="connsiteY333" fmla="*/ 2888455 h 3855243"/>
              <a:gd name="connsiteX334" fmla="*/ 731043 w 9551192"/>
              <a:gd name="connsiteY334" fmla="*/ 2857499 h 3855243"/>
              <a:gd name="connsiteX335" fmla="*/ 700087 w 9551192"/>
              <a:gd name="connsiteY335" fmla="*/ 2947987 h 3855243"/>
              <a:gd name="connsiteX336" fmla="*/ 709612 w 9551192"/>
              <a:gd name="connsiteY336" fmla="*/ 2978943 h 3855243"/>
              <a:gd name="connsiteX337" fmla="*/ 683418 w 9551192"/>
              <a:gd name="connsiteY337" fmla="*/ 3040855 h 3855243"/>
              <a:gd name="connsiteX338" fmla="*/ 666750 w 9551192"/>
              <a:gd name="connsiteY338" fmla="*/ 3040855 h 3855243"/>
              <a:gd name="connsiteX339" fmla="*/ 647700 w 9551192"/>
              <a:gd name="connsiteY339" fmla="*/ 2981324 h 3855243"/>
              <a:gd name="connsiteX340" fmla="*/ 626268 w 9551192"/>
              <a:gd name="connsiteY340" fmla="*/ 2986087 h 3855243"/>
              <a:gd name="connsiteX341" fmla="*/ 602456 w 9551192"/>
              <a:gd name="connsiteY341" fmla="*/ 3050380 h 3855243"/>
              <a:gd name="connsiteX342" fmla="*/ 583406 w 9551192"/>
              <a:gd name="connsiteY342" fmla="*/ 3033712 h 3855243"/>
              <a:gd name="connsiteX343" fmla="*/ 650081 w 9551192"/>
              <a:gd name="connsiteY343" fmla="*/ 2767012 h 3855243"/>
              <a:gd name="connsiteX344" fmla="*/ 695325 w 9551192"/>
              <a:gd name="connsiteY344" fmla="*/ 2726530 h 3855243"/>
              <a:gd name="connsiteX345" fmla="*/ 723900 w 9551192"/>
              <a:gd name="connsiteY345" fmla="*/ 2674143 h 3855243"/>
              <a:gd name="connsiteX346" fmla="*/ 745331 w 9551192"/>
              <a:gd name="connsiteY346" fmla="*/ 2659855 h 3855243"/>
              <a:gd name="connsiteX347" fmla="*/ 800100 w 9551192"/>
              <a:gd name="connsiteY347" fmla="*/ 2678905 h 3855243"/>
              <a:gd name="connsiteX348" fmla="*/ 807243 w 9551192"/>
              <a:gd name="connsiteY348" fmla="*/ 2674143 h 3855243"/>
              <a:gd name="connsiteX349" fmla="*/ 823912 w 9551192"/>
              <a:gd name="connsiteY349" fmla="*/ 2645568 h 3855243"/>
              <a:gd name="connsiteX350" fmla="*/ 766762 w 9551192"/>
              <a:gd name="connsiteY350" fmla="*/ 2638424 h 3855243"/>
              <a:gd name="connsiteX351" fmla="*/ 766762 w 9551192"/>
              <a:gd name="connsiteY351" fmla="*/ 2612230 h 3855243"/>
              <a:gd name="connsiteX352" fmla="*/ 745331 w 9551192"/>
              <a:gd name="connsiteY352" fmla="*/ 2566987 h 3855243"/>
              <a:gd name="connsiteX353" fmla="*/ 702468 w 9551192"/>
              <a:gd name="connsiteY353" fmla="*/ 2555080 h 3855243"/>
              <a:gd name="connsiteX354" fmla="*/ 707231 w 9551192"/>
              <a:gd name="connsiteY354" fmla="*/ 2536030 h 3855243"/>
              <a:gd name="connsiteX355" fmla="*/ 645318 w 9551192"/>
              <a:gd name="connsiteY355" fmla="*/ 2507455 h 3855243"/>
              <a:gd name="connsiteX356" fmla="*/ 600075 w 9551192"/>
              <a:gd name="connsiteY356" fmla="*/ 2538412 h 3855243"/>
              <a:gd name="connsiteX357" fmla="*/ 569118 w 9551192"/>
              <a:gd name="connsiteY357" fmla="*/ 2519362 h 3855243"/>
              <a:gd name="connsiteX358" fmla="*/ 492918 w 9551192"/>
              <a:gd name="connsiteY358" fmla="*/ 2562224 h 3855243"/>
              <a:gd name="connsiteX359" fmla="*/ 485775 w 9551192"/>
              <a:gd name="connsiteY359" fmla="*/ 2650330 h 3855243"/>
              <a:gd name="connsiteX360" fmla="*/ 433387 w 9551192"/>
              <a:gd name="connsiteY360" fmla="*/ 2695574 h 3855243"/>
              <a:gd name="connsiteX361" fmla="*/ 400050 w 9551192"/>
              <a:gd name="connsiteY361" fmla="*/ 2657474 h 3855243"/>
              <a:gd name="connsiteX362" fmla="*/ 340518 w 9551192"/>
              <a:gd name="connsiteY362" fmla="*/ 2636043 h 3855243"/>
              <a:gd name="connsiteX363" fmla="*/ 278606 w 9551192"/>
              <a:gd name="connsiteY363" fmla="*/ 2655093 h 3855243"/>
              <a:gd name="connsiteX364" fmla="*/ 252412 w 9551192"/>
              <a:gd name="connsiteY364" fmla="*/ 2678905 h 3855243"/>
              <a:gd name="connsiteX365" fmla="*/ 233362 w 9551192"/>
              <a:gd name="connsiteY365" fmla="*/ 2669380 h 3855243"/>
              <a:gd name="connsiteX366" fmla="*/ 161925 w 9551192"/>
              <a:gd name="connsiteY366" fmla="*/ 2721768 h 3855243"/>
              <a:gd name="connsiteX367" fmla="*/ 166687 w 9551192"/>
              <a:gd name="connsiteY367" fmla="*/ 2747962 h 3855243"/>
              <a:gd name="connsiteX368" fmla="*/ 207168 w 9551192"/>
              <a:gd name="connsiteY368" fmla="*/ 2738437 h 3855243"/>
              <a:gd name="connsiteX369" fmla="*/ 226218 w 9551192"/>
              <a:gd name="connsiteY369" fmla="*/ 2752724 h 3855243"/>
              <a:gd name="connsiteX370" fmla="*/ 290512 w 9551192"/>
              <a:gd name="connsiteY370" fmla="*/ 2717005 h 3855243"/>
              <a:gd name="connsiteX371" fmla="*/ 314325 w 9551192"/>
              <a:gd name="connsiteY371" fmla="*/ 2728912 h 3855243"/>
              <a:gd name="connsiteX372" fmla="*/ 266700 w 9551192"/>
              <a:gd name="connsiteY372" fmla="*/ 2774155 h 3855243"/>
              <a:gd name="connsiteX373" fmla="*/ 311943 w 9551192"/>
              <a:gd name="connsiteY373" fmla="*/ 2805112 h 3855243"/>
              <a:gd name="connsiteX374" fmla="*/ 330993 w 9551192"/>
              <a:gd name="connsiteY374" fmla="*/ 2871787 h 3855243"/>
              <a:gd name="connsiteX375" fmla="*/ 264318 w 9551192"/>
              <a:gd name="connsiteY375" fmla="*/ 2912268 h 3855243"/>
              <a:gd name="connsiteX376" fmla="*/ 273843 w 9551192"/>
              <a:gd name="connsiteY376" fmla="*/ 2952749 h 3855243"/>
              <a:gd name="connsiteX377" fmla="*/ 338137 w 9551192"/>
              <a:gd name="connsiteY377" fmla="*/ 2981324 h 3855243"/>
              <a:gd name="connsiteX378" fmla="*/ 364331 w 9551192"/>
              <a:gd name="connsiteY378" fmla="*/ 2971799 h 3855243"/>
              <a:gd name="connsiteX379" fmla="*/ 402431 w 9551192"/>
              <a:gd name="connsiteY379" fmla="*/ 2990849 h 3855243"/>
              <a:gd name="connsiteX380" fmla="*/ 402431 w 9551192"/>
              <a:gd name="connsiteY380" fmla="*/ 3014662 h 3855243"/>
              <a:gd name="connsiteX381" fmla="*/ 423862 w 9551192"/>
              <a:gd name="connsiteY381" fmla="*/ 3050380 h 3855243"/>
              <a:gd name="connsiteX382" fmla="*/ 461962 w 9551192"/>
              <a:gd name="connsiteY382" fmla="*/ 3050380 h 3855243"/>
              <a:gd name="connsiteX383" fmla="*/ 497681 w 9551192"/>
              <a:gd name="connsiteY383" fmla="*/ 3133724 h 3855243"/>
              <a:gd name="connsiteX384" fmla="*/ 531018 w 9551192"/>
              <a:gd name="connsiteY384" fmla="*/ 3143249 h 3855243"/>
              <a:gd name="connsiteX385" fmla="*/ 540543 w 9551192"/>
              <a:gd name="connsiteY385" fmla="*/ 3209924 h 3855243"/>
              <a:gd name="connsiteX386" fmla="*/ 616743 w 9551192"/>
              <a:gd name="connsiteY386" fmla="*/ 3250405 h 3855243"/>
              <a:gd name="connsiteX387" fmla="*/ 526256 w 9551192"/>
              <a:gd name="connsiteY387" fmla="*/ 3255168 h 3855243"/>
              <a:gd name="connsiteX388" fmla="*/ 316706 w 9551192"/>
              <a:gd name="connsiteY388" fmla="*/ 3262312 h 3855243"/>
              <a:gd name="connsiteX389" fmla="*/ 0 w 9551192"/>
              <a:gd name="connsiteY389" fmla="*/ 3321843 h 3855243"/>
              <a:gd name="connsiteX390" fmla="*/ 3856990 w 9551192"/>
              <a:gd name="connsiteY390" fmla="*/ 1339215 h 3855243"/>
              <a:gd name="connsiteX0" fmla="*/ 3765550 w 9551192"/>
              <a:gd name="connsiteY0" fmla="*/ 1247775 h 3855243"/>
              <a:gd name="connsiteX1" fmla="*/ 9339261 w 9551192"/>
              <a:gd name="connsiteY1" fmla="*/ 28574 h 3855243"/>
              <a:gd name="connsiteX2" fmla="*/ 9339261 w 9551192"/>
              <a:gd name="connsiteY2" fmla="*/ 111918 h 3855243"/>
              <a:gd name="connsiteX3" fmla="*/ 9258299 w 9551192"/>
              <a:gd name="connsiteY3" fmla="*/ 209549 h 3855243"/>
              <a:gd name="connsiteX4" fmla="*/ 9217817 w 9551192"/>
              <a:gd name="connsiteY4" fmla="*/ 223837 h 3855243"/>
              <a:gd name="connsiteX5" fmla="*/ 9179717 w 9551192"/>
              <a:gd name="connsiteY5" fmla="*/ 302418 h 3855243"/>
              <a:gd name="connsiteX6" fmla="*/ 9129711 w 9551192"/>
              <a:gd name="connsiteY6" fmla="*/ 345280 h 3855243"/>
              <a:gd name="connsiteX7" fmla="*/ 9129711 w 9551192"/>
              <a:gd name="connsiteY7" fmla="*/ 373856 h 3855243"/>
              <a:gd name="connsiteX8" fmla="*/ 9165430 w 9551192"/>
              <a:gd name="connsiteY8" fmla="*/ 400049 h 3855243"/>
              <a:gd name="connsiteX9" fmla="*/ 9165430 w 9551192"/>
              <a:gd name="connsiteY9" fmla="*/ 433388 h 3855243"/>
              <a:gd name="connsiteX10" fmla="*/ 9115424 w 9551192"/>
              <a:gd name="connsiteY10" fmla="*/ 464344 h 3855243"/>
              <a:gd name="connsiteX11" fmla="*/ 9148761 w 9551192"/>
              <a:gd name="connsiteY11" fmla="*/ 545305 h 3855243"/>
              <a:gd name="connsiteX12" fmla="*/ 9091611 w 9551192"/>
              <a:gd name="connsiteY12" fmla="*/ 642937 h 3855243"/>
              <a:gd name="connsiteX13" fmla="*/ 9108280 w 9551192"/>
              <a:gd name="connsiteY13" fmla="*/ 702468 h 3855243"/>
              <a:gd name="connsiteX14" fmla="*/ 9146380 w 9551192"/>
              <a:gd name="connsiteY14" fmla="*/ 695324 h 3855243"/>
              <a:gd name="connsiteX15" fmla="*/ 9179717 w 9551192"/>
              <a:gd name="connsiteY15" fmla="*/ 721518 h 3855243"/>
              <a:gd name="connsiteX16" fmla="*/ 9239249 w 9551192"/>
              <a:gd name="connsiteY16" fmla="*/ 690562 h 3855243"/>
              <a:gd name="connsiteX17" fmla="*/ 9272586 w 9551192"/>
              <a:gd name="connsiteY17" fmla="*/ 719137 h 3855243"/>
              <a:gd name="connsiteX18" fmla="*/ 9265442 w 9551192"/>
              <a:gd name="connsiteY18" fmla="*/ 795337 h 3855243"/>
              <a:gd name="connsiteX19" fmla="*/ 9270205 w 9551192"/>
              <a:gd name="connsiteY19" fmla="*/ 869155 h 3855243"/>
              <a:gd name="connsiteX20" fmla="*/ 9260680 w 9551192"/>
              <a:gd name="connsiteY20" fmla="*/ 904874 h 3855243"/>
              <a:gd name="connsiteX21" fmla="*/ 9265442 w 9551192"/>
              <a:gd name="connsiteY21" fmla="*/ 962024 h 3855243"/>
              <a:gd name="connsiteX22" fmla="*/ 9213055 w 9551192"/>
              <a:gd name="connsiteY22" fmla="*/ 969168 h 3855243"/>
              <a:gd name="connsiteX23" fmla="*/ 9179717 w 9551192"/>
              <a:gd name="connsiteY23" fmla="*/ 994020 h 3855243"/>
              <a:gd name="connsiteX24" fmla="*/ 9179717 w 9551192"/>
              <a:gd name="connsiteY24" fmla="*/ 1023937 h 3855243"/>
              <a:gd name="connsiteX25" fmla="*/ 9239249 w 9551192"/>
              <a:gd name="connsiteY25" fmla="*/ 1131093 h 3855243"/>
              <a:gd name="connsiteX26" fmla="*/ 9251155 w 9551192"/>
              <a:gd name="connsiteY26" fmla="*/ 1200149 h 3855243"/>
              <a:gd name="connsiteX27" fmla="*/ 9298780 w 9551192"/>
              <a:gd name="connsiteY27" fmla="*/ 1235868 h 3855243"/>
              <a:gd name="connsiteX28" fmla="*/ 9353549 w 9551192"/>
              <a:gd name="connsiteY28" fmla="*/ 1209674 h 3855243"/>
              <a:gd name="connsiteX29" fmla="*/ 9415461 w 9551192"/>
              <a:gd name="connsiteY29" fmla="*/ 1233487 h 3855243"/>
              <a:gd name="connsiteX30" fmla="*/ 9446417 w 9551192"/>
              <a:gd name="connsiteY30" fmla="*/ 1281112 h 3855243"/>
              <a:gd name="connsiteX31" fmla="*/ 9448799 w 9551192"/>
              <a:gd name="connsiteY31" fmla="*/ 1319212 h 3855243"/>
              <a:gd name="connsiteX32" fmla="*/ 9463086 w 9551192"/>
              <a:gd name="connsiteY32" fmla="*/ 1366837 h 3855243"/>
              <a:gd name="connsiteX33" fmla="*/ 9517855 w 9551192"/>
              <a:gd name="connsiteY33" fmla="*/ 1343024 h 3855243"/>
              <a:gd name="connsiteX34" fmla="*/ 9544049 w 9551192"/>
              <a:gd name="connsiteY34" fmla="*/ 1345405 h 3855243"/>
              <a:gd name="connsiteX35" fmla="*/ 9532142 w 9551192"/>
              <a:gd name="connsiteY35" fmla="*/ 1447799 h 3855243"/>
              <a:gd name="connsiteX36" fmla="*/ 9548811 w 9551192"/>
              <a:gd name="connsiteY36" fmla="*/ 1462087 h 3855243"/>
              <a:gd name="connsiteX37" fmla="*/ 9551192 w 9551192"/>
              <a:gd name="connsiteY37" fmla="*/ 1493043 h 3855243"/>
              <a:gd name="connsiteX38" fmla="*/ 9496424 w 9551192"/>
              <a:gd name="connsiteY38" fmla="*/ 1588293 h 3855243"/>
              <a:gd name="connsiteX39" fmla="*/ 9498805 w 9551192"/>
              <a:gd name="connsiteY39" fmla="*/ 1669255 h 3855243"/>
              <a:gd name="connsiteX40" fmla="*/ 9465467 w 9551192"/>
              <a:gd name="connsiteY40" fmla="*/ 1709737 h 3855243"/>
              <a:gd name="connsiteX41" fmla="*/ 9467849 w 9551192"/>
              <a:gd name="connsiteY41" fmla="*/ 1762124 h 3855243"/>
              <a:gd name="connsiteX42" fmla="*/ 9491661 w 9551192"/>
              <a:gd name="connsiteY42" fmla="*/ 1764505 h 3855243"/>
              <a:gd name="connsiteX43" fmla="*/ 9503567 w 9551192"/>
              <a:gd name="connsiteY43" fmla="*/ 1781174 h 3855243"/>
              <a:gd name="connsiteX44" fmla="*/ 9446417 w 9551192"/>
              <a:gd name="connsiteY44" fmla="*/ 1883568 h 3855243"/>
              <a:gd name="connsiteX45" fmla="*/ 9308305 w 9551192"/>
              <a:gd name="connsiteY45" fmla="*/ 1931193 h 3855243"/>
              <a:gd name="connsiteX46" fmla="*/ 9270205 w 9551192"/>
              <a:gd name="connsiteY46" fmla="*/ 1952624 h 3855243"/>
              <a:gd name="connsiteX47" fmla="*/ 9255917 w 9551192"/>
              <a:gd name="connsiteY47" fmla="*/ 2033587 h 3855243"/>
              <a:gd name="connsiteX48" fmla="*/ 9236867 w 9551192"/>
              <a:gd name="connsiteY48" fmla="*/ 2038349 h 3855243"/>
              <a:gd name="connsiteX49" fmla="*/ 9201149 w 9551192"/>
              <a:gd name="connsiteY49" fmla="*/ 2012155 h 3855243"/>
              <a:gd name="connsiteX50" fmla="*/ 9184480 w 9551192"/>
              <a:gd name="connsiteY50" fmla="*/ 2021680 h 3855243"/>
              <a:gd name="connsiteX51" fmla="*/ 9146380 w 9551192"/>
              <a:gd name="connsiteY51" fmla="*/ 2124074 h 3855243"/>
              <a:gd name="connsiteX52" fmla="*/ 9146380 w 9551192"/>
              <a:gd name="connsiteY52" fmla="*/ 2166937 h 3855243"/>
              <a:gd name="connsiteX53" fmla="*/ 9122567 w 9551192"/>
              <a:gd name="connsiteY53" fmla="*/ 2207418 h 3855243"/>
              <a:gd name="connsiteX54" fmla="*/ 9148761 w 9551192"/>
              <a:gd name="connsiteY54" fmla="*/ 2245518 h 3855243"/>
              <a:gd name="connsiteX55" fmla="*/ 9141617 w 9551192"/>
              <a:gd name="connsiteY55" fmla="*/ 2297905 h 3855243"/>
              <a:gd name="connsiteX56" fmla="*/ 9110661 w 9551192"/>
              <a:gd name="connsiteY56" fmla="*/ 2324099 h 3855243"/>
              <a:gd name="connsiteX57" fmla="*/ 9082086 w 9551192"/>
              <a:gd name="connsiteY57" fmla="*/ 2407443 h 3855243"/>
              <a:gd name="connsiteX58" fmla="*/ 9059178 w 9551192"/>
              <a:gd name="connsiteY58" fmla="*/ 2422950 h 3855243"/>
              <a:gd name="connsiteX59" fmla="*/ 9036842 w 9551192"/>
              <a:gd name="connsiteY59" fmla="*/ 2526505 h 3855243"/>
              <a:gd name="connsiteX60" fmla="*/ 8924924 w 9551192"/>
              <a:gd name="connsiteY60" fmla="*/ 2605087 h 3855243"/>
              <a:gd name="connsiteX61" fmla="*/ 8982074 w 9551192"/>
              <a:gd name="connsiteY61" fmla="*/ 2631280 h 3855243"/>
              <a:gd name="connsiteX62" fmla="*/ 8982074 w 9551192"/>
              <a:gd name="connsiteY62" fmla="*/ 2650330 h 3855243"/>
              <a:gd name="connsiteX63" fmla="*/ 8913017 w 9551192"/>
              <a:gd name="connsiteY63" fmla="*/ 2669380 h 3855243"/>
              <a:gd name="connsiteX64" fmla="*/ 8898730 w 9551192"/>
              <a:gd name="connsiteY64" fmla="*/ 2652712 h 3855243"/>
              <a:gd name="connsiteX65" fmla="*/ 8882061 w 9551192"/>
              <a:gd name="connsiteY65" fmla="*/ 2659855 h 3855243"/>
              <a:gd name="connsiteX66" fmla="*/ 8834436 w 9551192"/>
              <a:gd name="connsiteY66" fmla="*/ 2678905 h 3855243"/>
              <a:gd name="connsiteX67" fmla="*/ 8805861 w 9551192"/>
              <a:gd name="connsiteY67" fmla="*/ 2740818 h 3855243"/>
              <a:gd name="connsiteX68" fmla="*/ 8748711 w 9551192"/>
              <a:gd name="connsiteY68" fmla="*/ 2752724 h 3855243"/>
              <a:gd name="connsiteX69" fmla="*/ 8691561 w 9551192"/>
              <a:gd name="connsiteY69" fmla="*/ 2819399 h 3855243"/>
              <a:gd name="connsiteX70" fmla="*/ 8698705 w 9551192"/>
              <a:gd name="connsiteY70" fmla="*/ 2878930 h 3855243"/>
              <a:gd name="connsiteX71" fmla="*/ 8672511 w 9551192"/>
              <a:gd name="connsiteY71" fmla="*/ 2917030 h 3855243"/>
              <a:gd name="connsiteX72" fmla="*/ 8653461 w 9551192"/>
              <a:gd name="connsiteY72" fmla="*/ 2936080 h 3855243"/>
              <a:gd name="connsiteX73" fmla="*/ 8651080 w 9551192"/>
              <a:gd name="connsiteY73" fmla="*/ 3002755 h 3855243"/>
              <a:gd name="connsiteX74" fmla="*/ 8582024 w 9551192"/>
              <a:gd name="connsiteY74" fmla="*/ 3043237 h 3855243"/>
              <a:gd name="connsiteX75" fmla="*/ 8582024 w 9551192"/>
              <a:gd name="connsiteY75" fmla="*/ 3088480 h 3855243"/>
              <a:gd name="connsiteX76" fmla="*/ 8553449 w 9551192"/>
              <a:gd name="connsiteY76" fmla="*/ 3117055 h 3855243"/>
              <a:gd name="connsiteX77" fmla="*/ 8553449 w 9551192"/>
              <a:gd name="connsiteY77" fmla="*/ 3226593 h 3855243"/>
              <a:gd name="connsiteX78" fmla="*/ 8586786 w 9551192"/>
              <a:gd name="connsiteY78" fmla="*/ 3250405 h 3855243"/>
              <a:gd name="connsiteX79" fmla="*/ 8558211 w 9551192"/>
              <a:gd name="connsiteY79" fmla="*/ 3312318 h 3855243"/>
              <a:gd name="connsiteX80" fmla="*/ 8589167 w 9551192"/>
              <a:gd name="connsiteY80" fmla="*/ 3324224 h 3855243"/>
              <a:gd name="connsiteX81" fmla="*/ 8589167 w 9551192"/>
              <a:gd name="connsiteY81" fmla="*/ 3336130 h 3855243"/>
              <a:gd name="connsiteX82" fmla="*/ 8622505 w 9551192"/>
              <a:gd name="connsiteY82" fmla="*/ 3362324 h 3855243"/>
              <a:gd name="connsiteX83" fmla="*/ 8617742 w 9551192"/>
              <a:gd name="connsiteY83" fmla="*/ 3409949 h 3855243"/>
              <a:gd name="connsiteX84" fmla="*/ 8589167 w 9551192"/>
              <a:gd name="connsiteY84" fmla="*/ 3414712 h 3855243"/>
              <a:gd name="connsiteX85" fmla="*/ 8579642 w 9551192"/>
              <a:gd name="connsiteY85" fmla="*/ 3452812 h 3855243"/>
              <a:gd name="connsiteX86" fmla="*/ 8527255 w 9551192"/>
              <a:gd name="connsiteY86" fmla="*/ 3443287 h 3855243"/>
              <a:gd name="connsiteX87" fmla="*/ 8486774 w 9551192"/>
              <a:gd name="connsiteY87" fmla="*/ 3462337 h 3855243"/>
              <a:gd name="connsiteX88" fmla="*/ 8446292 w 9551192"/>
              <a:gd name="connsiteY88" fmla="*/ 3452812 h 3855243"/>
              <a:gd name="connsiteX89" fmla="*/ 8467724 w 9551192"/>
              <a:gd name="connsiteY89" fmla="*/ 3417093 h 3855243"/>
              <a:gd name="connsiteX90" fmla="*/ 8472486 w 9551192"/>
              <a:gd name="connsiteY90" fmla="*/ 3338512 h 3855243"/>
              <a:gd name="connsiteX91" fmla="*/ 8498680 w 9551192"/>
              <a:gd name="connsiteY91" fmla="*/ 3312318 h 3855243"/>
              <a:gd name="connsiteX92" fmla="*/ 8474867 w 9551192"/>
              <a:gd name="connsiteY92" fmla="*/ 3281362 h 3855243"/>
              <a:gd name="connsiteX93" fmla="*/ 8417717 w 9551192"/>
              <a:gd name="connsiteY93" fmla="*/ 3300412 h 3855243"/>
              <a:gd name="connsiteX94" fmla="*/ 8417717 w 9551192"/>
              <a:gd name="connsiteY94" fmla="*/ 3362324 h 3855243"/>
              <a:gd name="connsiteX95" fmla="*/ 8398667 w 9551192"/>
              <a:gd name="connsiteY95" fmla="*/ 3393280 h 3855243"/>
              <a:gd name="connsiteX96" fmla="*/ 8381999 w 9551192"/>
              <a:gd name="connsiteY96" fmla="*/ 3352799 h 3855243"/>
              <a:gd name="connsiteX97" fmla="*/ 8355805 w 9551192"/>
              <a:gd name="connsiteY97" fmla="*/ 3331368 h 3855243"/>
              <a:gd name="connsiteX98" fmla="*/ 8334374 w 9551192"/>
              <a:gd name="connsiteY98" fmla="*/ 3362324 h 3855243"/>
              <a:gd name="connsiteX99" fmla="*/ 8362949 w 9551192"/>
              <a:gd name="connsiteY99" fmla="*/ 3405187 h 3855243"/>
              <a:gd name="connsiteX100" fmla="*/ 8301036 w 9551192"/>
              <a:gd name="connsiteY100" fmla="*/ 3407568 h 3855243"/>
              <a:gd name="connsiteX101" fmla="*/ 8284367 w 9551192"/>
              <a:gd name="connsiteY101" fmla="*/ 3431380 h 3855243"/>
              <a:gd name="connsiteX102" fmla="*/ 8229599 w 9551192"/>
              <a:gd name="connsiteY102" fmla="*/ 3443287 h 3855243"/>
              <a:gd name="connsiteX103" fmla="*/ 8215311 w 9551192"/>
              <a:gd name="connsiteY103" fmla="*/ 3471862 h 3855243"/>
              <a:gd name="connsiteX104" fmla="*/ 8224836 w 9551192"/>
              <a:gd name="connsiteY104" fmla="*/ 3507580 h 3855243"/>
              <a:gd name="connsiteX105" fmla="*/ 8172449 w 9551192"/>
              <a:gd name="connsiteY105" fmla="*/ 3579018 h 3855243"/>
              <a:gd name="connsiteX106" fmla="*/ 8136730 w 9551192"/>
              <a:gd name="connsiteY106" fmla="*/ 3590924 h 3855243"/>
              <a:gd name="connsiteX107" fmla="*/ 8081961 w 9551192"/>
              <a:gd name="connsiteY107" fmla="*/ 3579018 h 3855243"/>
              <a:gd name="connsiteX108" fmla="*/ 8053386 w 9551192"/>
              <a:gd name="connsiteY108" fmla="*/ 3650455 h 3855243"/>
              <a:gd name="connsiteX109" fmla="*/ 8029574 w 9551192"/>
              <a:gd name="connsiteY109" fmla="*/ 3645693 h 3855243"/>
              <a:gd name="connsiteX110" fmla="*/ 7981949 w 9551192"/>
              <a:gd name="connsiteY110" fmla="*/ 3650455 h 3855243"/>
              <a:gd name="connsiteX111" fmla="*/ 7965280 w 9551192"/>
              <a:gd name="connsiteY111" fmla="*/ 3690937 h 3855243"/>
              <a:gd name="connsiteX112" fmla="*/ 7905749 w 9551192"/>
              <a:gd name="connsiteY112" fmla="*/ 3698080 h 3855243"/>
              <a:gd name="connsiteX113" fmla="*/ 7896224 w 9551192"/>
              <a:gd name="connsiteY113" fmla="*/ 3736180 h 3855243"/>
              <a:gd name="connsiteX114" fmla="*/ 7831930 w 9551192"/>
              <a:gd name="connsiteY114" fmla="*/ 3731418 h 3855243"/>
              <a:gd name="connsiteX115" fmla="*/ 7831930 w 9551192"/>
              <a:gd name="connsiteY115" fmla="*/ 3788568 h 3855243"/>
              <a:gd name="connsiteX116" fmla="*/ 7815261 w 9551192"/>
              <a:gd name="connsiteY116" fmla="*/ 3817143 h 3855243"/>
              <a:gd name="connsiteX117" fmla="*/ 7758111 w 9551192"/>
              <a:gd name="connsiteY117" fmla="*/ 3779043 h 3855243"/>
              <a:gd name="connsiteX118" fmla="*/ 7700961 w 9551192"/>
              <a:gd name="connsiteY118" fmla="*/ 3776662 h 3855243"/>
              <a:gd name="connsiteX119" fmla="*/ 7703342 w 9551192"/>
              <a:gd name="connsiteY119" fmla="*/ 3724274 h 3855243"/>
              <a:gd name="connsiteX120" fmla="*/ 7677149 w 9551192"/>
              <a:gd name="connsiteY120" fmla="*/ 3712368 h 3855243"/>
              <a:gd name="connsiteX121" fmla="*/ 7653336 w 9551192"/>
              <a:gd name="connsiteY121" fmla="*/ 3740943 h 3855243"/>
              <a:gd name="connsiteX122" fmla="*/ 7634286 w 9551192"/>
              <a:gd name="connsiteY122" fmla="*/ 3709987 h 3855243"/>
              <a:gd name="connsiteX123" fmla="*/ 7639049 w 9551192"/>
              <a:gd name="connsiteY123" fmla="*/ 3664743 h 3855243"/>
              <a:gd name="connsiteX124" fmla="*/ 7612855 w 9551192"/>
              <a:gd name="connsiteY124" fmla="*/ 3629024 h 3855243"/>
              <a:gd name="connsiteX125" fmla="*/ 7548561 w 9551192"/>
              <a:gd name="connsiteY125" fmla="*/ 3640930 h 3855243"/>
              <a:gd name="connsiteX126" fmla="*/ 7539036 w 9551192"/>
              <a:gd name="connsiteY126" fmla="*/ 3683793 h 3855243"/>
              <a:gd name="connsiteX127" fmla="*/ 7505699 w 9551192"/>
              <a:gd name="connsiteY127" fmla="*/ 3640930 h 3855243"/>
              <a:gd name="connsiteX128" fmla="*/ 7508080 w 9551192"/>
              <a:gd name="connsiteY128" fmla="*/ 3564730 h 3855243"/>
              <a:gd name="connsiteX129" fmla="*/ 7469980 w 9551192"/>
              <a:gd name="connsiteY129" fmla="*/ 3545680 h 3855243"/>
              <a:gd name="connsiteX130" fmla="*/ 7424736 w 9551192"/>
              <a:gd name="connsiteY130" fmla="*/ 3545680 h 3855243"/>
              <a:gd name="connsiteX131" fmla="*/ 7396161 w 9551192"/>
              <a:gd name="connsiteY131" fmla="*/ 3493293 h 3855243"/>
              <a:gd name="connsiteX132" fmla="*/ 7405686 w 9551192"/>
              <a:gd name="connsiteY132" fmla="*/ 3431380 h 3855243"/>
              <a:gd name="connsiteX133" fmla="*/ 7429499 w 9551192"/>
              <a:gd name="connsiteY133" fmla="*/ 3431380 h 3855243"/>
              <a:gd name="connsiteX134" fmla="*/ 7446167 w 9551192"/>
              <a:gd name="connsiteY134" fmla="*/ 3402805 h 3855243"/>
              <a:gd name="connsiteX135" fmla="*/ 7508080 w 9551192"/>
              <a:gd name="connsiteY135" fmla="*/ 3409949 h 3855243"/>
              <a:gd name="connsiteX136" fmla="*/ 7500936 w 9551192"/>
              <a:gd name="connsiteY136" fmla="*/ 3369468 h 3855243"/>
              <a:gd name="connsiteX137" fmla="*/ 7481886 w 9551192"/>
              <a:gd name="connsiteY137" fmla="*/ 3336130 h 3855243"/>
              <a:gd name="connsiteX138" fmla="*/ 7446167 w 9551192"/>
              <a:gd name="connsiteY138" fmla="*/ 3350418 h 3855243"/>
              <a:gd name="connsiteX139" fmla="*/ 7417592 w 9551192"/>
              <a:gd name="connsiteY139" fmla="*/ 3340893 h 3855243"/>
              <a:gd name="connsiteX140" fmla="*/ 7415211 w 9551192"/>
              <a:gd name="connsiteY140" fmla="*/ 3278980 h 3855243"/>
              <a:gd name="connsiteX141" fmla="*/ 7367586 w 9551192"/>
              <a:gd name="connsiteY141" fmla="*/ 3224212 h 3855243"/>
              <a:gd name="connsiteX142" fmla="*/ 7300161 w 9551192"/>
              <a:gd name="connsiteY142" fmla="*/ 3187767 h 3855243"/>
              <a:gd name="connsiteX143" fmla="*/ 7227092 w 9551192"/>
              <a:gd name="connsiteY143" fmla="*/ 3214687 h 3855243"/>
              <a:gd name="connsiteX144" fmla="*/ 7208042 w 9551192"/>
              <a:gd name="connsiteY144" fmla="*/ 3188493 h 3855243"/>
              <a:gd name="connsiteX145" fmla="*/ 7212805 w 9551192"/>
              <a:gd name="connsiteY145" fmla="*/ 3140868 h 3855243"/>
              <a:gd name="connsiteX146" fmla="*/ 7219949 w 9551192"/>
              <a:gd name="connsiteY146" fmla="*/ 3071812 h 3855243"/>
              <a:gd name="connsiteX147" fmla="*/ 7205661 w 9551192"/>
              <a:gd name="connsiteY147" fmla="*/ 2997993 h 3855243"/>
              <a:gd name="connsiteX148" fmla="*/ 7222330 w 9551192"/>
              <a:gd name="connsiteY148" fmla="*/ 2964655 h 3855243"/>
              <a:gd name="connsiteX149" fmla="*/ 7248524 w 9551192"/>
              <a:gd name="connsiteY149" fmla="*/ 2912268 h 3855243"/>
              <a:gd name="connsiteX150" fmla="*/ 7286624 w 9551192"/>
              <a:gd name="connsiteY150" fmla="*/ 2902743 h 3855243"/>
              <a:gd name="connsiteX151" fmla="*/ 7327105 w 9551192"/>
              <a:gd name="connsiteY151" fmla="*/ 2871787 h 3855243"/>
              <a:gd name="connsiteX152" fmla="*/ 7331867 w 9551192"/>
              <a:gd name="connsiteY152" fmla="*/ 2840830 h 3855243"/>
              <a:gd name="connsiteX153" fmla="*/ 7353299 w 9551192"/>
              <a:gd name="connsiteY153" fmla="*/ 2764630 h 3855243"/>
              <a:gd name="connsiteX154" fmla="*/ 7419974 w 9551192"/>
              <a:gd name="connsiteY154" fmla="*/ 2733674 h 3855243"/>
              <a:gd name="connsiteX155" fmla="*/ 7417592 w 9551192"/>
              <a:gd name="connsiteY155" fmla="*/ 2650330 h 3855243"/>
              <a:gd name="connsiteX156" fmla="*/ 7377111 w 9551192"/>
              <a:gd name="connsiteY156" fmla="*/ 2614612 h 3855243"/>
              <a:gd name="connsiteX157" fmla="*/ 7377111 w 9551192"/>
              <a:gd name="connsiteY157" fmla="*/ 2586037 h 3855243"/>
              <a:gd name="connsiteX158" fmla="*/ 7367586 w 9551192"/>
              <a:gd name="connsiteY158" fmla="*/ 2547937 h 3855243"/>
              <a:gd name="connsiteX159" fmla="*/ 7319961 w 9551192"/>
              <a:gd name="connsiteY159" fmla="*/ 2445543 h 3855243"/>
              <a:gd name="connsiteX160" fmla="*/ 7319961 w 9551192"/>
              <a:gd name="connsiteY160" fmla="*/ 2343149 h 3855243"/>
              <a:gd name="connsiteX161" fmla="*/ 7296149 w 9551192"/>
              <a:gd name="connsiteY161" fmla="*/ 2281237 h 3855243"/>
              <a:gd name="connsiteX162" fmla="*/ 7319961 w 9551192"/>
              <a:gd name="connsiteY162" fmla="*/ 2231230 h 3855243"/>
              <a:gd name="connsiteX163" fmla="*/ 7386636 w 9551192"/>
              <a:gd name="connsiteY163" fmla="*/ 2283618 h 3855243"/>
              <a:gd name="connsiteX164" fmla="*/ 7400924 w 9551192"/>
              <a:gd name="connsiteY164" fmla="*/ 2252662 h 3855243"/>
              <a:gd name="connsiteX165" fmla="*/ 7358061 w 9551192"/>
              <a:gd name="connsiteY165" fmla="*/ 2197893 h 3855243"/>
              <a:gd name="connsiteX166" fmla="*/ 7327105 w 9551192"/>
              <a:gd name="connsiteY166" fmla="*/ 2109787 h 3855243"/>
              <a:gd name="connsiteX167" fmla="*/ 7422355 w 9551192"/>
              <a:gd name="connsiteY167" fmla="*/ 2066924 h 3855243"/>
              <a:gd name="connsiteX168" fmla="*/ 7405686 w 9551192"/>
              <a:gd name="connsiteY168" fmla="*/ 2016918 h 3855243"/>
              <a:gd name="connsiteX169" fmla="*/ 7360442 w 9551192"/>
              <a:gd name="connsiteY169" fmla="*/ 2009774 h 3855243"/>
              <a:gd name="connsiteX170" fmla="*/ 7350917 w 9551192"/>
              <a:gd name="connsiteY170" fmla="*/ 1983580 h 3855243"/>
              <a:gd name="connsiteX171" fmla="*/ 7303292 w 9551192"/>
              <a:gd name="connsiteY171" fmla="*/ 1983580 h 3855243"/>
              <a:gd name="connsiteX172" fmla="*/ 7286624 w 9551192"/>
              <a:gd name="connsiteY172" fmla="*/ 1952624 h 3855243"/>
              <a:gd name="connsiteX173" fmla="*/ 7315199 w 9551192"/>
              <a:gd name="connsiteY173" fmla="*/ 1916905 h 3855243"/>
              <a:gd name="connsiteX174" fmla="*/ 7303292 w 9551192"/>
              <a:gd name="connsiteY174" fmla="*/ 1838324 h 3855243"/>
              <a:gd name="connsiteX175" fmla="*/ 7360442 w 9551192"/>
              <a:gd name="connsiteY175" fmla="*/ 1757362 h 3855243"/>
              <a:gd name="connsiteX176" fmla="*/ 7398542 w 9551192"/>
              <a:gd name="connsiteY176" fmla="*/ 1766887 h 3855243"/>
              <a:gd name="connsiteX177" fmla="*/ 7486649 w 9551192"/>
              <a:gd name="connsiteY177" fmla="*/ 1662112 h 3855243"/>
              <a:gd name="connsiteX178" fmla="*/ 7454097 w 9551192"/>
              <a:gd name="connsiteY178" fmla="*/ 1576083 h 3855243"/>
              <a:gd name="connsiteX179" fmla="*/ 7453311 w 9551192"/>
              <a:gd name="connsiteY179" fmla="*/ 1576387 h 3855243"/>
              <a:gd name="connsiteX180" fmla="*/ 7417592 w 9551192"/>
              <a:gd name="connsiteY180" fmla="*/ 1493043 h 3855243"/>
              <a:gd name="connsiteX181" fmla="*/ 7408067 w 9551192"/>
              <a:gd name="connsiteY181" fmla="*/ 1414462 h 3855243"/>
              <a:gd name="connsiteX182" fmla="*/ 7381874 w 9551192"/>
              <a:gd name="connsiteY182" fmla="*/ 1409699 h 3855243"/>
              <a:gd name="connsiteX183" fmla="*/ 7339011 w 9551192"/>
              <a:gd name="connsiteY183" fmla="*/ 1262062 h 3855243"/>
              <a:gd name="connsiteX184" fmla="*/ 7343774 w 9551192"/>
              <a:gd name="connsiteY184" fmla="*/ 1204912 h 3855243"/>
              <a:gd name="connsiteX185" fmla="*/ 7384255 w 9551192"/>
              <a:gd name="connsiteY185" fmla="*/ 1240630 h 3855243"/>
              <a:gd name="connsiteX186" fmla="*/ 7410449 w 9551192"/>
              <a:gd name="connsiteY186" fmla="*/ 1240630 h 3855243"/>
              <a:gd name="connsiteX187" fmla="*/ 7410449 w 9551192"/>
              <a:gd name="connsiteY187" fmla="*/ 1171574 h 3855243"/>
              <a:gd name="connsiteX188" fmla="*/ 7381874 w 9551192"/>
              <a:gd name="connsiteY188" fmla="*/ 1147762 h 3855243"/>
              <a:gd name="connsiteX189" fmla="*/ 7389017 w 9551192"/>
              <a:gd name="connsiteY189" fmla="*/ 1069180 h 3855243"/>
              <a:gd name="connsiteX190" fmla="*/ 7434261 w 9551192"/>
              <a:gd name="connsiteY190" fmla="*/ 1007268 h 3855243"/>
              <a:gd name="connsiteX191" fmla="*/ 7429499 w 9551192"/>
              <a:gd name="connsiteY191" fmla="*/ 938212 h 3855243"/>
              <a:gd name="connsiteX192" fmla="*/ 7477124 w 9551192"/>
              <a:gd name="connsiteY192" fmla="*/ 852487 h 3855243"/>
              <a:gd name="connsiteX193" fmla="*/ 7596186 w 9551192"/>
              <a:gd name="connsiteY193" fmla="*/ 897730 h 3855243"/>
              <a:gd name="connsiteX194" fmla="*/ 7596186 w 9551192"/>
              <a:gd name="connsiteY194" fmla="*/ 873918 h 3855243"/>
              <a:gd name="connsiteX195" fmla="*/ 7710486 w 9551192"/>
              <a:gd name="connsiteY195" fmla="*/ 866774 h 3855243"/>
              <a:gd name="connsiteX196" fmla="*/ 7743824 w 9551192"/>
              <a:gd name="connsiteY196" fmla="*/ 892968 h 3855243"/>
              <a:gd name="connsiteX197" fmla="*/ 7786686 w 9551192"/>
              <a:gd name="connsiteY197" fmla="*/ 892968 h 3855243"/>
              <a:gd name="connsiteX198" fmla="*/ 7820024 w 9551192"/>
              <a:gd name="connsiteY198" fmla="*/ 923924 h 3855243"/>
              <a:gd name="connsiteX199" fmla="*/ 7872411 w 9551192"/>
              <a:gd name="connsiteY199" fmla="*/ 900112 h 3855243"/>
              <a:gd name="connsiteX200" fmla="*/ 7981949 w 9551192"/>
              <a:gd name="connsiteY200" fmla="*/ 866774 h 3855243"/>
              <a:gd name="connsiteX201" fmla="*/ 8017667 w 9551192"/>
              <a:gd name="connsiteY201" fmla="*/ 883443 h 3855243"/>
              <a:gd name="connsiteX202" fmla="*/ 8051005 w 9551192"/>
              <a:gd name="connsiteY202" fmla="*/ 854868 h 3855243"/>
              <a:gd name="connsiteX203" fmla="*/ 8072436 w 9551192"/>
              <a:gd name="connsiteY203" fmla="*/ 914399 h 3855243"/>
              <a:gd name="connsiteX204" fmla="*/ 8117680 w 9551192"/>
              <a:gd name="connsiteY204" fmla="*/ 873918 h 3855243"/>
              <a:gd name="connsiteX205" fmla="*/ 8086724 w 9551192"/>
              <a:gd name="connsiteY205" fmla="*/ 800099 h 3855243"/>
              <a:gd name="connsiteX206" fmla="*/ 8122442 w 9551192"/>
              <a:gd name="connsiteY206" fmla="*/ 766762 h 3855243"/>
              <a:gd name="connsiteX207" fmla="*/ 8122442 w 9551192"/>
              <a:gd name="connsiteY207" fmla="*/ 750093 h 3855243"/>
              <a:gd name="connsiteX208" fmla="*/ 8158161 w 9551192"/>
              <a:gd name="connsiteY208" fmla="*/ 714374 h 3855243"/>
              <a:gd name="connsiteX209" fmla="*/ 8160542 w 9551192"/>
              <a:gd name="connsiteY209" fmla="*/ 678655 h 3855243"/>
              <a:gd name="connsiteX210" fmla="*/ 8072436 w 9551192"/>
              <a:gd name="connsiteY210" fmla="*/ 654843 h 3855243"/>
              <a:gd name="connsiteX211" fmla="*/ 8074817 w 9551192"/>
              <a:gd name="connsiteY211" fmla="*/ 692943 h 3855243"/>
              <a:gd name="connsiteX212" fmla="*/ 8039099 w 9551192"/>
              <a:gd name="connsiteY212" fmla="*/ 690562 h 3855243"/>
              <a:gd name="connsiteX213" fmla="*/ 8022430 w 9551192"/>
              <a:gd name="connsiteY213" fmla="*/ 611980 h 3855243"/>
              <a:gd name="connsiteX214" fmla="*/ 7941467 w 9551192"/>
              <a:gd name="connsiteY214" fmla="*/ 507205 h 3855243"/>
              <a:gd name="connsiteX215" fmla="*/ 7905749 w 9551192"/>
              <a:gd name="connsiteY215" fmla="*/ 502443 h 3855243"/>
              <a:gd name="connsiteX216" fmla="*/ 7784305 w 9551192"/>
              <a:gd name="connsiteY216" fmla="*/ 319087 h 3855243"/>
              <a:gd name="connsiteX217" fmla="*/ 7443786 w 9551192"/>
              <a:gd name="connsiteY217" fmla="*/ 145255 h 3855243"/>
              <a:gd name="connsiteX218" fmla="*/ 7005636 w 9551192"/>
              <a:gd name="connsiteY218" fmla="*/ 69056 h 3855243"/>
              <a:gd name="connsiteX219" fmla="*/ 6967536 w 9551192"/>
              <a:gd name="connsiteY219" fmla="*/ 45243 h 3855243"/>
              <a:gd name="connsiteX220" fmla="*/ 6960392 w 9551192"/>
              <a:gd name="connsiteY220" fmla="*/ 16669 h 3855243"/>
              <a:gd name="connsiteX221" fmla="*/ 6919911 w 9551192"/>
              <a:gd name="connsiteY221" fmla="*/ 0 h 3855243"/>
              <a:gd name="connsiteX222" fmla="*/ 6898480 w 9551192"/>
              <a:gd name="connsiteY222" fmla="*/ 9524 h 3855243"/>
              <a:gd name="connsiteX223" fmla="*/ 6948486 w 9551192"/>
              <a:gd name="connsiteY223" fmla="*/ 80962 h 3855243"/>
              <a:gd name="connsiteX224" fmla="*/ 6612730 w 9551192"/>
              <a:gd name="connsiteY224" fmla="*/ 214312 h 3855243"/>
              <a:gd name="connsiteX225" fmla="*/ 6424611 w 9551192"/>
              <a:gd name="connsiteY225" fmla="*/ 211931 h 3855243"/>
              <a:gd name="connsiteX226" fmla="*/ 6241255 w 9551192"/>
              <a:gd name="connsiteY226" fmla="*/ 247649 h 3855243"/>
              <a:gd name="connsiteX227" fmla="*/ 6224586 w 9551192"/>
              <a:gd name="connsiteY227" fmla="*/ 276224 h 3855243"/>
              <a:gd name="connsiteX228" fmla="*/ 6143624 w 9551192"/>
              <a:gd name="connsiteY228" fmla="*/ 304800 h 3855243"/>
              <a:gd name="connsiteX229" fmla="*/ 6088855 w 9551192"/>
              <a:gd name="connsiteY229" fmla="*/ 523874 h 3855243"/>
              <a:gd name="connsiteX230" fmla="*/ 6050755 w 9551192"/>
              <a:gd name="connsiteY230" fmla="*/ 597693 h 3855243"/>
              <a:gd name="connsiteX231" fmla="*/ 5938836 w 9551192"/>
              <a:gd name="connsiteY231" fmla="*/ 685799 h 3855243"/>
              <a:gd name="connsiteX232" fmla="*/ 5960267 w 9551192"/>
              <a:gd name="connsiteY232" fmla="*/ 716755 h 3855243"/>
              <a:gd name="connsiteX233" fmla="*/ 5962649 w 9551192"/>
              <a:gd name="connsiteY233" fmla="*/ 733424 h 3855243"/>
              <a:gd name="connsiteX234" fmla="*/ 5929311 w 9551192"/>
              <a:gd name="connsiteY234" fmla="*/ 752474 h 3855243"/>
              <a:gd name="connsiteX235" fmla="*/ 5869780 w 9551192"/>
              <a:gd name="connsiteY235" fmla="*/ 723899 h 3855243"/>
              <a:gd name="connsiteX236" fmla="*/ 5857874 w 9551192"/>
              <a:gd name="connsiteY236" fmla="*/ 742949 h 3855243"/>
              <a:gd name="connsiteX237" fmla="*/ 5876924 w 9551192"/>
              <a:gd name="connsiteY237" fmla="*/ 785812 h 3855243"/>
              <a:gd name="connsiteX238" fmla="*/ 5869780 w 9551192"/>
              <a:gd name="connsiteY238" fmla="*/ 795337 h 3855243"/>
              <a:gd name="connsiteX239" fmla="*/ 5829299 w 9551192"/>
              <a:gd name="connsiteY239" fmla="*/ 776287 h 3855243"/>
              <a:gd name="connsiteX240" fmla="*/ 5829299 w 9551192"/>
              <a:gd name="connsiteY240" fmla="*/ 812005 h 3855243"/>
              <a:gd name="connsiteX241" fmla="*/ 5805486 w 9551192"/>
              <a:gd name="connsiteY241" fmla="*/ 788193 h 3855243"/>
              <a:gd name="connsiteX242" fmla="*/ 5778425 w 9551192"/>
              <a:gd name="connsiteY242" fmla="*/ 813224 h 3855243"/>
              <a:gd name="connsiteX243" fmla="*/ 5791199 w 9551192"/>
              <a:gd name="connsiteY243" fmla="*/ 812005 h 3855243"/>
              <a:gd name="connsiteX244" fmla="*/ 5819774 w 9551192"/>
              <a:gd name="connsiteY244" fmla="*/ 857249 h 3855243"/>
              <a:gd name="connsiteX245" fmla="*/ 5817392 w 9551192"/>
              <a:gd name="connsiteY245" fmla="*/ 881062 h 3855243"/>
              <a:gd name="connsiteX246" fmla="*/ 5774530 w 9551192"/>
              <a:gd name="connsiteY246" fmla="*/ 890587 h 3855243"/>
              <a:gd name="connsiteX247" fmla="*/ 5800724 w 9551192"/>
              <a:gd name="connsiteY247" fmla="*/ 923924 h 3855243"/>
              <a:gd name="connsiteX248" fmla="*/ 5803105 w 9551192"/>
              <a:gd name="connsiteY248" fmla="*/ 978693 h 3855243"/>
              <a:gd name="connsiteX249" fmla="*/ 5803105 w 9551192"/>
              <a:gd name="connsiteY249" fmla="*/ 1047749 h 3855243"/>
              <a:gd name="connsiteX250" fmla="*/ 5824536 w 9551192"/>
              <a:gd name="connsiteY250" fmla="*/ 1088230 h 3855243"/>
              <a:gd name="connsiteX251" fmla="*/ 5831680 w 9551192"/>
              <a:gd name="connsiteY251" fmla="*/ 1114424 h 3855243"/>
              <a:gd name="connsiteX252" fmla="*/ 5876924 w 9551192"/>
              <a:gd name="connsiteY252" fmla="*/ 1109662 h 3855243"/>
              <a:gd name="connsiteX253" fmla="*/ 5876924 w 9551192"/>
              <a:gd name="connsiteY253" fmla="*/ 1050130 h 3855243"/>
              <a:gd name="connsiteX254" fmla="*/ 5850730 w 9551192"/>
              <a:gd name="connsiteY254" fmla="*/ 1014412 h 3855243"/>
              <a:gd name="connsiteX255" fmla="*/ 5865017 w 9551192"/>
              <a:gd name="connsiteY255" fmla="*/ 997743 h 3855243"/>
              <a:gd name="connsiteX256" fmla="*/ 5855492 w 9551192"/>
              <a:gd name="connsiteY256" fmla="*/ 947737 h 3855243"/>
              <a:gd name="connsiteX257" fmla="*/ 5860255 w 9551192"/>
              <a:gd name="connsiteY257" fmla="*/ 914399 h 3855243"/>
              <a:gd name="connsiteX258" fmla="*/ 5960267 w 9551192"/>
              <a:gd name="connsiteY258" fmla="*/ 919162 h 3855243"/>
              <a:gd name="connsiteX259" fmla="*/ 6005511 w 9551192"/>
              <a:gd name="connsiteY259" fmla="*/ 973930 h 3855243"/>
              <a:gd name="connsiteX260" fmla="*/ 5972174 w 9551192"/>
              <a:gd name="connsiteY260" fmla="*/ 1092993 h 3855243"/>
              <a:gd name="connsiteX261" fmla="*/ 5872161 w 9551192"/>
              <a:gd name="connsiteY261" fmla="*/ 1195387 h 3855243"/>
              <a:gd name="connsiteX262" fmla="*/ 5638799 w 9551192"/>
              <a:gd name="connsiteY262" fmla="*/ 1323974 h 3855243"/>
              <a:gd name="connsiteX263" fmla="*/ 5300661 w 9551192"/>
              <a:gd name="connsiteY263" fmla="*/ 1423987 h 3855243"/>
              <a:gd name="connsiteX264" fmla="*/ 5274467 w 9551192"/>
              <a:gd name="connsiteY264" fmla="*/ 1493043 h 3855243"/>
              <a:gd name="connsiteX265" fmla="*/ 5107780 w 9551192"/>
              <a:gd name="connsiteY265" fmla="*/ 1550193 h 3855243"/>
              <a:gd name="connsiteX266" fmla="*/ 4998242 w 9551192"/>
              <a:gd name="connsiteY266" fmla="*/ 1621630 h 3855243"/>
              <a:gd name="connsiteX267" fmla="*/ 4969667 w 9551192"/>
              <a:gd name="connsiteY267" fmla="*/ 1738312 h 3855243"/>
              <a:gd name="connsiteX268" fmla="*/ 4905374 w 9551192"/>
              <a:gd name="connsiteY268" fmla="*/ 1814512 h 3855243"/>
              <a:gd name="connsiteX269" fmla="*/ 4905374 w 9551192"/>
              <a:gd name="connsiteY269" fmla="*/ 1883568 h 3855243"/>
              <a:gd name="connsiteX270" fmla="*/ 4831555 w 9551192"/>
              <a:gd name="connsiteY270" fmla="*/ 1919287 h 3855243"/>
              <a:gd name="connsiteX271" fmla="*/ 4831555 w 9551192"/>
              <a:gd name="connsiteY271" fmla="*/ 2021680 h 3855243"/>
              <a:gd name="connsiteX272" fmla="*/ 4819649 w 9551192"/>
              <a:gd name="connsiteY272" fmla="*/ 2064543 h 3855243"/>
              <a:gd name="connsiteX273" fmla="*/ 4905374 w 9551192"/>
              <a:gd name="connsiteY273" fmla="*/ 2131218 h 3855243"/>
              <a:gd name="connsiteX274" fmla="*/ 4893467 w 9551192"/>
              <a:gd name="connsiteY274" fmla="*/ 2228849 h 3855243"/>
              <a:gd name="connsiteX275" fmla="*/ 4884980 w 9551192"/>
              <a:gd name="connsiteY275" fmla="*/ 2235234 h 3855243"/>
              <a:gd name="connsiteX276" fmla="*/ 4705349 w 9551192"/>
              <a:gd name="connsiteY276" fmla="*/ 2543174 h 3855243"/>
              <a:gd name="connsiteX277" fmla="*/ 4679155 w 9551192"/>
              <a:gd name="connsiteY277" fmla="*/ 2557462 h 3855243"/>
              <a:gd name="connsiteX278" fmla="*/ 4629149 w 9551192"/>
              <a:gd name="connsiteY278" fmla="*/ 2536030 h 3855243"/>
              <a:gd name="connsiteX279" fmla="*/ 4610099 w 9551192"/>
              <a:gd name="connsiteY279" fmla="*/ 2564605 h 3855243"/>
              <a:gd name="connsiteX280" fmla="*/ 4641055 w 9551192"/>
              <a:gd name="connsiteY280" fmla="*/ 2588418 h 3855243"/>
              <a:gd name="connsiteX281" fmla="*/ 4681536 w 9551192"/>
              <a:gd name="connsiteY281" fmla="*/ 2588418 h 3855243"/>
              <a:gd name="connsiteX282" fmla="*/ 4686299 w 9551192"/>
              <a:gd name="connsiteY282" fmla="*/ 2609849 h 3855243"/>
              <a:gd name="connsiteX283" fmla="*/ 4652961 w 9551192"/>
              <a:gd name="connsiteY283" fmla="*/ 2636043 h 3855243"/>
              <a:gd name="connsiteX284" fmla="*/ 4624386 w 9551192"/>
              <a:gd name="connsiteY284" fmla="*/ 2681287 h 3855243"/>
              <a:gd name="connsiteX285" fmla="*/ 4491036 w 9551192"/>
              <a:gd name="connsiteY285" fmla="*/ 2738437 h 3855243"/>
              <a:gd name="connsiteX286" fmla="*/ 4231480 w 9551192"/>
              <a:gd name="connsiteY286" fmla="*/ 2952749 h 3855243"/>
              <a:gd name="connsiteX287" fmla="*/ 4195761 w 9551192"/>
              <a:gd name="connsiteY287" fmla="*/ 3071812 h 3855243"/>
              <a:gd name="connsiteX288" fmla="*/ 4140992 w 9551192"/>
              <a:gd name="connsiteY288" fmla="*/ 3205162 h 3855243"/>
              <a:gd name="connsiteX289" fmla="*/ 4074317 w 9551192"/>
              <a:gd name="connsiteY289" fmla="*/ 3355180 h 3855243"/>
              <a:gd name="connsiteX290" fmla="*/ 4071936 w 9551192"/>
              <a:gd name="connsiteY290" fmla="*/ 3548062 h 3855243"/>
              <a:gd name="connsiteX291" fmla="*/ 4148136 w 9551192"/>
              <a:gd name="connsiteY291" fmla="*/ 3669505 h 3855243"/>
              <a:gd name="connsiteX292" fmla="*/ 4169567 w 9551192"/>
              <a:gd name="connsiteY292" fmla="*/ 3671887 h 3855243"/>
              <a:gd name="connsiteX293" fmla="*/ 4186236 w 9551192"/>
              <a:gd name="connsiteY293" fmla="*/ 3698080 h 3855243"/>
              <a:gd name="connsiteX294" fmla="*/ 4288630 w 9551192"/>
              <a:gd name="connsiteY294" fmla="*/ 3757612 h 3855243"/>
              <a:gd name="connsiteX295" fmla="*/ 4319586 w 9551192"/>
              <a:gd name="connsiteY295" fmla="*/ 3802855 h 3855243"/>
              <a:gd name="connsiteX296" fmla="*/ 4262436 w 9551192"/>
              <a:gd name="connsiteY296" fmla="*/ 3855243 h 3855243"/>
              <a:gd name="connsiteX297" fmla="*/ 4114799 w 9551192"/>
              <a:gd name="connsiteY297" fmla="*/ 3812380 h 3855243"/>
              <a:gd name="connsiteX298" fmla="*/ 4060030 w 9551192"/>
              <a:gd name="connsiteY298" fmla="*/ 3819524 h 3855243"/>
              <a:gd name="connsiteX299" fmla="*/ 4010024 w 9551192"/>
              <a:gd name="connsiteY299" fmla="*/ 3776662 h 3855243"/>
              <a:gd name="connsiteX300" fmla="*/ 3910012 w 9551192"/>
              <a:gd name="connsiteY300" fmla="*/ 3745705 h 3855243"/>
              <a:gd name="connsiteX301" fmla="*/ 3745706 w 9551192"/>
              <a:gd name="connsiteY301" fmla="*/ 3659980 h 3855243"/>
              <a:gd name="connsiteX302" fmla="*/ 3336131 w 9551192"/>
              <a:gd name="connsiteY302" fmla="*/ 3493293 h 3855243"/>
              <a:gd name="connsiteX303" fmla="*/ 2901182 w 9551192"/>
              <a:gd name="connsiteY303" fmla="*/ 3385097 h 3855243"/>
              <a:gd name="connsiteX304" fmla="*/ 2793206 w 9551192"/>
              <a:gd name="connsiteY304" fmla="*/ 3369468 h 3855243"/>
              <a:gd name="connsiteX305" fmla="*/ 2578893 w 9551192"/>
              <a:gd name="connsiteY305" fmla="*/ 3343274 h 3855243"/>
              <a:gd name="connsiteX306" fmla="*/ 2419350 w 9551192"/>
              <a:gd name="connsiteY306" fmla="*/ 3364705 h 3855243"/>
              <a:gd name="connsiteX307" fmla="*/ 2386012 w 9551192"/>
              <a:gd name="connsiteY307" fmla="*/ 3331368 h 3855243"/>
              <a:gd name="connsiteX308" fmla="*/ 2357437 w 9551192"/>
              <a:gd name="connsiteY308" fmla="*/ 3331368 h 3855243"/>
              <a:gd name="connsiteX309" fmla="*/ 2371725 w 9551192"/>
              <a:gd name="connsiteY309" fmla="*/ 3376612 h 3855243"/>
              <a:gd name="connsiteX310" fmla="*/ 2221706 w 9551192"/>
              <a:gd name="connsiteY310" fmla="*/ 3393280 h 3855243"/>
              <a:gd name="connsiteX311" fmla="*/ 1838325 w 9551192"/>
              <a:gd name="connsiteY311" fmla="*/ 3500437 h 3855243"/>
              <a:gd name="connsiteX312" fmla="*/ 1733550 w 9551192"/>
              <a:gd name="connsiteY312" fmla="*/ 3483768 h 3855243"/>
              <a:gd name="connsiteX313" fmla="*/ 1666875 w 9551192"/>
              <a:gd name="connsiteY313" fmla="*/ 3488530 h 3855243"/>
              <a:gd name="connsiteX314" fmla="*/ 1419225 w 9551192"/>
              <a:gd name="connsiteY314" fmla="*/ 3395662 h 3855243"/>
              <a:gd name="connsiteX315" fmla="*/ 942975 w 9551192"/>
              <a:gd name="connsiteY315" fmla="*/ 3298030 h 3855243"/>
              <a:gd name="connsiteX316" fmla="*/ 664368 w 9551192"/>
              <a:gd name="connsiteY316" fmla="*/ 3286124 h 3855243"/>
              <a:gd name="connsiteX317" fmla="*/ 650081 w 9551192"/>
              <a:gd name="connsiteY317" fmla="*/ 3262312 h 3855243"/>
              <a:gd name="connsiteX318" fmla="*/ 714375 w 9551192"/>
              <a:gd name="connsiteY318" fmla="*/ 3248024 h 3855243"/>
              <a:gd name="connsiteX319" fmla="*/ 735806 w 9551192"/>
              <a:gd name="connsiteY319" fmla="*/ 3171824 h 3855243"/>
              <a:gd name="connsiteX320" fmla="*/ 800100 w 9551192"/>
              <a:gd name="connsiteY320" fmla="*/ 3150393 h 3855243"/>
              <a:gd name="connsiteX321" fmla="*/ 742950 w 9551192"/>
              <a:gd name="connsiteY321" fmla="*/ 3095624 h 3855243"/>
              <a:gd name="connsiteX322" fmla="*/ 747712 w 9551192"/>
              <a:gd name="connsiteY322" fmla="*/ 3057524 h 3855243"/>
              <a:gd name="connsiteX323" fmla="*/ 773906 w 9551192"/>
              <a:gd name="connsiteY323" fmla="*/ 3028949 h 3855243"/>
              <a:gd name="connsiteX324" fmla="*/ 819150 w 9551192"/>
              <a:gd name="connsiteY324" fmla="*/ 2931318 h 3855243"/>
              <a:gd name="connsiteX325" fmla="*/ 902493 w 9551192"/>
              <a:gd name="connsiteY325" fmla="*/ 2897980 h 3855243"/>
              <a:gd name="connsiteX326" fmla="*/ 900112 w 9551192"/>
              <a:gd name="connsiteY326" fmla="*/ 2871787 h 3855243"/>
              <a:gd name="connsiteX327" fmla="*/ 866775 w 9551192"/>
              <a:gd name="connsiteY327" fmla="*/ 2845593 h 3855243"/>
              <a:gd name="connsiteX328" fmla="*/ 866775 w 9551192"/>
              <a:gd name="connsiteY328" fmla="*/ 2814637 h 3855243"/>
              <a:gd name="connsiteX329" fmla="*/ 959643 w 9551192"/>
              <a:gd name="connsiteY329" fmla="*/ 2728912 h 3855243"/>
              <a:gd name="connsiteX330" fmla="*/ 959643 w 9551192"/>
              <a:gd name="connsiteY330" fmla="*/ 2700337 h 3855243"/>
              <a:gd name="connsiteX331" fmla="*/ 828675 w 9551192"/>
              <a:gd name="connsiteY331" fmla="*/ 2759868 h 3855243"/>
              <a:gd name="connsiteX332" fmla="*/ 795337 w 9551192"/>
              <a:gd name="connsiteY332" fmla="*/ 2881312 h 3855243"/>
              <a:gd name="connsiteX333" fmla="*/ 776287 w 9551192"/>
              <a:gd name="connsiteY333" fmla="*/ 2888455 h 3855243"/>
              <a:gd name="connsiteX334" fmla="*/ 731043 w 9551192"/>
              <a:gd name="connsiteY334" fmla="*/ 2857499 h 3855243"/>
              <a:gd name="connsiteX335" fmla="*/ 700087 w 9551192"/>
              <a:gd name="connsiteY335" fmla="*/ 2947987 h 3855243"/>
              <a:gd name="connsiteX336" fmla="*/ 709612 w 9551192"/>
              <a:gd name="connsiteY336" fmla="*/ 2978943 h 3855243"/>
              <a:gd name="connsiteX337" fmla="*/ 683418 w 9551192"/>
              <a:gd name="connsiteY337" fmla="*/ 3040855 h 3855243"/>
              <a:gd name="connsiteX338" fmla="*/ 666750 w 9551192"/>
              <a:gd name="connsiteY338" fmla="*/ 3040855 h 3855243"/>
              <a:gd name="connsiteX339" fmla="*/ 647700 w 9551192"/>
              <a:gd name="connsiteY339" fmla="*/ 2981324 h 3855243"/>
              <a:gd name="connsiteX340" fmla="*/ 626268 w 9551192"/>
              <a:gd name="connsiteY340" fmla="*/ 2986087 h 3855243"/>
              <a:gd name="connsiteX341" fmla="*/ 602456 w 9551192"/>
              <a:gd name="connsiteY341" fmla="*/ 3050380 h 3855243"/>
              <a:gd name="connsiteX342" fmla="*/ 583406 w 9551192"/>
              <a:gd name="connsiteY342" fmla="*/ 3033712 h 3855243"/>
              <a:gd name="connsiteX343" fmla="*/ 650081 w 9551192"/>
              <a:gd name="connsiteY343" fmla="*/ 2767012 h 3855243"/>
              <a:gd name="connsiteX344" fmla="*/ 695325 w 9551192"/>
              <a:gd name="connsiteY344" fmla="*/ 2726530 h 3855243"/>
              <a:gd name="connsiteX345" fmla="*/ 723900 w 9551192"/>
              <a:gd name="connsiteY345" fmla="*/ 2674143 h 3855243"/>
              <a:gd name="connsiteX346" fmla="*/ 745331 w 9551192"/>
              <a:gd name="connsiteY346" fmla="*/ 2659855 h 3855243"/>
              <a:gd name="connsiteX347" fmla="*/ 800100 w 9551192"/>
              <a:gd name="connsiteY347" fmla="*/ 2678905 h 3855243"/>
              <a:gd name="connsiteX348" fmla="*/ 807243 w 9551192"/>
              <a:gd name="connsiteY348" fmla="*/ 2674143 h 3855243"/>
              <a:gd name="connsiteX349" fmla="*/ 823912 w 9551192"/>
              <a:gd name="connsiteY349" fmla="*/ 2645568 h 3855243"/>
              <a:gd name="connsiteX350" fmla="*/ 766762 w 9551192"/>
              <a:gd name="connsiteY350" fmla="*/ 2638424 h 3855243"/>
              <a:gd name="connsiteX351" fmla="*/ 766762 w 9551192"/>
              <a:gd name="connsiteY351" fmla="*/ 2612230 h 3855243"/>
              <a:gd name="connsiteX352" fmla="*/ 745331 w 9551192"/>
              <a:gd name="connsiteY352" fmla="*/ 2566987 h 3855243"/>
              <a:gd name="connsiteX353" fmla="*/ 702468 w 9551192"/>
              <a:gd name="connsiteY353" fmla="*/ 2555080 h 3855243"/>
              <a:gd name="connsiteX354" fmla="*/ 707231 w 9551192"/>
              <a:gd name="connsiteY354" fmla="*/ 2536030 h 3855243"/>
              <a:gd name="connsiteX355" fmla="*/ 645318 w 9551192"/>
              <a:gd name="connsiteY355" fmla="*/ 2507455 h 3855243"/>
              <a:gd name="connsiteX356" fmla="*/ 600075 w 9551192"/>
              <a:gd name="connsiteY356" fmla="*/ 2538412 h 3855243"/>
              <a:gd name="connsiteX357" fmla="*/ 569118 w 9551192"/>
              <a:gd name="connsiteY357" fmla="*/ 2519362 h 3855243"/>
              <a:gd name="connsiteX358" fmla="*/ 492918 w 9551192"/>
              <a:gd name="connsiteY358" fmla="*/ 2562224 h 3855243"/>
              <a:gd name="connsiteX359" fmla="*/ 485775 w 9551192"/>
              <a:gd name="connsiteY359" fmla="*/ 2650330 h 3855243"/>
              <a:gd name="connsiteX360" fmla="*/ 433387 w 9551192"/>
              <a:gd name="connsiteY360" fmla="*/ 2695574 h 3855243"/>
              <a:gd name="connsiteX361" fmla="*/ 400050 w 9551192"/>
              <a:gd name="connsiteY361" fmla="*/ 2657474 h 3855243"/>
              <a:gd name="connsiteX362" fmla="*/ 340518 w 9551192"/>
              <a:gd name="connsiteY362" fmla="*/ 2636043 h 3855243"/>
              <a:gd name="connsiteX363" fmla="*/ 278606 w 9551192"/>
              <a:gd name="connsiteY363" fmla="*/ 2655093 h 3855243"/>
              <a:gd name="connsiteX364" fmla="*/ 252412 w 9551192"/>
              <a:gd name="connsiteY364" fmla="*/ 2678905 h 3855243"/>
              <a:gd name="connsiteX365" fmla="*/ 233362 w 9551192"/>
              <a:gd name="connsiteY365" fmla="*/ 2669380 h 3855243"/>
              <a:gd name="connsiteX366" fmla="*/ 161925 w 9551192"/>
              <a:gd name="connsiteY366" fmla="*/ 2721768 h 3855243"/>
              <a:gd name="connsiteX367" fmla="*/ 166687 w 9551192"/>
              <a:gd name="connsiteY367" fmla="*/ 2747962 h 3855243"/>
              <a:gd name="connsiteX368" fmla="*/ 207168 w 9551192"/>
              <a:gd name="connsiteY368" fmla="*/ 2738437 h 3855243"/>
              <a:gd name="connsiteX369" fmla="*/ 226218 w 9551192"/>
              <a:gd name="connsiteY369" fmla="*/ 2752724 h 3855243"/>
              <a:gd name="connsiteX370" fmla="*/ 290512 w 9551192"/>
              <a:gd name="connsiteY370" fmla="*/ 2717005 h 3855243"/>
              <a:gd name="connsiteX371" fmla="*/ 314325 w 9551192"/>
              <a:gd name="connsiteY371" fmla="*/ 2728912 h 3855243"/>
              <a:gd name="connsiteX372" fmla="*/ 266700 w 9551192"/>
              <a:gd name="connsiteY372" fmla="*/ 2774155 h 3855243"/>
              <a:gd name="connsiteX373" fmla="*/ 311943 w 9551192"/>
              <a:gd name="connsiteY373" fmla="*/ 2805112 h 3855243"/>
              <a:gd name="connsiteX374" fmla="*/ 330993 w 9551192"/>
              <a:gd name="connsiteY374" fmla="*/ 2871787 h 3855243"/>
              <a:gd name="connsiteX375" fmla="*/ 264318 w 9551192"/>
              <a:gd name="connsiteY375" fmla="*/ 2912268 h 3855243"/>
              <a:gd name="connsiteX376" fmla="*/ 273843 w 9551192"/>
              <a:gd name="connsiteY376" fmla="*/ 2952749 h 3855243"/>
              <a:gd name="connsiteX377" fmla="*/ 338137 w 9551192"/>
              <a:gd name="connsiteY377" fmla="*/ 2981324 h 3855243"/>
              <a:gd name="connsiteX378" fmla="*/ 364331 w 9551192"/>
              <a:gd name="connsiteY378" fmla="*/ 2971799 h 3855243"/>
              <a:gd name="connsiteX379" fmla="*/ 402431 w 9551192"/>
              <a:gd name="connsiteY379" fmla="*/ 2990849 h 3855243"/>
              <a:gd name="connsiteX380" fmla="*/ 402431 w 9551192"/>
              <a:gd name="connsiteY380" fmla="*/ 3014662 h 3855243"/>
              <a:gd name="connsiteX381" fmla="*/ 423862 w 9551192"/>
              <a:gd name="connsiteY381" fmla="*/ 3050380 h 3855243"/>
              <a:gd name="connsiteX382" fmla="*/ 461962 w 9551192"/>
              <a:gd name="connsiteY382" fmla="*/ 3050380 h 3855243"/>
              <a:gd name="connsiteX383" fmla="*/ 497681 w 9551192"/>
              <a:gd name="connsiteY383" fmla="*/ 3133724 h 3855243"/>
              <a:gd name="connsiteX384" fmla="*/ 531018 w 9551192"/>
              <a:gd name="connsiteY384" fmla="*/ 3143249 h 3855243"/>
              <a:gd name="connsiteX385" fmla="*/ 540543 w 9551192"/>
              <a:gd name="connsiteY385" fmla="*/ 3209924 h 3855243"/>
              <a:gd name="connsiteX386" fmla="*/ 616743 w 9551192"/>
              <a:gd name="connsiteY386" fmla="*/ 3250405 h 3855243"/>
              <a:gd name="connsiteX387" fmla="*/ 526256 w 9551192"/>
              <a:gd name="connsiteY387" fmla="*/ 3255168 h 3855243"/>
              <a:gd name="connsiteX388" fmla="*/ 316706 w 9551192"/>
              <a:gd name="connsiteY388" fmla="*/ 3262312 h 3855243"/>
              <a:gd name="connsiteX389" fmla="*/ 0 w 9551192"/>
              <a:gd name="connsiteY389" fmla="*/ 3321843 h 3855243"/>
              <a:gd name="connsiteX0" fmla="*/ 9339261 w 9551192"/>
              <a:gd name="connsiteY0" fmla="*/ 28574 h 3855243"/>
              <a:gd name="connsiteX1" fmla="*/ 9339261 w 9551192"/>
              <a:gd name="connsiteY1" fmla="*/ 111918 h 3855243"/>
              <a:gd name="connsiteX2" fmla="*/ 9258299 w 9551192"/>
              <a:gd name="connsiteY2" fmla="*/ 209549 h 3855243"/>
              <a:gd name="connsiteX3" fmla="*/ 9217817 w 9551192"/>
              <a:gd name="connsiteY3" fmla="*/ 223837 h 3855243"/>
              <a:gd name="connsiteX4" fmla="*/ 9179717 w 9551192"/>
              <a:gd name="connsiteY4" fmla="*/ 302418 h 3855243"/>
              <a:gd name="connsiteX5" fmla="*/ 9129711 w 9551192"/>
              <a:gd name="connsiteY5" fmla="*/ 345280 h 3855243"/>
              <a:gd name="connsiteX6" fmla="*/ 9129711 w 9551192"/>
              <a:gd name="connsiteY6" fmla="*/ 373856 h 3855243"/>
              <a:gd name="connsiteX7" fmla="*/ 9165430 w 9551192"/>
              <a:gd name="connsiteY7" fmla="*/ 400049 h 3855243"/>
              <a:gd name="connsiteX8" fmla="*/ 9165430 w 9551192"/>
              <a:gd name="connsiteY8" fmla="*/ 433388 h 3855243"/>
              <a:gd name="connsiteX9" fmla="*/ 9115424 w 9551192"/>
              <a:gd name="connsiteY9" fmla="*/ 464344 h 3855243"/>
              <a:gd name="connsiteX10" fmla="*/ 9148761 w 9551192"/>
              <a:gd name="connsiteY10" fmla="*/ 545305 h 3855243"/>
              <a:gd name="connsiteX11" fmla="*/ 9091611 w 9551192"/>
              <a:gd name="connsiteY11" fmla="*/ 642937 h 3855243"/>
              <a:gd name="connsiteX12" fmla="*/ 9108280 w 9551192"/>
              <a:gd name="connsiteY12" fmla="*/ 702468 h 3855243"/>
              <a:gd name="connsiteX13" fmla="*/ 9146380 w 9551192"/>
              <a:gd name="connsiteY13" fmla="*/ 695324 h 3855243"/>
              <a:gd name="connsiteX14" fmla="*/ 9179717 w 9551192"/>
              <a:gd name="connsiteY14" fmla="*/ 721518 h 3855243"/>
              <a:gd name="connsiteX15" fmla="*/ 9239249 w 9551192"/>
              <a:gd name="connsiteY15" fmla="*/ 690562 h 3855243"/>
              <a:gd name="connsiteX16" fmla="*/ 9272586 w 9551192"/>
              <a:gd name="connsiteY16" fmla="*/ 719137 h 3855243"/>
              <a:gd name="connsiteX17" fmla="*/ 9265442 w 9551192"/>
              <a:gd name="connsiteY17" fmla="*/ 795337 h 3855243"/>
              <a:gd name="connsiteX18" fmla="*/ 9270205 w 9551192"/>
              <a:gd name="connsiteY18" fmla="*/ 869155 h 3855243"/>
              <a:gd name="connsiteX19" fmla="*/ 9260680 w 9551192"/>
              <a:gd name="connsiteY19" fmla="*/ 904874 h 3855243"/>
              <a:gd name="connsiteX20" fmla="*/ 9265442 w 9551192"/>
              <a:gd name="connsiteY20" fmla="*/ 962024 h 3855243"/>
              <a:gd name="connsiteX21" fmla="*/ 9213055 w 9551192"/>
              <a:gd name="connsiteY21" fmla="*/ 969168 h 3855243"/>
              <a:gd name="connsiteX22" fmla="*/ 9179717 w 9551192"/>
              <a:gd name="connsiteY22" fmla="*/ 994020 h 3855243"/>
              <a:gd name="connsiteX23" fmla="*/ 9179717 w 9551192"/>
              <a:gd name="connsiteY23" fmla="*/ 1023937 h 3855243"/>
              <a:gd name="connsiteX24" fmla="*/ 9239249 w 9551192"/>
              <a:gd name="connsiteY24" fmla="*/ 1131093 h 3855243"/>
              <a:gd name="connsiteX25" fmla="*/ 9251155 w 9551192"/>
              <a:gd name="connsiteY25" fmla="*/ 1200149 h 3855243"/>
              <a:gd name="connsiteX26" fmla="*/ 9298780 w 9551192"/>
              <a:gd name="connsiteY26" fmla="*/ 1235868 h 3855243"/>
              <a:gd name="connsiteX27" fmla="*/ 9353549 w 9551192"/>
              <a:gd name="connsiteY27" fmla="*/ 1209674 h 3855243"/>
              <a:gd name="connsiteX28" fmla="*/ 9415461 w 9551192"/>
              <a:gd name="connsiteY28" fmla="*/ 1233487 h 3855243"/>
              <a:gd name="connsiteX29" fmla="*/ 9446417 w 9551192"/>
              <a:gd name="connsiteY29" fmla="*/ 1281112 h 3855243"/>
              <a:gd name="connsiteX30" fmla="*/ 9448799 w 9551192"/>
              <a:gd name="connsiteY30" fmla="*/ 1319212 h 3855243"/>
              <a:gd name="connsiteX31" fmla="*/ 9463086 w 9551192"/>
              <a:gd name="connsiteY31" fmla="*/ 1366837 h 3855243"/>
              <a:gd name="connsiteX32" fmla="*/ 9517855 w 9551192"/>
              <a:gd name="connsiteY32" fmla="*/ 1343024 h 3855243"/>
              <a:gd name="connsiteX33" fmla="*/ 9544049 w 9551192"/>
              <a:gd name="connsiteY33" fmla="*/ 1345405 h 3855243"/>
              <a:gd name="connsiteX34" fmla="*/ 9532142 w 9551192"/>
              <a:gd name="connsiteY34" fmla="*/ 1447799 h 3855243"/>
              <a:gd name="connsiteX35" fmla="*/ 9548811 w 9551192"/>
              <a:gd name="connsiteY35" fmla="*/ 1462087 h 3855243"/>
              <a:gd name="connsiteX36" fmla="*/ 9551192 w 9551192"/>
              <a:gd name="connsiteY36" fmla="*/ 1493043 h 3855243"/>
              <a:gd name="connsiteX37" fmla="*/ 9496424 w 9551192"/>
              <a:gd name="connsiteY37" fmla="*/ 1588293 h 3855243"/>
              <a:gd name="connsiteX38" fmla="*/ 9498805 w 9551192"/>
              <a:gd name="connsiteY38" fmla="*/ 1669255 h 3855243"/>
              <a:gd name="connsiteX39" fmla="*/ 9465467 w 9551192"/>
              <a:gd name="connsiteY39" fmla="*/ 1709737 h 3855243"/>
              <a:gd name="connsiteX40" fmla="*/ 9467849 w 9551192"/>
              <a:gd name="connsiteY40" fmla="*/ 1762124 h 3855243"/>
              <a:gd name="connsiteX41" fmla="*/ 9491661 w 9551192"/>
              <a:gd name="connsiteY41" fmla="*/ 1764505 h 3855243"/>
              <a:gd name="connsiteX42" fmla="*/ 9503567 w 9551192"/>
              <a:gd name="connsiteY42" fmla="*/ 1781174 h 3855243"/>
              <a:gd name="connsiteX43" fmla="*/ 9446417 w 9551192"/>
              <a:gd name="connsiteY43" fmla="*/ 1883568 h 3855243"/>
              <a:gd name="connsiteX44" fmla="*/ 9308305 w 9551192"/>
              <a:gd name="connsiteY44" fmla="*/ 1931193 h 3855243"/>
              <a:gd name="connsiteX45" fmla="*/ 9270205 w 9551192"/>
              <a:gd name="connsiteY45" fmla="*/ 1952624 h 3855243"/>
              <a:gd name="connsiteX46" fmla="*/ 9255917 w 9551192"/>
              <a:gd name="connsiteY46" fmla="*/ 2033587 h 3855243"/>
              <a:gd name="connsiteX47" fmla="*/ 9236867 w 9551192"/>
              <a:gd name="connsiteY47" fmla="*/ 2038349 h 3855243"/>
              <a:gd name="connsiteX48" fmla="*/ 9201149 w 9551192"/>
              <a:gd name="connsiteY48" fmla="*/ 2012155 h 3855243"/>
              <a:gd name="connsiteX49" fmla="*/ 9184480 w 9551192"/>
              <a:gd name="connsiteY49" fmla="*/ 2021680 h 3855243"/>
              <a:gd name="connsiteX50" fmla="*/ 9146380 w 9551192"/>
              <a:gd name="connsiteY50" fmla="*/ 2124074 h 3855243"/>
              <a:gd name="connsiteX51" fmla="*/ 9146380 w 9551192"/>
              <a:gd name="connsiteY51" fmla="*/ 2166937 h 3855243"/>
              <a:gd name="connsiteX52" fmla="*/ 9122567 w 9551192"/>
              <a:gd name="connsiteY52" fmla="*/ 2207418 h 3855243"/>
              <a:gd name="connsiteX53" fmla="*/ 9148761 w 9551192"/>
              <a:gd name="connsiteY53" fmla="*/ 2245518 h 3855243"/>
              <a:gd name="connsiteX54" fmla="*/ 9141617 w 9551192"/>
              <a:gd name="connsiteY54" fmla="*/ 2297905 h 3855243"/>
              <a:gd name="connsiteX55" fmla="*/ 9110661 w 9551192"/>
              <a:gd name="connsiteY55" fmla="*/ 2324099 h 3855243"/>
              <a:gd name="connsiteX56" fmla="*/ 9082086 w 9551192"/>
              <a:gd name="connsiteY56" fmla="*/ 2407443 h 3855243"/>
              <a:gd name="connsiteX57" fmla="*/ 9059178 w 9551192"/>
              <a:gd name="connsiteY57" fmla="*/ 2422950 h 3855243"/>
              <a:gd name="connsiteX58" fmla="*/ 9036842 w 9551192"/>
              <a:gd name="connsiteY58" fmla="*/ 2526505 h 3855243"/>
              <a:gd name="connsiteX59" fmla="*/ 8924924 w 9551192"/>
              <a:gd name="connsiteY59" fmla="*/ 2605087 h 3855243"/>
              <a:gd name="connsiteX60" fmla="*/ 8982074 w 9551192"/>
              <a:gd name="connsiteY60" fmla="*/ 2631280 h 3855243"/>
              <a:gd name="connsiteX61" fmla="*/ 8982074 w 9551192"/>
              <a:gd name="connsiteY61" fmla="*/ 2650330 h 3855243"/>
              <a:gd name="connsiteX62" fmla="*/ 8913017 w 9551192"/>
              <a:gd name="connsiteY62" fmla="*/ 2669380 h 3855243"/>
              <a:gd name="connsiteX63" fmla="*/ 8898730 w 9551192"/>
              <a:gd name="connsiteY63" fmla="*/ 2652712 h 3855243"/>
              <a:gd name="connsiteX64" fmla="*/ 8882061 w 9551192"/>
              <a:gd name="connsiteY64" fmla="*/ 2659855 h 3855243"/>
              <a:gd name="connsiteX65" fmla="*/ 8834436 w 9551192"/>
              <a:gd name="connsiteY65" fmla="*/ 2678905 h 3855243"/>
              <a:gd name="connsiteX66" fmla="*/ 8805861 w 9551192"/>
              <a:gd name="connsiteY66" fmla="*/ 2740818 h 3855243"/>
              <a:gd name="connsiteX67" fmla="*/ 8748711 w 9551192"/>
              <a:gd name="connsiteY67" fmla="*/ 2752724 h 3855243"/>
              <a:gd name="connsiteX68" fmla="*/ 8691561 w 9551192"/>
              <a:gd name="connsiteY68" fmla="*/ 2819399 h 3855243"/>
              <a:gd name="connsiteX69" fmla="*/ 8698705 w 9551192"/>
              <a:gd name="connsiteY69" fmla="*/ 2878930 h 3855243"/>
              <a:gd name="connsiteX70" fmla="*/ 8672511 w 9551192"/>
              <a:gd name="connsiteY70" fmla="*/ 2917030 h 3855243"/>
              <a:gd name="connsiteX71" fmla="*/ 8653461 w 9551192"/>
              <a:gd name="connsiteY71" fmla="*/ 2936080 h 3855243"/>
              <a:gd name="connsiteX72" fmla="*/ 8651080 w 9551192"/>
              <a:gd name="connsiteY72" fmla="*/ 3002755 h 3855243"/>
              <a:gd name="connsiteX73" fmla="*/ 8582024 w 9551192"/>
              <a:gd name="connsiteY73" fmla="*/ 3043237 h 3855243"/>
              <a:gd name="connsiteX74" fmla="*/ 8582024 w 9551192"/>
              <a:gd name="connsiteY74" fmla="*/ 3088480 h 3855243"/>
              <a:gd name="connsiteX75" fmla="*/ 8553449 w 9551192"/>
              <a:gd name="connsiteY75" fmla="*/ 3117055 h 3855243"/>
              <a:gd name="connsiteX76" fmla="*/ 8553449 w 9551192"/>
              <a:gd name="connsiteY76" fmla="*/ 3226593 h 3855243"/>
              <a:gd name="connsiteX77" fmla="*/ 8586786 w 9551192"/>
              <a:gd name="connsiteY77" fmla="*/ 3250405 h 3855243"/>
              <a:gd name="connsiteX78" fmla="*/ 8558211 w 9551192"/>
              <a:gd name="connsiteY78" fmla="*/ 3312318 h 3855243"/>
              <a:gd name="connsiteX79" fmla="*/ 8589167 w 9551192"/>
              <a:gd name="connsiteY79" fmla="*/ 3324224 h 3855243"/>
              <a:gd name="connsiteX80" fmla="*/ 8589167 w 9551192"/>
              <a:gd name="connsiteY80" fmla="*/ 3336130 h 3855243"/>
              <a:gd name="connsiteX81" fmla="*/ 8622505 w 9551192"/>
              <a:gd name="connsiteY81" fmla="*/ 3362324 h 3855243"/>
              <a:gd name="connsiteX82" fmla="*/ 8617742 w 9551192"/>
              <a:gd name="connsiteY82" fmla="*/ 3409949 h 3855243"/>
              <a:gd name="connsiteX83" fmla="*/ 8589167 w 9551192"/>
              <a:gd name="connsiteY83" fmla="*/ 3414712 h 3855243"/>
              <a:gd name="connsiteX84" fmla="*/ 8579642 w 9551192"/>
              <a:gd name="connsiteY84" fmla="*/ 3452812 h 3855243"/>
              <a:gd name="connsiteX85" fmla="*/ 8527255 w 9551192"/>
              <a:gd name="connsiteY85" fmla="*/ 3443287 h 3855243"/>
              <a:gd name="connsiteX86" fmla="*/ 8486774 w 9551192"/>
              <a:gd name="connsiteY86" fmla="*/ 3462337 h 3855243"/>
              <a:gd name="connsiteX87" fmla="*/ 8446292 w 9551192"/>
              <a:gd name="connsiteY87" fmla="*/ 3452812 h 3855243"/>
              <a:gd name="connsiteX88" fmla="*/ 8467724 w 9551192"/>
              <a:gd name="connsiteY88" fmla="*/ 3417093 h 3855243"/>
              <a:gd name="connsiteX89" fmla="*/ 8472486 w 9551192"/>
              <a:gd name="connsiteY89" fmla="*/ 3338512 h 3855243"/>
              <a:gd name="connsiteX90" fmla="*/ 8498680 w 9551192"/>
              <a:gd name="connsiteY90" fmla="*/ 3312318 h 3855243"/>
              <a:gd name="connsiteX91" fmla="*/ 8474867 w 9551192"/>
              <a:gd name="connsiteY91" fmla="*/ 3281362 h 3855243"/>
              <a:gd name="connsiteX92" fmla="*/ 8417717 w 9551192"/>
              <a:gd name="connsiteY92" fmla="*/ 3300412 h 3855243"/>
              <a:gd name="connsiteX93" fmla="*/ 8417717 w 9551192"/>
              <a:gd name="connsiteY93" fmla="*/ 3362324 h 3855243"/>
              <a:gd name="connsiteX94" fmla="*/ 8398667 w 9551192"/>
              <a:gd name="connsiteY94" fmla="*/ 3393280 h 3855243"/>
              <a:gd name="connsiteX95" fmla="*/ 8381999 w 9551192"/>
              <a:gd name="connsiteY95" fmla="*/ 3352799 h 3855243"/>
              <a:gd name="connsiteX96" fmla="*/ 8355805 w 9551192"/>
              <a:gd name="connsiteY96" fmla="*/ 3331368 h 3855243"/>
              <a:gd name="connsiteX97" fmla="*/ 8334374 w 9551192"/>
              <a:gd name="connsiteY97" fmla="*/ 3362324 h 3855243"/>
              <a:gd name="connsiteX98" fmla="*/ 8362949 w 9551192"/>
              <a:gd name="connsiteY98" fmla="*/ 3405187 h 3855243"/>
              <a:gd name="connsiteX99" fmla="*/ 8301036 w 9551192"/>
              <a:gd name="connsiteY99" fmla="*/ 3407568 h 3855243"/>
              <a:gd name="connsiteX100" fmla="*/ 8284367 w 9551192"/>
              <a:gd name="connsiteY100" fmla="*/ 3431380 h 3855243"/>
              <a:gd name="connsiteX101" fmla="*/ 8229599 w 9551192"/>
              <a:gd name="connsiteY101" fmla="*/ 3443287 h 3855243"/>
              <a:gd name="connsiteX102" fmla="*/ 8215311 w 9551192"/>
              <a:gd name="connsiteY102" fmla="*/ 3471862 h 3855243"/>
              <a:gd name="connsiteX103" fmla="*/ 8224836 w 9551192"/>
              <a:gd name="connsiteY103" fmla="*/ 3507580 h 3855243"/>
              <a:gd name="connsiteX104" fmla="*/ 8172449 w 9551192"/>
              <a:gd name="connsiteY104" fmla="*/ 3579018 h 3855243"/>
              <a:gd name="connsiteX105" fmla="*/ 8136730 w 9551192"/>
              <a:gd name="connsiteY105" fmla="*/ 3590924 h 3855243"/>
              <a:gd name="connsiteX106" fmla="*/ 8081961 w 9551192"/>
              <a:gd name="connsiteY106" fmla="*/ 3579018 h 3855243"/>
              <a:gd name="connsiteX107" fmla="*/ 8053386 w 9551192"/>
              <a:gd name="connsiteY107" fmla="*/ 3650455 h 3855243"/>
              <a:gd name="connsiteX108" fmla="*/ 8029574 w 9551192"/>
              <a:gd name="connsiteY108" fmla="*/ 3645693 h 3855243"/>
              <a:gd name="connsiteX109" fmla="*/ 7981949 w 9551192"/>
              <a:gd name="connsiteY109" fmla="*/ 3650455 h 3855243"/>
              <a:gd name="connsiteX110" fmla="*/ 7965280 w 9551192"/>
              <a:gd name="connsiteY110" fmla="*/ 3690937 h 3855243"/>
              <a:gd name="connsiteX111" fmla="*/ 7905749 w 9551192"/>
              <a:gd name="connsiteY111" fmla="*/ 3698080 h 3855243"/>
              <a:gd name="connsiteX112" fmla="*/ 7896224 w 9551192"/>
              <a:gd name="connsiteY112" fmla="*/ 3736180 h 3855243"/>
              <a:gd name="connsiteX113" fmla="*/ 7831930 w 9551192"/>
              <a:gd name="connsiteY113" fmla="*/ 3731418 h 3855243"/>
              <a:gd name="connsiteX114" fmla="*/ 7831930 w 9551192"/>
              <a:gd name="connsiteY114" fmla="*/ 3788568 h 3855243"/>
              <a:gd name="connsiteX115" fmla="*/ 7815261 w 9551192"/>
              <a:gd name="connsiteY115" fmla="*/ 3817143 h 3855243"/>
              <a:gd name="connsiteX116" fmla="*/ 7758111 w 9551192"/>
              <a:gd name="connsiteY116" fmla="*/ 3779043 h 3855243"/>
              <a:gd name="connsiteX117" fmla="*/ 7700961 w 9551192"/>
              <a:gd name="connsiteY117" fmla="*/ 3776662 h 3855243"/>
              <a:gd name="connsiteX118" fmla="*/ 7703342 w 9551192"/>
              <a:gd name="connsiteY118" fmla="*/ 3724274 h 3855243"/>
              <a:gd name="connsiteX119" fmla="*/ 7677149 w 9551192"/>
              <a:gd name="connsiteY119" fmla="*/ 3712368 h 3855243"/>
              <a:gd name="connsiteX120" fmla="*/ 7653336 w 9551192"/>
              <a:gd name="connsiteY120" fmla="*/ 3740943 h 3855243"/>
              <a:gd name="connsiteX121" fmla="*/ 7634286 w 9551192"/>
              <a:gd name="connsiteY121" fmla="*/ 3709987 h 3855243"/>
              <a:gd name="connsiteX122" fmla="*/ 7639049 w 9551192"/>
              <a:gd name="connsiteY122" fmla="*/ 3664743 h 3855243"/>
              <a:gd name="connsiteX123" fmla="*/ 7612855 w 9551192"/>
              <a:gd name="connsiteY123" fmla="*/ 3629024 h 3855243"/>
              <a:gd name="connsiteX124" fmla="*/ 7548561 w 9551192"/>
              <a:gd name="connsiteY124" fmla="*/ 3640930 h 3855243"/>
              <a:gd name="connsiteX125" fmla="*/ 7539036 w 9551192"/>
              <a:gd name="connsiteY125" fmla="*/ 3683793 h 3855243"/>
              <a:gd name="connsiteX126" fmla="*/ 7505699 w 9551192"/>
              <a:gd name="connsiteY126" fmla="*/ 3640930 h 3855243"/>
              <a:gd name="connsiteX127" fmla="*/ 7508080 w 9551192"/>
              <a:gd name="connsiteY127" fmla="*/ 3564730 h 3855243"/>
              <a:gd name="connsiteX128" fmla="*/ 7469980 w 9551192"/>
              <a:gd name="connsiteY128" fmla="*/ 3545680 h 3855243"/>
              <a:gd name="connsiteX129" fmla="*/ 7424736 w 9551192"/>
              <a:gd name="connsiteY129" fmla="*/ 3545680 h 3855243"/>
              <a:gd name="connsiteX130" fmla="*/ 7396161 w 9551192"/>
              <a:gd name="connsiteY130" fmla="*/ 3493293 h 3855243"/>
              <a:gd name="connsiteX131" fmla="*/ 7405686 w 9551192"/>
              <a:gd name="connsiteY131" fmla="*/ 3431380 h 3855243"/>
              <a:gd name="connsiteX132" fmla="*/ 7429499 w 9551192"/>
              <a:gd name="connsiteY132" fmla="*/ 3431380 h 3855243"/>
              <a:gd name="connsiteX133" fmla="*/ 7446167 w 9551192"/>
              <a:gd name="connsiteY133" fmla="*/ 3402805 h 3855243"/>
              <a:gd name="connsiteX134" fmla="*/ 7508080 w 9551192"/>
              <a:gd name="connsiteY134" fmla="*/ 3409949 h 3855243"/>
              <a:gd name="connsiteX135" fmla="*/ 7500936 w 9551192"/>
              <a:gd name="connsiteY135" fmla="*/ 3369468 h 3855243"/>
              <a:gd name="connsiteX136" fmla="*/ 7481886 w 9551192"/>
              <a:gd name="connsiteY136" fmla="*/ 3336130 h 3855243"/>
              <a:gd name="connsiteX137" fmla="*/ 7446167 w 9551192"/>
              <a:gd name="connsiteY137" fmla="*/ 3350418 h 3855243"/>
              <a:gd name="connsiteX138" fmla="*/ 7417592 w 9551192"/>
              <a:gd name="connsiteY138" fmla="*/ 3340893 h 3855243"/>
              <a:gd name="connsiteX139" fmla="*/ 7415211 w 9551192"/>
              <a:gd name="connsiteY139" fmla="*/ 3278980 h 3855243"/>
              <a:gd name="connsiteX140" fmla="*/ 7367586 w 9551192"/>
              <a:gd name="connsiteY140" fmla="*/ 3224212 h 3855243"/>
              <a:gd name="connsiteX141" fmla="*/ 7300161 w 9551192"/>
              <a:gd name="connsiteY141" fmla="*/ 3187767 h 3855243"/>
              <a:gd name="connsiteX142" fmla="*/ 7227092 w 9551192"/>
              <a:gd name="connsiteY142" fmla="*/ 3214687 h 3855243"/>
              <a:gd name="connsiteX143" fmla="*/ 7208042 w 9551192"/>
              <a:gd name="connsiteY143" fmla="*/ 3188493 h 3855243"/>
              <a:gd name="connsiteX144" fmla="*/ 7212805 w 9551192"/>
              <a:gd name="connsiteY144" fmla="*/ 3140868 h 3855243"/>
              <a:gd name="connsiteX145" fmla="*/ 7219949 w 9551192"/>
              <a:gd name="connsiteY145" fmla="*/ 3071812 h 3855243"/>
              <a:gd name="connsiteX146" fmla="*/ 7205661 w 9551192"/>
              <a:gd name="connsiteY146" fmla="*/ 2997993 h 3855243"/>
              <a:gd name="connsiteX147" fmla="*/ 7222330 w 9551192"/>
              <a:gd name="connsiteY147" fmla="*/ 2964655 h 3855243"/>
              <a:gd name="connsiteX148" fmla="*/ 7248524 w 9551192"/>
              <a:gd name="connsiteY148" fmla="*/ 2912268 h 3855243"/>
              <a:gd name="connsiteX149" fmla="*/ 7286624 w 9551192"/>
              <a:gd name="connsiteY149" fmla="*/ 2902743 h 3855243"/>
              <a:gd name="connsiteX150" fmla="*/ 7327105 w 9551192"/>
              <a:gd name="connsiteY150" fmla="*/ 2871787 h 3855243"/>
              <a:gd name="connsiteX151" fmla="*/ 7331867 w 9551192"/>
              <a:gd name="connsiteY151" fmla="*/ 2840830 h 3855243"/>
              <a:gd name="connsiteX152" fmla="*/ 7353299 w 9551192"/>
              <a:gd name="connsiteY152" fmla="*/ 2764630 h 3855243"/>
              <a:gd name="connsiteX153" fmla="*/ 7419974 w 9551192"/>
              <a:gd name="connsiteY153" fmla="*/ 2733674 h 3855243"/>
              <a:gd name="connsiteX154" fmla="*/ 7417592 w 9551192"/>
              <a:gd name="connsiteY154" fmla="*/ 2650330 h 3855243"/>
              <a:gd name="connsiteX155" fmla="*/ 7377111 w 9551192"/>
              <a:gd name="connsiteY155" fmla="*/ 2614612 h 3855243"/>
              <a:gd name="connsiteX156" fmla="*/ 7377111 w 9551192"/>
              <a:gd name="connsiteY156" fmla="*/ 2586037 h 3855243"/>
              <a:gd name="connsiteX157" fmla="*/ 7367586 w 9551192"/>
              <a:gd name="connsiteY157" fmla="*/ 2547937 h 3855243"/>
              <a:gd name="connsiteX158" fmla="*/ 7319961 w 9551192"/>
              <a:gd name="connsiteY158" fmla="*/ 2445543 h 3855243"/>
              <a:gd name="connsiteX159" fmla="*/ 7319961 w 9551192"/>
              <a:gd name="connsiteY159" fmla="*/ 2343149 h 3855243"/>
              <a:gd name="connsiteX160" fmla="*/ 7296149 w 9551192"/>
              <a:gd name="connsiteY160" fmla="*/ 2281237 h 3855243"/>
              <a:gd name="connsiteX161" fmla="*/ 7319961 w 9551192"/>
              <a:gd name="connsiteY161" fmla="*/ 2231230 h 3855243"/>
              <a:gd name="connsiteX162" fmla="*/ 7386636 w 9551192"/>
              <a:gd name="connsiteY162" fmla="*/ 2283618 h 3855243"/>
              <a:gd name="connsiteX163" fmla="*/ 7400924 w 9551192"/>
              <a:gd name="connsiteY163" fmla="*/ 2252662 h 3855243"/>
              <a:gd name="connsiteX164" fmla="*/ 7358061 w 9551192"/>
              <a:gd name="connsiteY164" fmla="*/ 2197893 h 3855243"/>
              <a:gd name="connsiteX165" fmla="*/ 7327105 w 9551192"/>
              <a:gd name="connsiteY165" fmla="*/ 2109787 h 3855243"/>
              <a:gd name="connsiteX166" fmla="*/ 7422355 w 9551192"/>
              <a:gd name="connsiteY166" fmla="*/ 2066924 h 3855243"/>
              <a:gd name="connsiteX167" fmla="*/ 7405686 w 9551192"/>
              <a:gd name="connsiteY167" fmla="*/ 2016918 h 3855243"/>
              <a:gd name="connsiteX168" fmla="*/ 7360442 w 9551192"/>
              <a:gd name="connsiteY168" fmla="*/ 2009774 h 3855243"/>
              <a:gd name="connsiteX169" fmla="*/ 7350917 w 9551192"/>
              <a:gd name="connsiteY169" fmla="*/ 1983580 h 3855243"/>
              <a:gd name="connsiteX170" fmla="*/ 7303292 w 9551192"/>
              <a:gd name="connsiteY170" fmla="*/ 1983580 h 3855243"/>
              <a:gd name="connsiteX171" fmla="*/ 7286624 w 9551192"/>
              <a:gd name="connsiteY171" fmla="*/ 1952624 h 3855243"/>
              <a:gd name="connsiteX172" fmla="*/ 7315199 w 9551192"/>
              <a:gd name="connsiteY172" fmla="*/ 1916905 h 3855243"/>
              <a:gd name="connsiteX173" fmla="*/ 7303292 w 9551192"/>
              <a:gd name="connsiteY173" fmla="*/ 1838324 h 3855243"/>
              <a:gd name="connsiteX174" fmla="*/ 7360442 w 9551192"/>
              <a:gd name="connsiteY174" fmla="*/ 1757362 h 3855243"/>
              <a:gd name="connsiteX175" fmla="*/ 7398542 w 9551192"/>
              <a:gd name="connsiteY175" fmla="*/ 1766887 h 3855243"/>
              <a:gd name="connsiteX176" fmla="*/ 7486649 w 9551192"/>
              <a:gd name="connsiteY176" fmla="*/ 1662112 h 3855243"/>
              <a:gd name="connsiteX177" fmla="*/ 7454097 w 9551192"/>
              <a:gd name="connsiteY177" fmla="*/ 1576083 h 3855243"/>
              <a:gd name="connsiteX178" fmla="*/ 7453311 w 9551192"/>
              <a:gd name="connsiteY178" fmla="*/ 1576387 h 3855243"/>
              <a:gd name="connsiteX179" fmla="*/ 7417592 w 9551192"/>
              <a:gd name="connsiteY179" fmla="*/ 1493043 h 3855243"/>
              <a:gd name="connsiteX180" fmla="*/ 7408067 w 9551192"/>
              <a:gd name="connsiteY180" fmla="*/ 1414462 h 3855243"/>
              <a:gd name="connsiteX181" fmla="*/ 7381874 w 9551192"/>
              <a:gd name="connsiteY181" fmla="*/ 1409699 h 3855243"/>
              <a:gd name="connsiteX182" fmla="*/ 7339011 w 9551192"/>
              <a:gd name="connsiteY182" fmla="*/ 1262062 h 3855243"/>
              <a:gd name="connsiteX183" fmla="*/ 7343774 w 9551192"/>
              <a:gd name="connsiteY183" fmla="*/ 1204912 h 3855243"/>
              <a:gd name="connsiteX184" fmla="*/ 7384255 w 9551192"/>
              <a:gd name="connsiteY184" fmla="*/ 1240630 h 3855243"/>
              <a:gd name="connsiteX185" fmla="*/ 7410449 w 9551192"/>
              <a:gd name="connsiteY185" fmla="*/ 1240630 h 3855243"/>
              <a:gd name="connsiteX186" fmla="*/ 7410449 w 9551192"/>
              <a:gd name="connsiteY186" fmla="*/ 1171574 h 3855243"/>
              <a:gd name="connsiteX187" fmla="*/ 7381874 w 9551192"/>
              <a:gd name="connsiteY187" fmla="*/ 1147762 h 3855243"/>
              <a:gd name="connsiteX188" fmla="*/ 7389017 w 9551192"/>
              <a:gd name="connsiteY188" fmla="*/ 1069180 h 3855243"/>
              <a:gd name="connsiteX189" fmla="*/ 7434261 w 9551192"/>
              <a:gd name="connsiteY189" fmla="*/ 1007268 h 3855243"/>
              <a:gd name="connsiteX190" fmla="*/ 7429499 w 9551192"/>
              <a:gd name="connsiteY190" fmla="*/ 938212 h 3855243"/>
              <a:gd name="connsiteX191" fmla="*/ 7477124 w 9551192"/>
              <a:gd name="connsiteY191" fmla="*/ 852487 h 3855243"/>
              <a:gd name="connsiteX192" fmla="*/ 7596186 w 9551192"/>
              <a:gd name="connsiteY192" fmla="*/ 897730 h 3855243"/>
              <a:gd name="connsiteX193" fmla="*/ 7596186 w 9551192"/>
              <a:gd name="connsiteY193" fmla="*/ 873918 h 3855243"/>
              <a:gd name="connsiteX194" fmla="*/ 7710486 w 9551192"/>
              <a:gd name="connsiteY194" fmla="*/ 866774 h 3855243"/>
              <a:gd name="connsiteX195" fmla="*/ 7743824 w 9551192"/>
              <a:gd name="connsiteY195" fmla="*/ 892968 h 3855243"/>
              <a:gd name="connsiteX196" fmla="*/ 7786686 w 9551192"/>
              <a:gd name="connsiteY196" fmla="*/ 892968 h 3855243"/>
              <a:gd name="connsiteX197" fmla="*/ 7820024 w 9551192"/>
              <a:gd name="connsiteY197" fmla="*/ 923924 h 3855243"/>
              <a:gd name="connsiteX198" fmla="*/ 7872411 w 9551192"/>
              <a:gd name="connsiteY198" fmla="*/ 900112 h 3855243"/>
              <a:gd name="connsiteX199" fmla="*/ 7981949 w 9551192"/>
              <a:gd name="connsiteY199" fmla="*/ 866774 h 3855243"/>
              <a:gd name="connsiteX200" fmla="*/ 8017667 w 9551192"/>
              <a:gd name="connsiteY200" fmla="*/ 883443 h 3855243"/>
              <a:gd name="connsiteX201" fmla="*/ 8051005 w 9551192"/>
              <a:gd name="connsiteY201" fmla="*/ 854868 h 3855243"/>
              <a:gd name="connsiteX202" fmla="*/ 8072436 w 9551192"/>
              <a:gd name="connsiteY202" fmla="*/ 914399 h 3855243"/>
              <a:gd name="connsiteX203" fmla="*/ 8117680 w 9551192"/>
              <a:gd name="connsiteY203" fmla="*/ 873918 h 3855243"/>
              <a:gd name="connsiteX204" fmla="*/ 8086724 w 9551192"/>
              <a:gd name="connsiteY204" fmla="*/ 800099 h 3855243"/>
              <a:gd name="connsiteX205" fmla="*/ 8122442 w 9551192"/>
              <a:gd name="connsiteY205" fmla="*/ 766762 h 3855243"/>
              <a:gd name="connsiteX206" fmla="*/ 8122442 w 9551192"/>
              <a:gd name="connsiteY206" fmla="*/ 750093 h 3855243"/>
              <a:gd name="connsiteX207" fmla="*/ 8158161 w 9551192"/>
              <a:gd name="connsiteY207" fmla="*/ 714374 h 3855243"/>
              <a:gd name="connsiteX208" fmla="*/ 8160542 w 9551192"/>
              <a:gd name="connsiteY208" fmla="*/ 678655 h 3855243"/>
              <a:gd name="connsiteX209" fmla="*/ 8072436 w 9551192"/>
              <a:gd name="connsiteY209" fmla="*/ 654843 h 3855243"/>
              <a:gd name="connsiteX210" fmla="*/ 8074817 w 9551192"/>
              <a:gd name="connsiteY210" fmla="*/ 692943 h 3855243"/>
              <a:gd name="connsiteX211" fmla="*/ 8039099 w 9551192"/>
              <a:gd name="connsiteY211" fmla="*/ 690562 h 3855243"/>
              <a:gd name="connsiteX212" fmla="*/ 8022430 w 9551192"/>
              <a:gd name="connsiteY212" fmla="*/ 611980 h 3855243"/>
              <a:gd name="connsiteX213" fmla="*/ 7941467 w 9551192"/>
              <a:gd name="connsiteY213" fmla="*/ 507205 h 3855243"/>
              <a:gd name="connsiteX214" fmla="*/ 7905749 w 9551192"/>
              <a:gd name="connsiteY214" fmla="*/ 502443 h 3855243"/>
              <a:gd name="connsiteX215" fmla="*/ 7784305 w 9551192"/>
              <a:gd name="connsiteY215" fmla="*/ 319087 h 3855243"/>
              <a:gd name="connsiteX216" fmla="*/ 7443786 w 9551192"/>
              <a:gd name="connsiteY216" fmla="*/ 145255 h 3855243"/>
              <a:gd name="connsiteX217" fmla="*/ 7005636 w 9551192"/>
              <a:gd name="connsiteY217" fmla="*/ 69056 h 3855243"/>
              <a:gd name="connsiteX218" fmla="*/ 6967536 w 9551192"/>
              <a:gd name="connsiteY218" fmla="*/ 45243 h 3855243"/>
              <a:gd name="connsiteX219" fmla="*/ 6960392 w 9551192"/>
              <a:gd name="connsiteY219" fmla="*/ 16669 h 3855243"/>
              <a:gd name="connsiteX220" fmla="*/ 6919911 w 9551192"/>
              <a:gd name="connsiteY220" fmla="*/ 0 h 3855243"/>
              <a:gd name="connsiteX221" fmla="*/ 6898480 w 9551192"/>
              <a:gd name="connsiteY221" fmla="*/ 9524 h 3855243"/>
              <a:gd name="connsiteX222" fmla="*/ 6948486 w 9551192"/>
              <a:gd name="connsiteY222" fmla="*/ 80962 h 3855243"/>
              <a:gd name="connsiteX223" fmla="*/ 6612730 w 9551192"/>
              <a:gd name="connsiteY223" fmla="*/ 214312 h 3855243"/>
              <a:gd name="connsiteX224" fmla="*/ 6424611 w 9551192"/>
              <a:gd name="connsiteY224" fmla="*/ 211931 h 3855243"/>
              <a:gd name="connsiteX225" fmla="*/ 6241255 w 9551192"/>
              <a:gd name="connsiteY225" fmla="*/ 247649 h 3855243"/>
              <a:gd name="connsiteX226" fmla="*/ 6224586 w 9551192"/>
              <a:gd name="connsiteY226" fmla="*/ 276224 h 3855243"/>
              <a:gd name="connsiteX227" fmla="*/ 6143624 w 9551192"/>
              <a:gd name="connsiteY227" fmla="*/ 304800 h 3855243"/>
              <a:gd name="connsiteX228" fmla="*/ 6088855 w 9551192"/>
              <a:gd name="connsiteY228" fmla="*/ 523874 h 3855243"/>
              <a:gd name="connsiteX229" fmla="*/ 6050755 w 9551192"/>
              <a:gd name="connsiteY229" fmla="*/ 597693 h 3855243"/>
              <a:gd name="connsiteX230" fmla="*/ 5938836 w 9551192"/>
              <a:gd name="connsiteY230" fmla="*/ 685799 h 3855243"/>
              <a:gd name="connsiteX231" fmla="*/ 5960267 w 9551192"/>
              <a:gd name="connsiteY231" fmla="*/ 716755 h 3855243"/>
              <a:gd name="connsiteX232" fmla="*/ 5962649 w 9551192"/>
              <a:gd name="connsiteY232" fmla="*/ 733424 h 3855243"/>
              <a:gd name="connsiteX233" fmla="*/ 5929311 w 9551192"/>
              <a:gd name="connsiteY233" fmla="*/ 752474 h 3855243"/>
              <a:gd name="connsiteX234" fmla="*/ 5869780 w 9551192"/>
              <a:gd name="connsiteY234" fmla="*/ 723899 h 3855243"/>
              <a:gd name="connsiteX235" fmla="*/ 5857874 w 9551192"/>
              <a:gd name="connsiteY235" fmla="*/ 742949 h 3855243"/>
              <a:gd name="connsiteX236" fmla="*/ 5876924 w 9551192"/>
              <a:gd name="connsiteY236" fmla="*/ 785812 h 3855243"/>
              <a:gd name="connsiteX237" fmla="*/ 5869780 w 9551192"/>
              <a:gd name="connsiteY237" fmla="*/ 795337 h 3855243"/>
              <a:gd name="connsiteX238" fmla="*/ 5829299 w 9551192"/>
              <a:gd name="connsiteY238" fmla="*/ 776287 h 3855243"/>
              <a:gd name="connsiteX239" fmla="*/ 5829299 w 9551192"/>
              <a:gd name="connsiteY239" fmla="*/ 812005 h 3855243"/>
              <a:gd name="connsiteX240" fmla="*/ 5805486 w 9551192"/>
              <a:gd name="connsiteY240" fmla="*/ 788193 h 3855243"/>
              <a:gd name="connsiteX241" fmla="*/ 5778425 w 9551192"/>
              <a:gd name="connsiteY241" fmla="*/ 813224 h 3855243"/>
              <a:gd name="connsiteX242" fmla="*/ 5791199 w 9551192"/>
              <a:gd name="connsiteY242" fmla="*/ 812005 h 3855243"/>
              <a:gd name="connsiteX243" fmla="*/ 5819774 w 9551192"/>
              <a:gd name="connsiteY243" fmla="*/ 857249 h 3855243"/>
              <a:gd name="connsiteX244" fmla="*/ 5817392 w 9551192"/>
              <a:gd name="connsiteY244" fmla="*/ 881062 h 3855243"/>
              <a:gd name="connsiteX245" fmla="*/ 5774530 w 9551192"/>
              <a:gd name="connsiteY245" fmla="*/ 890587 h 3855243"/>
              <a:gd name="connsiteX246" fmla="*/ 5800724 w 9551192"/>
              <a:gd name="connsiteY246" fmla="*/ 923924 h 3855243"/>
              <a:gd name="connsiteX247" fmla="*/ 5803105 w 9551192"/>
              <a:gd name="connsiteY247" fmla="*/ 978693 h 3855243"/>
              <a:gd name="connsiteX248" fmla="*/ 5803105 w 9551192"/>
              <a:gd name="connsiteY248" fmla="*/ 1047749 h 3855243"/>
              <a:gd name="connsiteX249" fmla="*/ 5824536 w 9551192"/>
              <a:gd name="connsiteY249" fmla="*/ 1088230 h 3855243"/>
              <a:gd name="connsiteX250" fmla="*/ 5831680 w 9551192"/>
              <a:gd name="connsiteY250" fmla="*/ 1114424 h 3855243"/>
              <a:gd name="connsiteX251" fmla="*/ 5876924 w 9551192"/>
              <a:gd name="connsiteY251" fmla="*/ 1109662 h 3855243"/>
              <a:gd name="connsiteX252" fmla="*/ 5876924 w 9551192"/>
              <a:gd name="connsiteY252" fmla="*/ 1050130 h 3855243"/>
              <a:gd name="connsiteX253" fmla="*/ 5850730 w 9551192"/>
              <a:gd name="connsiteY253" fmla="*/ 1014412 h 3855243"/>
              <a:gd name="connsiteX254" fmla="*/ 5865017 w 9551192"/>
              <a:gd name="connsiteY254" fmla="*/ 997743 h 3855243"/>
              <a:gd name="connsiteX255" fmla="*/ 5855492 w 9551192"/>
              <a:gd name="connsiteY255" fmla="*/ 947737 h 3855243"/>
              <a:gd name="connsiteX256" fmla="*/ 5860255 w 9551192"/>
              <a:gd name="connsiteY256" fmla="*/ 914399 h 3855243"/>
              <a:gd name="connsiteX257" fmla="*/ 5960267 w 9551192"/>
              <a:gd name="connsiteY257" fmla="*/ 919162 h 3855243"/>
              <a:gd name="connsiteX258" fmla="*/ 6005511 w 9551192"/>
              <a:gd name="connsiteY258" fmla="*/ 973930 h 3855243"/>
              <a:gd name="connsiteX259" fmla="*/ 5972174 w 9551192"/>
              <a:gd name="connsiteY259" fmla="*/ 1092993 h 3855243"/>
              <a:gd name="connsiteX260" fmla="*/ 5872161 w 9551192"/>
              <a:gd name="connsiteY260" fmla="*/ 1195387 h 3855243"/>
              <a:gd name="connsiteX261" fmla="*/ 5638799 w 9551192"/>
              <a:gd name="connsiteY261" fmla="*/ 1323974 h 3855243"/>
              <a:gd name="connsiteX262" fmla="*/ 5300661 w 9551192"/>
              <a:gd name="connsiteY262" fmla="*/ 1423987 h 3855243"/>
              <a:gd name="connsiteX263" fmla="*/ 5274467 w 9551192"/>
              <a:gd name="connsiteY263" fmla="*/ 1493043 h 3855243"/>
              <a:gd name="connsiteX264" fmla="*/ 5107780 w 9551192"/>
              <a:gd name="connsiteY264" fmla="*/ 1550193 h 3855243"/>
              <a:gd name="connsiteX265" fmla="*/ 4998242 w 9551192"/>
              <a:gd name="connsiteY265" fmla="*/ 1621630 h 3855243"/>
              <a:gd name="connsiteX266" fmla="*/ 4969667 w 9551192"/>
              <a:gd name="connsiteY266" fmla="*/ 1738312 h 3855243"/>
              <a:gd name="connsiteX267" fmla="*/ 4905374 w 9551192"/>
              <a:gd name="connsiteY267" fmla="*/ 1814512 h 3855243"/>
              <a:gd name="connsiteX268" fmla="*/ 4905374 w 9551192"/>
              <a:gd name="connsiteY268" fmla="*/ 1883568 h 3855243"/>
              <a:gd name="connsiteX269" fmla="*/ 4831555 w 9551192"/>
              <a:gd name="connsiteY269" fmla="*/ 1919287 h 3855243"/>
              <a:gd name="connsiteX270" fmla="*/ 4831555 w 9551192"/>
              <a:gd name="connsiteY270" fmla="*/ 2021680 h 3855243"/>
              <a:gd name="connsiteX271" fmla="*/ 4819649 w 9551192"/>
              <a:gd name="connsiteY271" fmla="*/ 2064543 h 3855243"/>
              <a:gd name="connsiteX272" fmla="*/ 4905374 w 9551192"/>
              <a:gd name="connsiteY272" fmla="*/ 2131218 h 3855243"/>
              <a:gd name="connsiteX273" fmla="*/ 4893467 w 9551192"/>
              <a:gd name="connsiteY273" fmla="*/ 2228849 h 3855243"/>
              <a:gd name="connsiteX274" fmla="*/ 4884980 w 9551192"/>
              <a:gd name="connsiteY274" fmla="*/ 2235234 h 3855243"/>
              <a:gd name="connsiteX275" fmla="*/ 4705349 w 9551192"/>
              <a:gd name="connsiteY275" fmla="*/ 2543174 h 3855243"/>
              <a:gd name="connsiteX276" fmla="*/ 4679155 w 9551192"/>
              <a:gd name="connsiteY276" fmla="*/ 2557462 h 3855243"/>
              <a:gd name="connsiteX277" fmla="*/ 4629149 w 9551192"/>
              <a:gd name="connsiteY277" fmla="*/ 2536030 h 3855243"/>
              <a:gd name="connsiteX278" fmla="*/ 4610099 w 9551192"/>
              <a:gd name="connsiteY278" fmla="*/ 2564605 h 3855243"/>
              <a:gd name="connsiteX279" fmla="*/ 4641055 w 9551192"/>
              <a:gd name="connsiteY279" fmla="*/ 2588418 h 3855243"/>
              <a:gd name="connsiteX280" fmla="*/ 4681536 w 9551192"/>
              <a:gd name="connsiteY280" fmla="*/ 2588418 h 3855243"/>
              <a:gd name="connsiteX281" fmla="*/ 4686299 w 9551192"/>
              <a:gd name="connsiteY281" fmla="*/ 2609849 h 3855243"/>
              <a:gd name="connsiteX282" fmla="*/ 4652961 w 9551192"/>
              <a:gd name="connsiteY282" fmla="*/ 2636043 h 3855243"/>
              <a:gd name="connsiteX283" fmla="*/ 4624386 w 9551192"/>
              <a:gd name="connsiteY283" fmla="*/ 2681287 h 3855243"/>
              <a:gd name="connsiteX284" fmla="*/ 4491036 w 9551192"/>
              <a:gd name="connsiteY284" fmla="*/ 2738437 h 3855243"/>
              <a:gd name="connsiteX285" fmla="*/ 4231480 w 9551192"/>
              <a:gd name="connsiteY285" fmla="*/ 2952749 h 3855243"/>
              <a:gd name="connsiteX286" fmla="*/ 4195761 w 9551192"/>
              <a:gd name="connsiteY286" fmla="*/ 3071812 h 3855243"/>
              <a:gd name="connsiteX287" fmla="*/ 4140992 w 9551192"/>
              <a:gd name="connsiteY287" fmla="*/ 3205162 h 3855243"/>
              <a:gd name="connsiteX288" fmla="*/ 4074317 w 9551192"/>
              <a:gd name="connsiteY288" fmla="*/ 3355180 h 3855243"/>
              <a:gd name="connsiteX289" fmla="*/ 4071936 w 9551192"/>
              <a:gd name="connsiteY289" fmla="*/ 3548062 h 3855243"/>
              <a:gd name="connsiteX290" fmla="*/ 4148136 w 9551192"/>
              <a:gd name="connsiteY290" fmla="*/ 3669505 h 3855243"/>
              <a:gd name="connsiteX291" fmla="*/ 4169567 w 9551192"/>
              <a:gd name="connsiteY291" fmla="*/ 3671887 h 3855243"/>
              <a:gd name="connsiteX292" fmla="*/ 4186236 w 9551192"/>
              <a:gd name="connsiteY292" fmla="*/ 3698080 h 3855243"/>
              <a:gd name="connsiteX293" fmla="*/ 4288630 w 9551192"/>
              <a:gd name="connsiteY293" fmla="*/ 3757612 h 3855243"/>
              <a:gd name="connsiteX294" fmla="*/ 4319586 w 9551192"/>
              <a:gd name="connsiteY294" fmla="*/ 3802855 h 3855243"/>
              <a:gd name="connsiteX295" fmla="*/ 4262436 w 9551192"/>
              <a:gd name="connsiteY295" fmla="*/ 3855243 h 3855243"/>
              <a:gd name="connsiteX296" fmla="*/ 4114799 w 9551192"/>
              <a:gd name="connsiteY296" fmla="*/ 3812380 h 3855243"/>
              <a:gd name="connsiteX297" fmla="*/ 4060030 w 9551192"/>
              <a:gd name="connsiteY297" fmla="*/ 3819524 h 3855243"/>
              <a:gd name="connsiteX298" fmla="*/ 4010024 w 9551192"/>
              <a:gd name="connsiteY298" fmla="*/ 3776662 h 3855243"/>
              <a:gd name="connsiteX299" fmla="*/ 3910012 w 9551192"/>
              <a:gd name="connsiteY299" fmla="*/ 3745705 h 3855243"/>
              <a:gd name="connsiteX300" fmla="*/ 3745706 w 9551192"/>
              <a:gd name="connsiteY300" fmla="*/ 3659980 h 3855243"/>
              <a:gd name="connsiteX301" fmla="*/ 3336131 w 9551192"/>
              <a:gd name="connsiteY301" fmla="*/ 3493293 h 3855243"/>
              <a:gd name="connsiteX302" fmla="*/ 2901182 w 9551192"/>
              <a:gd name="connsiteY302" fmla="*/ 3385097 h 3855243"/>
              <a:gd name="connsiteX303" fmla="*/ 2793206 w 9551192"/>
              <a:gd name="connsiteY303" fmla="*/ 3369468 h 3855243"/>
              <a:gd name="connsiteX304" fmla="*/ 2578893 w 9551192"/>
              <a:gd name="connsiteY304" fmla="*/ 3343274 h 3855243"/>
              <a:gd name="connsiteX305" fmla="*/ 2419350 w 9551192"/>
              <a:gd name="connsiteY305" fmla="*/ 3364705 h 3855243"/>
              <a:gd name="connsiteX306" fmla="*/ 2386012 w 9551192"/>
              <a:gd name="connsiteY306" fmla="*/ 3331368 h 3855243"/>
              <a:gd name="connsiteX307" fmla="*/ 2357437 w 9551192"/>
              <a:gd name="connsiteY307" fmla="*/ 3331368 h 3855243"/>
              <a:gd name="connsiteX308" fmla="*/ 2371725 w 9551192"/>
              <a:gd name="connsiteY308" fmla="*/ 3376612 h 3855243"/>
              <a:gd name="connsiteX309" fmla="*/ 2221706 w 9551192"/>
              <a:gd name="connsiteY309" fmla="*/ 3393280 h 3855243"/>
              <a:gd name="connsiteX310" fmla="*/ 1838325 w 9551192"/>
              <a:gd name="connsiteY310" fmla="*/ 3500437 h 3855243"/>
              <a:gd name="connsiteX311" fmla="*/ 1733550 w 9551192"/>
              <a:gd name="connsiteY311" fmla="*/ 3483768 h 3855243"/>
              <a:gd name="connsiteX312" fmla="*/ 1666875 w 9551192"/>
              <a:gd name="connsiteY312" fmla="*/ 3488530 h 3855243"/>
              <a:gd name="connsiteX313" fmla="*/ 1419225 w 9551192"/>
              <a:gd name="connsiteY313" fmla="*/ 3395662 h 3855243"/>
              <a:gd name="connsiteX314" fmla="*/ 942975 w 9551192"/>
              <a:gd name="connsiteY314" fmla="*/ 3298030 h 3855243"/>
              <a:gd name="connsiteX315" fmla="*/ 664368 w 9551192"/>
              <a:gd name="connsiteY315" fmla="*/ 3286124 h 3855243"/>
              <a:gd name="connsiteX316" fmla="*/ 650081 w 9551192"/>
              <a:gd name="connsiteY316" fmla="*/ 3262312 h 3855243"/>
              <a:gd name="connsiteX317" fmla="*/ 714375 w 9551192"/>
              <a:gd name="connsiteY317" fmla="*/ 3248024 h 3855243"/>
              <a:gd name="connsiteX318" fmla="*/ 735806 w 9551192"/>
              <a:gd name="connsiteY318" fmla="*/ 3171824 h 3855243"/>
              <a:gd name="connsiteX319" fmla="*/ 800100 w 9551192"/>
              <a:gd name="connsiteY319" fmla="*/ 3150393 h 3855243"/>
              <a:gd name="connsiteX320" fmla="*/ 742950 w 9551192"/>
              <a:gd name="connsiteY320" fmla="*/ 3095624 h 3855243"/>
              <a:gd name="connsiteX321" fmla="*/ 747712 w 9551192"/>
              <a:gd name="connsiteY321" fmla="*/ 3057524 h 3855243"/>
              <a:gd name="connsiteX322" fmla="*/ 773906 w 9551192"/>
              <a:gd name="connsiteY322" fmla="*/ 3028949 h 3855243"/>
              <a:gd name="connsiteX323" fmla="*/ 819150 w 9551192"/>
              <a:gd name="connsiteY323" fmla="*/ 2931318 h 3855243"/>
              <a:gd name="connsiteX324" fmla="*/ 902493 w 9551192"/>
              <a:gd name="connsiteY324" fmla="*/ 2897980 h 3855243"/>
              <a:gd name="connsiteX325" fmla="*/ 900112 w 9551192"/>
              <a:gd name="connsiteY325" fmla="*/ 2871787 h 3855243"/>
              <a:gd name="connsiteX326" fmla="*/ 866775 w 9551192"/>
              <a:gd name="connsiteY326" fmla="*/ 2845593 h 3855243"/>
              <a:gd name="connsiteX327" fmla="*/ 866775 w 9551192"/>
              <a:gd name="connsiteY327" fmla="*/ 2814637 h 3855243"/>
              <a:gd name="connsiteX328" fmla="*/ 959643 w 9551192"/>
              <a:gd name="connsiteY328" fmla="*/ 2728912 h 3855243"/>
              <a:gd name="connsiteX329" fmla="*/ 959643 w 9551192"/>
              <a:gd name="connsiteY329" fmla="*/ 2700337 h 3855243"/>
              <a:gd name="connsiteX330" fmla="*/ 828675 w 9551192"/>
              <a:gd name="connsiteY330" fmla="*/ 2759868 h 3855243"/>
              <a:gd name="connsiteX331" fmla="*/ 795337 w 9551192"/>
              <a:gd name="connsiteY331" fmla="*/ 2881312 h 3855243"/>
              <a:gd name="connsiteX332" fmla="*/ 776287 w 9551192"/>
              <a:gd name="connsiteY332" fmla="*/ 2888455 h 3855243"/>
              <a:gd name="connsiteX333" fmla="*/ 731043 w 9551192"/>
              <a:gd name="connsiteY333" fmla="*/ 2857499 h 3855243"/>
              <a:gd name="connsiteX334" fmla="*/ 700087 w 9551192"/>
              <a:gd name="connsiteY334" fmla="*/ 2947987 h 3855243"/>
              <a:gd name="connsiteX335" fmla="*/ 709612 w 9551192"/>
              <a:gd name="connsiteY335" fmla="*/ 2978943 h 3855243"/>
              <a:gd name="connsiteX336" fmla="*/ 683418 w 9551192"/>
              <a:gd name="connsiteY336" fmla="*/ 3040855 h 3855243"/>
              <a:gd name="connsiteX337" fmla="*/ 666750 w 9551192"/>
              <a:gd name="connsiteY337" fmla="*/ 3040855 h 3855243"/>
              <a:gd name="connsiteX338" fmla="*/ 647700 w 9551192"/>
              <a:gd name="connsiteY338" fmla="*/ 2981324 h 3855243"/>
              <a:gd name="connsiteX339" fmla="*/ 626268 w 9551192"/>
              <a:gd name="connsiteY339" fmla="*/ 2986087 h 3855243"/>
              <a:gd name="connsiteX340" fmla="*/ 602456 w 9551192"/>
              <a:gd name="connsiteY340" fmla="*/ 3050380 h 3855243"/>
              <a:gd name="connsiteX341" fmla="*/ 583406 w 9551192"/>
              <a:gd name="connsiteY341" fmla="*/ 3033712 h 3855243"/>
              <a:gd name="connsiteX342" fmla="*/ 650081 w 9551192"/>
              <a:gd name="connsiteY342" fmla="*/ 2767012 h 3855243"/>
              <a:gd name="connsiteX343" fmla="*/ 695325 w 9551192"/>
              <a:gd name="connsiteY343" fmla="*/ 2726530 h 3855243"/>
              <a:gd name="connsiteX344" fmla="*/ 723900 w 9551192"/>
              <a:gd name="connsiteY344" fmla="*/ 2674143 h 3855243"/>
              <a:gd name="connsiteX345" fmla="*/ 745331 w 9551192"/>
              <a:gd name="connsiteY345" fmla="*/ 2659855 h 3855243"/>
              <a:gd name="connsiteX346" fmla="*/ 800100 w 9551192"/>
              <a:gd name="connsiteY346" fmla="*/ 2678905 h 3855243"/>
              <a:gd name="connsiteX347" fmla="*/ 807243 w 9551192"/>
              <a:gd name="connsiteY347" fmla="*/ 2674143 h 3855243"/>
              <a:gd name="connsiteX348" fmla="*/ 823912 w 9551192"/>
              <a:gd name="connsiteY348" fmla="*/ 2645568 h 3855243"/>
              <a:gd name="connsiteX349" fmla="*/ 766762 w 9551192"/>
              <a:gd name="connsiteY349" fmla="*/ 2638424 h 3855243"/>
              <a:gd name="connsiteX350" fmla="*/ 766762 w 9551192"/>
              <a:gd name="connsiteY350" fmla="*/ 2612230 h 3855243"/>
              <a:gd name="connsiteX351" fmla="*/ 745331 w 9551192"/>
              <a:gd name="connsiteY351" fmla="*/ 2566987 h 3855243"/>
              <a:gd name="connsiteX352" fmla="*/ 702468 w 9551192"/>
              <a:gd name="connsiteY352" fmla="*/ 2555080 h 3855243"/>
              <a:gd name="connsiteX353" fmla="*/ 707231 w 9551192"/>
              <a:gd name="connsiteY353" fmla="*/ 2536030 h 3855243"/>
              <a:gd name="connsiteX354" fmla="*/ 645318 w 9551192"/>
              <a:gd name="connsiteY354" fmla="*/ 2507455 h 3855243"/>
              <a:gd name="connsiteX355" fmla="*/ 600075 w 9551192"/>
              <a:gd name="connsiteY355" fmla="*/ 2538412 h 3855243"/>
              <a:gd name="connsiteX356" fmla="*/ 569118 w 9551192"/>
              <a:gd name="connsiteY356" fmla="*/ 2519362 h 3855243"/>
              <a:gd name="connsiteX357" fmla="*/ 492918 w 9551192"/>
              <a:gd name="connsiteY357" fmla="*/ 2562224 h 3855243"/>
              <a:gd name="connsiteX358" fmla="*/ 485775 w 9551192"/>
              <a:gd name="connsiteY358" fmla="*/ 2650330 h 3855243"/>
              <a:gd name="connsiteX359" fmla="*/ 433387 w 9551192"/>
              <a:gd name="connsiteY359" fmla="*/ 2695574 h 3855243"/>
              <a:gd name="connsiteX360" fmla="*/ 400050 w 9551192"/>
              <a:gd name="connsiteY360" fmla="*/ 2657474 h 3855243"/>
              <a:gd name="connsiteX361" fmla="*/ 340518 w 9551192"/>
              <a:gd name="connsiteY361" fmla="*/ 2636043 h 3855243"/>
              <a:gd name="connsiteX362" fmla="*/ 278606 w 9551192"/>
              <a:gd name="connsiteY362" fmla="*/ 2655093 h 3855243"/>
              <a:gd name="connsiteX363" fmla="*/ 252412 w 9551192"/>
              <a:gd name="connsiteY363" fmla="*/ 2678905 h 3855243"/>
              <a:gd name="connsiteX364" fmla="*/ 233362 w 9551192"/>
              <a:gd name="connsiteY364" fmla="*/ 2669380 h 3855243"/>
              <a:gd name="connsiteX365" fmla="*/ 161925 w 9551192"/>
              <a:gd name="connsiteY365" fmla="*/ 2721768 h 3855243"/>
              <a:gd name="connsiteX366" fmla="*/ 166687 w 9551192"/>
              <a:gd name="connsiteY366" fmla="*/ 2747962 h 3855243"/>
              <a:gd name="connsiteX367" fmla="*/ 207168 w 9551192"/>
              <a:gd name="connsiteY367" fmla="*/ 2738437 h 3855243"/>
              <a:gd name="connsiteX368" fmla="*/ 226218 w 9551192"/>
              <a:gd name="connsiteY368" fmla="*/ 2752724 h 3855243"/>
              <a:gd name="connsiteX369" fmla="*/ 290512 w 9551192"/>
              <a:gd name="connsiteY369" fmla="*/ 2717005 h 3855243"/>
              <a:gd name="connsiteX370" fmla="*/ 314325 w 9551192"/>
              <a:gd name="connsiteY370" fmla="*/ 2728912 h 3855243"/>
              <a:gd name="connsiteX371" fmla="*/ 266700 w 9551192"/>
              <a:gd name="connsiteY371" fmla="*/ 2774155 h 3855243"/>
              <a:gd name="connsiteX372" fmla="*/ 311943 w 9551192"/>
              <a:gd name="connsiteY372" fmla="*/ 2805112 h 3855243"/>
              <a:gd name="connsiteX373" fmla="*/ 330993 w 9551192"/>
              <a:gd name="connsiteY373" fmla="*/ 2871787 h 3855243"/>
              <a:gd name="connsiteX374" fmla="*/ 264318 w 9551192"/>
              <a:gd name="connsiteY374" fmla="*/ 2912268 h 3855243"/>
              <a:gd name="connsiteX375" fmla="*/ 273843 w 9551192"/>
              <a:gd name="connsiteY375" fmla="*/ 2952749 h 3855243"/>
              <a:gd name="connsiteX376" fmla="*/ 338137 w 9551192"/>
              <a:gd name="connsiteY376" fmla="*/ 2981324 h 3855243"/>
              <a:gd name="connsiteX377" fmla="*/ 364331 w 9551192"/>
              <a:gd name="connsiteY377" fmla="*/ 2971799 h 3855243"/>
              <a:gd name="connsiteX378" fmla="*/ 402431 w 9551192"/>
              <a:gd name="connsiteY378" fmla="*/ 2990849 h 3855243"/>
              <a:gd name="connsiteX379" fmla="*/ 402431 w 9551192"/>
              <a:gd name="connsiteY379" fmla="*/ 3014662 h 3855243"/>
              <a:gd name="connsiteX380" fmla="*/ 423862 w 9551192"/>
              <a:gd name="connsiteY380" fmla="*/ 3050380 h 3855243"/>
              <a:gd name="connsiteX381" fmla="*/ 461962 w 9551192"/>
              <a:gd name="connsiteY381" fmla="*/ 3050380 h 3855243"/>
              <a:gd name="connsiteX382" fmla="*/ 497681 w 9551192"/>
              <a:gd name="connsiteY382" fmla="*/ 3133724 h 3855243"/>
              <a:gd name="connsiteX383" fmla="*/ 531018 w 9551192"/>
              <a:gd name="connsiteY383" fmla="*/ 3143249 h 3855243"/>
              <a:gd name="connsiteX384" fmla="*/ 540543 w 9551192"/>
              <a:gd name="connsiteY384" fmla="*/ 3209924 h 3855243"/>
              <a:gd name="connsiteX385" fmla="*/ 616743 w 9551192"/>
              <a:gd name="connsiteY385" fmla="*/ 3250405 h 3855243"/>
              <a:gd name="connsiteX386" fmla="*/ 526256 w 9551192"/>
              <a:gd name="connsiteY386" fmla="*/ 3255168 h 3855243"/>
              <a:gd name="connsiteX387" fmla="*/ 316706 w 9551192"/>
              <a:gd name="connsiteY387" fmla="*/ 3262312 h 3855243"/>
              <a:gd name="connsiteX388" fmla="*/ 0 w 9551192"/>
              <a:gd name="connsiteY388" fmla="*/ 3321843 h 3855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</a:cxnLst>
            <a:rect l="l" t="t" r="r" b="b"/>
            <a:pathLst>
              <a:path w="9551192" h="3855243">
                <a:moveTo>
                  <a:pt x="9339261" y="28574"/>
                </a:moveTo>
                <a:lnTo>
                  <a:pt x="9339261" y="111918"/>
                </a:lnTo>
                <a:lnTo>
                  <a:pt x="9258299" y="209549"/>
                </a:lnTo>
                <a:lnTo>
                  <a:pt x="9217817" y="223837"/>
                </a:lnTo>
                <a:lnTo>
                  <a:pt x="9179717" y="302418"/>
                </a:lnTo>
                <a:lnTo>
                  <a:pt x="9129711" y="345280"/>
                </a:lnTo>
                <a:lnTo>
                  <a:pt x="9129711" y="373856"/>
                </a:lnTo>
                <a:lnTo>
                  <a:pt x="9165430" y="400049"/>
                </a:lnTo>
                <a:lnTo>
                  <a:pt x="9165430" y="433388"/>
                </a:lnTo>
                <a:lnTo>
                  <a:pt x="9115424" y="464344"/>
                </a:lnTo>
                <a:lnTo>
                  <a:pt x="9148761" y="545305"/>
                </a:lnTo>
                <a:lnTo>
                  <a:pt x="9091611" y="642937"/>
                </a:lnTo>
                <a:lnTo>
                  <a:pt x="9108280" y="702468"/>
                </a:lnTo>
                <a:lnTo>
                  <a:pt x="9146380" y="695324"/>
                </a:lnTo>
                <a:lnTo>
                  <a:pt x="9179717" y="721518"/>
                </a:lnTo>
                <a:lnTo>
                  <a:pt x="9239249" y="690562"/>
                </a:lnTo>
                <a:lnTo>
                  <a:pt x="9272586" y="719137"/>
                </a:lnTo>
                <a:lnTo>
                  <a:pt x="9265442" y="795337"/>
                </a:lnTo>
                <a:lnTo>
                  <a:pt x="9270205" y="869155"/>
                </a:lnTo>
                <a:lnTo>
                  <a:pt x="9260680" y="904874"/>
                </a:lnTo>
                <a:lnTo>
                  <a:pt x="9265442" y="962024"/>
                </a:lnTo>
                <a:lnTo>
                  <a:pt x="9213055" y="969168"/>
                </a:lnTo>
                <a:lnTo>
                  <a:pt x="9179717" y="994020"/>
                </a:lnTo>
                <a:lnTo>
                  <a:pt x="9179717" y="1023937"/>
                </a:lnTo>
                <a:lnTo>
                  <a:pt x="9239249" y="1131093"/>
                </a:lnTo>
                <a:lnTo>
                  <a:pt x="9251155" y="1200149"/>
                </a:lnTo>
                <a:lnTo>
                  <a:pt x="9298780" y="1235868"/>
                </a:lnTo>
                <a:lnTo>
                  <a:pt x="9353549" y="1209674"/>
                </a:lnTo>
                <a:lnTo>
                  <a:pt x="9415461" y="1233487"/>
                </a:lnTo>
                <a:lnTo>
                  <a:pt x="9446417" y="1281112"/>
                </a:lnTo>
                <a:lnTo>
                  <a:pt x="9448799" y="1319212"/>
                </a:lnTo>
                <a:lnTo>
                  <a:pt x="9463086" y="1366837"/>
                </a:lnTo>
                <a:lnTo>
                  <a:pt x="9517855" y="1343024"/>
                </a:lnTo>
                <a:lnTo>
                  <a:pt x="9544049" y="1345405"/>
                </a:lnTo>
                <a:lnTo>
                  <a:pt x="9532142" y="1447799"/>
                </a:lnTo>
                <a:lnTo>
                  <a:pt x="9548811" y="1462087"/>
                </a:lnTo>
                <a:lnTo>
                  <a:pt x="9551192" y="1493043"/>
                </a:lnTo>
                <a:lnTo>
                  <a:pt x="9496424" y="1588293"/>
                </a:lnTo>
                <a:cubicBezTo>
                  <a:pt x="9497218" y="1615280"/>
                  <a:pt x="9498011" y="1642268"/>
                  <a:pt x="9498805" y="1669255"/>
                </a:cubicBezTo>
                <a:lnTo>
                  <a:pt x="9465467" y="1709737"/>
                </a:lnTo>
                <a:lnTo>
                  <a:pt x="9467849" y="1762124"/>
                </a:lnTo>
                <a:lnTo>
                  <a:pt x="9491661" y="1764505"/>
                </a:lnTo>
                <a:lnTo>
                  <a:pt x="9503567" y="1781174"/>
                </a:lnTo>
                <a:lnTo>
                  <a:pt x="9446417" y="1883568"/>
                </a:lnTo>
                <a:lnTo>
                  <a:pt x="9308305" y="1931193"/>
                </a:lnTo>
                <a:lnTo>
                  <a:pt x="9270205" y="1952624"/>
                </a:lnTo>
                <a:lnTo>
                  <a:pt x="9255917" y="2033587"/>
                </a:lnTo>
                <a:lnTo>
                  <a:pt x="9236867" y="2038349"/>
                </a:lnTo>
                <a:lnTo>
                  <a:pt x="9201149" y="2012155"/>
                </a:lnTo>
                <a:lnTo>
                  <a:pt x="9184480" y="2021680"/>
                </a:lnTo>
                <a:lnTo>
                  <a:pt x="9146380" y="2124074"/>
                </a:lnTo>
                <a:lnTo>
                  <a:pt x="9146380" y="2166937"/>
                </a:lnTo>
                <a:lnTo>
                  <a:pt x="9122567" y="2207418"/>
                </a:lnTo>
                <a:lnTo>
                  <a:pt x="9148761" y="2245518"/>
                </a:lnTo>
                <a:lnTo>
                  <a:pt x="9141617" y="2297905"/>
                </a:lnTo>
                <a:lnTo>
                  <a:pt x="9110661" y="2324099"/>
                </a:lnTo>
                <a:lnTo>
                  <a:pt x="9082086" y="2407443"/>
                </a:lnTo>
                <a:lnTo>
                  <a:pt x="9059178" y="2422950"/>
                </a:lnTo>
                <a:lnTo>
                  <a:pt x="9036842" y="2526505"/>
                </a:lnTo>
                <a:lnTo>
                  <a:pt x="8924924" y="2605087"/>
                </a:lnTo>
                <a:lnTo>
                  <a:pt x="8982074" y="2631280"/>
                </a:lnTo>
                <a:lnTo>
                  <a:pt x="8982074" y="2650330"/>
                </a:lnTo>
                <a:lnTo>
                  <a:pt x="8913017" y="2669380"/>
                </a:lnTo>
                <a:lnTo>
                  <a:pt x="8898730" y="2652712"/>
                </a:lnTo>
                <a:lnTo>
                  <a:pt x="8882061" y="2659855"/>
                </a:lnTo>
                <a:lnTo>
                  <a:pt x="8834436" y="2678905"/>
                </a:lnTo>
                <a:lnTo>
                  <a:pt x="8805861" y="2740818"/>
                </a:lnTo>
                <a:lnTo>
                  <a:pt x="8748711" y="2752724"/>
                </a:lnTo>
                <a:lnTo>
                  <a:pt x="8691561" y="2819399"/>
                </a:lnTo>
                <a:lnTo>
                  <a:pt x="8698705" y="2878930"/>
                </a:lnTo>
                <a:lnTo>
                  <a:pt x="8672511" y="2917030"/>
                </a:lnTo>
                <a:lnTo>
                  <a:pt x="8653461" y="2936080"/>
                </a:lnTo>
                <a:cubicBezTo>
                  <a:pt x="8652667" y="2958305"/>
                  <a:pt x="8651874" y="2980530"/>
                  <a:pt x="8651080" y="3002755"/>
                </a:cubicBezTo>
                <a:lnTo>
                  <a:pt x="8582024" y="3043237"/>
                </a:lnTo>
                <a:lnTo>
                  <a:pt x="8582024" y="3088480"/>
                </a:lnTo>
                <a:lnTo>
                  <a:pt x="8553449" y="3117055"/>
                </a:lnTo>
                <a:lnTo>
                  <a:pt x="8553449" y="3226593"/>
                </a:lnTo>
                <a:lnTo>
                  <a:pt x="8586786" y="3250405"/>
                </a:lnTo>
                <a:lnTo>
                  <a:pt x="8558211" y="3312318"/>
                </a:lnTo>
                <a:lnTo>
                  <a:pt x="8589167" y="3324224"/>
                </a:lnTo>
                <a:lnTo>
                  <a:pt x="8589167" y="3336130"/>
                </a:lnTo>
                <a:lnTo>
                  <a:pt x="8622505" y="3362324"/>
                </a:lnTo>
                <a:lnTo>
                  <a:pt x="8617742" y="3409949"/>
                </a:lnTo>
                <a:lnTo>
                  <a:pt x="8589167" y="3414712"/>
                </a:lnTo>
                <a:lnTo>
                  <a:pt x="8579642" y="3452812"/>
                </a:lnTo>
                <a:lnTo>
                  <a:pt x="8527255" y="3443287"/>
                </a:lnTo>
                <a:lnTo>
                  <a:pt x="8486774" y="3462337"/>
                </a:lnTo>
                <a:lnTo>
                  <a:pt x="8446292" y="3452812"/>
                </a:lnTo>
                <a:lnTo>
                  <a:pt x="8467724" y="3417093"/>
                </a:lnTo>
                <a:lnTo>
                  <a:pt x="8472486" y="3338512"/>
                </a:lnTo>
                <a:lnTo>
                  <a:pt x="8498680" y="3312318"/>
                </a:lnTo>
                <a:lnTo>
                  <a:pt x="8474867" y="3281362"/>
                </a:lnTo>
                <a:lnTo>
                  <a:pt x="8417717" y="3300412"/>
                </a:lnTo>
                <a:lnTo>
                  <a:pt x="8417717" y="3362324"/>
                </a:lnTo>
                <a:lnTo>
                  <a:pt x="8398667" y="3393280"/>
                </a:lnTo>
                <a:lnTo>
                  <a:pt x="8381999" y="3352799"/>
                </a:lnTo>
                <a:lnTo>
                  <a:pt x="8355805" y="3331368"/>
                </a:lnTo>
                <a:lnTo>
                  <a:pt x="8334374" y="3362324"/>
                </a:lnTo>
                <a:lnTo>
                  <a:pt x="8362949" y="3405187"/>
                </a:lnTo>
                <a:lnTo>
                  <a:pt x="8301036" y="3407568"/>
                </a:lnTo>
                <a:lnTo>
                  <a:pt x="8284367" y="3431380"/>
                </a:lnTo>
                <a:lnTo>
                  <a:pt x="8229599" y="3443287"/>
                </a:lnTo>
                <a:lnTo>
                  <a:pt x="8215311" y="3471862"/>
                </a:lnTo>
                <a:lnTo>
                  <a:pt x="8224836" y="3507580"/>
                </a:lnTo>
                <a:lnTo>
                  <a:pt x="8172449" y="3579018"/>
                </a:lnTo>
                <a:lnTo>
                  <a:pt x="8136730" y="3590924"/>
                </a:lnTo>
                <a:lnTo>
                  <a:pt x="8081961" y="3579018"/>
                </a:lnTo>
                <a:lnTo>
                  <a:pt x="8053386" y="3650455"/>
                </a:lnTo>
                <a:lnTo>
                  <a:pt x="8029574" y="3645693"/>
                </a:lnTo>
                <a:lnTo>
                  <a:pt x="7981949" y="3650455"/>
                </a:lnTo>
                <a:lnTo>
                  <a:pt x="7965280" y="3690937"/>
                </a:lnTo>
                <a:lnTo>
                  <a:pt x="7905749" y="3698080"/>
                </a:lnTo>
                <a:lnTo>
                  <a:pt x="7896224" y="3736180"/>
                </a:lnTo>
                <a:lnTo>
                  <a:pt x="7831930" y="3731418"/>
                </a:lnTo>
                <a:lnTo>
                  <a:pt x="7831930" y="3788568"/>
                </a:lnTo>
                <a:lnTo>
                  <a:pt x="7815261" y="3817143"/>
                </a:lnTo>
                <a:lnTo>
                  <a:pt x="7758111" y="3779043"/>
                </a:lnTo>
                <a:lnTo>
                  <a:pt x="7700961" y="3776662"/>
                </a:lnTo>
                <a:lnTo>
                  <a:pt x="7703342" y="3724274"/>
                </a:lnTo>
                <a:lnTo>
                  <a:pt x="7677149" y="3712368"/>
                </a:lnTo>
                <a:lnTo>
                  <a:pt x="7653336" y="3740943"/>
                </a:lnTo>
                <a:lnTo>
                  <a:pt x="7634286" y="3709987"/>
                </a:lnTo>
                <a:lnTo>
                  <a:pt x="7639049" y="3664743"/>
                </a:lnTo>
                <a:lnTo>
                  <a:pt x="7612855" y="3629024"/>
                </a:lnTo>
                <a:lnTo>
                  <a:pt x="7548561" y="3640930"/>
                </a:lnTo>
                <a:lnTo>
                  <a:pt x="7539036" y="3683793"/>
                </a:lnTo>
                <a:lnTo>
                  <a:pt x="7505699" y="3640930"/>
                </a:lnTo>
                <a:cubicBezTo>
                  <a:pt x="7506493" y="3615530"/>
                  <a:pt x="7507286" y="3590130"/>
                  <a:pt x="7508080" y="3564730"/>
                </a:cubicBezTo>
                <a:lnTo>
                  <a:pt x="7469980" y="3545680"/>
                </a:lnTo>
                <a:lnTo>
                  <a:pt x="7424736" y="3545680"/>
                </a:lnTo>
                <a:lnTo>
                  <a:pt x="7396161" y="3493293"/>
                </a:lnTo>
                <a:lnTo>
                  <a:pt x="7405686" y="3431380"/>
                </a:lnTo>
                <a:lnTo>
                  <a:pt x="7429499" y="3431380"/>
                </a:lnTo>
                <a:lnTo>
                  <a:pt x="7446167" y="3402805"/>
                </a:lnTo>
                <a:lnTo>
                  <a:pt x="7508080" y="3409949"/>
                </a:lnTo>
                <a:lnTo>
                  <a:pt x="7500936" y="3369468"/>
                </a:lnTo>
                <a:lnTo>
                  <a:pt x="7481886" y="3336130"/>
                </a:lnTo>
                <a:lnTo>
                  <a:pt x="7446167" y="3350418"/>
                </a:lnTo>
                <a:lnTo>
                  <a:pt x="7417592" y="3340893"/>
                </a:lnTo>
                <a:cubicBezTo>
                  <a:pt x="7416798" y="3320255"/>
                  <a:pt x="7416005" y="3299618"/>
                  <a:pt x="7415211" y="3278980"/>
                </a:cubicBezTo>
                <a:lnTo>
                  <a:pt x="7367586" y="3224212"/>
                </a:lnTo>
                <a:lnTo>
                  <a:pt x="7300161" y="3187767"/>
                </a:lnTo>
                <a:lnTo>
                  <a:pt x="7227092" y="3214687"/>
                </a:lnTo>
                <a:lnTo>
                  <a:pt x="7208042" y="3188493"/>
                </a:lnTo>
                <a:lnTo>
                  <a:pt x="7212805" y="3140868"/>
                </a:lnTo>
                <a:lnTo>
                  <a:pt x="7219949" y="3071812"/>
                </a:lnTo>
                <a:lnTo>
                  <a:pt x="7205661" y="2997993"/>
                </a:lnTo>
                <a:lnTo>
                  <a:pt x="7222330" y="2964655"/>
                </a:lnTo>
                <a:lnTo>
                  <a:pt x="7248524" y="2912268"/>
                </a:lnTo>
                <a:lnTo>
                  <a:pt x="7286624" y="2902743"/>
                </a:lnTo>
                <a:lnTo>
                  <a:pt x="7327105" y="2871787"/>
                </a:lnTo>
                <a:lnTo>
                  <a:pt x="7331867" y="2840830"/>
                </a:lnTo>
                <a:lnTo>
                  <a:pt x="7353299" y="2764630"/>
                </a:lnTo>
                <a:lnTo>
                  <a:pt x="7419974" y="2733674"/>
                </a:lnTo>
                <a:lnTo>
                  <a:pt x="7417592" y="2650330"/>
                </a:lnTo>
                <a:lnTo>
                  <a:pt x="7377111" y="2614612"/>
                </a:lnTo>
                <a:lnTo>
                  <a:pt x="7377111" y="2586037"/>
                </a:lnTo>
                <a:lnTo>
                  <a:pt x="7367586" y="2547937"/>
                </a:lnTo>
                <a:lnTo>
                  <a:pt x="7319961" y="2445543"/>
                </a:lnTo>
                <a:lnTo>
                  <a:pt x="7319961" y="2343149"/>
                </a:lnTo>
                <a:lnTo>
                  <a:pt x="7296149" y="2281237"/>
                </a:lnTo>
                <a:lnTo>
                  <a:pt x="7319961" y="2231230"/>
                </a:lnTo>
                <a:lnTo>
                  <a:pt x="7386636" y="2283618"/>
                </a:lnTo>
                <a:lnTo>
                  <a:pt x="7400924" y="2252662"/>
                </a:lnTo>
                <a:lnTo>
                  <a:pt x="7358061" y="2197893"/>
                </a:lnTo>
                <a:lnTo>
                  <a:pt x="7327105" y="2109787"/>
                </a:lnTo>
                <a:lnTo>
                  <a:pt x="7422355" y="2066924"/>
                </a:lnTo>
                <a:lnTo>
                  <a:pt x="7405686" y="2016918"/>
                </a:lnTo>
                <a:lnTo>
                  <a:pt x="7360442" y="2009774"/>
                </a:lnTo>
                <a:lnTo>
                  <a:pt x="7350917" y="1983580"/>
                </a:lnTo>
                <a:lnTo>
                  <a:pt x="7303292" y="1983580"/>
                </a:lnTo>
                <a:lnTo>
                  <a:pt x="7286624" y="1952624"/>
                </a:lnTo>
                <a:lnTo>
                  <a:pt x="7315199" y="1916905"/>
                </a:lnTo>
                <a:lnTo>
                  <a:pt x="7303292" y="1838324"/>
                </a:lnTo>
                <a:lnTo>
                  <a:pt x="7360442" y="1757362"/>
                </a:lnTo>
                <a:lnTo>
                  <a:pt x="7398542" y="1766887"/>
                </a:lnTo>
                <a:lnTo>
                  <a:pt x="7486649" y="1662112"/>
                </a:lnTo>
                <a:lnTo>
                  <a:pt x="7454097" y="1576083"/>
                </a:lnTo>
                <a:lnTo>
                  <a:pt x="7453311" y="1576387"/>
                </a:lnTo>
                <a:lnTo>
                  <a:pt x="7417592" y="1493043"/>
                </a:lnTo>
                <a:lnTo>
                  <a:pt x="7408067" y="1414462"/>
                </a:lnTo>
                <a:lnTo>
                  <a:pt x="7381874" y="1409699"/>
                </a:lnTo>
                <a:lnTo>
                  <a:pt x="7339011" y="1262062"/>
                </a:lnTo>
                <a:lnTo>
                  <a:pt x="7343774" y="1204912"/>
                </a:lnTo>
                <a:lnTo>
                  <a:pt x="7384255" y="1240630"/>
                </a:lnTo>
                <a:lnTo>
                  <a:pt x="7410449" y="1240630"/>
                </a:lnTo>
                <a:lnTo>
                  <a:pt x="7410449" y="1171574"/>
                </a:lnTo>
                <a:lnTo>
                  <a:pt x="7381874" y="1147762"/>
                </a:lnTo>
                <a:lnTo>
                  <a:pt x="7389017" y="1069180"/>
                </a:lnTo>
                <a:lnTo>
                  <a:pt x="7434261" y="1007268"/>
                </a:lnTo>
                <a:lnTo>
                  <a:pt x="7429499" y="938212"/>
                </a:lnTo>
                <a:lnTo>
                  <a:pt x="7477124" y="852487"/>
                </a:lnTo>
                <a:lnTo>
                  <a:pt x="7596186" y="897730"/>
                </a:lnTo>
                <a:lnTo>
                  <a:pt x="7596186" y="873918"/>
                </a:lnTo>
                <a:lnTo>
                  <a:pt x="7710486" y="866774"/>
                </a:lnTo>
                <a:lnTo>
                  <a:pt x="7743824" y="892968"/>
                </a:lnTo>
                <a:lnTo>
                  <a:pt x="7786686" y="892968"/>
                </a:lnTo>
                <a:lnTo>
                  <a:pt x="7820024" y="923924"/>
                </a:lnTo>
                <a:lnTo>
                  <a:pt x="7872411" y="900112"/>
                </a:lnTo>
                <a:lnTo>
                  <a:pt x="7981949" y="866774"/>
                </a:lnTo>
                <a:lnTo>
                  <a:pt x="8017667" y="883443"/>
                </a:lnTo>
                <a:lnTo>
                  <a:pt x="8051005" y="854868"/>
                </a:lnTo>
                <a:lnTo>
                  <a:pt x="8072436" y="914399"/>
                </a:lnTo>
                <a:lnTo>
                  <a:pt x="8117680" y="873918"/>
                </a:lnTo>
                <a:lnTo>
                  <a:pt x="8086724" y="800099"/>
                </a:lnTo>
                <a:lnTo>
                  <a:pt x="8122442" y="766762"/>
                </a:lnTo>
                <a:lnTo>
                  <a:pt x="8122442" y="750093"/>
                </a:lnTo>
                <a:lnTo>
                  <a:pt x="8158161" y="714374"/>
                </a:lnTo>
                <a:lnTo>
                  <a:pt x="8160542" y="678655"/>
                </a:lnTo>
                <a:lnTo>
                  <a:pt x="8072436" y="654843"/>
                </a:lnTo>
                <a:lnTo>
                  <a:pt x="8074817" y="692943"/>
                </a:lnTo>
                <a:lnTo>
                  <a:pt x="8039099" y="690562"/>
                </a:lnTo>
                <a:lnTo>
                  <a:pt x="8022430" y="611980"/>
                </a:lnTo>
                <a:lnTo>
                  <a:pt x="7941467" y="507205"/>
                </a:lnTo>
                <a:lnTo>
                  <a:pt x="7905749" y="502443"/>
                </a:lnTo>
                <a:lnTo>
                  <a:pt x="7784305" y="319087"/>
                </a:lnTo>
                <a:lnTo>
                  <a:pt x="7443786" y="145255"/>
                </a:lnTo>
                <a:lnTo>
                  <a:pt x="7005636" y="69056"/>
                </a:lnTo>
                <a:lnTo>
                  <a:pt x="6967536" y="45243"/>
                </a:lnTo>
                <a:lnTo>
                  <a:pt x="6960392" y="16669"/>
                </a:lnTo>
                <a:lnTo>
                  <a:pt x="6919911" y="0"/>
                </a:lnTo>
                <a:lnTo>
                  <a:pt x="6898480" y="9524"/>
                </a:lnTo>
                <a:lnTo>
                  <a:pt x="6948486" y="80962"/>
                </a:lnTo>
                <a:lnTo>
                  <a:pt x="6612730" y="214312"/>
                </a:lnTo>
                <a:lnTo>
                  <a:pt x="6424611" y="211931"/>
                </a:lnTo>
                <a:lnTo>
                  <a:pt x="6241255" y="247649"/>
                </a:lnTo>
                <a:lnTo>
                  <a:pt x="6224586" y="276224"/>
                </a:lnTo>
                <a:lnTo>
                  <a:pt x="6143624" y="304800"/>
                </a:lnTo>
                <a:lnTo>
                  <a:pt x="6088855" y="523874"/>
                </a:lnTo>
                <a:lnTo>
                  <a:pt x="6050755" y="597693"/>
                </a:lnTo>
                <a:lnTo>
                  <a:pt x="5938836" y="685799"/>
                </a:lnTo>
                <a:lnTo>
                  <a:pt x="5960267" y="716755"/>
                </a:lnTo>
                <a:lnTo>
                  <a:pt x="5962649" y="733424"/>
                </a:lnTo>
                <a:lnTo>
                  <a:pt x="5929311" y="752474"/>
                </a:lnTo>
                <a:lnTo>
                  <a:pt x="5869780" y="723899"/>
                </a:lnTo>
                <a:lnTo>
                  <a:pt x="5857874" y="742949"/>
                </a:lnTo>
                <a:lnTo>
                  <a:pt x="5876924" y="785812"/>
                </a:lnTo>
                <a:lnTo>
                  <a:pt x="5869780" y="795337"/>
                </a:lnTo>
                <a:lnTo>
                  <a:pt x="5829299" y="776287"/>
                </a:lnTo>
                <a:lnTo>
                  <a:pt x="5829299" y="812005"/>
                </a:lnTo>
                <a:lnTo>
                  <a:pt x="5805486" y="788193"/>
                </a:lnTo>
                <a:lnTo>
                  <a:pt x="5778425" y="813224"/>
                </a:lnTo>
                <a:lnTo>
                  <a:pt x="5791199" y="812005"/>
                </a:lnTo>
                <a:lnTo>
                  <a:pt x="5819774" y="857249"/>
                </a:lnTo>
                <a:lnTo>
                  <a:pt x="5817392" y="881062"/>
                </a:lnTo>
                <a:lnTo>
                  <a:pt x="5774530" y="890587"/>
                </a:lnTo>
                <a:lnTo>
                  <a:pt x="5800724" y="923924"/>
                </a:lnTo>
                <a:cubicBezTo>
                  <a:pt x="5801518" y="942180"/>
                  <a:pt x="5802311" y="960437"/>
                  <a:pt x="5803105" y="978693"/>
                </a:cubicBezTo>
                <a:lnTo>
                  <a:pt x="5803105" y="1047749"/>
                </a:lnTo>
                <a:lnTo>
                  <a:pt x="5824536" y="1088230"/>
                </a:lnTo>
                <a:lnTo>
                  <a:pt x="5831680" y="1114424"/>
                </a:lnTo>
                <a:lnTo>
                  <a:pt x="5876924" y="1109662"/>
                </a:lnTo>
                <a:lnTo>
                  <a:pt x="5876924" y="1050130"/>
                </a:lnTo>
                <a:lnTo>
                  <a:pt x="5850730" y="1014412"/>
                </a:lnTo>
                <a:lnTo>
                  <a:pt x="5865017" y="997743"/>
                </a:lnTo>
                <a:lnTo>
                  <a:pt x="5855492" y="947737"/>
                </a:lnTo>
                <a:lnTo>
                  <a:pt x="5860255" y="914399"/>
                </a:lnTo>
                <a:lnTo>
                  <a:pt x="5960267" y="919162"/>
                </a:lnTo>
                <a:lnTo>
                  <a:pt x="6005511" y="973930"/>
                </a:lnTo>
                <a:lnTo>
                  <a:pt x="5972174" y="1092993"/>
                </a:lnTo>
                <a:lnTo>
                  <a:pt x="5872161" y="1195387"/>
                </a:lnTo>
                <a:lnTo>
                  <a:pt x="5638799" y="1323974"/>
                </a:lnTo>
                <a:lnTo>
                  <a:pt x="5300661" y="1423987"/>
                </a:lnTo>
                <a:lnTo>
                  <a:pt x="5274467" y="1493043"/>
                </a:lnTo>
                <a:lnTo>
                  <a:pt x="5107780" y="1550193"/>
                </a:lnTo>
                <a:lnTo>
                  <a:pt x="4998242" y="1621630"/>
                </a:lnTo>
                <a:lnTo>
                  <a:pt x="4969667" y="1738312"/>
                </a:lnTo>
                <a:lnTo>
                  <a:pt x="4905374" y="1814512"/>
                </a:lnTo>
                <a:lnTo>
                  <a:pt x="4905374" y="1883568"/>
                </a:lnTo>
                <a:lnTo>
                  <a:pt x="4831555" y="1919287"/>
                </a:lnTo>
                <a:lnTo>
                  <a:pt x="4831555" y="2021680"/>
                </a:lnTo>
                <a:lnTo>
                  <a:pt x="4819649" y="2064543"/>
                </a:lnTo>
                <a:lnTo>
                  <a:pt x="4905374" y="2131218"/>
                </a:lnTo>
                <a:lnTo>
                  <a:pt x="4893467" y="2228849"/>
                </a:lnTo>
                <a:lnTo>
                  <a:pt x="4884980" y="2235234"/>
                </a:lnTo>
                <a:lnTo>
                  <a:pt x="4705349" y="2543174"/>
                </a:lnTo>
                <a:lnTo>
                  <a:pt x="4679155" y="2557462"/>
                </a:lnTo>
                <a:lnTo>
                  <a:pt x="4629149" y="2536030"/>
                </a:lnTo>
                <a:lnTo>
                  <a:pt x="4610099" y="2564605"/>
                </a:lnTo>
                <a:lnTo>
                  <a:pt x="4641055" y="2588418"/>
                </a:lnTo>
                <a:lnTo>
                  <a:pt x="4681536" y="2588418"/>
                </a:lnTo>
                <a:lnTo>
                  <a:pt x="4686299" y="2609849"/>
                </a:lnTo>
                <a:lnTo>
                  <a:pt x="4652961" y="2636043"/>
                </a:lnTo>
                <a:lnTo>
                  <a:pt x="4624386" y="2681287"/>
                </a:lnTo>
                <a:lnTo>
                  <a:pt x="4491036" y="2738437"/>
                </a:lnTo>
                <a:lnTo>
                  <a:pt x="4231480" y="2952749"/>
                </a:lnTo>
                <a:lnTo>
                  <a:pt x="4195761" y="3071812"/>
                </a:lnTo>
                <a:lnTo>
                  <a:pt x="4140992" y="3205162"/>
                </a:lnTo>
                <a:lnTo>
                  <a:pt x="4074317" y="3355180"/>
                </a:lnTo>
                <a:cubicBezTo>
                  <a:pt x="4073523" y="3419474"/>
                  <a:pt x="4072730" y="3483768"/>
                  <a:pt x="4071936" y="3548062"/>
                </a:cubicBezTo>
                <a:lnTo>
                  <a:pt x="4148136" y="3669505"/>
                </a:lnTo>
                <a:lnTo>
                  <a:pt x="4169567" y="3671887"/>
                </a:lnTo>
                <a:lnTo>
                  <a:pt x="4186236" y="3698080"/>
                </a:lnTo>
                <a:lnTo>
                  <a:pt x="4288630" y="3757612"/>
                </a:lnTo>
                <a:lnTo>
                  <a:pt x="4319586" y="3802855"/>
                </a:lnTo>
                <a:lnTo>
                  <a:pt x="4262436" y="3855243"/>
                </a:lnTo>
                <a:lnTo>
                  <a:pt x="4114799" y="3812380"/>
                </a:lnTo>
                <a:lnTo>
                  <a:pt x="4060030" y="3819524"/>
                </a:lnTo>
                <a:lnTo>
                  <a:pt x="4010024" y="3776662"/>
                </a:lnTo>
                <a:lnTo>
                  <a:pt x="3910012" y="3745705"/>
                </a:lnTo>
                <a:lnTo>
                  <a:pt x="3745706" y="3659980"/>
                </a:lnTo>
                <a:lnTo>
                  <a:pt x="3336131" y="3493293"/>
                </a:lnTo>
                <a:lnTo>
                  <a:pt x="2901182" y="3385097"/>
                </a:lnTo>
                <a:lnTo>
                  <a:pt x="2793206" y="3369468"/>
                </a:lnTo>
                <a:lnTo>
                  <a:pt x="2578893" y="3343274"/>
                </a:lnTo>
                <a:lnTo>
                  <a:pt x="2419350" y="3364705"/>
                </a:lnTo>
                <a:lnTo>
                  <a:pt x="2386012" y="3331368"/>
                </a:lnTo>
                <a:lnTo>
                  <a:pt x="2357437" y="3331368"/>
                </a:lnTo>
                <a:lnTo>
                  <a:pt x="2371725" y="3376612"/>
                </a:lnTo>
                <a:lnTo>
                  <a:pt x="2221706" y="3393280"/>
                </a:lnTo>
                <a:lnTo>
                  <a:pt x="1838325" y="3500437"/>
                </a:lnTo>
                <a:lnTo>
                  <a:pt x="1733550" y="3483768"/>
                </a:lnTo>
                <a:lnTo>
                  <a:pt x="1666875" y="3488530"/>
                </a:lnTo>
                <a:lnTo>
                  <a:pt x="1419225" y="3395662"/>
                </a:lnTo>
                <a:lnTo>
                  <a:pt x="942975" y="3298030"/>
                </a:lnTo>
                <a:lnTo>
                  <a:pt x="664368" y="3286124"/>
                </a:lnTo>
                <a:lnTo>
                  <a:pt x="650081" y="3262312"/>
                </a:lnTo>
                <a:lnTo>
                  <a:pt x="714375" y="3248024"/>
                </a:lnTo>
                <a:lnTo>
                  <a:pt x="735806" y="3171824"/>
                </a:lnTo>
                <a:lnTo>
                  <a:pt x="800100" y="3150393"/>
                </a:lnTo>
                <a:lnTo>
                  <a:pt x="742950" y="3095624"/>
                </a:lnTo>
                <a:lnTo>
                  <a:pt x="747712" y="3057524"/>
                </a:lnTo>
                <a:lnTo>
                  <a:pt x="773906" y="3028949"/>
                </a:lnTo>
                <a:lnTo>
                  <a:pt x="819150" y="2931318"/>
                </a:lnTo>
                <a:lnTo>
                  <a:pt x="902493" y="2897980"/>
                </a:lnTo>
                <a:lnTo>
                  <a:pt x="900112" y="2871787"/>
                </a:lnTo>
                <a:lnTo>
                  <a:pt x="866775" y="2845593"/>
                </a:lnTo>
                <a:lnTo>
                  <a:pt x="866775" y="2814637"/>
                </a:lnTo>
                <a:lnTo>
                  <a:pt x="959643" y="2728912"/>
                </a:lnTo>
                <a:lnTo>
                  <a:pt x="959643" y="2700337"/>
                </a:lnTo>
                <a:lnTo>
                  <a:pt x="828675" y="2759868"/>
                </a:lnTo>
                <a:lnTo>
                  <a:pt x="795337" y="2881312"/>
                </a:lnTo>
                <a:lnTo>
                  <a:pt x="776287" y="2888455"/>
                </a:lnTo>
                <a:lnTo>
                  <a:pt x="731043" y="2857499"/>
                </a:lnTo>
                <a:lnTo>
                  <a:pt x="700087" y="2947987"/>
                </a:lnTo>
                <a:lnTo>
                  <a:pt x="709612" y="2978943"/>
                </a:lnTo>
                <a:lnTo>
                  <a:pt x="683418" y="3040855"/>
                </a:lnTo>
                <a:lnTo>
                  <a:pt x="666750" y="3040855"/>
                </a:lnTo>
                <a:lnTo>
                  <a:pt x="647700" y="2981324"/>
                </a:lnTo>
                <a:lnTo>
                  <a:pt x="626268" y="2986087"/>
                </a:lnTo>
                <a:lnTo>
                  <a:pt x="602456" y="3050380"/>
                </a:lnTo>
                <a:lnTo>
                  <a:pt x="583406" y="3033712"/>
                </a:lnTo>
                <a:lnTo>
                  <a:pt x="650081" y="2767012"/>
                </a:lnTo>
                <a:lnTo>
                  <a:pt x="695325" y="2726530"/>
                </a:lnTo>
                <a:lnTo>
                  <a:pt x="723900" y="2674143"/>
                </a:lnTo>
                <a:lnTo>
                  <a:pt x="745331" y="2659855"/>
                </a:lnTo>
                <a:lnTo>
                  <a:pt x="800100" y="2678905"/>
                </a:lnTo>
                <a:lnTo>
                  <a:pt x="807243" y="2674143"/>
                </a:lnTo>
                <a:lnTo>
                  <a:pt x="823912" y="2645568"/>
                </a:lnTo>
                <a:lnTo>
                  <a:pt x="766762" y="2638424"/>
                </a:lnTo>
                <a:lnTo>
                  <a:pt x="766762" y="2612230"/>
                </a:lnTo>
                <a:lnTo>
                  <a:pt x="745331" y="2566987"/>
                </a:lnTo>
                <a:lnTo>
                  <a:pt x="702468" y="2555080"/>
                </a:lnTo>
                <a:lnTo>
                  <a:pt x="707231" y="2536030"/>
                </a:lnTo>
                <a:lnTo>
                  <a:pt x="645318" y="2507455"/>
                </a:lnTo>
                <a:lnTo>
                  <a:pt x="600075" y="2538412"/>
                </a:lnTo>
                <a:lnTo>
                  <a:pt x="569118" y="2519362"/>
                </a:lnTo>
                <a:lnTo>
                  <a:pt x="492918" y="2562224"/>
                </a:lnTo>
                <a:lnTo>
                  <a:pt x="485775" y="2650330"/>
                </a:lnTo>
                <a:lnTo>
                  <a:pt x="433387" y="2695574"/>
                </a:lnTo>
                <a:lnTo>
                  <a:pt x="400050" y="2657474"/>
                </a:lnTo>
                <a:lnTo>
                  <a:pt x="340518" y="2636043"/>
                </a:lnTo>
                <a:lnTo>
                  <a:pt x="278606" y="2655093"/>
                </a:lnTo>
                <a:lnTo>
                  <a:pt x="252412" y="2678905"/>
                </a:lnTo>
                <a:lnTo>
                  <a:pt x="233362" y="2669380"/>
                </a:lnTo>
                <a:lnTo>
                  <a:pt x="161925" y="2721768"/>
                </a:lnTo>
                <a:lnTo>
                  <a:pt x="166687" y="2747962"/>
                </a:lnTo>
                <a:lnTo>
                  <a:pt x="207168" y="2738437"/>
                </a:lnTo>
                <a:lnTo>
                  <a:pt x="226218" y="2752724"/>
                </a:lnTo>
                <a:lnTo>
                  <a:pt x="290512" y="2717005"/>
                </a:lnTo>
                <a:lnTo>
                  <a:pt x="314325" y="2728912"/>
                </a:lnTo>
                <a:lnTo>
                  <a:pt x="266700" y="2774155"/>
                </a:lnTo>
                <a:lnTo>
                  <a:pt x="311943" y="2805112"/>
                </a:lnTo>
                <a:lnTo>
                  <a:pt x="330993" y="2871787"/>
                </a:lnTo>
                <a:lnTo>
                  <a:pt x="264318" y="2912268"/>
                </a:lnTo>
                <a:lnTo>
                  <a:pt x="273843" y="2952749"/>
                </a:lnTo>
                <a:lnTo>
                  <a:pt x="338137" y="2981324"/>
                </a:lnTo>
                <a:lnTo>
                  <a:pt x="364331" y="2971799"/>
                </a:lnTo>
                <a:lnTo>
                  <a:pt x="402431" y="2990849"/>
                </a:lnTo>
                <a:lnTo>
                  <a:pt x="402431" y="3014662"/>
                </a:lnTo>
                <a:lnTo>
                  <a:pt x="423862" y="3050380"/>
                </a:lnTo>
                <a:lnTo>
                  <a:pt x="461962" y="3050380"/>
                </a:lnTo>
                <a:lnTo>
                  <a:pt x="497681" y="3133724"/>
                </a:lnTo>
                <a:lnTo>
                  <a:pt x="531018" y="3143249"/>
                </a:lnTo>
                <a:lnTo>
                  <a:pt x="540543" y="3209924"/>
                </a:lnTo>
                <a:lnTo>
                  <a:pt x="616743" y="3250405"/>
                </a:lnTo>
                <a:lnTo>
                  <a:pt x="526256" y="3255168"/>
                </a:lnTo>
                <a:lnTo>
                  <a:pt x="316706" y="3262312"/>
                </a:lnTo>
                <a:lnTo>
                  <a:pt x="0" y="3321843"/>
                </a:lnTo>
              </a:path>
            </a:pathLst>
          </a:custGeom>
          <a:noFill/>
          <a:ln w="38100" cap="rnd">
            <a:solidFill>
              <a:schemeClr val="tx1"/>
            </a:solidFill>
            <a:beve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2376027-300E-D8A4-9C3A-64C4A1DFEC84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09/10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700241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157D551-27F4-435F-89F1-7FE877491956}"/>
              </a:ext>
            </a:extLst>
          </p:cNvPr>
          <p:cNvSpPr txBox="1"/>
          <p:nvPr/>
        </p:nvSpPr>
        <p:spPr>
          <a:xfrm>
            <a:off x="502169" y="2367171"/>
            <a:ext cx="11187678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600" b="1" dirty="0">
                <a:latin typeface="+mj-ea"/>
                <a:ea typeface="+mj-ea"/>
              </a:rPr>
              <a:t>海岸線の形状から</a:t>
            </a:r>
            <a:endParaRPr lang="en-US" altLang="ja-JP" sz="6600" b="1" dirty="0">
              <a:latin typeface="+mj-ea"/>
              <a:ea typeface="+mj-ea"/>
            </a:endParaRPr>
          </a:p>
          <a:p>
            <a:pPr algn="ctr"/>
            <a:r>
              <a:rPr kumimoji="1" lang="ja-JP" altLang="en-US" sz="6600" b="1" dirty="0">
                <a:latin typeface="+mj-ea"/>
                <a:ea typeface="+mj-ea"/>
              </a:rPr>
              <a:t>どの都道府県か当ててみよう</a:t>
            </a:r>
          </a:p>
        </p:txBody>
      </p:sp>
    </p:spTree>
    <p:extLst>
      <p:ext uri="{BB962C8B-B14F-4D97-AF65-F5344CB8AC3E}">
        <p14:creationId xmlns:p14="http://schemas.microsoft.com/office/powerpoint/2010/main" val="21143377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5000">
        <p15:prstTrans prst="wind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xit" presetSubtype="32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4A9A109-7843-4833-AA5D-504503EFD12F}"/>
              </a:ext>
            </a:extLst>
          </p:cNvPr>
          <p:cNvSpPr txBox="1"/>
          <p:nvPr/>
        </p:nvSpPr>
        <p:spPr>
          <a:xfrm>
            <a:off x="3268157" y="5679250"/>
            <a:ext cx="52277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正解は </a:t>
            </a:r>
            <a:r>
              <a:rPr lang="ja-JP" altLang="en-US" sz="6000" b="1" dirty="0">
                <a:solidFill>
                  <a:srgbClr val="FF0000"/>
                </a:solidFill>
                <a:latin typeface="+mj-ea"/>
                <a:ea typeface="+mj-ea"/>
              </a:rPr>
              <a:t>静岡県</a:t>
            </a:r>
            <a:r>
              <a:rPr lang="ja-JP" altLang="en-US" sz="3200" b="1" dirty="0">
                <a:latin typeface="+mj-ea"/>
                <a:ea typeface="+mj-ea"/>
              </a:rPr>
              <a:t> でした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D3934C27-31CA-00DA-6E4A-D804297A172F}"/>
              </a:ext>
            </a:extLst>
          </p:cNvPr>
          <p:cNvSpPr/>
          <p:nvPr/>
        </p:nvSpPr>
        <p:spPr>
          <a:xfrm>
            <a:off x="6064987" y="2467429"/>
            <a:ext cx="5578720" cy="2251794"/>
          </a:xfrm>
          <a:custGeom>
            <a:avLst/>
            <a:gdLst>
              <a:gd name="connsiteX0" fmla="*/ 6372224 w 9551192"/>
              <a:gd name="connsiteY0" fmla="*/ 0 h 4024313"/>
              <a:gd name="connsiteX1" fmla="*/ 7508080 w 9551192"/>
              <a:gd name="connsiteY1" fmla="*/ 109538 h 4024313"/>
              <a:gd name="connsiteX2" fmla="*/ 8418819 w 9551192"/>
              <a:gd name="connsiteY2" fmla="*/ 360414 h 4024313"/>
              <a:gd name="connsiteX3" fmla="*/ 9072561 w 9551192"/>
              <a:gd name="connsiteY3" fmla="*/ 126207 h 4024313"/>
              <a:gd name="connsiteX4" fmla="*/ 9339261 w 9551192"/>
              <a:gd name="connsiteY4" fmla="*/ 197644 h 4024313"/>
              <a:gd name="connsiteX5" fmla="*/ 9339261 w 9551192"/>
              <a:gd name="connsiteY5" fmla="*/ 280988 h 4024313"/>
              <a:gd name="connsiteX6" fmla="*/ 9258299 w 9551192"/>
              <a:gd name="connsiteY6" fmla="*/ 378619 h 4024313"/>
              <a:gd name="connsiteX7" fmla="*/ 9217817 w 9551192"/>
              <a:gd name="connsiteY7" fmla="*/ 392907 h 4024313"/>
              <a:gd name="connsiteX8" fmla="*/ 9179717 w 9551192"/>
              <a:gd name="connsiteY8" fmla="*/ 471488 h 4024313"/>
              <a:gd name="connsiteX9" fmla="*/ 9129711 w 9551192"/>
              <a:gd name="connsiteY9" fmla="*/ 514350 h 4024313"/>
              <a:gd name="connsiteX10" fmla="*/ 9129711 w 9551192"/>
              <a:gd name="connsiteY10" fmla="*/ 542926 h 4024313"/>
              <a:gd name="connsiteX11" fmla="*/ 9165430 w 9551192"/>
              <a:gd name="connsiteY11" fmla="*/ 569119 h 4024313"/>
              <a:gd name="connsiteX12" fmla="*/ 9165430 w 9551192"/>
              <a:gd name="connsiteY12" fmla="*/ 602458 h 4024313"/>
              <a:gd name="connsiteX13" fmla="*/ 9115424 w 9551192"/>
              <a:gd name="connsiteY13" fmla="*/ 633414 h 4024313"/>
              <a:gd name="connsiteX14" fmla="*/ 9148761 w 9551192"/>
              <a:gd name="connsiteY14" fmla="*/ 714375 h 4024313"/>
              <a:gd name="connsiteX15" fmla="*/ 9091611 w 9551192"/>
              <a:gd name="connsiteY15" fmla="*/ 812007 h 4024313"/>
              <a:gd name="connsiteX16" fmla="*/ 9108280 w 9551192"/>
              <a:gd name="connsiteY16" fmla="*/ 871538 h 4024313"/>
              <a:gd name="connsiteX17" fmla="*/ 9146380 w 9551192"/>
              <a:gd name="connsiteY17" fmla="*/ 864394 h 4024313"/>
              <a:gd name="connsiteX18" fmla="*/ 9179717 w 9551192"/>
              <a:gd name="connsiteY18" fmla="*/ 890588 h 4024313"/>
              <a:gd name="connsiteX19" fmla="*/ 9239249 w 9551192"/>
              <a:gd name="connsiteY19" fmla="*/ 859632 h 4024313"/>
              <a:gd name="connsiteX20" fmla="*/ 9272586 w 9551192"/>
              <a:gd name="connsiteY20" fmla="*/ 888207 h 4024313"/>
              <a:gd name="connsiteX21" fmla="*/ 9265442 w 9551192"/>
              <a:gd name="connsiteY21" fmla="*/ 964407 h 4024313"/>
              <a:gd name="connsiteX22" fmla="*/ 9270205 w 9551192"/>
              <a:gd name="connsiteY22" fmla="*/ 1038225 h 4024313"/>
              <a:gd name="connsiteX23" fmla="*/ 9260680 w 9551192"/>
              <a:gd name="connsiteY23" fmla="*/ 1073944 h 4024313"/>
              <a:gd name="connsiteX24" fmla="*/ 9265442 w 9551192"/>
              <a:gd name="connsiteY24" fmla="*/ 1131094 h 4024313"/>
              <a:gd name="connsiteX25" fmla="*/ 9213055 w 9551192"/>
              <a:gd name="connsiteY25" fmla="*/ 1138238 h 4024313"/>
              <a:gd name="connsiteX26" fmla="*/ 9179717 w 9551192"/>
              <a:gd name="connsiteY26" fmla="*/ 1163090 h 4024313"/>
              <a:gd name="connsiteX27" fmla="*/ 9179717 w 9551192"/>
              <a:gd name="connsiteY27" fmla="*/ 1193007 h 4024313"/>
              <a:gd name="connsiteX28" fmla="*/ 9239249 w 9551192"/>
              <a:gd name="connsiteY28" fmla="*/ 1300163 h 4024313"/>
              <a:gd name="connsiteX29" fmla="*/ 9251155 w 9551192"/>
              <a:gd name="connsiteY29" fmla="*/ 1369219 h 4024313"/>
              <a:gd name="connsiteX30" fmla="*/ 9298780 w 9551192"/>
              <a:gd name="connsiteY30" fmla="*/ 1404938 h 4024313"/>
              <a:gd name="connsiteX31" fmla="*/ 9353549 w 9551192"/>
              <a:gd name="connsiteY31" fmla="*/ 1378744 h 4024313"/>
              <a:gd name="connsiteX32" fmla="*/ 9415461 w 9551192"/>
              <a:gd name="connsiteY32" fmla="*/ 1402557 h 4024313"/>
              <a:gd name="connsiteX33" fmla="*/ 9446417 w 9551192"/>
              <a:gd name="connsiteY33" fmla="*/ 1450182 h 4024313"/>
              <a:gd name="connsiteX34" fmla="*/ 9448799 w 9551192"/>
              <a:gd name="connsiteY34" fmla="*/ 1488282 h 4024313"/>
              <a:gd name="connsiteX35" fmla="*/ 9463086 w 9551192"/>
              <a:gd name="connsiteY35" fmla="*/ 1535907 h 4024313"/>
              <a:gd name="connsiteX36" fmla="*/ 9517855 w 9551192"/>
              <a:gd name="connsiteY36" fmla="*/ 1512094 h 4024313"/>
              <a:gd name="connsiteX37" fmla="*/ 9544049 w 9551192"/>
              <a:gd name="connsiteY37" fmla="*/ 1514475 h 4024313"/>
              <a:gd name="connsiteX38" fmla="*/ 9532142 w 9551192"/>
              <a:gd name="connsiteY38" fmla="*/ 1616869 h 4024313"/>
              <a:gd name="connsiteX39" fmla="*/ 9548811 w 9551192"/>
              <a:gd name="connsiteY39" fmla="*/ 1631157 h 4024313"/>
              <a:gd name="connsiteX40" fmla="*/ 9551192 w 9551192"/>
              <a:gd name="connsiteY40" fmla="*/ 1662113 h 4024313"/>
              <a:gd name="connsiteX41" fmla="*/ 9496424 w 9551192"/>
              <a:gd name="connsiteY41" fmla="*/ 1757363 h 4024313"/>
              <a:gd name="connsiteX42" fmla="*/ 9498805 w 9551192"/>
              <a:gd name="connsiteY42" fmla="*/ 1838325 h 4024313"/>
              <a:gd name="connsiteX43" fmla="*/ 9465467 w 9551192"/>
              <a:gd name="connsiteY43" fmla="*/ 1878807 h 4024313"/>
              <a:gd name="connsiteX44" fmla="*/ 9467849 w 9551192"/>
              <a:gd name="connsiteY44" fmla="*/ 1931194 h 4024313"/>
              <a:gd name="connsiteX45" fmla="*/ 9491661 w 9551192"/>
              <a:gd name="connsiteY45" fmla="*/ 1933575 h 4024313"/>
              <a:gd name="connsiteX46" fmla="*/ 9503567 w 9551192"/>
              <a:gd name="connsiteY46" fmla="*/ 1950244 h 4024313"/>
              <a:gd name="connsiteX47" fmla="*/ 9446417 w 9551192"/>
              <a:gd name="connsiteY47" fmla="*/ 2052638 h 4024313"/>
              <a:gd name="connsiteX48" fmla="*/ 9308305 w 9551192"/>
              <a:gd name="connsiteY48" fmla="*/ 2100263 h 4024313"/>
              <a:gd name="connsiteX49" fmla="*/ 9270205 w 9551192"/>
              <a:gd name="connsiteY49" fmla="*/ 2121694 h 4024313"/>
              <a:gd name="connsiteX50" fmla="*/ 9255917 w 9551192"/>
              <a:gd name="connsiteY50" fmla="*/ 2202657 h 4024313"/>
              <a:gd name="connsiteX51" fmla="*/ 9236867 w 9551192"/>
              <a:gd name="connsiteY51" fmla="*/ 2207419 h 4024313"/>
              <a:gd name="connsiteX52" fmla="*/ 9201149 w 9551192"/>
              <a:gd name="connsiteY52" fmla="*/ 2181225 h 4024313"/>
              <a:gd name="connsiteX53" fmla="*/ 9184480 w 9551192"/>
              <a:gd name="connsiteY53" fmla="*/ 2190750 h 4024313"/>
              <a:gd name="connsiteX54" fmla="*/ 9146380 w 9551192"/>
              <a:gd name="connsiteY54" fmla="*/ 2293144 h 4024313"/>
              <a:gd name="connsiteX55" fmla="*/ 9146380 w 9551192"/>
              <a:gd name="connsiteY55" fmla="*/ 2336007 h 4024313"/>
              <a:gd name="connsiteX56" fmla="*/ 9122567 w 9551192"/>
              <a:gd name="connsiteY56" fmla="*/ 2376488 h 4024313"/>
              <a:gd name="connsiteX57" fmla="*/ 9148761 w 9551192"/>
              <a:gd name="connsiteY57" fmla="*/ 2414588 h 4024313"/>
              <a:gd name="connsiteX58" fmla="*/ 9141617 w 9551192"/>
              <a:gd name="connsiteY58" fmla="*/ 2466975 h 4024313"/>
              <a:gd name="connsiteX59" fmla="*/ 9110661 w 9551192"/>
              <a:gd name="connsiteY59" fmla="*/ 2493169 h 4024313"/>
              <a:gd name="connsiteX60" fmla="*/ 9082086 w 9551192"/>
              <a:gd name="connsiteY60" fmla="*/ 2576513 h 4024313"/>
              <a:gd name="connsiteX61" fmla="*/ 9059178 w 9551192"/>
              <a:gd name="connsiteY61" fmla="*/ 2592020 h 4024313"/>
              <a:gd name="connsiteX62" fmla="*/ 9036842 w 9551192"/>
              <a:gd name="connsiteY62" fmla="*/ 2695575 h 4024313"/>
              <a:gd name="connsiteX63" fmla="*/ 8924924 w 9551192"/>
              <a:gd name="connsiteY63" fmla="*/ 2774157 h 4024313"/>
              <a:gd name="connsiteX64" fmla="*/ 8982074 w 9551192"/>
              <a:gd name="connsiteY64" fmla="*/ 2800350 h 4024313"/>
              <a:gd name="connsiteX65" fmla="*/ 8982074 w 9551192"/>
              <a:gd name="connsiteY65" fmla="*/ 2819400 h 4024313"/>
              <a:gd name="connsiteX66" fmla="*/ 8913017 w 9551192"/>
              <a:gd name="connsiteY66" fmla="*/ 2838450 h 4024313"/>
              <a:gd name="connsiteX67" fmla="*/ 8898730 w 9551192"/>
              <a:gd name="connsiteY67" fmla="*/ 2821782 h 4024313"/>
              <a:gd name="connsiteX68" fmla="*/ 8882061 w 9551192"/>
              <a:gd name="connsiteY68" fmla="*/ 2828925 h 4024313"/>
              <a:gd name="connsiteX69" fmla="*/ 8834436 w 9551192"/>
              <a:gd name="connsiteY69" fmla="*/ 2847975 h 4024313"/>
              <a:gd name="connsiteX70" fmla="*/ 8805861 w 9551192"/>
              <a:gd name="connsiteY70" fmla="*/ 2909888 h 4024313"/>
              <a:gd name="connsiteX71" fmla="*/ 8748711 w 9551192"/>
              <a:gd name="connsiteY71" fmla="*/ 2921794 h 4024313"/>
              <a:gd name="connsiteX72" fmla="*/ 8691561 w 9551192"/>
              <a:gd name="connsiteY72" fmla="*/ 2988469 h 4024313"/>
              <a:gd name="connsiteX73" fmla="*/ 8698705 w 9551192"/>
              <a:gd name="connsiteY73" fmla="*/ 3048000 h 4024313"/>
              <a:gd name="connsiteX74" fmla="*/ 8672511 w 9551192"/>
              <a:gd name="connsiteY74" fmla="*/ 3086100 h 4024313"/>
              <a:gd name="connsiteX75" fmla="*/ 8653461 w 9551192"/>
              <a:gd name="connsiteY75" fmla="*/ 3105150 h 4024313"/>
              <a:gd name="connsiteX76" fmla="*/ 8651080 w 9551192"/>
              <a:gd name="connsiteY76" fmla="*/ 3171825 h 4024313"/>
              <a:gd name="connsiteX77" fmla="*/ 8582024 w 9551192"/>
              <a:gd name="connsiteY77" fmla="*/ 3212307 h 4024313"/>
              <a:gd name="connsiteX78" fmla="*/ 8582024 w 9551192"/>
              <a:gd name="connsiteY78" fmla="*/ 3257550 h 4024313"/>
              <a:gd name="connsiteX79" fmla="*/ 8553449 w 9551192"/>
              <a:gd name="connsiteY79" fmla="*/ 3286125 h 4024313"/>
              <a:gd name="connsiteX80" fmla="*/ 8553449 w 9551192"/>
              <a:gd name="connsiteY80" fmla="*/ 3395663 h 4024313"/>
              <a:gd name="connsiteX81" fmla="*/ 8586786 w 9551192"/>
              <a:gd name="connsiteY81" fmla="*/ 3419475 h 4024313"/>
              <a:gd name="connsiteX82" fmla="*/ 8558211 w 9551192"/>
              <a:gd name="connsiteY82" fmla="*/ 3481388 h 4024313"/>
              <a:gd name="connsiteX83" fmla="*/ 8589167 w 9551192"/>
              <a:gd name="connsiteY83" fmla="*/ 3493294 h 4024313"/>
              <a:gd name="connsiteX84" fmla="*/ 8589167 w 9551192"/>
              <a:gd name="connsiteY84" fmla="*/ 3505200 h 4024313"/>
              <a:gd name="connsiteX85" fmla="*/ 8622505 w 9551192"/>
              <a:gd name="connsiteY85" fmla="*/ 3531394 h 4024313"/>
              <a:gd name="connsiteX86" fmla="*/ 8617742 w 9551192"/>
              <a:gd name="connsiteY86" fmla="*/ 3579019 h 4024313"/>
              <a:gd name="connsiteX87" fmla="*/ 8589167 w 9551192"/>
              <a:gd name="connsiteY87" fmla="*/ 3583782 h 4024313"/>
              <a:gd name="connsiteX88" fmla="*/ 8579642 w 9551192"/>
              <a:gd name="connsiteY88" fmla="*/ 3621882 h 4024313"/>
              <a:gd name="connsiteX89" fmla="*/ 8527255 w 9551192"/>
              <a:gd name="connsiteY89" fmla="*/ 3612357 h 4024313"/>
              <a:gd name="connsiteX90" fmla="*/ 8486774 w 9551192"/>
              <a:gd name="connsiteY90" fmla="*/ 3631407 h 4024313"/>
              <a:gd name="connsiteX91" fmla="*/ 8446292 w 9551192"/>
              <a:gd name="connsiteY91" fmla="*/ 3621882 h 4024313"/>
              <a:gd name="connsiteX92" fmla="*/ 8467724 w 9551192"/>
              <a:gd name="connsiteY92" fmla="*/ 3586163 h 4024313"/>
              <a:gd name="connsiteX93" fmla="*/ 8472486 w 9551192"/>
              <a:gd name="connsiteY93" fmla="*/ 3507582 h 4024313"/>
              <a:gd name="connsiteX94" fmla="*/ 8498680 w 9551192"/>
              <a:gd name="connsiteY94" fmla="*/ 3481388 h 4024313"/>
              <a:gd name="connsiteX95" fmla="*/ 8474867 w 9551192"/>
              <a:gd name="connsiteY95" fmla="*/ 3450432 h 4024313"/>
              <a:gd name="connsiteX96" fmla="*/ 8417717 w 9551192"/>
              <a:gd name="connsiteY96" fmla="*/ 3469482 h 4024313"/>
              <a:gd name="connsiteX97" fmla="*/ 8417717 w 9551192"/>
              <a:gd name="connsiteY97" fmla="*/ 3531394 h 4024313"/>
              <a:gd name="connsiteX98" fmla="*/ 8398667 w 9551192"/>
              <a:gd name="connsiteY98" fmla="*/ 3562350 h 4024313"/>
              <a:gd name="connsiteX99" fmla="*/ 8381999 w 9551192"/>
              <a:gd name="connsiteY99" fmla="*/ 3521869 h 4024313"/>
              <a:gd name="connsiteX100" fmla="*/ 8355805 w 9551192"/>
              <a:gd name="connsiteY100" fmla="*/ 3500438 h 4024313"/>
              <a:gd name="connsiteX101" fmla="*/ 8334374 w 9551192"/>
              <a:gd name="connsiteY101" fmla="*/ 3531394 h 4024313"/>
              <a:gd name="connsiteX102" fmla="*/ 8362949 w 9551192"/>
              <a:gd name="connsiteY102" fmla="*/ 3574257 h 4024313"/>
              <a:gd name="connsiteX103" fmla="*/ 8301036 w 9551192"/>
              <a:gd name="connsiteY103" fmla="*/ 3576638 h 4024313"/>
              <a:gd name="connsiteX104" fmla="*/ 8284367 w 9551192"/>
              <a:gd name="connsiteY104" fmla="*/ 3600450 h 4024313"/>
              <a:gd name="connsiteX105" fmla="*/ 8229599 w 9551192"/>
              <a:gd name="connsiteY105" fmla="*/ 3612357 h 4024313"/>
              <a:gd name="connsiteX106" fmla="*/ 8215311 w 9551192"/>
              <a:gd name="connsiteY106" fmla="*/ 3640932 h 4024313"/>
              <a:gd name="connsiteX107" fmla="*/ 8224836 w 9551192"/>
              <a:gd name="connsiteY107" fmla="*/ 3676650 h 4024313"/>
              <a:gd name="connsiteX108" fmla="*/ 8172449 w 9551192"/>
              <a:gd name="connsiteY108" fmla="*/ 3748088 h 4024313"/>
              <a:gd name="connsiteX109" fmla="*/ 8136730 w 9551192"/>
              <a:gd name="connsiteY109" fmla="*/ 3759994 h 4024313"/>
              <a:gd name="connsiteX110" fmla="*/ 8081961 w 9551192"/>
              <a:gd name="connsiteY110" fmla="*/ 3748088 h 4024313"/>
              <a:gd name="connsiteX111" fmla="*/ 8053386 w 9551192"/>
              <a:gd name="connsiteY111" fmla="*/ 3819525 h 4024313"/>
              <a:gd name="connsiteX112" fmla="*/ 8029574 w 9551192"/>
              <a:gd name="connsiteY112" fmla="*/ 3814763 h 4024313"/>
              <a:gd name="connsiteX113" fmla="*/ 7981949 w 9551192"/>
              <a:gd name="connsiteY113" fmla="*/ 3819525 h 4024313"/>
              <a:gd name="connsiteX114" fmla="*/ 7965280 w 9551192"/>
              <a:gd name="connsiteY114" fmla="*/ 3860007 h 4024313"/>
              <a:gd name="connsiteX115" fmla="*/ 7905749 w 9551192"/>
              <a:gd name="connsiteY115" fmla="*/ 3867150 h 4024313"/>
              <a:gd name="connsiteX116" fmla="*/ 7896224 w 9551192"/>
              <a:gd name="connsiteY116" fmla="*/ 3905250 h 4024313"/>
              <a:gd name="connsiteX117" fmla="*/ 7831930 w 9551192"/>
              <a:gd name="connsiteY117" fmla="*/ 3900488 h 4024313"/>
              <a:gd name="connsiteX118" fmla="*/ 7831930 w 9551192"/>
              <a:gd name="connsiteY118" fmla="*/ 3957638 h 4024313"/>
              <a:gd name="connsiteX119" fmla="*/ 7815261 w 9551192"/>
              <a:gd name="connsiteY119" fmla="*/ 3986213 h 4024313"/>
              <a:gd name="connsiteX120" fmla="*/ 7758111 w 9551192"/>
              <a:gd name="connsiteY120" fmla="*/ 3948113 h 4024313"/>
              <a:gd name="connsiteX121" fmla="*/ 7700961 w 9551192"/>
              <a:gd name="connsiteY121" fmla="*/ 3945732 h 4024313"/>
              <a:gd name="connsiteX122" fmla="*/ 7703342 w 9551192"/>
              <a:gd name="connsiteY122" fmla="*/ 3893344 h 4024313"/>
              <a:gd name="connsiteX123" fmla="*/ 7677149 w 9551192"/>
              <a:gd name="connsiteY123" fmla="*/ 3881438 h 4024313"/>
              <a:gd name="connsiteX124" fmla="*/ 7653336 w 9551192"/>
              <a:gd name="connsiteY124" fmla="*/ 3910013 h 4024313"/>
              <a:gd name="connsiteX125" fmla="*/ 7634286 w 9551192"/>
              <a:gd name="connsiteY125" fmla="*/ 3879057 h 4024313"/>
              <a:gd name="connsiteX126" fmla="*/ 7639049 w 9551192"/>
              <a:gd name="connsiteY126" fmla="*/ 3833813 h 4024313"/>
              <a:gd name="connsiteX127" fmla="*/ 7612855 w 9551192"/>
              <a:gd name="connsiteY127" fmla="*/ 3798094 h 4024313"/>
              <a:gd name="connsiteX128" fmla="*/ 7548561 w 9551192"/>
              <a:gd name="connsiteY128" fmla="*/ 3810000 h 4024313"/>
              <a:gd name="connsiteX129" fmla="*/ 7539036 w 9551192"/>
              <a:gd name="connsiteY129" fmla="*/ 3852863 h 4024313"/>
              <a:gd name="connsiteX130" fmla="*/ 7505699 w 9551192"/>
              <a:gd name="connsiteY130" fmla="*/ 3810000 h 4024313"/>
              <a:gd name="connsiteX131" fmla="*/ 7508080 w 9551192"/>
              <a:gd name="connsiteY131" fmla="*/ 3733800 h 4024313"/>
              <a:gd name="connsiteX132" fmla="*/ 7469980 w 9551192"/>
              <a:gd name="connsiteY132" fmla="*/ 3714750 h 4024313"/>
              <a:gd name="connsiteX133" fmla="*/ 7424736 w 9551192"/>
              <a:gd name="connsiteY133" fmla="*/ 3714750 h 4024313"/>
              <a:gd name="connsiteX134" fmla="*/ 7396161 w 9551192"/>
              <a:gd name="connsiteY134" fmla="*/ 3662363 h 4024313"/>
              <a:gd name="connsiteX135" fmla="*/ 7405686 w 9551192"/>
              <a:gd name="connsiteY135" fmla="*/ 3600450 h 4024313"/>
              <a:gd name="connsiteX136" fmla="*/ 7429499 w 9551192"/>
              <a:gd name="connsiteY136" fmla="*/ 3600450 h 4024313"/>
              <a:gd name="connsiteX137" fmla="*/ 7446167 w 9551192"/>
              <a:gd name="connsiteY137" fmla="*/ 3571875 h 4024313"/>
              <a:gd name="connsiteX138" fmla="*/ 7508080 w 9551192"/>
              <a:gd name="connsiteY138" fmla="*/ 3579019 h 4024313"/>
              <a:gd name="connsiteX139" fmla="*/ 7500936 w 9551192"/>
              <a:gd name="connsiteY139" fmla="*/ 3538538 h 4024313"/>
              <a:gd name="connsiteX140" fmla="*/ 7481886 w 9551192"/>
              <a:gd name="connsiteY140" fmla="*/ 3505200 h 4024313"/>
              <a:gd name="connsiteX141" fmla="*/ 7446167 w 9551192"/>
              <a:gd name="connsiteY141" fmla="*/ 3519488 h 4024313"/>
              <a:gd name="connsiteX142" fmla="*/ 7417592 w 9551192"/>
              <a:gd name="connsiteY142" fmla="*/ 3509963 h 4024313"/>
              <a:gd name="connsiteX143" fmla="*/ 7415211 w 9551192"/>
              <a:gd name="connsiteY143" fmla="*/ 3448050 h 4024313"/>
              <a:gd name="connsiteX144" fmla="*/ 7367586 w 9551192"/>
              <a:gd name="connsiteY144" fmla="*/ 3393282 h 4024313"/>
              <a:gd name="connsiteX145" fmla="*/ 7300161 w 9551192"/>
              <a:gd name="connsiteY145" fmla="*/ 3356837 h 4024313"/>
              <a:gd name="connsiteX146" fmla="*/ 7227092 w 9551192"/>
              <a:gd name="connsiteY146" fmla="*/ 3383757 h 4024313"/>
              <a:gd name="connsiteX147" fmla="*/ 7208042 w 9551192"/>
              <a:gd name="connsiteY147" fmla="*/ 3357563 h 4024313"/>
              <a:gd name="connsiteX148" fmla="*/ 7212805 w 9551192"/>
              <a:gd name="connsiteY148" fmla="*/ 3309938 h 4024313"/>
              <a:gd name="connsiteX149" fmla="*/ 7219949 w 9551192"/>
              <a:gd name="connsiteY149" fmla="*/ 3240882 h 4024313"/>
              <a:gd name="connsiteX150" fmla="*/ 7205661 w 9551192"/>
              <a:gd name="connsiteY150" fmla="*/ 3167063 h 4024313"/>
              <a:gd name="connsiteX151" fmla="*/ 7222330 w 9551192"/>
              <a:gd name="connsiteY151" fmla="*/ 3133725 h 4024313"/>
              <a:gd name="connsiteX152" fmla="*/ 7248524 w 9551192"/>
              <a:gd name="connsiteY152" fmla="*/ 3081338 h 4024313"/>
              <a:gd name="connsiteX153" fmla="*/ 7286624 w 9551192"/>
              <a:gd name="connsiteY153" fmla="*/ 3071813 h 4024313"/>
              <a:gd name="connsiteX154" fmla="*/ 7327105 w 9551192"/>
              <a:gd name="connsiteY154" fmla="*/ 3040857 h 4024313"/>
              <a:gd name="connsiteX155" fmla="*/ 7331867 w 9551192"/>
              <a:gd name="connsiteY155" fmla="*/ 3009900 h 4024313"/>
              <a:gd name="connsiteX156" fmla="*/ 7353299 w 9551192"/>
              <a:gd name="connsiteY156" fmla="*/ 2933700 h 4024313"/>
              <a:gd name="connsiteX157" fmla="*/ 7419974 w 9551192"/>
              <a:gd name="connsiteY157" fmla="*/ 2902744 h 4024313"/>
              <a:gd name="connsiteX158" fmla="*/ 7417592 w 9551192"/>
              <a:gd name="connsiteY158" fmla="*/ 2819400 h 4024313"/>
              <a:gd name="connsiteX159" fmla="*/ 7377111 w 9551192"/>
              <a:gd name="connsiteY159" fmla="*/ 2783682 h 4024313"/>
              <a:gd name="connsiteX160" fmla="*/ 7377111 w 9551192"/>
              <a:gd name="connsiteY160" fmla="*/ 2755107 h 4024313"/>
              <a:gd name="connsiteX161" fmla="*/ 7367586 w 9551192"/>
              <a:gd name="connsiteY161" fmla="*/ 2717007 h 4024313"/>
              <a:gd name="connsiteX162" fmla="*/ 7319961 w 9551192"/>
              <a:gd name="connsiteY162" fmla="*/ 2614613 h 4024313"/>
              <a:gd name="connsiteX163" fmla="*/ 7319961 w 9551192"/>
              <a:gd name="connsiteY163" fmla="*/ 2512219 h 4024313"/>
              <a:gd name="connsiteX164" fmla="*/ 7296149 w 9551192"/>
              <a:gd name="connsiteY164" fmla="*/ 2450307 h 4024313"/>
              <a:gd name="connsiteX165" fmla="*/ 7319961 w 9551192"/>
              <a:gd name="connsiteY165" fmla="*/ 2400300 h 4024313"/>
              <a:gd name="connsiteX166" fmla="*/ 7386636 w 9551192"/>
              <a:gd name="connsiteY166" fmla="*/ 2452688 h 4024313"/>
              <a:gd name="connsiteX167" fmla="*/ 7400924 w 9551192"/>
              <a:gd name="connsiteY167" fmla="*/ 2421732 h 4024313"/>
              <a:gd name="connsiteX168" fmla="*/ 7358061 w 9551192"/>
              <a:gd name="connsiteY168" fmla="*/ 2366963 h 4024313"/>
              <a:gd name="connsiteX169" fmla="*/ 7327105 w 9551192"/>
              <a:gd name="connsiteY169" fmla="*/ 2278857 h 4024313"/>
              <a:gd name="connsiteX170" fmla="*/ 7422355 w 9551192"/>
              <a:gd name="connsiteY170" fmla="*/ 2235994 h 4024313"/>
              <a:gd name="connsiteX171" fmla="*/ 7405686 w 9551192"/>
              <a:gd name="connsiteY171" fmla="*/ 2185988 h 4024313"/>
              <a:gd name="connsiteX172" fmla="*/ 7360442 w 9551192"/>
              <a:gd name="connsiteY172" fmla="*/ 2178844 h 4024313"/>
              <a:gd name="connsiteX173" fmla="*/ 7350917 w 9551192"/>
              <a:gd name="connsiteY173" fmla="*/ 2152650 h 4024313"/>
              <a:gd name="connsiteX174" fmla="*/ 7303292 w 9551192"/>
              <a:gd name="connsiteY174" fmla="*/ 2152650 h 4024313"/>
              <a:gd name="connsiteX175" fmla="*/ 7286624 w 9551192"/>
              <a:gd name="connsiteY175" fmla="*/ 2121694 h 4024313"/>
              <a:gd name="connsiteX176" fmla="*/ 7315199 w 9551192"/>
              <a:gd name="connsiteY176" fmla="*/ 2085975 h 4024313"/>
              <a:gd name="connsiteX177" fmla="*/ 7303292 w 9551192"/>
              <a:gd name="connsiteY177" fmla="*/ 2007394 h 4024313"/>
              <a:gd name="connsiteX178" fmla="*/ 7360442 w 9551192"/>
              <a:gd name="connsiteY178" fmla="*/ 1926432 h 4024313"/>
              <a:gd name="connsiteX179" fmla="*/ 7398542 w 9551192"/>
              <a:gd name="connsiteY179" fmla="*/ 1935957 h 4024313"/>
              <a:gd name="connsiteX180" fmla="*/ 7486649 w 9551192"/>
              <a:gd name="connsiteY180" fmla="*/ 1831182 h 4024313"/>
              <a:gd name="connsiteX181" fmla="*/ 7454097 w 9551192"/>
              <a:gd name="connsiteY181" fmla="*/ 1745153 h 4024313"/>
              <a:gd name="connsiteX182" fmla="*/ 7453311 w 9551192"/>
              <a:gd name="connsiteY182" fmla="*/ 1745457 h 4024313"/>
              <a:gd name="connsiteX183" fmla="*/ 7417592 w 9551192"/>
              <a:gd name="connsiteY183" fmla="*/ 1662113 h 4024313"/>
              <a:gd name="connsiteX184" fmla="*/ 7408067 w 9551192"/>
              <a:gd name="connsiteY184" fmla="*/ 1583532 h 4024313"/>
              <a:gd name="connsiteX185" fmla="*/ 7381874 w 9551192"/>
              <a:gd name="connsiteY185" fmla="*/ 1578769 h 4024313"/>
              <a:gd name="connsiteX186" fmla="*/ 7339011 w 9551192"/>
              <a:gd name="connsiteY186" fmla="*/ 1431132 h 4024313"/>
              <a:gd name="connsiteX187" fmla="*/ 7343774 w 9551192"/>
              <a:gd name="connsiteY187" fmla="*/ 1373982 h 4024313"/>
              <a:gd name="connsiteX188" fmla="*/ 7384255 w 9551192"/>
              <a:gd name="connsiteY188" fmla="*/ 1409700 h 4024313"/>
              <a:gd name="connsiteX189" fmla="*/ 7410449 w 9551192"/>
              <a:gd name="connsiteY189" fmla="*/ 1409700 h 4024313"/>
              <a:gd name="connsiteX190" fmla="*/ 7410449 w 9551192"/>
              <a:gd name="connsiteY190" fmla="*/ 1340644 h 4024313"/>
              <a:gd name="connsiteX191" fmla="*/ 7381874 w 9551192"/>
              <a:gd name="connsiteY191" fmla="*/ 1316832 h 4024313"/>
              <a:gd name="connsiteX192" fmla="*/ 7389017 w 9551192"/>
              <a:gd name="connsiteY192" fmla="*/ 1238250 h 4024313"/>
              <a:gd name="connsiteX193" fmla="*/ 7434261 w 9551192"/>
              <a:gd name="connsiteY193" fmla="*/ 1176338 h 4024313"/>
              <a:gd name="connsiteX194" fmla="*/ 7429499 w 9551192"/>
              <a:gd name="connsiteY194" fmla="*/ 1107282 h 4024313"/>
              <a:gd name="connsiteX195" fmla="*/ 7477124 w 9551192"/>
              <a:gd name="connsiteY195" fmla="*/ 1021557 h 4024313"/>
              <a:gd name="connsiteX196" fmla="*/ 7596186 w 9551192"/>
              <a:gd name="connsiteY196" fmla="*/ 1066800 h 4024313"/>
              <a:gd name="connsiteX197" fmla="*/ 7596186 w 9551192"/>
              <a:gd name="connsiteY197" fmla="*/ 1042988 h 4024313"/>
              <a:gd name="connsiteX198" fmla="*/ 7710486 w 9551192"/>
              <a:gd name="connsiteY198" fmla="*/ 1035844 h 4024313"/>
              <a:gd name="connsiteX199" fmla="*/ 7743824 w 9551192"/>
              <a:gd name="connsiteY199" fmla="*/ 1062038 h 4024313"/>
              <a:gd name="connsiteX200" fmla="*/ 7786686 w 9551192"/>
              <a:gd name="connsiteY200" fmla="*/ 1062038 h 4024313"/>
              <a:gd name="connsiteX201" fmla="*/ 7820024 w 9551192"/>
              <a:gd name="connsiteY201" fmla="*/ 1092994 h 4024313"/>
              <a:gd name="connsiteX202" fmla="*/ 7872411 w 9551192"/>
              <a:gd name="connsiteY202" fmla="*/ 1069182 h 4024313"/>
              <a:gd name="connsiteX203" fmla="*/ 7981949 w 9551192"/>
              <a:gd name="connsiteY203" fmla="*/ 1035844 h 4024313"/>
              <a:gd name="connsiteX204" fmla="*/ 8017667 w 9551192"/>
              <a:gd name="connsiteY204" fmla="*/ 1052513 h 4024313"/>
              <a:gd name="connsiteX205" fmla="*/ 8051005 w 9551192"/>
              <a:gd name="connsiteY205" fmla="*/ 1023938 h 4024313"/>
              <a:gd name="connsiteX206" fmla="*/ 8072436 w 9551192"/>
              <a:gd name="connsiteY206" fmla="*/ 1083469 h 4024313"/>
              <a:gd name="connsiteX207" fmla="*/ 8117680 w 9551192"/>
              <a:gd name="connsiteY207" fmla="*/ 1042988 h 4024313"/>
              <a:gd name="connsiteX208" fmla="*/ 8086724 w 9551192"/>
              <a:gd name="connsiteY208" fmla="*/ 969169 h 4024313"/>
              <a:gd name="connsiteX209" fmla="*/ 8122442 w 9551192"/>
              <a:gd name="connsiteY209" fmla="*/ 935832 h 4024313"/>
              <a:gd name="connsiteX210" fmla="*/ 8122442 w 9551192"/>
              <a:gd name="connsiteY210" fmla="*/ 919163 h 4024313"/>
              <a:gd name="connsiteX211" fmla="*/ 8158161 w 9551192"/>
              <a:gd name="connsiteY211" fmla="*/ 883444 h 4024313"/>
              <a:gd name="connsiteX212" fmla="*/ 8160542 w 9551192"/>
              <a:gd name="connsiteY212" fmla="*/ 847725 h 4024313"/>
              <a:gd name="connsiteX213" fmla="*/ 8072436 w 9551192"/>
              <a:gd name="connsiteY213" fmla="*/ 823913 h 4024313"/>
              <a:gd name="connsiteX214" fmla="*/ 8074817 w 9551192"/>
              <a:gd name="connsiteY214" fmla="*/ 862013 h 4024313"/>
              <a:gd name="connsiteX215" fmla="*/ 8039099 w 9551192"/>
              <a:gd name="connsiteY215" fmla="*/ 859632 h 4024313"/>
              <a:gd name="connsiteX216" fmla="*/ 8022430 w 9551192"/>
              <a:gd name="connsiteY216" fmla="*/ 781050 h 4024313"/>
              <a:gd name="connsiteX217" fmla="*/ 7941467 w 9551192"/>
              <a:gd name="connsiteY217" fmla="*/ 676275 h 4024313"/>
              <a:gd name="connsiteX218" fmla="*/ 7905749 w 9551192"/>
              <a:gd name="connsiteY218" fmla="*/ 671513 h 4024313"/>
              <a:gd name="connsiteX219" fmla="*/ 7784305 w 9551192"/>
              <a:gd name="connsiteY219" fmla="*/ 488157 h 4024313"/>
              <a:gd name="connsiteX220" fmla="*/ 7443786 w 9551192"/>
              <a:gd name="connsiteY220" fmla="*/ 314325 h 4024313"/>
              <a:gd name="connsiteX221" fmla="*/ 7005636 w 9551192"/>
              <a:gd name="connsiteY221" fmla="*/ 238126 h 4024313"/>
              <a:gd name="connsiteX222" fmla="*/ 6967536 w 9551192"/>
              <a:gd name="connsiteY222" fmla="*/ 214313 h 4024313"/>
              <a:gd name="connsiteX223" fmla="*/ 6960392 w 9551192"/>
              <a:gd name="connsiteY223" fmla="*/ 185739 h 4024313"/>
              <a:gd name="connsiteX224" fmla="*/ 6919911 w 9551192"/>
              <a:gd name="connsiteY224" fmla="*/ 169070 h 4024313"/>
              <a:gd name="connsiteX225" fmla="*/ 6898480 w 9551192"/>
              <a:gd name="connsiteY225" fmla="*/ 178594 h 4024313"/>
              <a:gd name="connsiteX226" fmla="*/ 6948486 w 9551192"/>
              <a:gd name="connsiteY226" fmla="*/ 250032 h 4024313"/>
              <a:gd name="connsiteX227" fmla="*/ 6612730 w 9551192"/>
              <a:gd name="connsiteY227" fmla="*/ 383382 h 4024313"/>
              <a:gd name="connsiteX228" fmla="*/ 6424611 w 9551192"/>
              <a:gd name="connsiteY228" fmla="*/ 381001 h 4024313"/>
              <a:gd name="connsiteX229" fmla="*/ 6241255 w 9551192"/>
              <a:gd name="connsiteY229" fmla="*/ 416719 h 4024313"/>
              <a:gd name="connsiteX230" fmla="*/ 6224586 w 9551192"/>
              <a:gd name="connsiteY230" fmla="*/ 445294 h 4024313"/>
              <a:gd name="connsiteX231" fmla="*/ 6143624 w 9551192"/>
              <a:gd name="connsiteY231" fmla="*/ 473870 h 4024313"/>
              <a:gd name="connsiteX232" fmla="*/ 6088855 w 9551192"/>
              <a:gd name="connsiteY232" fmla="*/ 692944 h 4024313"/>
              <a:gd name="connsiteX233" fmla="*/ 6050755 w 9551192"/>
              <a:gd name="connsiteY233" fmla="*/ 766763 h 4024313"/>
              <a:gd name="connsiteX234" fmla="*/ 5938836 w 9551192"/>
              <a:gd name="connsiteY234" fmla="*/ 854869 h 4024313"/>
              <a:gd name="connsiteX235" fmla="*/ 5960267 w 9551192"/>
              <a:gd name="connsiteY235" fmla="*/ 885825 h 4024313"/>
              <a:gd name="connsiteX236" fmla="*/ 5962649 w 9551192"/>
              <a:gd name="connsiteY236" fmla="*/ 902494 h 4024313"/>
              <a:gd name="connsiteX237" fmla="*/ 5929311 w 9551192"/>
              <a:gd name="connsiteY237" fmla="*/ 921544 h 4024313"/>
              <a:gd name="connsiteX238" fmla="*/ 5869780 w 9551192"/>
              <a:gd name="connsiteY238" fmla="*/ 892969 h 4024313"/>
              <a:gd name="connsiteX239" fmla="*/ 5857874 w 9551192"/>
              <a:gd name="connsiteY239" fmla="*/ 912019 h 4024313"/>
              <a:gd name="connsiteX240" fmla="*/ 5876924 w 9551192"/>
              <a:gd name="connsiteY240" fmla="*/ 954882 h 4024313"/>
              <a:gd name="connsiteX241" fmla="*/ 5869780 w 9551192"/>
              <a:gd name="connsiteY241" fmla="*/ 964407 h 4024313"/>
              <a:gd name="connsiteX242" fmla="*/ 5829299 w 9551192"/>
              <a:gd name="connsiteY242" fmla="*/ 945357 h 4024313"/>
              <a:gd name="connsiteX243" fmla="*/ 5829299 w 9551192"/>
              <a:gd name="connsiteY243" fmla="*/ 981075 h 4024313"/>
              <a:gd name="connsiteX244" fmla="*/ 5805486 w 9551192"/>
              <a:gd name="connsiteY244" fmla="*/ 957263 h 4024313"/>
              <a:gd name="connsiteX245" fmla="*/ 5778425 w 9551192"/>
              <a:gd name="connsiteY245" fmla="*/ 982294 h 4024313"/>
              <a:gd name="connsiteX246" fmla="*/ 5791199 w 9551192"/>
              <a:gd name="connsiteY246" fmla="*/ 981075 h 4024313"/>
              <a:gd name="connsiteX247" fmla="*/ 5819774 w 9551192"/>
              <a:gd name="connsiteY247" fmla="*/ 1026319 h 4024313"/>
              <a:gd name="connsiteX248" fmla="*/ 5817392 w 9551192"/>
              <a:gd name="connsiteY248" fmla="*/ 1050132 h 4024313"/>
              <a:gd name="connsiteX249" fmla="*/ 5774530 w 9551192"/>
              <a:gd name="connsiteY249" fmla="*/ 1059657 h 4024313"/>
              <a:gd name="connsiteX250" fmla="*/ 5800724 w 9551192"/>
              <a:gd name="connsiteY250" fmla="*/ 1092994 h 4024313"/>
              <a:gd name="connsiteX251" fmla="*/ 5803105 w 9551192"/>
              <a:gd name="connsiteY251" fmla="*/ 1147763 h 4024313"/>
              <a:gd name="connsiteX252" fmla="*/ 5803105 w 9551192"/>
              <a:gd name="connsiteY252" fmla="*/ 1216819 h 4024313"/>
              <a:gd name="connsiteX253" fmla="*/ 5824536 w 9551192"/>
              <a:gd name="connsiteY253" fmla="*/ 1257300 h 4024313"/>
              <a:gd name="connsiteX254" fmla="*/ 5831680 w 9551192"/>
              <a:gd name="connsiteY254" fmla="*/ 1283494 h 4024313"/>
              <a:gd name="connsiteX255" fmla="*/ 5876924 w 9551192"/>
              <a:gd name="connsiteY255" fmla="*/ 1278732 h 4024313"/>
              <a:gd name="connsiteX256" fmla="*/ 5876924 w 9551192"/>
              <a:gd name="connsiteY256" fmla="*/ 1219200 h 4024313"/>
              <a:gd name="connsiteX257" fmla="*/ 5850730 w 9551192"/>
              <a:gd name="connsiteY257" fmla="*/ 1183482 h 4024313"/>
              <a:gd name="connsiteX258" fmla="*/ 5865017 w 9551192"/>
              <a:gd name="connsiteY258" fmla="*/ 1166813 h 4024313"/>
              <a:gd name="connsiteX259" fmla="*/ 5855492 w 9551192"/>
              <a:gd name="connsiteY259" fmla="*/ 1116807 h 4024313"/>
              <a:gd name="connsiteX260" fmla="*/ 5860255 w 9551192"/>
              <a:gd name="connsiteY260" fmla="*/ 1083469 h 4024313"/>
              <a:gd name="connsiteX261" fmla="*/ 5960267 w 9551192"/>
              <a:gd name="connsiteY261" fmla="*/ 1088232 h 4024313"/>
              <a:gd name="connsiteX262" fmla="*/ 6005511 w 9551192"/>
              <a:gd name="connsiteY262" fmla="*/ 1143000 h 4024313"/>
              <a:gd name="connsiteX263" fmla="*/ 5972174 w 9551192"/>
              <a:gd name="connsiteY263" fmla="*/ 1262063 h 4024313"/>
              <a:gd name="connsiteX264" fmla="*/ 5872161 w 9551192"/>
              <a:gd name="connsiteY264" fmla="*/ 1364457 h 4024313"/>
              <a:gd name="connsiteX265" fmla="*/ 5638799 w 9551192"/>
              <a:gd name="connsiteY265" fmla="*/ 1493044 h 4024313"/>
              <a:gd name="connsiteX266" fmla="*/ 5300661 w 9551192"/>
              <a:gd name="connsiteY266" fmla="*/ 1593057 h 4024313"/>
              <a:gd name="connsiteX267" fmla="*/ 5274467 w 9551192"/>
              <a:gd name="connsiteY267" fmla="*/ 1662113 h 4024313"/>
              <a:gd name="connsiteX268" fmla="*/ 5107780 w 9551192"/>
              <a:gd name="connsiteY268" fmla="*/ 1719263 h 4024313"/>
              <a:gd name="connsiteX269" fmla="*/ 4998242 w 9551192"/>
              <a:gd name="connsiteY269" fmla="*/ 1790700 h 4024313"/>
              <a:gd name="connsiteX270" fmla="*/ 4969667 w 9551192"/>
              <a:gd name="connsiteY270" fmla="*/ 1907382 h 4024313"/>
              <a:gd name="connsiteX271" fmla="*/ 4905374 w 9551192"/>
              <a:gd name="connsiteY271" fmla="*/ 1983582 h 4024313"/>
              <a:gd name="connsiteX272" fmla="*/ 4905374 w 9551192"/>
              <a:gd name="connsiteY272" fmla="*/ 2052638 h 4024313"/>
              <a:gd name="connsiteX273" fmla="*/ 4831555 w 9551192"/>
              <a:gd name="connsiteY273" fmla="*/ 2088357 h 4024313"/>
              <a:gd name="connsiteX274" fmla="*/ 4831555 w 9551192"/>
              <a:gd name="connsiteY274" fmla="*/ 2190750 h 4024313"/>
              <a:gd name="connsiteX275" fmla="*/ 4819649 w 9551192"/>
              <a:gd name="connsiteY275" fmla="*/ 2233613 h 4024313"/>
              <a:gd name="connsiteX276" fmla="*/ 4905374 w 9551192"/>
              <a:gd name="connsiteY276" fmla="*/ 2300288 h 4024313"/>
              <a:gd name="connsiteX277" fmla="*/ 4893467 w 9551192"/>
              <a:gd name="connsiteY277" fmla="*/ 2397919 h 4024313"/>
              <a:gd name="connsiteX278" fmla="*/ 4884980 w 9551192"/>
              <a:gd name="connsiteY278" fmla="*/ 2404304 h 4024313"/>
              <a:gd name="connsiteX279" fmla="*/ 4705349 w 9551192"/>
              <a:gd name="connsiteY279" fmla="*/ 2712244 h 4024313"/>
              <a:gd name="connsiteX280" fmla="*/ 4679155 w 9551192"/>
              <a:gd name="connsiteY280" fmla="*/ 2726532 h 4024313"/>
              <a:gd name="connsiteX281" fmla="*/ 4629149 w 9551192"/>
              <a:gd name="connsiteY281" fmla="*/ 2705100 h 4024313"/>
              <a:gd name="connsiteX282" fmla="*/ 4610099 w 9551192"/>
              <a:gd name="connsiteY282" fmla="*/ 2733675 h 4024313"/>
              <a:gd name="connsiteX283" fmla="*/ 4641055 w 9551192"/>
              <a:gd name="connsiteY283" fmla="*/ 2757488 h 4024313"/>
              <a:gd name="connsiteX284" fmla="*/ 4681536 w 9551192"/>
              <a:gd name="connsiteY284" fmla="*/ 2757488 h 4024313"/>
              <a:gd name="connsiteX285" fmla="*/ 4686299 w 9551192"/>
              <a:gd name="connsiteY285" fmla="*/ 2778919 h 4024313"/>
              <a:gd name="connsiteX286" fmla="*/ 4652961 w 9551192"/>
              <a:gd name="connsiteY286" fmla="*/ 2805113 h 4024313"/>
              <a:gd name="connsiteX287" fmla="*/ 4624386 w 9551192"/>
              <a:gd name="connsiteY287" fmla="*/ 2850357 h 4024313"/>
              <a:gd name="connsiteX288" fmla="*/ 4491036 w 9551192"/>
              <a:gd name="connsiteY288" fmla="*/ 2907507 h 4024313"/>
              <a:gd name="connsiteX289" fmla="*/ 4231480 w 9551192"/>
              <a:gd name="connsiteY289" fmla="*/ 3121819 h 4024313"/>
              <a:gd name="connsiteX290" fmla="*/ 4195761 w 9551192"/>
              <a:gd name="connsiteY290" fmla="*/ 3240882 h 4024313"/>
              <a:gd name="connsiteX291" fmla="*/ 4140992 w 9551192"/>
              <a:gd name="connsiteY291" fmla="*/ 3374232 h 4024313"/>
              <a:gd name="connsiteX292" fmla="*/ 4074317 w 9551192"/>
              <a:gd name="connsiteY292" fmla="*/ 3524250 h 4024313"/>
              <a:gd name="connsiteX293" fmla="*/ 4071936 w 9551192"/>
              <a:gd name="connsiteY293" fmla="*/ 3717132 h 4024313"/>
              <a:gd name="connsiteX294" fmla="*/ 4148136 w 9551192"/>
              <a:gd name="connsiteY294" fmla="*/ 3838575 h 4024313"/>
              <a:gd name="connsiteX295" fmla="*/ 4169567 w 9551192"/>
              <a:gd name="connsiteY295" fmla="*/ 3840957 h 4024313"/>
              <a:gd name="connsiteX296" fmla="*/ 4186236 w 9551192"/>
              <a:gd name="connsiteY296" fmla="*/ 3867150 h 4024313"/>
              <a:gd name="connsiteX297" fmla="*/ 4288630 w 9551192"/>
              <a:gd name="connsiteY297" fmla="*/ 3926682 h 4024313"/>
              <a:gd name="connsiteX298" fmla="*/ 4319586 w 9551192"/>
              <a:gd name="connsiteY298" fmla="*/ 3971925 h 4024313"/>
              <a:gd name="connsiteX299" fmla="*/ 4262436 w 9551192"/>
              <a:gd name="connsiteY299" fmla="*/ 4024313 h 4024313"/>
              <a:gd name="connsiteX300" fmla="*/ 4114799 w 9551192"/>
              <a:gd name="connsiteY300" fmla="*/ 3981450 h 4024313"/>
              <a:gd name="connsiteX301" fmla="*/ 4060030 w 9551192"/>
              <a:gd name="connsiteY301" fmla="*/ 3988594 h 4024313"/>
              <a:gd name="connsiteX302" fmla="*/ 4010024 w 9551192"/>
              <a:gd name="connsiteY302" fmla="*/ 3945732 h 4024313"/>
              <a:gd name="connsiteX303" fmla="*/ 3910012 w 9551192"/>
              <a:gd name="connsiteY303" fmla="*/ 3914775 h 4024313"/>
              <a:gd name="connsiteX304" fmla="*/ 3745706 w 9551192"/>
              <a:gd name="connsiteY304" fmla="*/ 3829050 h 4024313"/>
              <a:gd name="connsiteX305" fmla="*/ 3336131 w 9551192"/>
              <a:gd name="connsiteY305" fmla="*/ 3662363 h 4024313"/>
              <a:gd name="connsiteX306" fmla="*/ 2901182 w 9551192"/>
              <a:gd name="connsiteY306" fmla="*/ 3554167 h 4024313"/>
              <a:gd name="connsiteX307" fmla="*/ 2793206 w 9551192"/>
              <a:gd name="connsiteY307" fmla="*/ 3538538 h 4024313"/>
              <a:gd name="connsiteX308" fmla="*/ 2578893 w 9551192"/>
              <a:gd name="connsiteY308" fmla="*/ 3512344 h 4024313"/>
              <a:gd name="connsiteX309" fmla="*/ 2419350 w 9551192"/>
              <a:gd name="connsiteY309" fmla="*/ 3533775 h 4024313"/>
              <a:gd name="connsiteX310" fmla="*/ 2386012 w 9551192"/>
              <a:gd name="connsiteY310" fmla="*/ 3500438 h 4024313"/>
              <a:gd name="connsiteX311" fmla="*/ 2357437 w 9551192"/>
              <a:gd name="connsiteY311" fmla="*/ 3500438 h 4024313"/>
              <a:gd name="connsiteX312" fmla="*/ 2371725 w 9551192"/>
              <a:gd name="connsiteY312" fmla="*/ 3545682 h 4024313"/>
              <a:gd name="connsiteX313" fmla="*/ 2221706 w 9551192"/>
              <a:gd name="connsiteY313" fmla="*/ 3562350 h 4024313"/>
              <a:gd name="connsiteX314" fmla="*/ 1838325 w 9551192"/>
              <a:gd name="connsiteY314" fmla="*/ 3669507 h 4024313"/>
              <a:gd name="connsiteX315" fmla="*/ 1733550 w 9551192"/>
              <a:gd name="connsiteY315" fmla="*/ 3652838 h 4024313"/>
              <a:gd name="connsiteX316" fmla="*/ 1666875 w 9551192"/>
              <a:gd name="connsiteY316" fmla="*/ 3657600 h 4024313"/>
              <a:gd name="connsiteX317" fmla="*/ 1419225 w 9551192"/>
              <a:gd name="connsiteY317" fmla="*/ 3564732 h 4024313"/>
              <a:gd name="connsiteX318" fmla="*/ 942975 w 9551192"/>
              <a:gd name="connsiteY318" fmla="*/ 3467100 h 4024313"/>
              <a:gd name="connsiteX319" fmla="*/ 664368 w 9551192"/>
              <a:gd name="connsiteY319" fmla="*/ 3455194 h 4024313"/>
              <a:gd name="connsiteX320" fmla="*/ 650081 w 9551192"/>
              <a:gd name="connsiteY320" fmla="*/ 3431382 h 4024313"/>
              <a:gd name="connsiteX321" fmla="*/ 714375 w 9551192"/>
              <a:gd name="connsiteY321" fmla="*/ 3417094 h 4024313"/>
              <a:gd name="connsiteX322" fmla="*/ 735806 w 9551192"/>
              <a:gd name="connsiteY322" fmla="*/ 3340894 h 4024313"/>
              <a:gd name="connsiteX323" fmla="*/ 800100 w 9551192"/>
              <a:gd name="connsiteY323" fmla="*/ 3319463 h 4024313"/>
              <a:gd name="connsiteX324" fmla="*/ 742950 w 9551192"/>
              <a:gd name="connsiteY324" fmla="*/ 3264694 h 4024313"/>
              <a:gd name="connsiteX325" fmla="*/ 747712 w 9551192"/>
              <a:gd name="connsiteY325" fmla="*/ 3226594 h 4024313"/>
              <a:gd name="connsiteX326" fmla="*/ 773906 w 9551192"/>
              <a:gd name="connsiteY326" fmla="*/ 3198019 h 4024313"/>
              <a:gd name="connsiteX327" fmla="*/ 819150 w 9551192"/>
              <a:gd name="connsiteY327" fmla="*/ 3100388 h 4024313"/>
              <a:gd name="connsiteX328" fmla="*/ 902493 w 9551192"/>
              <a:gd name="connsiteY328" fmla="*/ 3067050 h 4024313"/>
              <a:gd name="connsiteX329" fmla="*/ 900112 w 9551192"/>
              <a:gd name="connsiteY329" fmla="*/ 3040857 h 4024313"/>
              <a:gd name="connsiteX330" fmla="*/ 866775 w 9551192"/>
              <a:gd name="connsiteY330" fmla="*/ 3014663 h 4024313"/>
              <a:gd name="connsiteX331" fmla="*/ 866775 w 9551192"/>
              <a:gd name="connsiteY331" fmla="*/ 2983707 h 4024313"/>
              <a:gd name="connsiteX332" fmla="*/ 959643 w 9551192"/>
              <a:gd name="connsiteY332" fmla="*/ 2897982 h 4024313"/>
              <a:gd name="connsiteX333" fmla="*/ 959643 w 9551192"/>
              <a:gd name="connsiteY333" fmla="*/ 2869407 h 4024313"/>
              <a:gd name="connsiteX334" fmla="*/ 828675 w 9551192"/>
              <a:gd name="connsiteY334" fmla="*/ 2928938 h 4024313"/>
              <a:gd name="connsiteX335" fmla="*/ 795337 w 9551192"/>
              <a:gd name="connsiteY335" fmla="*/ 3050382 h 4024313"/>
              <a:gd name="connsiteX336" fmla="*/ 776287 w 9551192"/>
              <a:gd name="connsiteY336" fmla="*/ 3057525 h 4024313"/>
              <a:gd name="connsiteX337" fmla="*/ 731043 w 9551192"/>
              <a:gd name="connsiteY337" fmla="*/ 3026569 h 4024313"/>
              <a:gd name="connsiteX338" fmla="*/ 700087 w 9551192"/>
              <a:gd name="connsiteY338" fmla="*/ 3117057 h 4024313"/>
              <a:gd name="connsiteX339" fmla="*/ 709612 w 9551192"/>
              <a:gd name="connsiteY339" fmla="*/ 3148013 h 4024313"/>
              <a:gd name="connsiteX340" fmla="*/ 683418 w 9551192"/>
              <a:gd name="connsiteY340" fmla="*/ 3209925 h 4024313"/>
              <a:gd name="connsiteX341" fmla="*/ 666750 w 9551192"/>
              <a:gd name="connsiteY341" fmla="*/ 3209925 h 4024313"/>
              <a:gd name="connsiteX342" fmla="*/ 647700 w 9551192"/>
              <a:gd name="connsiteY342" fmla="*/ 3150394 h 4024313"/>
              <a:gd name="connsiteX343" fmla="*/ 626268 w 9551192"/>
              <a:gd name="connsiteY343" fmla="*/ 3155157 h 4024313"/>
              <a:gd name="connsiteX344" fmla="*/ 602456 w 9551192"/>
              <a:gd name="connsiteY344" fmla="*/ 3219450 h 4024313"/>
              <a:gd name="connsiteX345" fmla="*/ 583406 w 9551192"/>
              <a:gd name="connsiteY345" fmla="*/ 3202782 h 4024313"/>
              <a:gd name="connsiteX346" fmla="*/ 650081 w 9551192"/>
              <a:gd name="connsiteY346" fmla="*/ 2936082 h 4024313"/>
              <a:gd name="connsiteX347" fmla="*/ 695325 w 9551192"/>
              <a:gd name="connsiteY347" fmla="*/ 2895600 h 4024313"/>
              <a:gd name="connsiteX348" fmla="*/ 723900 w 9551192"/>
              <a:gd name="connsiteY348" fmla="*/ 2843213 h 4024313"/>
              <a:gd name="connsiteX349" fmla="*/ 745331 w 9551192"/>
              <a:gd name="connsiteY349" fmla="*/ 2828925 h 4024313"/>
              <a:gd name="connsiteX350" fmla="*/ 800100 w 9551192"/>
              <a:gd name="connsiteY350" fmla="*/ 2847975 h 4024313"/>
              <a:gd name="connsiteX351" fmla="*/ 807243 w 9551192"/>
              <a:gd name="connsiteY351" fmla="*/ 2843213 h 4024313"/>
              <a:gd name="connsiteX352" fmla="*/ 823912 w 9551192"/>
              <a:gd name="connsiteY352" fmla="*/ 2814638 h 4024313"/>
              <a:gd name="connsiteX353" fmla="*/ 766762 w 9551192"/>
              <a:gd name="connsiteY353" fmla="*/ 2807494 h 4024313"/>
              <a:gd name="connsiteX354" fmla="*/ 766762 w 9551192"/>
              <a:gd name="connsiteY354" fmla="*/ 2781300 h 4024313"/>
              <a:gd name="connsiteX355" fmla="*/ 745331 w 9551192"/>
              <a:gd name="connsiteY355" fmla="*/ 2736057 h 4024313"/>
              <a:gd name="connsiteX356" fmla="*/ 702468 w 9551192"/>
              <a:gd name="connsiteY356" fmla="*/ 2724150 h 4024313"/>
              <a:gd name="connsiteX357" fmla="*/ 707231 w 9551192"/>
              <a:gd name="connsiteY357" fmla="*/ 2705100 h 4024313"/>
              <a:gd name="connsiteX358" fmla="*/ 645318 w 9551192"/>
              <a:gd name="connsiteY358" fmla="*/ 2676525 h 4024313"/>
              <a:gd name="connsiteX359" fmla="*/ 600075 w 9551192"/>
              <a:gd name="connsiteY359" fmla="*/ 2707482 h 4024313"/>
              <a:gd name="connsiteX360" fmla="*/ 569118 w 9551192"/>
              <a:gd name="connsiteY360" fmla="*/ 2688432 h 4024313"/>
              <a:gd name="connsiteX361" fmla="*/ 492918 w 9551192"/>
              <a:gd name="connsiteY361" fmla="*/ 2731294 h 4024313"/>
              <a:gd name="connsiteX362" fmla="*/ 485775 w 9551192"/>
              <a:gd name="connsiteY362" fmla="*/ 2819400 h 4024313"/>
              <a:gd name="connsiteX363" fmla="*/ 433387 w 9551192"/>
              <a:gd name="connsiteY363" fmla="*/ 2864644 h 4024313"/>
              <a:gd name="connsiteX364" fmla="*/ 400050 w 9551192"/>
              <a:gd name="connsiteY364" fmla="*/ 2826544 h 4024313"/>
              <a:gd name="connsiteX365" fmla="*/ 340518 w 9551192"/>
              <a:gd name="connsiteY365" fmla="*/ 2805113 h 4024313"/>
              <a:gd name="connsiteX366" fmla="*/ 278606 w 9551192"/>
              <a:gd name="connsiteY366" fmla="*/ 2824163 h 4024313"/>
              <a:gd name="connsiteX367" fmla="*/ 252412 w 9551192"/>
              <a:gd name="connsiteY367" fmla="*/ 2847975 h 4024313"/>
              <a:gd name="connsiteX368" fmla="*/ 233362 w 9551192"/>
              <a:gd name="connsiteY368" fmla="*/ 2838450 h 4024313"/>
              <a:gd name="connsiteX369" fmla="*/ 161925 w 9551192"/>
              <a:gd name="connsiteY369" fmla="*/ 2890838 h 4024313"/>
              <a:gd name="connsiteX370" fmla="*/ 166687 w 9551192"/>
              <a:gd name="connsiteY370" fmla="*/ 2917032 h 4024313"/>
              <a:gd name="connsiteX371" fmla="*/ 207168 w 9551192"/>
              <a:gd name="connsiteY371" fmla="*/ 2907507 h 4024313"/>
              <a:gd name="connsiteX372" fmla="*/ 226218 w 9551192"/>
              <a:gd name="connsiteY372" fmla="*/ 2921794 h 4024313"/>
              <a:gd name="connsiteX373" fmla="*/ 290512 w 9551192"/>
              <a:gd name="connsiteY373" fmla="*/ 2886075 h 4024313"/>
              <a:gd name="connsiteX374" fmla="*/ 314325 w 9551192"/>
              <a:gd name="connsiteY374" fmla="*/ 2897982 h 4024313"/>
              <a:gd name="connsiteX375" fmla="*/ 266700 w 9551192"/>
              <a:gd name="connsiteY375" fmla="*/ 2943225 h 4024313"/>
              <a:gd name="connsiteX376" fmla="*/ 311943 w 9551192"/>
              <a:gd name="connsiteY376" fmla="*/ 2974182 h 4024313"/>
              <a:gd name="connsiteX377" fmla="*/ 330993 w 9551192"/>
              <a:gd name="connsiteY377" fmla="*/ 3040857 h 4024313"/>
              <a:gd name="connsiteX378" fmla="*/ 264318 w 9551192"/>
              <a:gd name="connsiteY378" fmla="*/ 3081338 h 4024313"/>
              <a:gd name="connsiteX379" fmla="*/ 273843 w 9551192"/>
              <a:gd name="connsiteY379" fmla="*/ 3121819 h 4024313"/>
              <a:gd name="connsiteX380" fmla="*/ 338137 w 9551192"/>
              <a:gd name="connsiteY380" fmla="*/ 3150394 h 4024313"/>
              <a:gd name="connsiteX381" fmla="*/ 364331 w 9551192"/>
              <a:gd name="connsiteY381" fmla="*/ 3140869 h 4024313"/>
              <a:gd name="connsiteX382" fmla="*/ 402431 w 9551192"/>
              <a:gd name="connsiteY382" fmla="*/ 3159919 h 4024313"/>
              <a:gd name="connsiteX383" fmla="*/ 402431 w 9551192"/>
              <a:gd name="connsiteY383" fmla="*/ 3183732 h 4024313"/>
              <a:gd name="connsiteX384" fmla="*/ 423862 w 9551192"/>
              <a:gd name="connsiteY384" fmla="*/ 3219450 h 4024313"/>
              <a:gd name="connsiteX385" fmla="*/ 461962 w 9551192"/>
              <a:gd name="connsiteY385" fmla="*/ 3219450 h 4024313"/>
              <a:gd name="connsiteX386" fmla="*/ 497681 w 9551192"/>
              <a:gd name="connsiteY386" fmla="*/ 3302794 h 4024313"/>
              <a:gd name="connsiteX387" fmla="*/ 531018 w 9551192"/>
              <a:gd name="connsiteY387" fmla="*/ 3312319 h 4024313"/>
              <a:gd name="connsiteX388" fmla="*/ 540543 w 9551192"/>
              <a:gd name="connsiteY388" fmla="*/ 3378994 h 4024313"/>
              <a:gd name="connsiteX389" fmla="*/ 616743 w 9551192"/>
              <a:gd name="connsiteY389" fmla="*/ 3419475 h 4024313"/>
              <a:gd name="connsiteX390" fmla="*/ 526256 w 9551192"/>
              <a:gd name="connsiteY390" fmla="*/ 3424238 h 4024313"/>
              <a:gd name="connsiteX391" fmla="*/ 316706 w 9551192"/>
              <a:gd name="connsiteY391" fmla="*/ 3431382 h 4024313"/>
              <a:gd name="connsiteX392" fmla="*/ 0 w 9551192"/>
              <a:gd name="connsiteY392" fmla="*/ 3490913 h 4024313"/>
              <a:gd name="connsiteX393" fmla="*/ 169068 w 9551192"/>
              <a:gd name="connsiteY393" fmla="*/ 2509838 h 4024313"/>
              <a:gd name="connsiteX394" fmla="*/ 678656 w 9551192"/>
              <a:gd name="connsiteY394" fmla="*/ 2305050 h 4024313"/>
              <a:gd name="connsiteX395" fmla="*/ 2867401 w 9551192"/>
              <a:gd name="connsiteY395" fmla="*/ 3506136 h 4024313"/>
              <a:gd name="connsiteX396" fmla="*/ 3021806 w 9551192"/>
              <a:gd name="connsiteY396" fmla="*/ 2926557 h 4024313"/>
              <a:gd name="connsiteX397" fmla="*/ 4616739 w 9551192"/>
              <a:gd name="connsiteY397" fmla="*/ 2474930 h 4024313"/>
              <a:gd name="connsiteX398" fmla="*/ 4481511 w 9551192"/>
              <a:gd name="connsiteY398" fmla="*/ 1912144 h 4024313"/>
              <a:gd name="connsiteX399" fmla="*/ 4643436 w 9551192"/>
              <a:gd name="connsiteY399" fmla="*/ 1090613 h 4024313"/>
              <a:gd name="connsiteX400" fmla="*/ 5712554 w 9551192"/>
              <a:gd name="connsiteY400" fmla="*/ 988581 h 4024313"/>
              <a:gd name="connsiteX401" fmla="*/ 5738811 w 9551192"/>
              <a:gd name="connsiteY401" fmla="*/ 345282 h 4024313"/>
              <a:gd name="connsiteX0" fmla="*/ 6372224 w 9551192"/>
              <a:gd name="connsiteY0" fmla="*/ 0 h 4024313"/>
              <a:gd name="connsiteX1" fmla="*/ 7508080 w 9551192"/>
              <a:gd name="connsiteY1" fmla="*/ 109538 h 4024313"/>
              <a:gd name="connsiteX2" fmla="*/ 8418819 w 9551192"/>
              <a:gd name="connsiteY2" fmla="*/ 360414 h 4024313"/>
              <a:gd name="connsiteX3" fmla="*/ 9072561 w 9551192"/>
              <a:gd name="connsiteY3" fmla="*/ 126207 h 4024313"/>
              <a:gd name="connsiteX4" fmla="*/ 9339261 w 9551192"/>
              <a:gd name="connsiteY4" fmla="*/ 197644 h 4024313"/>
              <a:gd name="connsiteX5" fmla="*/ 9339261 w 9551192"/>
              <a:gd name="connsiteY5" fmla="*/ 280988 h 4024313"/>
              <a:gd name="connsiteX6" fmla="*/ 9258299 w 9551192"/>
              <a:gd name="connsiteY6" fmla="*/ 378619 h 4024313"/>
              <a:gd name="connsiteX7" fmla="*/ 9217817 w 9551192"/>
              <a:gd name="connsiteY7" fmla="*/ 392907 h 4024313"/>
              <a:gd name="connsiteX8" fmla="*/ 9179717 w 9551192"/>
              <a:gd name="connsiteY8" fmla="*/ 471488 h 4024313"/>
              <a:gd name="connsiteX9" fmla="*/ 9129711 w 9551192"/>
              <a:gd name="connsiteY9" fmla="*/ 514350 h 4024313"/>
              <a:gd name="connsiteX10" fmla="*/ 9129711 w 9551192"/>
              <a:gd name="connsiteY10" fmla="*/ 542926 h 4024313"/>
              <a:gd name="connsiteX11" fmla="*/ 9165430 w 9551192"/>
              <a:gd name="connsiteY11" fmla="*/ 569119 h 4024313"/>
              <a:gd name="connsiteX12" fmla="*/ 9165430 w 9551192"/>
              <a:gd name="connsiteY12" fmla="*/ 602458 h 4024313"/>
              <a:gd name="connsiteX13" fmla="*/ 9115424 w 9551192"/>
              <a:gd name="connsiteY13" fmla="*/ 633414 h 4024313"/>
              <a:gd name="connsiteX14" fmla="*/ 9148761 w 9551192"/>
              <a:gd name="connsiteY14" fmla="*/ 714375 h 4024313"/>
              <a:gd name="connsiteX15" fmla="*/ 9091611 w 9551192"/>
              <a:gd name="connsiteY15" fmla="*/ 812007 h 4024313"/>
              <a:gd name="connsiteX16" fmla="*/ 9108280 w 9551192"/>
              <a:gd name="connsiteY16" fmla="*/ 871538 h 4024313"/>
              <a:gd name="connsiteX17" fmla="*/ 9146380 w 9551192"/>
              <a:gd name="connsiteY17" fmla="*/ 864394 h 4024313"/>
              <a:gd name="connsiteX18" fmla="*/ 9179717 w 9551192"/>
              <a:gd name="connsiteY18" fmla="*/ 890588 h 4024313"/>
              <a:gd name="connsiteX19" fmla="*/ 9239249 w 9551192"/>
              <a:gd name="connsiteY19" fmla="*/ 859632 h 4024313"/>
              <a:gd name="connsiteX20" fmla="*/ 9272586 w 9551192"/>
              <a:gd name="connsiteY20" fmla="*/ 888207 h 4024313"/>
              <a:gd name="connsiteX21" fmla="*/ 9265442 w 9551192"/>
              <a:gd name="connsiteY21" fmla="*/ 964407 h 4024313"/>
              <a:gd name="connsiteX22" fmla="*/ 9270205 w 9551192"/>
              <a:gd name="connsiteY22" fmla="*/ 1038225 h 4024313"/>
              <a:gd name="connsiteX23" fmla="*/ 9260680 w 9551192"/>
              <a:gd name="connsiteY23" fmla="*/ 1073944 h 4024313"/>
              <a:gd name="connsiteX24" fmla="*/ 9265442 w 9551192"/>
              <a:gd name="connsiteY24" fmla="*/ 1131094 h 4024313"/>
              <a:gd name="connsiteX25" fmla="*/ 9213055 w 9551192"/>
              <a:gd name="connsiteY25" fmla="*/ 1138238 h 4024313"/>
              <a:gd name="connsiteX26" fmla="*/ 9179717 w 9551192"/>
              <a:gd name="connsiteY26" fmla="*/ 1163090 h 4024313"/>
              <a:gd name="connsiteX27" fmla="*/ 9179717 w 9551192"/>
              <a:gd name="connsiteY27" fmla="*/ 1193007 h 4024313"/>
              <a:gd name="connsiteX28" fmla="*/ 9239249 w 9551192"/>
              <a:gd name="connsiteY28" fmla="*/ 1300163 h 4024313"/>
              <a:gd name="connsiteX29" fmla="*/ 9251155 w 9551192"/>
              <a:gd name="connsiteY29" fmla="*/ 1369219 h 4024313"/>
              <a:gd name="connsiteX30" fmla="*/ 9298780 w 9551192"/>
              <a:gd name="connsiteY30" fmla="*/ 1404938 h 4024313"/>
              <a:gd name="connsiteX31" fmla="*/ 9353549 w 9551192"/>
              <a:gd name="connsiteY31" fmla="*/ 1378744 h 4024313"/>
              <a:gd name="connsiteX32" fmla="*/ 9415461 w 9551192"/>
              <a:gd name="connsiteY32" fmla="*/ 1402557 h 4024313"/>
              <a:gd name="connsiteX33" fmla="*/ 9446417 w 9551192"/>
              <a:gd name="connsiteY33" fmla="*/ 1450182 h 4024313"/>
              <a:gd name="connsiteX34" fmla="*/ 9448799 w 9551192"/>
              <a:gd name="connsiteY34" fmla="*/ 1488282 h 4024313"/>
              <a:gd name="connsiteX35" fmla="*/ 9463086 w 9551192"/>
              <a:gd name="connsiteY35" fmla="*/ 1535907 h 4024313"/>
              <a:gd name="connsiteX36" fmla="*/ 9517855 w 9551192"/>
              <a:gd name="connsiteY36" fmla="*/ 1512094 h 4024313"/>
              <a:gd name="connsiteX37" fmla="*/ 9544049 w 9551192"/>
              <a:gd name="connsiteY37" fmla="*/ 1514475 h 4024313"/>
              <a:gd name="connsiteX38" fmla="*/ 9532142 w 9551192"/>
              <a:gd name="connsiteY38" fmla="*/ 1616869 h 4024313"/>
              <a:gd name="connsiteX39" fmla="*/ 9548811 w 9551192"/>
              <a:gd name="connsiteY39" fmla="*/ 1631157 h 4024313"/>
              <a:gd name="connsiteX40" fmla="*/ 9551192 w 9551192"/>
              <a:gd name="connsiteY40" fmla="*/ 1662113 h 4024313"/>
              <a:gd name="connsiteX41" fmla="*/ 9496424 w 9551192"/>
              <a:gd name="connsiteY41" fmla="*/ 1757363 h 4024313"/>
              <a:gd name="connsiteX42" fmla="*/ 9498805 w 9551192"/>
              <a:gd name="connsiteY42" fmla="*/ 1838325 h 4024313"/>
              <a:gd name="connsiteX43" fmla="*/ 9465467 w 9551192"/>
              <a:gd name="connsiteY43" fmla="*/ 1878807 h 4024313"/>
              <a:gd name="connsiteX44" fmla="*/ 9467849 w 9551192"/>
              <a:gd name="connsiteY44" fmla="*/ 1931194 h 4024313"/>
              <a:gd name="connsiteX45" fmla="*/ 9491661 w 9551192"/>
              <a:gd name="connsiteY45" fmla="*/ 1933575 h 4024313"/>
              <a:gd name="connsiteX46" fmla="*/ 9503567 w 9551192"/>
              <a:gd name="connsiteY46" fmla="*/ 1950244 h 4024313"/>
              <a:gd name="connsiteX47" fmla="*/ 9446417 w 9551192"/>
              <a:gd name="connsiteY47" fmla="*/ 2052638 h 4024313"/>
              <a:gd name="connsiteX48" fmla="*/ 9308305 w 9551192"/>
              <a:gd name="connsiteY48" fmla="*/ 2100263 h 4024313"/>
              <a:gd name="connsiteX49" fmla="*/ 9270205 w 9551192"/>
              <a:gd name="connsiteY49" fmla="*/ 2121694 h 4024313"/>
              <a:gd name="connsiteX50" fmla="*/ 9255917 w 9551192"/>
              <a:gd name="connsiteY50" fmla="*/ 2202657 h 4024313"/>
              <a:gd name="connsiteX51" fmla="*/ 9236867 w 9551192"/>
              <a:gd name="connsiteY51" fmla="*/ 2207419 h 4024313"/>
              <a:gd name="connsiteX52" fmla="*/ 9201149 w 9551192"/>
              <a:gd name="connsiteY52" fmla="*/ 2181225 h 4024313"/>
              <a:gd name="connsiteX53" fmla="*/ 9184480 w 9551192"/>
              <a:gd name="connsiteY53" fmla="*/ 2190750 h 4024313"/>
              <a:gd name="connsiteX54" fmla="*/ 9146380 w 9551192"/>
              <a:gd name="connsiteY54" fmla="*/ 2293144 h 4024313"/>
              <a:gd name="connsiteX55" fmla="*/ 9146380 w 9551192"/>
              <a:gd name="connsiteY55" fmla="*/ 2336007 h 4024313"/>
              <a:gd name="connsiteX56" fmla="*/ 9122567 w 9551192"/>
              <a:gd name="connsiteY56" fmla="*/ 2376488 h 4024313"/>
              <a:gd name="connsiteX57" fmla="*/ 9148761 w 9551192"/>
              <a:gd name="connsiteY57" fmla="*/ 2414588 h 4024313"/>
              <a:gd name="connsiteX58" fmla="*/ 9141617 w 9551192"/>
              <a:gd name="connsiteY58" fmla="*/ 2466975 h 4024313"/>
              <a:gd name="connsiteX59" fmla="*/ 9110661 w 9551192"/>
              <a:gd name="connsiteY59" fmla="*/ 2493169 h 4024313"/>
              <a:gd name="connsiteX60" fmla="*/ 9082086 w 9551192"/>
              <a:gd name="connsiteY60" fmla="*/ 2576513 h 4024313"/>
              <a:gd name="connsiteX61" fmla="*/ 9059178 w 9551192"/>
              <a:gd name="connsiteY61" fmla="*/ 2592020 h 4024313"/>
              <a:gd name="connsiteX62" fmla="*/ 9036842 w 9551192"/>
              <a:gd name="connsiteY62" fmla="*/ 2695575 h 4024313"/>
              <a:gd name="connsiteX63" fmla="*/ 8924924 w 9551192"/>
              <a:gd name="connsiteY63" fmla="*/ 2774157 h 4024313"/>
              <a:gd name="connsiteX64" fmla="*/ 8982074 w 9551192"/>
              <a:gd name="connsiteY64" fmla="*/ 2800350 h 4024313"/>
              <a:gd name="connsiteX65" fmla="*/ 8982074 w 9551192"/>
              <a:gd name="connsiteY65" fmla="*/ 2819400 h 4024313"/>
              <a:gd name="connsiteX66" fmla="*/ 8913017 w 9551192"/>
              <a:gd name="connsiteY66" fmla="*/ 2838450 h 4024313"/>
              <a:gd name="connsiteX67" fmla="*/ 8898730 w 9551192"/>
              <a:gd name="connsiteY67" fmla="*/ 2821782 h 4024313"/>
              <a:gd name="connsiteX68" fmla="*/ 8882061 w 9551192"/>
              <a:gd name="connsiteY68" fmla="*/ 2828925 h 4024313"/>
              <a:gd name="connsiteX69" fmla="*/ 8834436 w 9551192"/>
              <a:gd name="connsiteY69" fmla="*/ 2847975 h 4024313"/>
              <a:gd name="connsiteX70" fmla="*/ 8805861 w 9551192"/>
              <a:gd name="connsiteY70" fmla="*/ 2909888 h 4024313"/>
              <a:gd name="connsiteX71" fmla="*/ 8748711 w 9551192"/>
              <a:gd name="connsiteY71" fmla="*/ 2921794 h 4024313"/>
              <a:gd name="connsiteX72" fmla="*/ 8691561 w 9551192"/>
              <a:gd name="connsiteY72" fmla="*/ 2988469 h 4024313"/>
              <a:gd name="connsiteX73" fmla="*/ 8698705 w 9551192"/>
              <a:gd name="connsiteY73" fmla="*/ 3048000 h 4024313"/>
              <a:gd name="connsiteX74" fmla="*/ 8672511 w 9551192"/>
              <a:gd name="connsiteY74" fmla="*/ 3086100 h 4024313"/>
              <a:gd name="connsiteX75" fmla="*/ 8653461 w 9551192"/>
              <a:gd name="connsiteY75" fmla="*/ 3105150 h 4024313"/>
              <a:gd name="connsiteX76" fmla="*/ 8651080 w 9551192"/>
              <a:gd name="connsiteY76" fmla="*/ 3171825 h 4024313"/>
              <a:gd name="connsiteX77" fmla="*/ 8582024 w 9551192"/>
              <a:gd name="connsiteY77" fmla="*/ 3212307 h 4024313"/>
              <a:gd name="connsiteX78" fmla="*/ 8582024 w 9551192"/>
              <a:gd name="connsiteY78" fmla="*/ 3257550 h 4024313"/>
              <a:gd name="connsiteX79" fmla="*/ 8553449 w 9551192"/>
              <a:gd name="connsiteY79" fmla="*/ 3286125 h 4024313"/>
              <a:gd name="connsiteX80" fmla="*/ 8553449 w 9551192"/>
              <a:gd name="connsiteY80" fmla="*/ 3395663 h 4024313"/>
              <a:gd name="connsiteX81" fmla="*/ 8586786 w 9551192"/>
              <a:gd name="connsiteY81" fmla="*/ 3419475 h 4024313"/>
              <a:gd name="connsiteX82" fmla="*/ 8558211 w 9551192"/>
              <a:gd name="connsiteY82" fmla="*/ 3481388 h 4024313"/>
              <a:gd name="connsiteX83" fmla="*/ 8589167 w 9551192"/>
              <a:gd name="connsiteY83" fmla="*/ 3493294 h 4024313"/>
              <a:gd name="connsiteX84" fmla="*/ 8589167 w 9551192"/>
              <a:gd name="connsiteY84" fmla="*/ 3505200 h 4024313"/>
              <a:gd name="connsiteX85" fmla="*/ 8622505 w 9551192"/>
              <a:gd name="connsiteY85" fmla="*/ 3531394 h 4024313"/>
              <a:gd name="connsiteX86" fmla="*/ 8617742 w 9551192"/>
              <a:gd name="connsiteY86" fmla="*/ 3579019 h 4024313"/>
              <a:gd name="connsiteX87" fmla="*/ 8589167 w 9551192"/>
              <a:gd name="connsiteY87" fmla="*/ 3583782 h 4024313"/>
              <a:gd name="connsiteX88" fmla="*/ 8579642 w 9551192"/>
              <a:gd name="connsiteY88" fmla="*/ 3621882 h 4024313"/>
              <a:gd name="connsiteX89" fmla="*/ 8527255 w 9551192"/>
              <a:gd name="connsiteY89" fmla="*/ 3612357 h 4024313"/>
              <a:gd name="connsiteX90" fmla="*/ 8486774 w 9551192"/>
              <a:gd name="connsiteY90" fmla="*/ 3631407 h 4024313"/>
              <a:gd name="connsiteX91" fmla="*/ 8446292 w 9551192"/>
              <a:gd name="connsiteY91" fmla="*/ 3621882 h 4024313"/>
              <a:gd name="connsiteX92" fmla="*/ 8467724 w 9551192"/>
              <a:gd name="connsiteY92" fmla="*/ 3586163 h 4024313"/>
              <a:gd name="connsiteX93" fmla="*/ 8472486 w 9551192"/>
              <a:gd name="connsiteY93" fmla="*/ 3507582 h 4024313"/>
              <a:gd name="connsiteX94" fmla="*/ 8498680 w 9551192"/>
              <a:gd name="connsiteY94" fmla="*/ 3481388 h 4024313"/>
              <a:gd name="connsiteX95" fmla="*/ 8474867 w 9551192"/>
              <a:gd name="connsiteY95" fmla="*/ 3450432 h 4024313"/>
              <a:gd name="connsiteX96" fmla="*/ 8417717 w 9551192"/>
              <a:gd name="connsiteY96" fmla="*/ 3469482 h 4024313"/>
              <a:gd name="connsiteX97" fmla="*/ 8417717 w 9551192"/>
              <a:gd name="connsiteY97" fmla="*/ 3531394 h 4024313"/>
              <a:gd name="connsiteX98" fmla="*/ 8398667 w 9551192"/>
              <a:gd name="connsiteY98" fmla="*/ 3562350 h 4024313"/>
              <a:gd name="connsiteX99" fmla="*/ 8381999 w 9551192"/>
              <a:gd name="connsiteY99" fmla="*/ 3521869 h 4024313"/>
              <a:gd name="connsiteX100" fmla="*/ 8355805 w 9551192"/>
              <a:gd name="connsiteY100" fmla="*/ 3500438 h 4024313"/>
              <a:gd name="connsiteX101" fmla="*/ 8334374 w 9551192"/>
              <a:gd name="connsiteY101" fmla="*/ 3531394 h 4024313"/>
              <a:gd name="connsiteX102" fmla="*/ 8362949 w 9551192"/>
              <a:gd name="connsiteY102" fmla="*/ 3574257 h 4024313"/>
              <a:gd name="connsiteX103" fmla="*/ 8301036 w 9551192"/>
              <a:gd name="connsiteY103" fmla="*/ 3576638 h 4024313"/>
              <a:gd name="connsiteX104" fmla="*/ 8284367 w 9551192"/>
              <a:gd name="connsiteY104" fmla="*/ 3600450 h 4024313"/>
              <a:gd name="connsiteX105" fmla="*/ 8229599 w 9551192"/>
              <a:gd name="connsiteY105" fmla="*/ 3612357 h 4024313"/>
              <a:gd name="connsiteX106" fmla="*/ 8215311 w 9551192"/>
              <a:gd name="connsiteY106" fmla="*/ 3640932 h 4024313"/>
              <a:gd name="connsiteX107" fmla="*/ 8224836 w 9551192"/>
              <a:gd name="connsiteY107" fmla="*/ 3676650 h 4024313"/>
              <a:gd name="connsiteX108" fmla="*/ 8172449 w 9551192"/>
              <a:gd name="connsiteY108" fmla="*/ 3748088 h 4024313"/>
              <a:gd name="connsiteX109" fmla="*/ 8136730 w 9551192"/>
              <a:gd name="connsiteY109" fmla="*/ 3759994 h 4024313"/>
              <a:gd name="connsiteX110" fmla="*/ 8081961 w 9551192"/>
              <a:gd name="connsiteY110" fmla="*/ 3748088 h 4024313"/>
              <a:gd name="connsiteX111" fmla="*/ 8053386 w 9551192"/>
              <a:gd name="connsiteY111" fmla="*/ 3819525 h 4024313"/>
              <a:gd name="connsiteX112" fmla="*/ 8029574 w 9551192"/>
              <a:gd name="connsiteY112" fmla="*/ 3814763 h 4024313"/>
              <a:gd name="connsiteX113" fmla="*/ 7981949 w 9551192"/>
              <a:gd name="connsiteY113" fmla="*/ 3819525 h 4024313"/>
              <a:gd name="connsiteX114" fmla="*/ 7965280 w 9551192"/>
              <a:gd name="connsiteY114" fmla="*/ 3860007 h 4024313"/>
              <a:gd name="connsiteX115" fmla="*/ 7905749 w 9551192"/>
              <a:gd name="connsiteY115" fmla="*/ 3867150 h 4024313"/>
              <a:gd name="connsiteX116" fmla="*/ 7896224 w 9551192"/>
              <a:gd name="connsiteY116" fmla="*/ 3905250 h 4024313"/>
              <a:gd name="connsiteX117" fmla="*/ 7831930 w 9551192"/>
              <a:gd name="connsiteY117" fmla="*/ 3900488 h 4024313"/>
              <a:gd name="connsiteX118" fmla="*/ 7831930 w 9551192"/>
              <a:gd name="connsiteY118" fmla="*/ 3957638 h 4024313"/>
              <a:gd name="connsiteX119" fmla="*/ 7815261 w 9551192"/>
              <a:gd name="connsiteY119" fmla="*/ 3986213 h 4024313"/>
              <a:gd name="connsiteX120" fmla="*/ 7758111 w 9551192"/>
              <a:gd name="connsiteY120" fmla="*/ 3948113 h 4024313"/>
              <a:gd name="connsiteX121" fmla="*/ 7700961 w 9551192"/>
              <a:gd name="connsiteY121" fmla="*/ 3945732 h 4024313"/>
              <a:gd name="connsiteX122" fmla="*/ 7703342 w 9551192"/>
              <a:gd name="connsiteY122" fmla="*/ 3893344 h 4024313"/>
              <a:gd name="connsiteX123" fmla="*/ 7677149 w 9551192"/>
              <a:gd name="connsiteY123" fmla="*/ 3881438 h 4024313"/>
              <a:gd name="connsiteX124" fmla="*/ 7653336 w 9551192"/>
              <a:gd name="connsiteY124" fmla="*/ 3910013 h 4024313"/>
              <a:gd name="connsiteX125" fmla="*/ 7634286 w 9551192"/>
              <a:gd name="connsiteY125" fmla="*/ 3879057 h 4024313"/>
              <a:gd name="connsiteX126" fmla="*/ 7639049 w 9551192"/>
              <a:gd name="connsiteY126" fmla="*/ 3833813 h 4024313"/>
              <a:gd name="connsiteX127" fmla="*/ 7612855 w 9551192"/>
              <a:gd name="connsiteY127" fmla="*/ 3798094 h 4024313"/>
              <a:gd name="connsiteX128" fmla="*/ 7548561 w 9551192"/>
              <a:gd name="connsiteY128" fmla="*/ 3810000 h 4024313"/>
              <a:gd name="connsiteX129" fmla="*/ 7539036 w 9551192"/>
              <a:gd name="connsiteY129" fmla="*/ 3852863 h 4024313"/>
              <a:gd name="connsiteX130" fmla="*/ 7505699 w 9551192"/>
              <a:gd name="connsiteY130" fmla="*/ 3810000 h 4024313"/>
              <a:gd name="connsiteX131" fmla="*/ 7508080 w 9551192"/>
              <a:gd name="connsiteY131" fmla="*/ 3733800 h 4024313"/>
              <a:gd name="connsiteX132" fmla="*/ 7469980 w 9551192"/>
              <a:gd name="connsiteY132" fmla="*/ 3714750 h 4024313"/>
              <a:gd name="connsiteX133" fmla="*/ 7424736 w 9551192"/>
              <a:gd name="connsiteY133" fmla="*/ 3714750 h 4024313"/>
              <a:gd name="connsiteX134" fmla="*/ 7396161 w 9551192"/>
              <a:gd name="connsiteY134" fmla="*/ 3662363 h 4024313"/>
              <a:gd name="connsiteX135" fmla="*/ 7405686 w 9551192"/>
              <a:gd name="connsiteY135" fmla="*/ 3600450 h 4024313"/>
              <a:gd name="connsiteX136" fmla="*/ 7429499 w 9551192"/>
              <a:gd name="connsiteY136" fmla="*/ 3600450 h 4024313"/>
              <a:gd name="connsiteX137" fmla="*/ 7446167 w 9551192"/>
              <a:gd name="connsiteY137" fmla="*/ 3571875 h 4024313"/>
              <a:gd name="connsiteX138" fmla="*/ 7508080 w 9551192"/>
              <a:gd name="connsiteY138" fmla="*/ 3579019 h 4024313"/>
              <a:gd name="connsiteX139" fmla="*/ 7500936 w 9551192"/>
              <a:gd name="connsiteY139" fmla="*/ 3538538 h 4024313"/>
              <a:gd name="connsiteX140" fmla="*/ 7481886 w 9551192"/>
              <a:gd name="connsiteY140" fmla="*/ 3505200 h 4024313"/>
              <a:gd name="connsiteX141" fmla="*/ 7446167 w 9551192"/>
              <a:gd name="connsiteY141" fmla="*/ 3519488 h 4024313"/>
              <a:gd name="connsiteX142" fmla="*/ 7417592 w 9551192"/>
              <a:gd name="connsiteY142" fmla="*/ 3509963 h 4024313"/>
              <a:gd name="connsiteX143" fmla="*/ 7415211 w 9551192"/>
              <a:gd name="connsiteY143" fmla="*/ 3448050 h 4024313"/>
              <a:gd name="connsiteX144" fmla="*/ 7367586 w 9551192"/>
              <a:gd name="connsiteY144" fmla="*/ 3393282 h 4024313"/>
              <a:gd name="connsiteX145" fmla="*/ 7300161 w 9551192"/>
              <a:gd name="connsiteY145" fmla="*/ 3356837 h 4024313"/>
              <a:gd name="connsiteX146" fmla="*/ 7227092 w 9551192"/>
              <a:gd name="connsiteY146" fmla="*/ 3383757 h 4024313"/>
              <a:gd name="connsiteX147" fmla="*/ 7208042 w 9551192"/>
              <a:gd name="connsiteY147" fmla="*/ 3357563 h 4024313"/>
              <a:gd name="connsiteX148" fmla="*/ 7212805 w 9551192"/>
              <a:gd name="connsiteY148" fmla="*/ 3309938 h 4024313"/>
              <a:gd name="connsiteX149" fmla="*/ 7219949 w 9551192"/>
              <a:gd name="connsiteY149" fmla="*/ 3240882 h 4024313"/>
              <a:gd name="connsiteX150" fmla="*/ 7205661 w 9551192"/>
              <a:gd name="connsiteY150" fmla="*/ 3167063 h 4024313"/>
              <a:gd name="connsiteX151" fmla="*/ 7222330 w 9551192"/>
              <a:gd name="connsiteY151" fmla="*/ 3133725 h 4024313"/>
              <a:gd name="connsiteX152" fmla="*/ 7248524 w 9551192"/>
              <a:gd name="connsiteY152" fmla="*/ 3081338 h 4024313"/>
              <a:gd name="connsiteX153" fmla="*/ 7286624 w 9551192"/>
              <a:gd name="connsiteY153" fmla="*/ 3071813 h 4024313"/>
              <a:gd name="connsiteX154" fmla="*/ 7327105 w 9551192"/>
              <a:gd name="connsiteY154" fmla="*/ 3040857 h 4024313"/>
              <a:gd name="connsiteX155" fmla="*/ 7331867 w 9551192"/>
              <a:gd name="connsiteY155" fmla="*/ 3009900 h 4024313"/>
              <a:gd name="connsiteX156" fmla="*/ 7353299 w 9551192"/>
              <a:gd name="connsiteY156" fmla="*/ 2933700 h 4024313"/>
              <a:gd name="connsiteX157" fmla="*/ 7419974 w 9551192"/>
              <a:gd name="connsiteY157" fmla="*/ 2902744 h 4024313"/>
              <a:gd name="connsiteX158" fmla="*/ 7417592 w 9551192"/>
              <a:gd name="connsiteY158" fmla="*/ 2819400 h 4024313"/>
              <a:gd name="connsiteX159" fmla="*/ 7377111 w 9551192"/>
              <a:gd name="connsiteY159" fmla="*/ 2783682 h 4024313"/>
              <a:gd name="connsiteX160" fmla="*/ 7377111 w 9551192"/>
              <a:gd name="connsiteY160" fmla="*/ 2755107 h 4024313"/>
              <a:gd name="connsiteX161" fmla="*/ 7367586 w 9551192"/>
              <a:gd name="connsiteY161" fmla="*/ 2717007 h 4024313"/>
              <a:gd name="connsiteX162" fmla="*/ 7319961 w 9551192"/>
              <a:gd name="connsiteY162" fmla="*/ 2614613 h 4024313"/>
              <a:gd name="connsiteX163" fmla="*/ 7319961 w 9551192"/>
              <a:gd name="connsiteY163" fmla="*/ 2512219 h 4024313"/>
              <a:gd name="connsiteX164" fmla="*/ 7296149 w 9551192"/>
              <a:gd name="connsiteY164" fmla="*/ 2450307 h 4024313"/>
              <a:gd name="connsiteX165" fmla="*/ 7319961 w 9551192"/>
              <a:gd name="connsiteY165" fmla="*/ 2400300 h 4024313"/>
              <a:gd name="connsiteX166" fmla="*/ 7386636 w 9551192"/>
              <a:gd name="connsiteY166" fmla="*/ 2452688 h 4024313"/>
              <a:gd name="connsiteX167" fmla="*/ 7400924 w 9551192"/>
              <a:gd name="connsiteY167" fmla="*/ 2421732 h 4024313"/>
              <a:gd name="connsiteX168" fmla="*/ 7358061 w 9551192"/>
              <a:gd name="connsiteY168" fmla="*/ 2366963 h 4024313"/>
              <a:gd name="connsiteX169" fmla="*/ 7327105 w 9551192"/>
              <a:gd name="connsiteY169" fmla="*/ 2278857 h 4024313"/>
              <a:gd name="connsiteX170" fmla="*/ 7422355 w 9551192"/>
              <a:gd name="connsiteY170" fmla="*/ 2235994 h 4024313"/>
              <a:gd name="connsiteX171" fmla="*/ 7405686 w 9551192"/>
              <a:gd name="connsiteY171" fmla="*/ 2185988 h 4024313"/>
              <a:gd name="connsiteX172" fmla="*/ 7360442 w 9551192"/>
              <a:gd name="connsiteY172" fmla="*/ 2178844 h 4024313"/>
              <a:gd name="connsiteX173" fmla="*/ 7350917 w 9551192"/>
              <a:gd name="connsiteY173" fmla="*/ 2152650 h 4024313"/>
              <a:gd name="connsiteX174" fmla="*/ 7303292 w 9551192"/>
              <a:gd name="connsiteY174" fmla="*/ 2152650 h 4024313"/>
              <a:gd name="connsiteX175" fmla="*/ 7286624 w 9551192"/>
              <a:gd name="connsiteY175" fmla="*/ 2121694 h 4024313"/>
              <a:gd name="connsiteX176" fmla="*/ 7315199 w 9551192"/>
              <a:gd name="connsiteY176" fmla="*/ 2085975 h 4024313"/>
              <a:gd name="connsiteX177" fmla="*/ 7303292 w 9551192"/>
              <a:gd name="connsiteY177" fmla="*/ 2007394 h 4024313"/>
              <a:gd name="connsiteX178" fmla="*/ 7360442 w 9551192"/>
              <a:gd name="connsiteY178" fmla="*/ 1926432 h 4024313"/>
              <a:gd name="connsiteX179" fmla="*/ 7398542 w 9551192"/>
              <a:gd name="connsiteY179" fmla="*/ 1935957 h 4024313"/>
              <a:gd name="connsiteX180" fmla="*/ 7486649 w 9551192"/>
              <a:gd name="connsiteY180" fmla="*/ 1831182 h 4024313"/>
              <a:gd name="connsiteX181" fmla="*/ 7454097 w 9551192"/>
              <a:gd name="connsiteY181" fmla="*/ 1745153 h 4024313"/>
              <a:gd name="connsiteX182" fmla="*/ 7453311 w 9551192"/>
              <a:gd name="connsiteY182" fmla="*/ 1745457 h 4024313"/>
              <a:gd name="connsiteX183" fmla="*/ 7417592 w 9551192"/>
              <a:gd name="connsiteY183" fmla="*/ 1662113 h 4024313"/>
              <a:gd name="connsiteX184" fmla="*/ 7408067 w 9551192"/>
              <a:gd name="connsiteY184" fmla="*/ 1583532 h 4024313"/>
              <a:gd name="connsiteX185" fmla="*/ 7381874 w 9551192"/>
              <a:gd name="connsiteY185" fmla="*/ 1578769 h 4024313"/>
              <a:gd name="connsiteX186" fmla="*/ 7339011 w 9551192"/>
              <a:gd name="connsiteY186" fmla="*/ 1431132 h 4024313"/>
              <a:gd name="connsiteX187" fmla="*/ 7343774 w 9551192"/>
              <a:gd name="connsiteY187" fmla="*/ 1373982 h 4024313"/>
              <a:gd name="connsiteX188" fmla="*/ 7384255 w 9551192"/>
              <a:gd name="connsiteY188" fmla="*/ 1409700 h 4024313"/>
              <a:gd name="connsiteX189" fmla="*/ 7410449 w 9551192"/>
              <a:gd name="connsiteY189" fmla="*/ 1409700 h 4024313"/>
              <a:gd name="connsiteX190" fmla="*/ 7410449 w 9551192"/>
              <a:gd name="connsiteY190" fmla="*/ 1340644 h 4024313"/>
              <a:gd name="connsiteX191" fmla="*/ 7381874 w 9551192"/>
              <a:gd name="connsiteY191" fmla="*/ 1316832 h 4024313"/>
              <a:gd name="connsiteX192" fmla="*/ 7389017 w 9551192"/>
              <a:gd name="connsiteY192" fmla="*/ 1238250 h 4024313"/>
              <a:gd name="connsiteX193" fmla="*/ 7434261 w 9551192"/>
              <a:gd name="connsiteY193" fmla="*/ 1176338 h 4024313"/>
              <a:gd name="connsiteX194" fmla="*/ 7429499 w 9551192"/>
              <a:gd name="connsiteY194" fmla="*/ 1107282 h 4024313"/>
              <a:gd name="connsiteX195" fmla="*/ 7477124 w 9551192"/>
              <a:gd name="connsiteY195" fmla="*/ 1021557 h 4024313"/>
              <a:gd name="connsiteX196" fmla="*/ 7596186 w 9551192"/>
              <a:gd name="connsiteY196" fmla="*/ 1066800 h 4024313"/>
              <a:gd name="connsiteX197" fmla="*/ 7596186 w 9551192"/>
              <a:gd name="connsiteY197" fmla="*/ 1042988 h 4024313"/>
              <a:gd name="connsiteX198" fmla="*/ 7710486 w 9551192"/>
              <a:gd name="connsiteY198" fmla="*/ 1035844 h 4024313"/>
              <a:gd name="connsiteX199" fmla="*/ 7743824 w 9551192"/>
              <a:gd name="connsiteY199" fmla="*/ 1062038 h 4024313"/>
              <a:gd name="connsiteX200" fmla="*/ 7786686 w 9551192"/>
              <a:gd name="connsiteY200" fmla="*/ 1062038 h 4024313"/>
              <a:gd name="connsiteX201" fmla="*/ 7820024 w 9551192"/>
              <a:gd name="connsiteY201" fmla="*/ 1092994 h 4024313"/>
              <a:gd name="connsiteX202" fmla="*/ 7872411 w 9551192"/>
              <a:gd name="connsiteY202" fmla="*/ 1069182 h 4024313"/>
              <a:gd name="connsiteX203" fmla="*/ 7981949 w 9551192"/>
              <a:gd name="connsiteY203" fmla="*/ 1035844 h 4024313"/>
              <a:gd name="connsiteX204" fmla="*/ 8017667 w 9551192"/>
              <a:gd name="connsiteY204" fmla="*/ 1052513 h 4024313"/>
              <a:gd name="connsiteX205" fmla="*/ 8051005 w 9551192"/>
              <a:gd name="connsiteY205" fmla="*/ 1023938 h 4024313"/>
              <a:gd name="connsiteX206" fmla="*/ 8072436 w 9551192"/>
              <a:gd name="connsiteY206" fmla="*/ 1083469 h 4024313"/>
              <a:gd name="connsiteX207" fmla="*/ 8117680 w 9551192"/>
              <a:gd name="connsiteY207" fmla="*/ 1042988 h 4024313"/>
              <a:gd name="connsiteX208" fmla="*/ 8086724 w 9551192"/>
              <a:gd name="connsiteY208" fmla="*/ 969169 h 4024313"/>
              <a:gd name="connsiteX209" fmla="*/ 8122442 w 9551192"/>
              <a:gd name="connsiteY209" fmla="*/ 935832 h 4024313"/>
              <a:gd name="connsiteX210" fmla="*/ 8122442 w 9551192"/>
              <a:gd name="connsiteY210" fmla="*/ 919163 h 4024313"/>
              <a:gd name="connsiteX211" fmla="*/ 8158161 w 9551192"/>
              <a:gd name="connsiteY211" fmla="*/ 883444 h 4024313"/>
              <a:gd name="connsiteX212" fmla="*/ 8160542 w 9551192"/>
              <a:gd name="connsiteY212" fmla="*/ 847725 h 4024313"/>
              <a:gd name="connsiteX213" fmla="*/ 8072436 w 9551192"/>
              <a:gd name="connsiteY213" fmla="*/ 823913 h 4024313"/>
              <a:gd name="connsiteX214" fmla="*/ 8074817 w 9551192"/>
              <a:gd name="connsiteY214" fmla="*/ 862013 h 4024313"/>
              <a:gd name="connsiteX215" fmla="*/ 8039099 w 9551192"/>
              <a:gd name="connsiteY215" fmla="*/ 859632 h 4024313"/>
              <a:gd name="connsiteX216" fmla="*/ 8022430 w 9551192"/>
              <a:gd name="connsiteY216" fmla="*/ 781050 h 4024313"/>
              <a:gd name="connsiteX217" fmla="*/ 7941467 w 9551192"/>
              <a:gd name="connsiteY217" fmla="*/ 676275 h 4024313"/>
              <a:gd name="connsiteX218" fmla="*/ 7905749 w 9551192"/>
              <a:gd name="connsiteY218" fmla="*/ 671513 h 4024313"/>
              <a:gd name="connsiteX219" fmla="*/ 7784305 w 9551192"/>
              <a:gd name="connsiteY219" fmla="*/ 488157 h 4024313"/>
              <a:gd name="connsiteX220" fmla="*/ 7443786 w 9551192"/>
              <a:gd name="connsiteY220" fmla="*/ 314325 h 4024313"/>
              <a:gd name="connsiteX221" fmla="*/ 7005636 w 9551192"/>
              <a:gd name="connsiteY221" fmla="*/ 238126 h 4024313"/>
              <a:gd name="connsiteX222" fmla="*/ 6967536 w 9551192"/>
              <a:gd name="connsiteY222" fmla="*/ 214313 h 4024313"/>
              <a:gd name="connsiteX223" fmla="*/ 6960392 w 9551192"/>
              <a:gd name="connsiteY223" fmla="*/ 185739 h 4024313"/>
              <a:gd name="connsiteX224" fmla="*/ 6919911 w 9551192"/>
              <a:gd name="connsiteY224" fmla="*/ 169070 h 4024313"/>
              <a:gd name="connsiteX225" fmla="*/ 6898480 w 9551192"/>
              <a:gd name="connsiteY225" fmla="*/ 178594 h 4024313"/>
              <a:gd name="connsiteX226" fmla="*/ 6948486 w 9551192"/>
              <a:gd name="connsiteY226" fmla="*/ 250032 h 4024313"/>
              <a:gd name="connsiteX227" fmla="*/ 6612730 w 9551192"/>
              <a:gd name="connsiteY227" fmla="*/ 383382 h 4024313"/>
              <a:gd name="connsiteX228" fmla="*/ 6424611 w 9551192"/>
              <a:gd name="connsiteY228" fmla="*/ 381001 h 4024313"/>
              <a:gd name="connsiteX229" fmla="*/ 6241255 w 9551192"/>
              <a:gd name="connsiteY229" fmla="*/ 416719 h 4024313"/>
              <a:gd name="connsiteX230" fmla="*/ 6224586 w 9551192"/>
              <a:gd name="connsiteY230" fmla="*/ 445294 h 4024313"/>
              <a:gd name="connsiteX231" fmla="*/ 6143624 w 9551192"/>
              <a:gd name="connsiteY231" fmla="*/ 473870 h 4024313"/>
              <a:gd name="connsiteX232" fmla="*/ 6088855 w 9551192"/>
              <a:gd name="connsiteY232" fmla="*/ 692944 h 4024313"/>
              <a:gd name="connsiteX233" fmla="*/ 6050755 w 9551192"/>
              <a:gd name="connsiteY233" fmla="*/ 766763 h 4024313"/>
              <a:gd name="connsiteX234" fmla="*/ 5938836 w 9551192"/>
              <a:gd name="connsiteY234" fmla="*/ 854869 h 4024313"/>
              <a:gd name="connsiteX235" fmla="*/ 5960267 w 9551192"/>
              <a:gd name="connsiteY235" fmla="*/ 885825 h 4024313"/>
              <a:gd name="connsiteX236" fmla="*/ 5962649 w 9551192"/>
              <a:gd name="connsiteY236" fmla="*/ 902494 h 4024313"/>
              <a:gd name="connsiteX237" fmla="*/ 5929311 w 9551192"/>
              <a:gd name="connsiteY237" fmla="*/ 921544 h 4024313"/>
              <a:gd name="connsiteX238" fmla="*/ 5869780 w 9551192"/>
              <a:gd name="connsiteY238" fmla="*/ 892969 h 4024313"/>
              <a:gd name="connsiteX239" fmla="*/ 5857874 w 9551192"/>
              <a:gd name="connsiteY239" fmla="*/ 912019 h 4024313"/>
              <a:gd name="connsiteX240" fmla="*/ 5876924 w 9551192"/>
              <a:gd name="connsiteY240" fmla="*/ 954882 h 4024313"/>
              <a:gd name="connsiteX241" fmla="*/ 5869780 w 9551192"/>
              <a:gd name="connsiteY241" fmla="*/ 964407 h 4024313"/>
              <a:gd name="connsiteX242" fmla="*/ 5829299 w 9551192"/>
              <a:gd name="connsiteY242" fmla="*/ 945357 h 4024313"/>
              <a:gd name="connsiteX243" fmla="*/ 5829299 w 9551192"/>
              <a:gd name="connsiteY243" fmla="*/ 981075 h 4024313"/>
              <a:gd name="connsiteX244" fmla="*/ 5805486 w 9551192"/>
              <a:gd name="connsiteY244" fmla="*/ 957263 h 4024313"/>
              <a:gd name="connsiteX245" fmla="*/ 5778425 w 9551192"/>
              <a:gd name="connsiteY245" fmla="*/ 982294 h 4024313"/>
              <a:gd name="connsiteX246" fmla="*/ 5791199 w 9551192"/>
              <a:gd name="connsiteY246" fmla="*/ 981075 h 4024313"/>
              <a:gd name="connsiteX247" fmla="*/ 5819774 w 9551192"/>
              <a:gd name="connsiteY247" fmla="*/ 1026319 h 4024313"/>
              <a:gd name="connsiteX248" fmla="*/ 5817392 w 9551192"/>
              <a:gd name="connsiteY248" fmla="*/ 1050132 h 4024313"/>
              <a:gd name="connsiteX249" fmla="*/ 5774530 w 9551192"/>
              <a:gd name="connsiteY249" fmla="*/ 1059657 h 4024313"/>
              <a:gd name="connsiteX250" fmla="*/ 5800724 w 9551192"/>
              <a:gd name="connsiteY250" fmla="*/ 1092994 h 4024313"/>
              <a:gd name="connsiteX251" fmla="*/ 5803105 w 9551192"/>
              <a:gd name="connsiteY251" fmla="*/ 1147763 h 4024313"/>
              <a:gd name="connsiteX252" fmla="*/ 5803105 w 9551192"/>
              <a:gd name="connsiteY252" fmla="*/ 1216819 h 4024313"/>
              <a:gd name="connsiteX253" fmla="*/ 5824536 w 9551192"/>
              <a:gd name="connsiteY253" fmla="*/ 1257300 h 4024313"/>
              <a:gd name="connsiteX254" fmla="*/ 5831680 w 9551192"/>
              <a:gd name="connsiteY254" fmla="*/ 1283494 h 4024313"/>
              <a:gd name="connsiteX255" fmla="*/ 5876924 w 9551192"/>
              <a:gd name="connsiteY255" fmla="*/ 1278732 h 4024313"/>
              <a:gd name="connsiteX256" fmla="*/ 5876924 w 9551192"/>
              <a:gd name="connsiteY256" fmla="*/ 1219200 h 4024313"/>
              <a:gd name="connsiteX257" fmla="*/ 5850730 w 9551192"/>
              <a:gd name="connsiteY257" fmla="*/ 1183482 h 4024313"/>
              <a:gd name="connsiteX258" fmla="*/ 5865017 w 9551192"/>
              <a:gd name="connsiteY258" fmla="*/ 1166813 h 4024313"/>
              <a:gd name="connsiteX259" fmla="*/ 5855492 w 9551192"/>
              <a:gd name="connsiteY259" fmla="*/ 1116807 h 4024313"/>
              <a:gd name="connsiteX260" fmla="*/ 5860255 w 9551192"/>
              <a:gd name="connsiteY260" fmla="*/ 1083469 h 4024313"/>
              <a:gd name="connsiteX261" fmla="*/ 5960267 w 9551192"/>
              <a:gd name="connsiteY261" fmla="*/ 1088232 h 4024313"/>
              <a:gd name="connsiteX262" fmla="*/ 6005511 w 9551192"/>
              <a:gd name="connsiteY262" fmla="*/ 1143000 h 4024313"/>
              <a:gd name="connsiteX263" fmla="*/ 5972174 w 9551192"/>
              <a:gd name="connsiteY263" fmla="*/ 1262063 h 4024313"/>
              <a:gd name="connsiteX264" fmla="*/ 5872161 w 9551192"/>
              <a:gd name="connsiteY264" fmla="*/ 1364457 h 4024313"/>
              <a:gd name="connsiteX265" fmla="*/ 5638799 w 9551192"/>
              <a:gd name="connsiteY265" fmla="*/ 1493044 h 4024313"/>
              <a:gd name="connsiteX266" fmla="*/ 5300661 w 9551192"/>
              <a:gd name="connsiteY266" fmla="*/ 1593057 h 4024313"/>
              <a:gd name="connsiteX267" fmla="*/ 5274467 w 9551192"/>
              <a:gd name="connsiteY267" fmla="*/ 1662113 h 4024313"/>
              <a:gd name="connsiteX268" fmla="*/ 5107780 w 9551192"/>
              <a:gd name="connsiteY268" fmla="*/ 1719263 h 4024313"/>
              <a:gd name="connsiteX269" fmla="*/ 4998242 w 9551192"/>
              <a:gd name="connsiteY269" fmla="*/ 1790700 h 4024313"/>
              <a:gd name="connsiteX270" fmla="*/ 4969667 w 9551192"/>
              <a:gd name="connsiteY270" fmla="*/ 1907382 h 4024313"/>
              <a:gd name="connsiteX271" fmla="*/ 4905374 w 9551192"/>
              <a:gd name="connsiteY271" fmla="*/ 1983582 h 4024313"/>
              <a:gd name="connsiteX272" fmla="*/ 4905374 w 9551192"/>
              <a:gd name="connsiteY272" fmla="*/ 2052638 h 4024313"/>
              <a:gd name="connsiteX273" fmla="*/ 4831555 w 9551192"/>
              <a:gd name="connsiteY273" fmla="*/ 2088357 h 4024313"/>
              <a:gd name="connsiteX274" fmla="*/ 4831555 w 9551192"/>
              <a:gd name="connsiteY274" fmla="*/ 2190750 h 4024313"/>
              <a:gd name="connsiteX275" fmla="*/ 4819649 w 9551192"/>
              <a:gd name="connsiteY275" fmla="*/ 2233613 h 4024313"/>
              <a:gd name="connsiteX276" fmla="*/ 4905374 w 9551192"/>
              <a:gd name="connsiteY276" fmla="*/ 2300288 h 4024313"/>
              <a:gd name="connsiteX277" fmla="*/ 4893467 w 9551192"/>
              <a:gd name="connsiteY277" fmla="*/ 2397919 h 4024313"/>
              <a:gd name="connsiteX278" fmla="*/ 4884980 w 9551192"/>
              <a:gd name="connsiteY278" fmla="*/ 2404304 h 4024313"/>
              <a:gd name="connsiteX279" fmla="*/ 4705349 w 9551192"/>
              <a:gd name="connsiteY279" fmla="*/ 2712244 h 4024313"/>
              <a:gd name="connsiteX280" fmla="*/ 4679155 w 9551192"/>
              <a:gd name="connsiteY280" fmla="*/ 2726532 h 4024313"/>
              <a:gd name="connsiteX281" fmla="*/ 4629149 w 9551192"/>
              <a:gd name="connsiteY281" fmla="*/ 2705100 h 4024313"/>
              <a:gd name="connsiteX282" fmla="*/ 4610099 w 9551192"/>
              <a:gd name="connsiteY282" fmla="*/ 2733675 h 4024313"/>
              <a:gd name="connsiteX283" fmla="*/ 4641055 w 9551192"/>
              <a:gd name="connsiteY283" fmla="*/ 2757488 h 4024313"/>
              <a:gd name="connsiteX284" fmla="*/ 4681536 w 9551192"/>
              <a:gd name="connsiteY284" fmla="*/ 2757488 h 4024313"/>
              <a:gd name="connsiteX285" fmla="*/ 4686299 w 9551192"/>
              <a:gd name="connsiteY285" fmla="*/ 2778919 h 4024313"/>
              <a:gd name="connsiteX286" fmla="*/ 4652961 w 9551192"/>
              <a:gd name="connsiteY286" fmla="*/ 2805113 h 4024313"/>
              <a:gd name="connsiteX287" fmla="*/ 4624386 w 9551192"/>
              <a:gd name="connsiteY287" fmla="*/ 2850357 h 4024313"/>
              <a:gd name="connsiteX288" fmla="*/ 4491036 w 9551192"/>
              <a:gd name="connsiteY288" fmla="*/ 2907507 h 4024313"/>
              <a:gd name="connsiteX289" fmla="*/ 4231480 w 9551192"/>
              <a:gd name="connsiteY289" fmla="*/ 3121819 h 4024313"/>
              <a:gd name="connsiteX290" fmla="*/ 4195761 w 9551192"/>
              <a:gd name="connsiteY290" fmla="*/ 3240882 h 4024313"/>
              <a:gd name="connsiteX291" fmla="*/ 4140992 w 9551192"/>
              <a:gd name="connsiteY291" fmla="*/ 3374232 h 4024313"/>
              <a:gd name="connsiteX292" fmla="*/ 4074317 w 9551192"/>
              <a:gd name="connsiteY292" fmla="*/ 3524250 h 4024313"/>
              <a:gd name="connsiteX293" fmla="*/ 4071936 w 9551192"/>
              <a:gd name="connsiteY293" fmla="*/ 3717132 h 4024313"/>
              <a:gd name="connsiteX294" fmla="*/ 4148136 w 9551192"/>
              <a:gd name="connsiteY294" fmla="*/ 3838575 h 4024313"/>
              <a:gd name="connsiteX295" fmla="*/ 4169567 w 9551192"/>
              <a:gd name="connsiteY295" fmla="*/ 3840957 h 4024313"/>
              <a:gd name="connsiteX296" fmla="*/ 4186236 w 9551192"/>
              <a:gd name="connsiteY296" fmla="*/ 3867150 h 4024313"/>
              <a:gd name="connsiteX297" fmla="*/ 4288630 w 9551192"/>
              <a:gd name="connsiteY297" fmla="*/ 3926682 h 4024313"/>
              <a:gd name="connsiteX298" fmla="*/ 4319586 w 9551192"/>
              <a:gd name="connsiteY298" fmla="*/ 3971925 h 4024313"/>
              <a:gd name="connsiteX299" fmla="*/ 4262436 w 9551192"/>
              <a:gd name="connsiteY299" fmla="*/ 4024313 h 4024313"/>
              <a:gd name="connsiteX300" fmla="*/ 4114799 w 9551192"/>
              <a:gd name="connsiteY300" fmla="*/ 3981450 h 4024313"/>
              <a:gd name="connsiteX301" fmla="*/ 4060030 w 9551192"/>
              <a:gd name="connsiteY301" fmla="*/ 3988594 h 4024313"/>
              <a:gd name="connsiteX302" fmla="*/ 4010024 w 9551192"/>
              <a:gd name="connsiteY302" fmla="*/ 3945732 h 4024313"/>
              <a:gd name="connsiteX303" fmla="*/ 3910012 w 9551192"/>
              <a:gd name="connsiteY303" fmla="*/ 3914775 h 4024313"/>
              <a:gd name="connsiteX304" fmla="*/ 3745706 w 9551192"/>
              <a:gd name="connsiteY304" fmla="*/ 3829050 h 4024313"/>
              <a:gd name="connsiteX305" fmla="*/ 3336131 w 9551192"/>
              <a:gd name="connsiteY305" fmla="*/ 3662363 h 4024313"/>
              <a:gd name="connsiteX306" fmla="*/ 2901182 w 9551192"/>
              <a:gd name="connsiteY306" fmla="*/ 3554167 h 4024313"/>
              <a:gd name="connsiteX307" fmla="*/ 2793206 w 9551192"/>
              <a:gd name="connsiteY307" fmla="*/ 3538538 h 4024313"/>
              <a:gd name="connsiteX308" fmla="*/ 2578893 w 9551192"/>
              <a:gd name="connsiteY308" fmla="*/ 3512344 h 4024313"/>
              <a:gd name="connsiteX309" fmla="*/ 2419350 w 9551192"/>
              <a:gd name="connsiteY309" fmla="*/ 3533775 h 4024313"/>
              <a:gd name="connsiteX310" fmla="*/ 2386012 w 9551192"/>
              <a:gd name="connsiteY310" fmla="*/ 3500438 h 4024313"/>
              <a:gd name="connsiteX311" fmla="*/ 2357437 w 9551192"/>
              <a:gd name="connsiteY311" fmla="*/ 3500438 h 4024313"/>
              <a:gd name="connsiteX312" fmla="*/ 2371725 w 9551192"/>
              <a:gd name="connsiteY312" fmla="*/ 3545682 h 4024313"/>
              <a:gd name="connsiteX313" fmla="*/ 2221706 w 9551192"/>
              <a:gd name="connsiteY313" fmla="*/ 3562350 h 4024313"/>
              <a:gd name="connsiteX314" fmla="*/ 1838325 w 9551192"/>
              <a:gd name="connsiteY314" fmla="*/ 3669507 h 4024313"/>
              <a:gd name="connsiteX315" fmla="*/ 1733550 w 9551192"/>
              <a:gd name="connsiteY315" fmla="*/ 3652838 h 4024313"/>
              <a:gd name="connsiteX316" fmla="*/ 1666875 w 9551192"/>
              <a:gd name="connsiteY316" fmla="*/ 3657600 h 4024313"/>
              <a:gd name="connsiteX317" fmla="*/ 1419225 w 9551192"/>
              <a:gd name="connsiteY317" fmla="*/ 3564732 h 4024313"/>
              <a:gd name="connsiteX318" fmla="*/ 942975 w 9551192"/>
              <a:gd name="connsiteY318" fmla="*/ 3467100 h 4024313"/>
              <a:gd name="connsiteX319" fmla="*/ 664368 w 9551192"/>
              <a:gd name="connsiteY319" fmla="*/ 3455194 h 4024313"/>
              <a:gd name="connsiteX320" fmla="*/ 650081 w 9551192"/>
              <a:gd name="connsiteY320" fmla="*/ 3431382 h 4024313"/>
              <a:gd name="connsiteX321" fmla="*/ 714375 w 9551192"/>
              <a:gd name="connsiteY321" fmla="*/ 3417094 h 4024313"/>
              <a:gd name="connsiteX322" fmla="*/ 735806 w 9551192"/>
              <a:gd name="connsiteY322" fmla="*/ 3340894 h 4024313"/>
              <a:gd name="connsiteX323" fmla="*/ 800100 w 9551192"/>
              <a:gd name="connsiteY323" fmla="*/ 3319463 h 4024313"/>
              <a:gd name="connsiteX324" fmla="*/ 742950 w 9551192"/>
              <a:gd name="connsiteY324" fmla="*/ 3264694 h 4024313"/>
              <a:gd name="connsiteX325" fmla="*/ 747712 w 9551192"/>
              <a:gd name="connsiteY325" fmla="*/ 3226594 h 4024313"/>
              <a:gd name="connsiteX326" fmla="*/ 773906 w 9551192"/>
              <a:gd name="connsiteY326" fmla="*/ 3198019 h 4024313"/>
              <a:gd name="connsiteX327" fmla="*/ 819150 w 9551192"/>
              <a:gd name="connsiteY327" fmla="*/ 3100388 h 4024313"/>
              <a:gd name="connsiteX328" fmla="*/ 902493 w 9551192"/>
              <a:gd name="connsiteY328" fmla="*/ 3067050 h 4024313"/>
              <a:gd name="connsiteX329" fmla="*/ 900112 w 9551192"/>
              <a:gd name="connsiteY329" fmla="*/ 3040857 h 4024313"/>
              <a:gd name="connsiteX330" fmla="*/ 866775 w 9551192"/>
              <a:gd name="connsiteY330" fmla="*/ 3014663 h 4024313"/>
              <a:gd name="connsiteX331" fmla="*/ 866775 w 9551192"/>
              <a:gd name="connsiteY331" fmla="*/ 2983707 h 4024313"/>
              <a:gd name="connsiteX332" fmla="*/ 959643 w 9551192"/>
              <a:gd name="connsiteY332" fmla="*/ 2897982 h 4024313"/>
              <a:gd name="connsiteX333" fmla="*/ 959643 w 9551192"/>
              <a:gd name="connsiteY333" fmla="*/ 2869407 h 4024313"/>
              <a:gd name="connsiteX334" fmla="*/ 828675 w 9551192"/>
              <a:gd name="connsiteY334" fmla="*/ 2928938 h 4024313"/>
              <a:gd name="connsiteX335" fmla="*/ 795337 w 9551192"/>
              <a:gd name="connsiteY335" fmla="*/ 3050382 h 4024313"/>
              <a:gd name="connsiteX336" fmla="*/ 776287 w 9551192"/>
              <a:gd name="connsiteY336" fmla="*/ 3057525 h 4024313"/>
              <a:gd name="connsiteX337" fmla="*/ 731043 w 9551192"/>
              <a:gd name="connsiteY337" fmla="*/ 3026569 h 4024313"/>
              <a:gd name="connsiteX338" fmla="*/ 700087 w 9551192"/>
              <a:gd name="connsiteY338" fmla="*/ 3117057 h 4024313"/>
              <a:gd name="connsiteX339" fmla="*/ 709612 w 9551192"/>
              <a:gd name="connsiteY339" fmla="*/ 3148013 h 4024313"/>
              <a:gd name="connsiteX340" fmla="*/ 683418 w 9551192"/>
              <a:gd name="connsiteY340" fmla="*/ 3209925 h 4024313"/>
              <a:gd name="connsiteX341" fmla="*/ 666750 w 9551192"/>
              <a:gd name="connsiteY341" fmla="*/ 3209925 h 4024313"/>
              <a:gd name="connsiteX342" fmla="*/ 647700 w 9551192"/>
              <a:gd name="connsiteY342" fmla="*/ 3150394 h 4024313"/>
              <a:gd name="connsiteX343" fmla="*/ 626268 w 9551192"/>
              <a:gd name="connsiteY343" fmla="*/ 3155157 h 4024313"/>
              <a:gd name="connsiteX344" fmla="*/ 602456 w 9551192"/>
              <a:gd name="connsiteY344" fmla="*/ 3219450 h 4024313"/>
              <a:gd name="connsiteX345" fmla="*/ 583406 w 9551192"/>
              <a:gd name="connsiteY345" fmla="*/ 3202782 h 4024313"/>
              <a:gd name="connsiteX346" fmla="*/ 650081 w 9551192"/>
              <a:gd name="connsiteY346" fmla="*/ 2936082 h 4024313"/>
              <a:gd name="connsiteX347" fmla="*/ 695325 w 9551192"/>
              <a:gd name="connsiteY347" fmla="*/ 2895600 h 4024313"/>
              <a:gd name="connsiteX348" fmla="*/ 723900 w 9551192"/>
              <a:gd name="connsiteY348" fmla="*/ 2843213 h 4024313"/>
              <a:gd name="connsiteX349" fmla="*/ 745331 w 9551192"/>
              <a:gd name="connsiteY349" fmla="*/ 2828925 h 4024313"/>
              <a:gd name="connsiteX350" fmla="*/ 800100 w 9551192"/>
              <a:gd name="connsiteY350" fmla="*/ 2847975 h 4024313"/>
              <a:gd name="connsiteX351" fmla="*/ 807243 w 9551192"/>
              <a:gd name="connsiteY351" fmla="*/ 2843213 h 4024313"/>
              <a:gd name="connsiteX352" fmla="*/ 823912 w 9551192"/>
              <a:gd name="connsiteY352" fmla="*/ 2814638 h 4024313"/>
              <a:gd name="connsiteX353" fmla="*/ 766762 w 9551192"/>
              <a:gd name="connsiteY353" fmla="*/ 2807494 h 4024313"/>
              <a:gd name="connsiteX354" fmla="*/ 766762 w 9551192"/>
              <a:gd name="connsiteY354" fmla="*/ 2781300 h 4024313"/>
              <a:gd name="connsiteX355" fmla="*/ 745331 w 9551192"/>
              <a:gd name="connsiteY355" fmla="*/ 2736057 h 4024313"/>
              <a:gd name="connsiteX356" fmla="*/ 702468 w 9551192"/>
              <a:gd name="connsiteY356" fmla="*/ 2724150 h 4024313"/>
              <a:gd name="connsiteX357" fmla="*/ 707231 w 9551192"/>
              <a:gd name="connsiteY357" fmla="*/ 2705100 h 4024313"/>
              <a:gd name="connsiteX358" fmla="*/ 645318 w 9551192"/>
              <a:gd name="connsiteY358" fmla="*/ 2676525 h 4024313"/>
              <a:gd name="connsiteX359" fmla="*/ 600075 w 9551192"/>
              <a:gd name="connsiteY359" fmla="*/ 2707482 h 4024313"/>
              <a:gd name="connsiteX360" fmla="*/ 569118 w 9551192"/>
              <a:gd name="connsiteY360" fmla="*/ 2688432 h 4024313"/>
              <a:gd name="connsiteX361" fmla="*/ 492918 w 9551192"/>
              <a:gd name="connsiteY361" fmla="*/ 2731294 h 4024313"/>
              <a:gd name="connsiteX362" fmla="*/ 485775 w 9551192"/>
              <a:gd name="connsiteY362" fmla="*/ 2819400 h 4024313"/>
              <a:gd name="connsiteX363" fmla="*/ 433387 w 9551192"/>
              <a:gd name="connsiteY363" fmla="*/ 2864644 h 4024313"/>
              <a:gd name="connsiteX364" fmla="*/ 400050 w 9551192"/>
              <a:gd name="connsiteY364" fmla="*/ 2826544 h 4024313"/>
              <a:gd name="connsiteX365" fmla="*/ 340518 w 9551192"/>
              <a:gd name="connsiteY365" fmla="*/ 2805113 h 4024313"/>
              <a:gd name="connsiteX366" fmla="*/ 278606 w 9551192"/>
              <a:gd name="connsiteY366" fmla="*/ 2824163 h 4024313"/>
              <a:gd name="connsiteX367" fmla="*/ 252412 w 9551192"/>
              <a:gd name="connsiteY367" fmla="*/ 2847975 h 4024313"/>
              <a:gd name="connsiteX368" fmla="*/ 233362 w 9551192"/>
              <a:gd name="connsiteY368" fmla="*/ 2838450 h 4024313"/>
              <a:gd name="connsiteX369" fmla="*/ 161925 w 9551192"/>
              <a:gd name="connsiteY369" fmla="*/ 2890838 h 4024313"/>
              <a:gd name="connsiteX370" fmla="*/ 166687 w 9551192"/>
              <a:gd name="connsiteY370" fmla="*/ 2917032 h 4024313"/>
              <a:gd name="connsiteX371" fmla="*/ 207168 w 9551192"/>
              <a:gd name="connsiteY371" fmla="*/ 2907507 h 4024313"/>
              <a:gd name="connsiteX372" fmla="*/ 226218 w 9551192"/>
              <a:gd name="connsiteY372" fmla="*/ 2921794 h 4024313"/>
              <a:gd name="connsiteX373" fmla="*/ 290512 w 9551192"/>
              <a:gd name="connsiteY373" fmla="*/ 2886075 h 4024313"/>
              <a:gd name="connsiteX374" fmla="*/ 314325 w 9551192"/>
              <a:gd name="connsiteY374" fmla="*/ 2897982 h 4024313"/>
              <a:gd name="connsiteX375" fmla="*/ 266700 w 9551192"/>
              <a:gd name="connsiteY375" fmla="*/ 2943225 h 4024313"/>
              <a:gd name="connsiteX376" fmla="*/ 311943 w 9551192"/>
              <a:gd name="connsiteY376" fmla="*/ 2974182 h 4024313"/>
              <a:gd name="connsiteX377" fmla="*/ 330993 w 9551192"/>
              <a:gd name="connsiteY377" fmla="*/ 3040857 h 4024313"/>
              <a:gd name="connsiteX378" fmla="*/ 264318 w 9551192"/>
              <a:gd name="connsiteY378" fmla="*/ 3081338 h 4024313"/>
              <a:gd name="connsiteX379" fmla="*/ 273843 w 9551192"/>
              <a:gd name="connsiteY379" fmla="*/ 3121819 h 4024313"/>
              <a:gd name="connsiteX380" fmla="*/ 338137 w 9551192"/>
              <a:gd name="connsiteY380" fmla="*/ 3150394 h 4024313"/>
              <a:gd name="connsiteX381" fmla="*/ 364331 w 9551192"/>
              <a:gd name="connsiteY381" fmla="*/ 3140869 h 4024313"/>
              <a:gd name="connsiteX382" fmla="*/ 402431 w 9551192"/>
              <a:gd name="connsiteY382" fmla="*/ 3159919 h 4024313"/>
              <a:gd name="connsiteX383" fmla="*/ 402431 w 9551192"/>
              <a:gd name="connsiteY383" fmla="*/ 3183732 h 4024313"/>
              <a:gd name="connsiteX384" fmla="*/ 423862 w 9551192"/>
              <a:gd name="connsiteY384" fmla="*/ 3219450 h 4024313"/>
              <a:gd name="connsiteX385" fmla="*/ 461962 w 9551192"/>
              <a:gd name="connsiteY385" fmla="*/ 3219450 h 4024313"/>
              <a:gd name="connsiteX386" fmla="*/ 497681 w 9551192"/>
              <a:gd name="connsiteY386" fmla="*/ 3302794 h 4024313"/>
              <a:gd name="connsiteX387" fmla="*/ 531018 w 9551192"/>
              <a:gd name="connsiteY387" fmla="*/ 3312319 h 4024313"/>
              <a:gd name="connsiteX388" fmla="*/ 540543 w 9551192"/>
              <a:gd name="connsiteY388" fmla="*/ 3378994 h 4024313"/>
              <a:gd name="connsiteX389" fmla="*/ 616743 w 9551192"/>
              <a:gd name="connsiteY389" fmla="*/ 3419475 h 4024313"/>
              <a:gd name="connsiteX390" fmla="*/ 526256 w 9551192"/>
              <a:gd name="connsiteY390" fmla="*/ 3424238 h 4024313"/>
              <a:gd name="connsiteX391" fmla="*/ 316706 w 9551192"/>
              <a:gd name="connsiteY391" fmla="*/ 3431382 h 4024313"/>
              <a:gd name="connsiteX392" fmla="*/ 0 w 9551192"/>
              <a:gd name="connsiteY392" fmla="*/ 3490913 h 4024313"/>
              <a:gd name="connsiteX393" fmla="*/ 169068 w 9551192"/>
              <a:gd name="connsiteY393" fmla="*/ 2509838 h 4024313"/>
              <a:gd name="connsiteX394" fmla="*/ 678656 w 9551192"/>
              <a:gd name="connsiteY394" fmla="*/ 2305050 h 4024313"/>
              <a:gd name="connsiteX395" fmla="*/ 3021806 w 9551192"/>
              <a:gd name="connsiteY395" fmla="*/ 2926557 h 4024313"/>
              <a:gd name="connsiteX396" fmla="*/ 4616739 w 9551192"/>
              <a:gd name="connsiteY396" fmla="*/ 2474930 h 4024313"/>
              <a:gd name="connsiteX397" fmla="*/ 4481511 w 9551192"/>
              <a:gd name="connsiteY397" fmla="*/ 1912144 h 4024313"/>
              <a:gd name="connsiteX398" fmla="*/ 4643436 w 9551192"/>
              <a:gd name="connsiteY398" fmla="*/ 1090613 h 4024313"/>
              <a:gd name="connsiteX399" fmla="*/ 5712554 w 9551192"/>
              <a:gd name="connsiteY399" fmla="*/ 988581 h 4024313"/>
              <a:gd name="connsiteX400" fmla="*/ 5738811 w 9551192"/>
              <a:gd name="connsiteY400" fmla="*/ 345282 h 4024313"/>
              <a:gd name="connsiteX401" fmla="*/ 6372224 w 9551192"/>
              <a:gd name="connsiteY401" fmla="*/ 0 h 4024313"/>
              <a:gd name="connsiteX0" fmla="*/ 6372224 w 9551192"/>
              <a:gd name="connsiteY0" fmla="*/ 0 h 4024313"/>
              <a:gd name="connsiteX1" fmla="*/ 7508080 w 9551192"/>
              <a:gd name="connsiteY1" fmla="*/ 109538 h 4024313"/>
              <a:gd name="connsiteX2" fmla="*/ 8418819 w 9551192"/>
              <a:gd name="connsiteY2" fmla="*/ 360414 h 4024313"/>
              <a:gd name="connsiteX3" fmla="*/ 9072561 w 9551192"/>
              <a:gd name="connsiteY3" fmla="*/ 126207 h 4024313"/>
              <a:gd name="connsiteX4" fmla="*/ 9339261 w 9551192"/>
              <a:gd name="connsiteY4" fmla="*/ 197644 h 4024313"/>
              <a:gd name="connsiteX5" fmla="*/ 9339261 w 9551192"/>
              <a:gd name="connsiteY5" fmla="*/ 280988 h 4024313"/>
              <a:gd name="connsiteX6" fmla="*/ 9258299 w 9551192"/>
              <a:gd name="connsiteY6" fmla="*/ 378619 h 4024313"/>
              <a:gd name="connsiteX7" fmla="*/ 9217817 w 9551192"/>
              <a:gd name="connsiteY7" fmla="*/ 392907 h 4024313"/>
              <a:gd name="connsiteX8" fmla="*/ 9179717 w 9551192"/>
              <a:gd name="connsiteY8" fmla="*/ 471488 h 4024313"/>
              <a:gd name="connsiteX9" fmla="*/ 9129711 w 9551192"/>
              <a:gd name="connsiteY9" fmla="*/ 514350 h 4024313"/>
              <a:gd name="connsiteX10" fmla="*/ 9129711 w 9551192"/>
              <a:gd name="connsiteY10" fmla="*/ 542926 h 4024313"/>
              <a:gd name="connsiteX11" fmla="*/ 9165430 w 9551192"/>
              <a:gd name="connsiteY11" fmla="*/ 569119 h 4024313"/>
              <a:gd name="connsiteX12" fmla="*/ 9165430 w 9551192"/>
              <a:gd name="connsiteY12" fmla="*/ 602458 h 4024313"/>
              <a:gd name="connsiteX13" fmla="*/ 9115424 w 9551192"/>
              <a:gd name="connsiteY13" fmla="*/ 633414 h 4024313"/>
              <a:gd name="connsiteX14" fmla="*/ 9148761 w 9551192"/>
              <a:gd name="connsiteY14" fmla="*/ 714375 h 4024313"/>
              <a:gd name="connsiteX15" fmla="*/ 9091611 w 9551192"/>
              <a:gd name="connsiteY15" fmla="*/ 812007 h 4024313"/>
              <a:gd name="connsiteX16" fmla="*/ 9108280 w 9551192"/>
              <a:gd name="connsiteY16" fmla="*/ 871538 h 4024313"/>
              <a:gd name="connsiteX17" fmla="*/ 9146380 w 9551192"/>
              <a:gd name="connsiteY17" fmla="*/ 864394 h 4024313"/>
              <a:gd name="connsiteX18" fmla="*/ 9179717 w 9551192"/>
              <a:gd name="connsiteY18" fmla="*/ 890588 h 4024313"/>
              <a:gd name="connsiteX19" fmla="*/ 9239249 w 9551192"/>
              <a:gd name="connsiteY19" fmla="*/ 859632 h 4024313"/>
              <a:gd name="connsiteX20" fmla="*/ 9272586 w 9551192"/>
              <a:gd name="connsiteY20" fmla="*/ 888207 h 4024313"/>
              <a:gd name="connsiteX21" fmla="*/ 9265442 w 9551192"/>
              <a:gd name="connsiteY21" fmla="*/ 964407 h 4024313"/>
              <a:gd name="connsiteX22" fmla="*/ 9270205 w 9551192"/>
              <a:gd name="connsiteY22" fmla="*/ 1038225 h 4024313"/>
              <a:gd name="connsiteX23" fmla="*/ 9260680 w 9551192"/>
              <a:gd name="connsiteY23" fmla="*/ 1073944 h 4024313"/>
              <a:gd name="connsiteX24" fmla="*/ 9265442 w 9551192"/>
              <a:gd name="connsiteY24" fmla="*/ 1131094 h 4024313"/>
              <a:gd name="connsiteX25" fmla="*/ 9213055 w 9551192"/>
              <a:gd name="connsiteY25" fmla="*/ 1138238 h 4024313"/>
              <a:gd name="connsiteX26" fmla="*/ 9179717 w 9551192"/>
              <a:gd name="connsiteY26" fmla="*/ 1163090 h 4024313"/>
              <a:gd name="connsiteX27" fmla="*/ 9179717 w 9551192"/>
              <a:gd name="connsiteY27" fmla="*/ 1193007 h 4024313"/>
              <a:gd name="connsiteX28" fmla="*/ 9239249 w 9551192"/>
              <a:gd name="connsiteY28" fmla="*/ 1300163 h 4024313"/>
              <a:gd name="connsiteX29" fmla="*/ 9251155 w 9551192"/>
              <a:gd name="connsiteY29" fmla="*/ 1369219 h 4024313"/>
              <a:gd name="connsiteX30" fmla="*/ 9298780 w 9551192"/>
              <a:gd name="connsiteY30" fmla="*/ 1404938 h 4024313"/>
              <a:gd name="connsiteX31" fmla="*/ 9353549 w 9551192"/>
              <a:gd name="connsiteY31" fmla="*/ 1378744 h 4024313"/>
              <a:gd name="connsiteX32" fmla="*/ 9415461 w 9551192"/>
              <a:gd name="connsiteY32" fmla="*/ 1402557 h 4024313"/>
              <a:gd name="connsiteX33" fmla="*/ 9446417 w 9551192"/>
              <a:gd name="connsiteY33" fmla="*/ 1450182 h 4024313"/>
              <a:gd name="connsiteX34" fmla="*/ 9448799 w 9551192"/>
              <a:gd name="connsiteY34" fmla="*/ 1488282 h 4024313"/>
              <a:gd name="connsiteX35" fmla="*/ 9463086 w 9551192"/>
              <a:gd name="connsiteY35" fmla="*/ 1535907 h 4024313"/>
              <a:gd name="connsiteX36" fmla="*/ 9517855 w 9551192"/>
              <a:gd name="connsiteY36" fmla="*/ 1512094 h 4024313"/>
              <a:gd name="connsiteX37" fmla="*/ 9544049 w 9551192"/>
              <a:gd name="connsiteY37" fmla="*/ 1514475 h 4024313"/>
              <a:gd name="connsiteX38" fmla="*/ 9532142 w 9551192"/>
              <a:gd name="connsiteY38" fmla="*/ 1616869 h 4024313"/>
              <a:gd name="connsiteX39" fmla="*/ 9548811 w 9551192"/>
              <a:gd name="connsiteY39" fmla="*/ 1631157 h 4024313"/>
              <a:gd name="connsiteX40" fmla="*/ 9551192 w 9551192"/>
              <a:gd name="connsiteY40" fmla="*/ 1662113 h 4024313"/>
              <a:gd name="connsiteX41" fmla="*/ 9496424 w 9551192"/>
              <a:gd name="connsiteY41" fmla="*/ 1757363 h 4024313"/>
              <a:gd name="connsiteX42" fmla="*/ 9498805 w 9551192"/>
              <a:gd name="connsiteY42" fmla="*/ 1838325 h 4024313"/>
              <a:gd name="connsiteX43" fmla="*/ 9465467 w 9551192"/>
              <a:gd name="connsiteY43" fmla="*/ 1878807 h 4024313"/>
              <a:gd name="connsiteX44" fmla="*/ 9467849 w 9551192"/>
              <a:gd name="connsiteY44" fmla="*/ 1931194 h 4024313"/>
              <a:gd name="connsiteX45" fmla="*/ 9491661 w 9551192"/>
              <a:gd name="connsiteY45" fmla="*/ 1933575 h 4024313"/>
              <a:gd name="connsiteX46" fmla="*/ 9503567 w 9551192"/>
              <a:gd name="connsiteY46" fmla="*/ 1950244 h 4024313"/>
              <a:gd name="connsiteX47" fmla="*/ 9446417 w 9551192"/>
              <a:gd name="connsiteY47" fmla="*/ 2052638 h 4024313"/>
              <a:gd name="connsiteX48" fmla="*/ 9308305 w 9551192"/>
              <a:gd name="connsiteY48" fmla="*/ 2100263 h 4024313"/>
              <a:gd name="connsiteX49" fmla="*/ 9270205 w 9551192"/>
              <a:gd name="connsiteY49" fmla="*/ 2121694 h 4024313"/>
              <a:gd name="connsiteX50" fmla="*/ 9255917 w 9551192"/>
              <a:gd name="connsiteY50" fmla="*/ 2202657 h 4024313"/>
              <a:gd name="connsiteX51" fmla="*/ 9236867 w 9551192"/>
              <a:gd name="connsiteY51" fmla="*/ 2207419 h 4024313"/>
              <a:gd name="connsiteX52" fmla="*/ 9201149 w 9551192"/>
              <a:gd name="connsiteY52" fmla="*/ 2181225 h 4024313"/>
              <a:gd name="connsiteX53" fmla="*/ 9184480 w 9551192"/>
              <a:gd name="connsiteY53" fmla="*/ 2190750 h 4024313"/>
              <a:gd name="connsiteX54" fmla="*/ 9146380 w 9551192"/>
              <a:gd name="connsiteY54" fmla="*/ 2293144 h 4024313"/>
              <a:gd name="connsiteX55" fmla="*/ 9146380 w 9551192"/>
              <a:gd name="connsiteY55" fmla="*/ 2336007 h 4024313"/>
              <a:gd name="connsiteX56" fmla="*/ 9122567 w 9551192"/>
              <a:gd name="connsiteY56" fmla="*/ 2376488 h 4024313"/>
              <a:gd name="connsiteX57" fmla="*/ 9148761 w 9551192"/>
              <a:gd name="connsiteY57" fmla="*/ 2414588 h 4024313"/>
              <a:gd name="connsiteX58" fmla="*/ 9141617 w 9551192"/>
              <a:gd name="connsiteY58" fmla="*/ 2466975 h 4024313"/>
              <a:gd name="connsiteX59" fmla="*/ 9110661 w 9551192"/>
              <a:gd name="connsiteY59" fmla="*/ 2493169 h 4024313"/>
              <a:gd name="connsiteX60" fmla="*/ 9082086 w 9551192"/>
              <a:gd name="connsiteY60" fmla="*/ 2576513 h 4024313"/>
              <a:gd name="connsiteX61" fmla="*/ 9059178 w 9551192"/>
              <a:gd name="connsiteY61" fmla="*/ 2592020 h 4024313"/>
              <a:gd name="connsiteX62" fmla="*/ 9036842 w 9551192"/>
              <a:gd name="connsiteY62" fmla="*/ 2695575 h 4024313"/>
              <a:gd name="connsiteX63" fmla="*/ 8924924 w 9551192"/>
              <a:gd name="connsiteY63" fmla="*/ 2774157 h 4024313"/>
              <a:gd name="connsiteX64" fmla="*/ 8982074 w 9551192"/>
              <a:gd name="connsiteY64" fmla="*/ 2800350 h 4024313"/>
              <a:gd name="connsiteX65" fmla="*/ 8982074 w 9551192"/>
              <a:gd name="connsiteY65" fmla="*/ 2819400 h 4024313"/>
              <a:gd name="connsiteX66" fmla="*/ 8913017 w 9551192"/>
              <a:gd name="connsiteY66" fmla="*/ 2838450 h 4024313"/>
              <a:gd name="connsiteX67" fmla="*/ 8898730 w 9551192"/>
              <a:gd name="connsiteY67" fmla="*/ 2821782 h 4024313"/>
              <a:gd name="connsiteX68" fmla="*/ 8882061 w 9551192"/>
              <a:gd name="connsiteY68" fmla="*/ 2828925 h 4024313"/>
              <a:gd name="connsiteX69" fmla="*/ 8834436 w 9551192"/>
              <a:gd name="connsiteY69" fmla="*/ 2847975 h 4024313"/>
              <a:gd name="connsiteX70" fmla="*/ 8805861 w 9551192"/>
              <a:gd name="connsiteY70" fmla="*/ 2909888 h 4024313"/>
              <a:gd name="connsiteX71" fmla="*/ 8748711 w 9551192"/>
              <a:gd name="connsiteY71" fmla="*/ 2921794 h 4024313"/>
              <a:gd name="connsiteX72" fmla="*/ 8691561 w 9551192"/>
              <a:gd name="connsiteY72" fmla="*/ 2988469 h 4024313"/>
              <a:gd name="connsiteX73" fmla="*/ 8698705 w 9551192"/>
              <a:gd name="connsiteY73" fmla="*/ 3048000 h 4024313"/>
              <a:gd name="connsiteX74" fmla="*/ 8672511 w 9551192"/>
              <a:gd name="connsiteY74" fmla="*/ 3086100 h 4024313"/>
              <a:gd name="connsiteX75" fmla="*/ 8653461 w 9551192"/>
              <a:gd name="connsiteY75" fmla="*/ 3105150 h 4024313"/>
              <a:gd name="connsiteX76" fmla="*/ 8651080 w 9551192"/>
              <a:gd name="connsiteY76" fmla="*/ 3171825 h 4024313"/>
              <a:gd name="connsiteX77" fmla="*/ 8582024 w 9551192"/>
              <a:gd name="connsiteY77" fmla="*/ 3212307 h 4024313"/>
              <a:gd name="connsiteX78" fmla="*/ 8582024 w 9551192"/>
              <a:gd name="connsiteY78" fmla="*/ 3257550 h 4024313"/>
              <a:gd name="connsiteX79" fmla="*/ 8553449 w 9551192"/>
              <a:gd name="connsiteY79" fmla="*/ 3286125 h 4024313"/>
              <a:gd name="connsiteX80" fmla="*/ 8553449 w 9551192"/>
              <a:gd name="connsiteY80" fmla="*/ 3395663 h 4024313"/>
              <a:gd name="connsiteX81" fmla="*/ 8586786 w 9551192"/>
              <a:gd name="connsiteY81" fmla="*/ 3419475 h 4024313"/>
              <a:gd name="connsiteX82" fmla="*/ 8558211 w 9551192"/>
              <a:gd name="connsiteY82" fmla="*/ 3481388 h 4024313"/>
              <a:gd name="connsiteX83" fmla="*/ 8589167 w 9551192"/>
              <a:gd name="connsiteY83" fmla="*/ 3493294 h 4024313"/>
              <a:gd name="connsiteX84" fmla="*/ 8589167 w 9551192"/>
              <a:gd name="connsiteY84" fmla="*/ 3505200 h 4024313"/>
              <a:gd name="connsiteX85" fmla="*/ 8622505 w 9551192"/>
              <a:gd name="connsiteY85" fmla="*/ 3531394 h 4024313"/>
              <a:gd name="connsiteX86" fmla="*/ 8617742 w 9551192"/>
              <a:gd name="connsiteY86" fmla="*/ 3579019 h 4024313"/>
              <a:gd name="connsiteX87" fmla="*/ 8589167 w 9551192"/>
              <a:gd name="connsiteY87" fmla="*/ 3583782 h 4024313"/>
              <a:gd name="connsiteX88" fmla="*/ 8579642 w 9551192"/>
              <a:gd name="connsiteY88" fmla="*/ 3621882 h 4024313"/>
              <a:gd name="connsiteX89" fmla="*/ 8527255 w 9551192"/>
              <a:gd name="connsiteY89" fmla="*/ 3612357 h 4024313"/>
              <a:gd name="connsiteX90" fmla="*/ 8486774 w 9551192"/>
              <a:gd name="connsiteY90" fmla="*/ 3631407 h 4024313"/>
              <a:gd name="connsiteX91" fmla="*/ 8446292 w 9551192"/>
              <a:gd name="connsiteY91" fmla="*/ 3621882 h 4024313"/>
              <a:gd name="connsiteX92" fmla="*/ 8467724 w 9551192"/>
              <a:gd name="connsiteY92" fmla="*/ 3586163 h 4024313"/>
              <a:gd name="connsiteX93" fmla="*/ 8472486 w 9551192"/>
              <a:gd name="connsiteY93" fmla="*/ 3507582 h 4024313"/>
              <a:gd name="connsiteX94" fmla="*/ 8498680 w 9551192"/>
              <a:gd name="connsiteY94" fmla="*/ 3481388 h 4024313"/>
              <a:gd name="connsiteX95" fmla="*/ 8474867 w 9551192"/>
              <a:gd name="connsiteY95" fmla="*/ 3450432 h 4024313"/>
              <a:gd name="connsiteX96" fmla="*/ 8417717 w 9551192"/>
              <a:gd name="connsiteY96" fmla="*/ 3469482 h 4024313"/>
              <a:gd name="connsiteX97" fmla="*/ 8417717 w 9551192"/>
              <a:gd name="connsiteY97" fmla="*/ 3531394 h 4024313"/>
              <a:gd name="connsiteX98" fmla="*/ 8398667 w 9551192"/>
              <a:gd name="connsiteY98" fmla="*/ 3562350 h 4024313"/>
              <a:gd name="connsiteX99" fmla="*/ 8381999 w 9551192"/>
              <a:gd name="connsiteY99" fmla="*/ 3521869 h 4024313"/>
              <a:gd name="connsiteX100" fmla="*/ 8355805 w 9551192"/>
              <a:gd name="connsiteY100" fmla="*/ 3500438 h 4024313"/>
              <a:gd name="connsiteX101" fmla="*/ 8334374 w 9551192"/>
              <a:gd name="connsiteY101" fmla="*/ 3531394 h 4024313"/>
              <a:gd name="connsiteX102" fmla="*/ 8362949 w 9551192"/>
              <a:gd name="connsiteY102" fmla="*/ 3574257 h 4024313"/>
              <a:gd name="connsiteX103" fmla="*/ 8301036 w 9551192"/>
              <a:gd name="connsiteY103" fmla="*/ 3576638 h 4024313"/>
              <a:gd name="connsiteX104" fmla="*/ 8284367 w 9551192"/>
              <a:gd name="connsiteY104" fmla="*/ 3600450 h 4024313"/>
              <a:gd name="connsiteX105" fmla="*/ 8229599 w 9551192"/>
              <a:gd name="connsiteY105" fmla="*/ 3612357 h 4024313"/>
              <a:gd name="connsiteX106" fmla="*/ 8215311 w 9551192"/>
              <a:gd name="connsiteY106" fmla="*/ 3640932 h 4024313"/>
              <a:gd name="connsiteX107" fmla="*/ 8224836 w 9551192"/>
              <a:gd name="connsiteY107" fmla="*/ 3676650 h 4024313"/>
              <a:gd name="connsiteX108" fmla="*/ 8172449 w 9551192"/>
              <a:gd name="connsiteY108" fmla="*/ 3748088 h 4024313"/>
              <a:gd name="connsiteX109" fmla="*/ 8136730 w 9551192"/>
              <a:gd name="connsiteY109" fmla="*/ 3759994 h 4024313"/>
              <a:gd name="connsiteX110" fmla="*/ 8081961 w 9551192"/>
              <a:gd name="connsiteY110" fmla="*/ 3748088 h 4024313"/>
              <a:gd name="connsiteX111" fmla="*/ 8053386 w 9551192"/>
              <a:gd name="connsiteY111" fmla="*/ 3819525 h 4024313"/>
              <a:gd name="connsiteX112" fmla="*/ 8029574 w 9551192"/>
              <a:gd name="connsiteY112" fmla="*/ 3814763 h 4024313"/>
              <a:gd name="connsiteX113" fmla="*/ 7981949 w 9551192"/>
              <a:gd name="connsiteY113" fmla="*/ 3819525 h 4024313"/>
              <a:gd name="connsiteX114" fmla="*/ 7965280 w 9551192"/>
              <a:gd name="connsiteY114" fmla="*/ 3860007 h 4024313"/>
              <a:gd name="connsiteX115" fmla="*/ 7905749 w 9551192"/>
              <a:gd name="connsiteY115" fmla="*/ 3867150 h 4024313"/>
              <a:gd name="connsiteX116" fmla="*/ 7896224 w 9551192"/>
              <a:gd name="connsiteY116" fmla="*/ 3905250 h 4024313"/>
              <a:gd name="connsiteX117" fmla="*/ 7831930 w 9551192"/>
              <a:gd name="connsiteY117" fmla="*/ 3900488 h 4024313"/>
              <a:gd name="connsiteX118" fmla="*/ 7831930 w 9551192"/>
              <a:gd name="connsiteY118" fmla="*/ 3957638 h 4024313"/>
              <a:gd name="connsiteX119" fmla="*/ 7815261 w 9551192"/>
              <a:gd name="connsiteY119" fmla="*/ 3986213 h 4024313"/>
              <a:gd name="connsiteX120" fmla="*/ 7758111 w 9551192"/>
              <a:gd name="connsiteY120" fmla="*/ 3948113 h 4024313"/>
              <a:gd name="connsiteX121" fmla="*/ 7700961 w 9551192"/>
              <a:gd name="connsiteY121" fmla="*/ 3945732 h 4024313"/>
              <a:gd name="connsiteX122" fmla="*/ 7703342 w 9551192"/>
              <a:gd name="connsiteY122" fmla="*/ 3893344 h 4024313"/>
              <a:gd name="connsiteX123" fmla="*/ 7677149 w 9551192"/>
              <a:gd name="connsiteY123" fmla="*/ 3881438 h 4024313"/>
              <a:gd name="connsiteX124" fmla="*/ 7653336 w 9551192"/>
              <a:gd name="connsiteY124" fmla="*/ 3910013 h 4024313"/>
              <a:gd name="connsiteX125" fmla="*/ 7634286 w 9551192"/>
              <a:gd name="connsiteY125" fmla="*/ 3879057 h 4024313"/>
              <a:gd name="connsiteX126" fmla="*/ 7639049 w 9551192"/>
              <a:gd name="connsiteY126" fmla="*/ 3833813 h 4024313"/>
              <a:gd name="connsiteX127" fmla="*/ 7612855 w 9551192"/>
              <a:gd name="connsiteY127" fmla="*/ 3798094 h 4024313"/>
              <a:gd name="connsiteX128" fmla="*/ 7548561 w 9551192"/>
              <a:gd name="connsiteY128" fmla="*/ 3810000 h 4024313"/>
              <a:gd name="connsiteX129" fmla="*/ 7539036 w 9551192"/>
              <a:gd name="connsiteY129" fmla="*/ 3852863 h 4024313"/>
              <a:gd name="connsiteX130" fmla="*/ 7505699 w 9551192"/>
              <a:gd name="connsiteY130" fmla="*/ 3810000 h 4024313"/>
              <a:gd name="connsiteX131" fmla="*/ 7508080 w 9551192"/>
              <a:gd name="connsiteY131" fmla="*/ 3733800 h 4024313"/>
              <a:gd name="connsiteX132" fmla="*/ 7469980 w 9551192"/>
              <a:gd name="connsiteY132" fmla="*/ 3714750 h 4024313"/>
              <a:gd name="connsiteX133" fmla="*/ 7424736 w 9551192"/>
              <a:gd name="connsiteY133" fmla="*/ 3714750 h 4024313"/>
              <a:gd name="connsiteX134" fmla="*/ 7396161 w 9551192"/>
              <a:gd name="connsiteY134" fmla="*/ 3662363 h 4024313"/>
              <a:gd name="connsiteX135" fmla="*/ 7405686 w 9551192"/>
              <a:gd name="connsiteY135" fmla="*/ 3600450 h 4024313"/>
              <a:gd name="connsiteX136" fmla="*/ 7429499 w 9551192"/>
              <a:gd name="connsiteY136" fmla="*/ 3600450 h 4024313"/>
              <a:gd name="connsiteX137" fmla="*/ 7446167 w 9551192"/>
              <a:gd name="connsiteY137" fmla="*/ 3571875 h 4024313"/>
              <a:gd name="connsiteX138" fmla="*/ 7508080 w 9551192"/>
              <a:gd name="connsiteY138" fmla="*/ 3579019 h 4024313"/>
              <a:gd name="connsiteX139" fmla="*/ 7500936 w 9551192"/>
              <a:gd name="connsiteY139" fmla="*/ 3538538 h 4024313"/>
              <a:gd name="connsiteX140" fmla="*/ 7481886 w 9551192"/>
              <a:gd name="connsiteY140" fmla="*/ 3505200 h 4024313"/>
              <a:gd name="connsiteX141" fmla="*/ 7446167 w 9551192"/>
              <a:gd name="connsiteY141" fmla="*/ 3519488 h 4024313"/>
              <a:gd name="connsiteX142" fmla="*/ 7417592 w 9551192"/>
              <a:gd name="connsiteY142" fmla="*/ 3509963 h 4024313"/>
              <a:gd name="connsiteX143" fmla="*/ 7415211 w 9551192"/>
              <a:gd name="connsiteY143" fmla="*/ 3448050 h 4024313"/>
              <a:gd name="connsiteX144" fmla="*/ 7367586 w 9551192"/>
              <a:gd name="connsiteY144" fmla="*/ 3393282 h 4024313"/>
              <a:gd name="connsiteX145" fmla="*/ 7300161 w 9551192"/>
              <a:gd name="connsiteY145" fmla="*/ 3356837 h 4024313"/>
              <a:gd name="connsiteX146" fmla="*/ 7227092 w 9551192"/>
              <a:gd name="connsiteY146" fmla="*/ 3383757 h 4024313"/>
              <a:gd name="connsiteX147" fmla="*/ 7208042 w 9551192"/>
              <a:gd name="connsiteY147" fmla="*/ 3357563 h 4024313"/>
              <a:gd name="connsiteX148" fmla="*/ 7212805 w 9551192"/>
              <a:gd name="connsiteY148" fmla="*/ 3309938 h 4024313"/>
              <a:gd name="connsiteX149" fmla="*/ 7219949 w 9551192"/>
              <a:gd name="connsiteY149" fmla="*/ 3240882 h 4024313"/>
              <a:gd name="connsiteX150" fmla="*/ 7205661 w 9551192"/>
              <a:gd name="connsiteY150" fmla="*/ 3167063 h 4024313"/>
              <a:gd name="connsiteX151" fmla="*/ 7222330 w 9551192"/>
              <a:gd name="connsiteY151" fmla="*/ 3133725 h 4024313"/>
              <a:gd name="connsiteX152" fmla="*/ 7248524 w 9551192"/>
              <a:gd name="connsiteY152" fmla="*/ 3081338 h 4024313"/>
              <a:gd name="connsiteX153" fmla="*/ 7286624 w 9551192"/>
              <a:gd name="connsiteY153" fmla="*/ 3071813 h 4024313"/>
              <a:gd name="connsiteX154" fmla="*/ 7327105 w 9551192"/>
              <a:gd name="connsiteY154" fmla="*/ 3040857 h 4024313"/>
              <a:gd name="connsiteX155" fmla="*/ 7331867 w 9551192"/>
              <a:gd name="connsiteY155" fmla="*/ 3009900 h 4024313"/>
              <a:gd name="connsiteX156" fmla="*/ 7353299 w 9551192"/>
              <a:gd name="connsiteY156" fmla="*/ 2933700 h 4024313"/>
              <a:gd name="connsiteX157" fmla="*/ 7419974 w 9551192"/>
              <a:gd name="connsiteY157" fmla="*/ 2902744 h 4024313"/>
              <a:gd name="connsiteX158" fmla="*/ 7417592 w 9551192"/>
              <a:gd name="connsiteY158" fmla="*/ 2819400 h 4024313"/>
              <a:gd name="connsiteX159" fmla="*/ 7377111 w 9551192"/>
              <a:gd name="connsiteY159" fmla="*/ 2783682 h 4024313"/>
              <a:gd name="connsiteX160" fmla="*/ 7377111 w 9551192"/>
              <a:gd name="connsiteY160" fmla="*/ 2755107 h 4024313"/>
              <a:gd name="connsiteX161" fmla="*/ 7367586 w 9551192"/>
              <a:gd name="connsiteY161" fmla="*/ 2717007 h 4024313"/>
              <a:gd name="connsiteX162" fmla="*/ 7319961 w 9551192"/>
              <a:gd name="connsiteY162" fmla="*/ 2614613 h 4024313"/>
              <a:gd name="connsiteX163" fmla="*/ 7319961 w 9551192"/>
              <a:gd name="connsiteY163" fmla="*/ 2512219 h 4024313"/>
              <a:gd name="connsiteX164" fmla="*/ 7296149 w 9551192"/>
              <a:gd name="connsiteY164" fmla="*/ 2450307 h 4024313"/>
              <a:gd name="connsiteX165" fmla="*/ 7319961 w 9551192"/>
              <a:gd name="connsiteY165" fmla="*/ 2400300 h 4024313"/>
              <a:gd name="connsiteX166" fmla="*/ 7386636 w 9551192"/>
              <a:gd name="connsiteY166" fmla="*/ 2452688 h 4024313"/>
              <a:gd name="connsiteX167" fmla="*/ 7400924 w 9551192"/>
              <a:gd name="connsiteY167" fmla="*/ 2421732 h 4024313"/>
              <a:gd name="connsiteX168" fmla="*/ 7358061 w 9551192"/>
              <a:gd name="connsiteY168" fmla="*/ 2366963 h 4024313"/>
              <a:gd name="connsiteX169" fmla="*/ 7327105 w 9551192"/>
              <a:gd name="connsiteY169" fmla="*/ 2278857 h 4024313"/>
              <a:gd name="connsiteX170" fmla="*/ 7422355 w 9551192"/>
              <a:gd name="connsiteY170" fmla="*/ 2235994 h 4024313"/>
              <a:gd name="connsiteX171" fmla="*/ 7405686 w 9551192"/>
              <a:gd name="connsiteY171" fmla="*/ 2185988 h 4024313"/>
              <a:gd name="connsiteX172" fmla="*/ 7360442 w 9551192"/>
              <a:gd name="connsiteY172" fmla="*/ 2178844 h 4024313"/>
              <a:gd name="connsiteX173" fmla="*/ 7350917 w 9551192"/>
              <a:gd name="connsiteY173" fmla="*/ 2152650 h 4024313"/>
              <a:gd name="connsiteX174" fmla="*/ 7303292 w 9551192"/>
              <a:gd name="connsiteY174" fmla="*/ 2152650 h 4024313"/>
              <a:gd name="connsiteX175" fmla="*/ 7286624 w 9551192"/>
              <a:gd name="connsiteY175" fmla="*/ 2121694 h 4024313"/>
              <a:gd name="connsiteX176" fmla="*/ 7315199 w 9551192"/>
              <a:gd name="connsiteY176" fmla="*/ 2085975 h 4024313"/>
              <a:gd name="connsiteX177" fmla="*/ 7303292 w 9551192"/>
              <a:gd name="connsiteY177" fmla="*/ 2007394 h 4024313"/>
              <a:gd name="connsiteX178" fmla="*/ 7360442 w 9551192"/>
              <a:gd name="connsiteY178" fmla="*/ 1926432 h 4024313"/>
              <a:gd name="connsiteX179" fmla="*/ 7398542 w 9551192"/>
              <a:gd name="connsiteY179" fmla="*/ 1935957 h 4024313"/>
              <a:gd name="connsiteX180" fmla="*/ 7486649 w 9551192"/>
              <a:gd name="connsiteY180" fmla="*/ 1831182 h 4024313"/>
              <a:gd name="connsiteX181" fmla="*/ 7454097 w 9551192"/>
              <a:gd name="connsiteY181" fmla="*/ 1745153 h 4024313"/>
              <a:gd name="connsiteX182" fmla="*/ 7453311 w 9551192"/>
              <a:gd name="connsiteY182" fmla="*/ 1745457 h 4024313"/>
              <a:gd name="connsiteX183" fmla="*/ 7417592 w 9551192"/>
              <a:gd name="connsiteY183" fmla="*/ 1662113 h 4024313"/>
              <a:gd name="connsiteX184" fmla="*/ 7408067 w 9551192"/>
              <a:gd name="connsiteY184" fmla="*/ 1583532 h 4024313"/>
              <a:gd name="connsiteX185" fmla="*/ 7381874 w 9551192"/>
              <a:gd name="connsiteY185" fmla="*/ 1578769 h 4024313"/>
              <a:gd name="connsiteX186" fmla="*/ 7339011 w 9551192"/>
              <a:gd name="connsiteY186" fmla="*/ 1431132 h 4024313"/>
              <a:gd name="connsiteX187" fmla="*/ 7343774 w 9551192"/>
              <a:gd name="connsiteY187" fmla="*/ 1373982 h 4024313"/>
              <a:gd name="connsiteX188" fmla="*/ 7384255 w 9551192"/>
              <a:gd name="connsiteY188" fmla="*/ 1409700 h 4024313"/>
              <a:gd name="connsiteX189" fmla="*/ 7410449 w 9551192"/>
              <a:gd name="connsiteY189" fmla="*/ 1409700 h 4024313"/>
              <a:gd name="connsiteX190" fmla="*/ 7410449 w 9551192"/>
              <a:gd name="connsiteY190" fmla="*/ 1340644 h 4024313"/>
              <a:gd name="connsiteX191" fmla="*/ 7381874 w 9551192"/>
              <a:gd name="connsiteY191" fmla="*/ 1316832 h 4024313"/>
              <a:gd name="connsiteX192" fmla="*/ 7389017 w 9551192"/>
              <a:gd name="connsiteY192" fmla="*/ 1238250 h 4024313"/>
              <a:gd name="connsiteX193" fmla="*/ 7434261 w 9551192"/>
              <a:gd name="connsiteY193" fmla="*/ 1176338 h 4024313"/>
              <a:gd name="connsiteX194" fmla="*/ 7429499 w 9551192"/>
              <a:gd name="connsiteY194" fmla="*/ 1107282 h 4024313"/>
              <a:gd name="connsiteX195" fmla="*/ 7477124 w 9551192"/>
              <a:gd name="connsiteY195" fmla="*/ 1021557 h 4024313"/>
              <a:gd name="connsiteX196" fmla="*/ 7596186 w 9551192"/>
              <a:gd name="connsiteY196" fmla="*/ 1066800 h 4024313"/>
              <a:gd name="connsiteX197" fmla="*/ 7596186 w 9551192"/>
              <a:gd name="connsiteY197" fmla="*/ 1042988 h 4024313"/>
              <a:gd name="connsiteX198" fmla="*/ 7710486 w 9551192"/>
              <a:gd name="connsiteY198" fmla="*/ 1035844 h 4024313"/>
              <a:gd name="connsiteX199" fmla="*/ 7743824 w 9551192"/>
              <a:gd name="connsiteY199" fmla="*/ 1062038 h 4024313"/>
              <a:gd name="connsiteX200" fmla="*/ 7786686 w 9551192"/>
              <a:gd name="connsiteY200" fmla="*/ 1062038 h 4024313"/>
              <a:gd name="connsiteX201" fmla="*/ 7820024 w 9551192"/>
              <a:gd name="connsiteY201" fmla="*/ 1092994 h 4024313"/>
              <a:gd name="connsiteX202" fmla="*/ 7872411 w 9551192"/>
              <a:gd name="connsiteY202" fmla="*/ 1069182 h 4024313"/>
              <a:gd name="connsiteX203" fmla="*/ 7981949 w 9551192"/>
              <a:gd name="connsiteY203" fmla="*/ 1035844 h 4024313"/>
              <a:gd name="connsiteX204" fmla="*/ 8017667 w 9551192"/>
              <a:gd name="connsiteY204" fmla="*/ 1052513 h 4024313"/>
              <a:gd name="connsiteX205" fmla="*/ 8051005 w 9551192"/>
              <a:gd name="connsiteY205" fmla="*/ 1023938 h 4024313"/>
              <a:gd name="connsiteX206" fmla="*/ 8072436 w 9551192"/>
              <a:gd name="connsiteY206" fmla="*/ 1083469 h 4024313"/>
              <a:gd name="connsiteX207" fmla="*/ 8117680 w 9551192"/>
              <a:gd name="connsiteY207" fmla="*/ 1042988 h 4024313"/>
              <a:gd name="connsiteX208" fmla="*/ 8086724 w 9551192"/>
              <a:gd name="connsiteY208" fmla="*/ 969169 h 4024313"/>
              <a:gd name="connsiteX209" fmla="*/ 8122442 w 9551192"/>
              <a:gd name="connsiteY209" fmla="*/ 935832 h 4024313"/>
              <a:gd name="connsiteX210" fmla="*/ 8122442 w 9551192"/>
              <a:gd name="connsiteY210" fmla="*/ 919163 h 4024313"/>
              <a:gd name="connsiteX211" fmla="*/ 8158161 w 9551192"/>
              <a:gd name="connsiteY211" fmla="*/ 883444 h 4024313"/>
              <a:gd name="connsiteX212" fmla="*/ 8160542 w 9551192"/>
              <a:gd name="connsiteY212" fmla="*/ 847725 h 4024313"/>
              <a:gd name="connsiteX213" fmla="*/ 8072436 w 9551192"/>
              <a:gd name="connsiteY213" fmla="*/ 823913 h 4024313"/>
              <a:gd name="connsiteX214" fmla="*/ 8074817 w 9551192"/>
              <a:gd name="connsiteY214" fmla="*/ 862013 h 4024313"/>
              <a:gd name="connsiteX215" fmla="*/ 8039099 w 9551192"/>
              <a:gd name="connsiteY215" fmla="*/ 859632 h 4024313"/>
              <a:gd name="connsiteX216" fmla="*/ 8022430 w 9551192"/>
              <a:gd name="connsiteY216" fmla="*/ 781050 h 4024313"/>
              <a:gd name="connsiteX217" fmla="*/ 7941467 w 9551192"/>
              <a:gd name="connsiteY217" fmla="*/ 676275 h 4024313"/>
              <a:gd name="connsiteX218" fmla="*/ 7905749 w 9551192"/>
              <a:gd name="connsiteY218" fmla="*/ 671513 h 4024313"/>
              <a:gd name="connsiteX219" fmla="*/ 7784305 w 9551192"/>
              <a:gd name="connsiteY219" fmla="*/ 488157 h 4024313"/>
              <a:gd name="connsiteX220" fmla="*/ 7443786 w 9551192"/>
              <a:gd name="connsiteY220" fmla="*/ 314325 h 4024313"/>
              <a:gd name="connsiteX221" fmla="*/ 7005636 w 9551192"/>
              <a:gd name="connsiteY221" fmla="*/ 238126 h 4024313"/>
              <a:gd name="connsiteX222" fmla="*/ 6967536 w 9551192"/>
              <a:gd name="connsiteY222" fmla="*/ 214313 h 4024313"/>
              <a:gd name="connsiteX223" fmla="*/ 6960392 w 9551192"/>
              <a:gd name="connsiteY223" fmla="*/ 185739 h 4024313"/>
              <a:gd name="connsiteX224" fmla="*/ 6919911 w 9551192"/>
              <a:gd name="connsiteY224" fmla="*/ 169070 h 4024313"/>
              <a:gd name="connsiteX225" fmla="*/ 6898480 w 9551192"/>
              <a:gd name="connsiteY225" fmla="*/ 178594 h 4024313"/>
              <a:gd name="connsiteX226" fmla="*/ 6948486 w 9551192"/>
              <a:gd name="connsiteY226" fmla="*/ 250032 h 4024313"/>
              <a:gd name="connsiteX227" fmla="*/ 6612730 w 9551192"/>
              <a:gd name="connsiteY227" fmla="*/ 383382 h 4024313"/>
              <a:gd name="connsiteX228" fmla="*/ 6424611 w 9551192"/>
              <a:gd name="connsiteY228" fmla="*/ 381001 h 4024313"/>
              <a:gd name="connsiteX229" fmla="*/ 6241255 w 9551192"/>
              <a:gd name="connsiteY229" fmla="*/ 416719 h 4024313"/>
              <a:gd name="connsiteX230" fmla="*/ 6224586 w 9551192"/>
              <a:gd name="connsiteY230" fmla="*/ 445294 h 4024313"/>
              <a:gd name="connsiteX231" fmla="*/ 6143624 w 9551192"/>
              <a:gd name="connsiteY231" fmla="*/ 473870 h 4024313"/>
              <a:gd name="connsiteX232" fmla="*/ 6088855 w 9551192"/>
              <a:gd name="connsiteY232" fmla="*/ 692944 h 4024313"/>
              <a:gd name="connsiteX233" fmla="*/ 6050755 w 9551192"/>
              <a:gd name="connsiteY233" fmla="*/ 766763 h 4024313"/>
              <a:gd name="connsiteX234" fmla="*/ 5938836 w 9551192"/>
              <a:gd name="connsiteY234" fmla="*/ 854869 h 4024313"/>
              <a:gd name="connsiteX235" fmla="*/ 5960267 w 9551192"/>
              <a:gd name="connsiteY235" fmla="*/ 885825 h 4024313"/>
              <a:gd name="connsiteX236" fmla="*/ 5962649 w 9551192"/>
              <a:gd name="connsiteY236" fmla="*/ 902494 h 4024313"/>
              <a:gd name="connsiteX237" fmla="*/ 5929311 w 9551192"/>
              <a:gd name="connsiteY237" fmla="*/ 921544 h 4024313"/>
              <a:gd name="connsiteX238" fmla="*/ 5869780 w 9551192"/>
              <a:gd name="connsiteY238" fmla="*/ 892969 h 4024313"/>
              <a:gd name="connsiteX239" fmla="*/ 5857874 w 9551192"/>
              <a:gd name="connsiteY239" fmla="*/ 912019 h 4024313"/>
              <a:gd name="connsiteX240" fmla="*/ 5876924 w 9551192"/>
              <a:gd name="connsiteY240" fmla="*/ 954882 h 4024313"/>
              <a:gd name="connsiteX241" fmla="*/ 5869780 w 9551192"/>
              <a:gd name="connsiteY241" fmla="*/ 964407 h 4024313"/>
              <a:gd name="connsiteX242" fmla="*/ 5829299 w 9551192"/>
              <a:gd name="connsiteY242" fmla="*/ 945357 h 4024313"/>
              <a:gd name="connsiteX243" fmla="*/ 5829299 w 9551192"/>
              <a:gd name="connsiteY243" fmla="*/ 981075 h 4024313"/>
              <a:gd name="connsiteX244" fmla="*/ 5805486 w 9551192"/>
              <a:gd name="connsiteY244" fmla="*/ 957263 h 4024313"/>
              <a:gd name="connsiteX245" fmla="*/ 5778425 w 9551192"/>
              <a:gd name="connsiteY245" fmla="*/ 982294 h 4024313"/>
              <a:gd name="connsiteX246" fmla="*/ 5791199 w 9551192"/>
              <a:gd name="connsiteY246" fmla="*/ 981075 h 4024313"/>
              <a:gd name="connsiteX247" fmla="*/ 5819774 w 9551192"/>
              <a:gd name="connsiteY247" fmla="*/ 1026319 h 4024313"/>
              <a:gd name="connsiteX248" fmla="*/ 5817392 w 9551192"/>
              <a:gd name="connsiteY248" fmla="*/ 1050132 h 4024313"/>
              <a:gd name="connsiteX249" fmla="*/ 5774530 w 9551192"/>
              <a:gd name="connsiteY249" fmla="*/ 1059657 h 4024313"/>
              <a:gd name="connsiteX250" fmla="*/ 5800724 w 9551192"/>
              <a:gd name="connsiteY250" fmla="*/ 1092994 h 4024313"/>
              <a:gd name="connsiteX251" fmla="*/ 5803105 w 9551192"/>
              <a:gd name="connsiteY251" fmla="*/ 1147763 h 4024313"/>
              <a:gd name="connsiteX252" fmla="*/ 5803105 w 9551192"/>
              <a:gd name="connsiteY252" fmla="*/ 1216819 h 4024313"/>
              <a:gd name="connsiteX253" fmla="*/ 5824536 w 9551192"/>
              <a:gd name="connsiteY253" fmla="*/ 1257300 h 4024313"/>
              <a:gd name="connsiteX254" fmla="*/ 5831680 w 9551192"/>
              <a:gd name="connsiteY254" fmla="*/ 1283494 h 4024313"/>
              <a:gd name="connsiteX255" fmla="*/ 5876924 w 9551192"/>
              <a:gd name="connsiteY255" fmla="*/ 1278732 h 4024313"/>
              <a:gd name="connsiteX256" fmla="*/ 5876924 w 9551192"/>
              <a:gd name="connsiteY256" fmla="*/ 1219200 h 4024313"/>
              <a:gd name="connsiteX257" fmla="*/ 5850730 w 9551192"/>
              <a:gd name="connsiteY257" fmla="*/ 1183482 h 4024313"/>
              <a:gd name="connsiteX258" fmla="*/ 5865017 w 9551192"/>
              <a:gd name="connsiteY258" fmla="*/ 1166813 h 4024313"/>
              <a:gd name="connsiteX259" fmla="*/ 5855492 w 9551192"/>
              <a:gd name="connsiteY259" fmla="*/ 1116807 h 4024313"/>
              <a:gd name="connsiteX260" fmla="*/ 5860255 w 9551192"/>
              <a:gd name="connsiteY260" fmla="*/ 1083469 h 4024313"/>
              <a:gd name="connsiteX261" fmla="*/ 5960267 w 9551192"/>
              <a:gd name="connsiteY261" fmla="*/ 1088232 h 4024313"/>
              <a:gd name="connsiteX262" fmla="*/ 6005511 w 9551192"/>
              <a:gd name="connsiteY262" fmla="*/ 1143000 h 4024313"/>
              <a:gd name="connsiteX263" fmla="*/ 5972174 w 9551192"/>
              <a:gd name="connsiteY263" fmla="*/ 1262063 h 4024313"/>
              <a:gd name="connsiteX264" fmla="*/ 5872161 w 9551192"/>
              <a:gd name="connsiteY264" fmla="*/ 1364457 h 4024313"/>
              <a:gd name="connsiteX265" fmla="*/ 5638799 w 9551192"/>
              <a:gd name="connsiteY265" fmla="*/ 1493044 h 4024313"/>
              <a:gd name="connsiteX266" fmla="*/ 5300661 w 9551192"/>
              <a:gd name="connsiteY266" fmla="*/ 1593057 h 4024313"/>
              <a:gd name="connsiteX267" fmla="*/ 5274467 w 9551192"/>
              <a:gd name="connsiteY267" fmla="*/ 1662113 h 4024313"/>
              <a:gd name="connsiteX268" fmla="*/ 5107780 w 9551192"/>
              <a:gd name="connsiteY268" fmla="*/ 1719263 h 4024313"/>
              <a:gd name="connsiteX269" fmla="*/ 4998242 w 9551192"/>
              <a:gd name="connsiteY269" fmla="*/ 1790700 h 4024313"/>
              <a:gd name="connsiteX270" fmla="*/ 4969667 w 9551192"/>
              <a:gd name="connsiteY270" fmla="*/ 1907382 h 4024313"/>
              <a:gd name="connsiteX271" fmla="*/ 4905374 w 9551192"/>
              <a:gd name="connsiteY271" fmla="*/ 1983582 h 4024313"/>
              <a:gd name="connsiteX272" fmla="*/ 4905374 w 9551192"/>
              <a:gd name="connsiteY272" fmla="*/ 2052638 h 4024313"/>
              <a:gd name="connsiteX273" fmla="*/ 4831555 w 9551192"/>
              <a:gd name="connsiteY273" fmla="*/ 2088357 h 4024313"/>
              <a:gd name="connsiteX274" fmla="*/ 4831555 w 9551192"/>
              <a:gd name="connsiteY274" fmla="*/ 2190750 h 4024313"/>
              <a:gd name="connsiteX275" fmla="*/ 4819649 w 9551192"/>
              <a:gd name="connsiteY275" fmla="*/ 2233613 h 4024313"/>
              <a:gd name="connsiteX276" fmla="*/ 4905374 w 9551192"/>
              <a:gd name="connsiteY276" fmla="*/ 2300288 h 4024313"/>
              <a:gd name="connsiteX277" fmla="*/ 4893467 w 9551192"/>
              <a:gd name="connsiteY277" fmla="*/ 2397919 h 4024313"/>
              <a:gd name="connsiteX278" fmla="*/ 4884980 w 9551192"/>
              <a:gd name="connsiteY278" fmla="*/ 2404304 h 4024313"/>
              <a:gd name="connsiteX279" fmla="*/ 4705349 w 9551192"/>
              <a:gd name="connsiteY279" fmla="*/ 2712244 h 4024313"/>
              <a:gd name="connsiteX280" fmla="*/ 4679155 w 9551192"/>
              <a:gd name="connsiteY280" fmla="*/ 2726532 h 4024313"/>
              <a:gd name="connsiteX281" fmla="*/ 4629149 w 9551192"/>
              <a:gd name="connsiteY281" fmla="*/ 2705100 h 4024313"/>
              <a:gd name="connsiteX282" fmla="*/ 4610099 w 9551192"/>
              <a:gd name="connsiteY282" fmla="*/ 2733675 h 4024313"/>
              <a:gd name="connsiteX283" fmla="*/ 4641055 w 9551192"/>
              <a:gd name="connsiteY283" fmla="*/ 2757488 h 4024313"/>
              <a:gd name="connsiteX284" fmla="*/ 4681536 w 9551192"/>
              <a:gd name="connsiteY284" fmla="*/ 2757488 h 4024313"/>
              <a:gd name="connsiteX285" fmla="*/ 4686299 w 9551192"/>
              <a:gd name="connsiteY285" fmla="*/ 2778919 h 4024313"/>
              <a:gd name="connsiteX286" fmla="*/ 4652961 w 9551192"/>
              <a:gd name="connsiteY286" fmla="*/ 2805113 h 4024313"/>
              <a:gd name="connsiteX287" fmla="*/ 4624386 w 9551192"/>
              <a:gd name="connsiteY287" fmla="*/ 2850357 h 4024313"/>
              <a:gd name="connsiteX288" fmla="*/ 4491036 w 9551192"/>
              <a:gd name="connsiteY288" fmla="*/ 2907507 h 4024313"/>
              <a:gd name="connsiteX289" fmla="*/ 4231480 w 9551192"/>
              <a:gd name="connsiteY289" fmla="*/ 3121819 h 4024313"/>
              <a:gd name="connsiteX290" fmla="*/ 4195761 w 9551192"/>
              <a:gd name="connsiteY290" fmla="*/ 3240882 h 4024313"/>
              <a:gd name="connsiteX291" fmla="*/ 4140992 w 9551192"/>
              <a:gd name="connsiteY291" fmla="*/ 3374232 h 4024313"/>
              <a:gd name="connsiteX292" fmla="*/ 4074317 w 9551192"/>
              <a:gd name="connsiteY292" fmla="*/ 3524250 h 4024313"/>
              <a:gd name="connsiteX293" fmla="*/ 4071936 w 9551192"/>
              <a:gd name="connsiteY293" fmla="*/ 3717132 h 4024313"/>
              <a:gd name="connsiteX294" fmla="*/ 4148136 w 9551192"/>
              <a:gd name="connsiteY294" fmla="*/ 3838575 h 4024313"/>
              <a:gd name="connsiteX295" fmla="*/ 4169567 w 9551192"/>
              <a:gd name="connsiteY295" fmla="*/ 3840957 h 4024313"/>
              <a:gd name="connsiteX296" fmla="*/ 4186236 w 9551192"/>
              <a:gd name="connsiteY296" fmla="*/ 3867150 h 4024313"/>
              <a:gd name="connsiteX297" fmla="*/ 4288630 w 9551192"/>
              <a:gd name="connsiteY297" fmla="*/ 3926682 h 4024313"/>
              <a:gd name="connsiteX298" fmla="*/ 4319586 w 9551192"/>
              <a:gd name="connsiteY298" fmla="*/ 3971925 h 4024313"/>
              <a:gd name="connsiteX299" fmla="*/ 4262436 w 9551192"/>
              <a:gd name="connsiteY299" fmla="*/ 4024313 h 4024313"/>
              <a:gd name="connsiteX300" fmla="*/ 4114799 w 9551192"/>
              <a:gd name="connsiteY300" fmla="*/ 3981450 h 4024313"/>
              <a:gd name="connsiteX301" fmla="*/ 4060030 w 9551192"/>
              <a:gd name="connsiteY301" fmla="*/ 3988594 h 4024313"/>
              <a:gd name="connsiteX302" fmla="*/ 4010024 w 9551192"/>
              <a:gd name="connsiteY302" fmla="*/ 3945732 h 4024313"/>
              <a:gd name="connsiteX303" fmla="*/ 3910012 w 9551192"/>
              <a:gd name="connsiteY303" fmla="*/ 3914775 h 4024313"/>
              <a:gd name="connsiteX304" fmla="*/ 3745706 w 9551192"/>
              <a:gd name="connsiteY304" fmla="*/ 3829050 h 4024313"/>
              <a:gd name="connsiteX305" fmla="*/ 3336131 w 9551192"/>
              <a:gd name="connsiteY305" fmla="*/ 3662363 h 4024313"/>
              <a:gd name="connsiteX306" fmla="*/ 2901182 w 9551192"/>
              <a:gd name="connsiteY306" fmla="*/ 3554167 h 4024313"/>
              <a:gd name="connsiteX307" fmla="*/ 2793206 w 9551192"/>
              <a:gd name="connsiteY307" fmla="*/ 3538538 h 4024313"/>
              <a:gd name="connsiteX308" fmla="*/ 2578893 w 9551192"/>
              <a:gd name="connsiteY308" fmla="*/ 3512344 h 4024313"/>
              <a:gd name="connsiteX309" fmla="*/ 2419350 w 9551192"/>
              <a:gd name="connsiteY309" fmla="*/ 3533775 h 4024313"/>
              <a:gd name="connsiteX310" fmla="*/ 2386012 w 9551192"/>
              <a:gd name="connsiteY310" fmla="*/ 3500438 h 4024313"/>
              <a:gd name="connsiteX311" fmla="*/ 2357437 w 9551192"/>
              <a:gd name="connsiteY311" fmla="*/ 3500438 h 4024313"/>
              <a:gd name="connsiteX312" fmla="*/ 2371725 w 9551192"/>
              <a:gd name="connsiteY312" fmla="*/ 3545682 h 4024313"/>
              <a:gd name="connsiteX313" fmla="*/ 2221706 w 9551192"/>
              <a:gd name="connsiteY313" fmla="*/ 3562350 h 4024313"/>
              <a:gd name="connsiteX314" fmla="*/ 1838325 w 9551192"/>
              <a:gd name="connsiteY314" fmla="*/ 3669507 h 4024313"/>
              <a:gd name="connsiteX315" fmla="*/ 1733550 w 9551192"/>
              <a:gd name="connsiteY315" fmla="*/ 3652838 h 4024313"/>
              <a:gd name="connsiteX316" fmla="*/ 1666875 w 9551192"/>
              <a:gd name="connsiteY316" fmla="*/ 3657600 h 4024313"/>
              <a:gd name="connsiteX317" fmla="*/ 1419225 w 9551192"/>
              <a:gd name="connsiteY317" fmla="*/ 3564732 h 4024313"/>
              <a:gd name="connsiteX318" fmla="*/ 942975 w 9551192"/>
              <a:gd name="connsiteY318" fmla="*/ 3467100 h 4024313"/>
              <a:gd name="connsiteX319" fmla="*/ 664368 w 9551192"/>
              <a:gd name="connsiteY319" fmla="*/ 3455194 h 4024313"/>
              <a:gd name="connsiteX320" fmla="*/ 650081 w 9551192"/>
              <a:gd name="connsiteY320" fmla="*/ 3431382 h 4024313"/>
              <a:gd name="connsiteX321" fmla="*/ 714375 w 9551192"/>
              <a:gd name="connsiteY321" fmla="*/ 3417094 h 4024313"/>
              <a:gd name="connsiteX322" fmla="*/ 735806 w 9551192"/>
              <a:gd name="connsiteY322" fmla="*/ 3340894 h 4024313"/>
              <a:gd name="connsiteX323" fmla="*/ 800100 w 9551192"/>
              <a:gd name="connsiteY323" fmla="*/ 3319463 h 4024313"/>
              <a:gd name="connsiteX324" fmla="*/ 742950 w 9551192"/>
              <a:gd name="connsiteY324" fmla="*/ 3264694 h 4024313"/>
              <a:gd name="connsiteX325" fmla="*/ 747712 w 9551192"/>
              <a:gd name="connsiteY325" fmla="*/ 3226594 h 4024313"/>
              <a:gd name="connsiteX326" fmla="*/ 773906 w 9551192"/>
              <a:gd name="connsiteY326" fmla="*/ 3198019 h 4024313"/>
              <a:gd name="connsiteX327" fmla="*/ 819150 w 9551192"/>
              <a:gd name="connsiteY327" fmla="*/ 3100388 h 4024313"/>
              <a:gd name="connsiteX328" fmla="*/ 902493 w 9551192"/>
              <a:gd name="connsiteY328" fmla="*/ 3067050 h 4024313"/>
              <a:gd name="connsiteX329" fmla="*/ 900112 w 9551192"/>
              <a:gd name="connsiteY329" fmla="*/ 3040857 h 4024313"/>
              <a:gd name="connsiteX330" fmla="*/ 866775 w 9551192"/>
              <a:gd name="connsiteY330" fmla="*/ 3014663 h 4024313"/>
              <a:gd name="connsiteX331" fmla="*/ 866775 w 9551192"/>
              <a:gd name="connsiteY331" fmla="*/ 2983707 h 4024313"/>
              <a:gd name="connsiteX332" fmla="*/ 959643 w 9551192"/>
              <a:gd name="connsiteY332" fmla="*/ 2897982 h 4024313"/>
              <a:gd name="connsiteX333" fmla="*/ 959643 w 9551192"/>
              <a:gd name="connsiteY333" fmla="*/ 2869407 h 4024313"/>
              <a:gd name="connsiteX334" fmla="*/ 828675 w 9551192"/>
              <a:gd name="connsiteY334" fmla="*/ 2928938 h 4024313"/>
              <a:gd name="connsiteX335" fmla="*/ 795337 w 9551192"/>
              <a:gd name="connsiteY335" fmla="*/ 3050382 h 4024313"/>
              <a:gd name="connsiteX336" fmla="*/ 776287 w 9551192"/>
              <a:gd name="connsiteY336" fmla="*/ 3057525 h 4024313"/>
              <a:gd name="connsiteX337" fmla="*/ 731043 w 9551192"/>
              <a:gd name="connsiteY337" fmla="*/ 3026569 h 4024313"/>
              <a:gd name="connsiteX338" fmla="*/ 700087 w 9551192"/>
              <a:gd name="connsiteY338" fmla="*/ 3117057 h 4024313"/>
              <a:gd name="connsiteX339" fmla="*/ 709612 w 9551192"/>
              <a:gd name="connsiteY339" fmla="*/ 3148013 h 4024313"/>
              <a:gd name="connsiteX340" fmla="*/ 683418 w 9551192"/>
              <a:gd name="connsiteY340" fmla="*/ 3209925 h 4024313"/>
              <a:gd name="connsiteX341" fmla="*/ 666750 w 9551192"/>
              <a:gd name="connsiteY341" fmla="*/ 3209925 h 4024313"/>
              <a:gd name="connsiteX342" fmla="*/ 647700 w 9551192"/>
              <a:gd name="connsiteY342" fmla="*/ 3150394 h 4024313"/>
              <a:gd name="connsiteX343" fmla="*/ 626268 w 9551192"/>
              <a:gd name="connsiteY343" fmla="*/ 3155157 h 4024313"/>
              <a:gd name="connsiteX344" fmla="*/ 602456 w 9551192"/>
              <a:gd name="connsiteY344" fmla="*/ 3219450 h 4024313"/>
              <a:gd name="connsiteX345" fmla="*/ 583406 w 9551192"/>
              <a:gd name="connsiteY345" fmla="*/ 3202782 h 4024313"/>
              <a:gd name="connsiteX346" fmla="*/ 650081 w 9551192"/>
              <a:gd name="connsiteY346" fmla="*/ 2936082 h 4024313"/>
              <a:gd name="connsiteX347" fmla="*/ 695325 w 9551192"/>
              <a:gd name="connsiteY347" fmla="*/ 2895600 h 4024313"/>
              <a:gd name="connsiteX348" fmla="*/ 723900 w 9551192"/>
              <a:gd name="connsiteY348" fmla="*/ 2843213 h 4024313"/>
              <a:gd name="connsiteX349" fmla="*/ 745331 w 9551192"/>
              <a:gd name="connsiteY349" fmla="*/ 2828925 h 4024313"/>
              <a:gd name="connsiteX350" fmla="*/ 800100 w 9551192"/>
              <a:gd name="connsiteY350" fmla="*/ 2847975 h 4024313"/>
              <a:gd name="connsiteX351" fmla="*/ 807243 w 9551192"/>
              <a:gd name="connsiteY351" fmla="*/ 2843213 h 4024313"/>
              <a:gd name="connsiteX352" fmla="*/ 823912 w 9551192"/>
              <a:gd name="connsiteY352" fmla="*/ 2814638 h 4024313"/>
              <a:gd name="connsiteX353" fmla="*/ 766762 w 9551192"/>
              <a:gd name="connsiteY353" fmla="*/ 2807494 h 4024313"/>
              <a:gd name="connsiteX354" fmla="*/ 766762 w 9551192"/>
              <a:gd name="connsiteY354" fmla="*/ 2781300 h 4024313"/>
              <a:gd name="connsiteX355" fmla="*/ 745331 w 9551192"/>
              <a:gd name="connsiteY355" fmla="*/ 2736057 h 4024313"/>
              <a:gd name="connsiteX356" fmla="*/ 702468 w 9551192"/>
              <a:gd name="connsiteY356" fmla="*/ 2724150 h 4024313"/>
              <a:gd name="connsiteX357" fmla="*/ 707231 w 9551192"/>
              <a:gd name="connsiteY357" fmla="*/ 2705100 h 4024313"/>
              <a:gd name="connsiteX358" fmla="*/ 645318 w 9551192"/>
              <a:gd name="connsiteY358" fmla="*/ 2676525 h 4024313"/>
              <a:gd name="connsiteX359" fmla="*/ 600075 w 9551192"/>
              <a:gd name="connsiteY359" fmla="*/ 2707482 h 4024313"/>
              <a:gd name="connsiteX360" fmla="*/ 569118 w 9551192"/>
              <a:gd name="connsiteY360" fmla="*/ 2688432 h 4024313"/>
              <a:gd name="connsiteX361" fmla="*/ 492918 w 9551192"/>
              <a:gd name="connsiteY361" fmla="*/ 2731294 h 4024313"/>
              <a:gd name="connsiteX362" fmla="*/ 485775 w 9551192"/>
              <a:gd name="connsiteY362" fmla="*/ 2819400 h 4024313"/>
              <a:gd name="connsiteX363" fmla="*/ 433387 w 9551192"/>
              <a:gd name="connsiteY363" fmla="*/ 2864644 h 4024313"/>
              <a:gd name="connsiteX364" fmla="*/ 400050 w 9551192"/>
              <a:gd name="connsiteY364" fmla="*/ 2826544 h 4024313"/>
              <a:gd name="connsiteX365" fmla="*/ 340518 w 9551192"/>
              <a:gd name="connsiteY365" fmla="*/ 2805113 h 4024313"/>
              <a:gd name="connsiteX366" fmla="*/ 278606 w 9551192"/>
              <a:gd name="connsiteY366" fmla="*/ 2824163 h 4024313"/>
              <a:gd name="connsiteX367" fmla="*/ 252412 w 9551192"/>
              <a:gd name="connsiteY367" fmla="*/ 2847975 h 4024313"/>
              <a:gd name="connsiteX368" fmla="*/ 233362 w 9551192"/>
              <a:gd name="connsiteY368" fmla="*/ 2838450 h 4024313"/>
              <a:gd name="connsiteX369" fmla="*/ 161925 w 9551192"/>
              <a:gd name="connsiteY369" fmla="*/ 2890838 h 4024313"/>
              <a:gd name="connsiteX370" fmla="*/ 166687 w 9551192"/>
              <a:gd name="connsiteY370" fmla="*/ 2917032 h 4024313"/>
              <a:gd name="connsiteX371" fmla="*/ 207168 w 9551192"/>
              <a:gd name="connsiteY371" fmla="*/ 2907507 h 4024313"/>
              <a:gd name="connsiteX372" fmla="*/ 226218 w 9551192"/>
              <a:gd name="connsiteY372" fmla="*/ 2921794 h 4024313"/>
              <a:gd name="connsiteX373" fmla="*/ 290512 w 9551192"/>
              <a:gd name="connsiteY373" fmla="*/ 2886075 h 4024313"/>
              <a:gd name="connsiteX374" fmla="*/ 314325 w 9551192"/>
              <a:gd name="connsiteY374" fmla="*/ 2897982 h 4024313"/>
              <a:gd name="connsiteX375" fmla="*/ 266700 w 9551192"/>
              <a:gd name="connsiteY375" fmla="*/ 2943225 h 4024313"/>
              <a:gd name="connsiteX376" fmla="*/ 311943 w 9551192"/>
              <a:gd name="connsiteY376" fmla="*/ 2974182 h 4024313"/>
              <a:gd name="connsiteX377" fmla="*/ 330993 w 9551192"/>
              <a:gd name="connsiteY377" fmla="*/ 3040857 h 4024313"/>
              <a:gd name="connsiteX378" fmla="*/ 264318 w 9551192"/>
              <a:gd name="connsiteY378" fmla="*/ 3081338 h 4024313"/>
              <a:gd name="connsiteX379" fmla="*/ 273843 w 9551192"/>
              <a:gd name="connsiteY379" fmla="*/ 3121819 h 4024313"/>
              <a:gd name="connsiteX380" fmla="*/ 338137 w 9551192"/>
              <a:gd name="connsiteY380" fmla="*/ 3150394 h 4024313"/>
              <a:gd name="connsiteX381" fmla="*/ 364331 w 9551192"/>
              <a:gd name="connsiteY381" fmla="*/ 3140869 h 4024313"/>
              <a:gd name="connsiteX382" fmla="*/ 402431 w 9551192"/>
              <a:gd name="connsiteY382" fmla="*/ 3159919 h 4024313"/>
              <a:gd name="connsiteX383" fmla="*/ 402431 w 9551192"/>
              <a:gd name="connsiteY383" fmla="*/ 3183732 h 4024313"/>
              <a:gd name="connsiteX384" fmla="*/ 423862 w 9551192"/>
              <a:gd name="connsiteY384" fmla="*/ 3219450 h 4024313"/>
              <a:gd name="connsiteX385" fmla="*/ 461962 w 9551192"/>
              <a:gd name="connsiteY385" fmla="*/ 3219450 h 4024313"/>
              <a:gd name="connsiteX386" fmla="*/ 497681 w 9551192"/>
              <a:gd name="connsiteY386" fmla="*/ 3302794 h 4024313"/>
              <a:gd name="connsiteX387" fmla="*/ 531018 w 9551192"/>
              <a:gd name="connsiteY387" fmla="*/ 3312319 h 4024313"/>
              <a:gd name="connsiteX388" fmla="*/ 540543 w 9551192"/>
              <a:gd name="connsiteY388" fmla="*/ 3378994 h 4024313"/>
              <a:gd name="connsiteX389" fmla="*/ 616743 w 9551192"/>
              <a:gd name="connsiteY389" fmla="*/ 3419475 h 4024313"/>
              <a:gd name="connsiteX390" fmla="*/ 526256 w 9551192"/>
              <a:gd name="connsiteY390" fmla="*/ 3424238 h 4024313"/>
              <a:gd name="connsiteX391" fmla="*/ 316706 w 9551192"/>
              <a:gd name="connsiteY391" fmla="*/ 3431382 h 4024313"/>
              <a:gd name="connsiteX392" fmla="*/ 0 w 9551192"/>
              <a:gd name="connsiteY392" fmla="*/ 3490913 h 4024313"/>
              <a:gd name="connsiteX393" fmla="*/ 169068 w 9551192"/>
              <a:gd name="connsiteY393" fmla="*/ 2509838 h 4024313"/>
              <a:gd name="connsiteX394" fmla="*/ 678656 w 9551192"/>
              <a:gd name="connsiteY394" fmla="*/ 2305050 h 4024313"/>
              <a:gd name="connsiteX395" fmla="*/ 4616739 w 9551192"/>
              <a:gd name="connsiteY395" fmla="*/ 2474930 h 4024313"/>
              <a:gd name="connsiteX396" fmla="*/ 4481511 w 9551192"/>
              <a:gd name="connsiteY396" fmla="*/ 1912144 h 4024313"/>
              <a:gd name="connsiteX397" fmla="*/ 4643436 w 9551192"/>
              <a:gd name="connsiteY397" fmla="*/ 1090613 h 4024313"/>
              <a:gd name="connsiteX398" fmla="*/ 5712554 w 9551192"/>
              <a:gd name="connsiteY398" fmla="*/ 988581 h 4024313"/>
              <a:gd name="connsiteX399" fmla="*/ 5738811 w 9551192"/>
              <a:gd name="connsiteY399" fmla="*/ 345282 h 4024313"/>
              <a:gd name="connsiteX400" fmla="*/ 6372224 w 9551192"/>
              <a:gd name="connsiteY400" fmla="*/ 0 h 4024313"/>
              <a:gd name="connsiteX0" fmla="*/ 6372224 w 9551192"/>
              <a:gd name="connsiteY0" fmla="*/ 0 h 4024313"/>
              <a:gd name="connsiteX1" fmla="*/ 7508080 w 9551192"/>
              <a:gd name="connsiteY1" fmla="*/ 109538 h 4024313"/>
              <a:gd name="connsiteX2" fmla="*/ 8418819 w 9551192"/>
              <a:gd name="connsiteY2" fmla="*/ 360414 h 4024313"/>
              <a:gd name="connsiteX3" fmla="*/ 9072561 w 9551192"/>
              <a:gd name="connsiteY3" fmla="*/ 126207 h 4024313"/>
              <a:gd name="connsiteX4" fmla="*/ 9339261 w 9551192"/>
              <a:gd name="connsiteY4" fmla="*/ 197644 h 4024313"/>
              <a:gd name="connsiteX5" fmla="*/ 9339261 w 9551192"/>
              <a:gd name="connsiteY5" fmla="*/ 280988 h 4024313"/>
              <a:gd name="connsiteX6" fmla="*/ 9258299 w 9551192"/>
              <a:gd name="connsiteY6" fmla="*/ 378619 h 4024313"/>
              <a:gd name="connsiteX7" fmla="*/ 9217817 w 9551192"/>
              <a:gd name="connsiteY7" fmla="*/ 392907 h 4024313"/>
              <a:gd name="connsiteX8" fmla="*/ 9179717 w 9551192"/>
              <a:gd name="connsiteY8" fmla="*/ 471488 h 4024313"/>
              <a:gd name="connsiteX9" fmla="*/ 9129711 w 9551192"/>
              <a:gd name="connsiteY9" fmla="*/ 514350 h 4024313"/>
              <a:gd name="connsiteX10" fmla="*/ 9129711 w 9551192"/>
              <a:gd name="connsiteY10" fmla="*/ 542926 h 4024313"/>
              <a:gd name="connsiteX11" fmla="*/ 9165430 w 9551192"/>
              <a:gd name="connsiteY11" fmla="*/ 569119 h 4024313"/>
              <a:gd name="connsiteX12" fmla="*/ 9165430 w 9551192"/>
              <a:gd name="connsiteY12" fmla="*/ 602458 h 4024313"/>
              <a:gd name="connsiteX13" fmla="*/ 9115424 w 9551192"/>
              <a:gd name="connsiteY13" fmla="*/ 633414 h 4024313"/>
              <a:gd name="connsiteX14" fmla="*/ 9148761 w 9551192"/>
              <a:gd name="connsiteY14" fmla="*/ 714375 h 4024313"/>
              <a:gd name="connsiteX15" fmla="*/ 9091611 w 9551192"/>
              <a:gd name="connsiteY15" fmla="*/ 812007 h 4024313"/>
              <a:gd name="connsiteX16" fmla="*/ 9108280 w 9551192"/>
              <a:gd name="connsiteY16" fmla="*/ 871538 h 4024313"/>
              <a:gd name="connsiteX17" fmla="*/ 9146380 w 9551192"/>
              <a:gd name="connsiteY17" fmla="*/ 864394 h 4024313"/>
              <a:gd name="connsiteX18" fmla="*/ 9179717 w 9551192"/>
              <a:gd name="connsiteY18" fmla="*/ 890588 h 4024313"/>
              <a:gd name="connsiteX19" fmla="*/ 9239249 w 9551192"/>
              <a:gd name="connsiteY19" fmla="*/ 859632 h 4024313"/>
              <a:gd name="connsiteX20" fmla="*/ 9272586 w 9551192"/>
              <a:gd name="connsiteY20" fmla="*/ 888207 h 4024313"/>
              <a:gd name="connsiteX21" fmla="*/ 9265442 w 9551192"/>
              <a:gd name="connsiteY21" fmla="*/ 964407 h 4024313"/>
              <a:gd name="connsiteX22" fmla="*/ 9270205 w 9551192"/>
              <a:gd name="connsiteY22" fmla="*/ 1038225 h 4024313"/>
              <a:gd name="connsiteX23" fmla="*/ 9260680 w 9551192"/>
              <a:gd name="connsiteY23" fmla="*/ 1073944 h 4024313"/>
              <a:gd name="connsiteX24" fmla="*/ 9265442 w 9551192"/>
              <a:gd name="connsiteY24" fmla="*/ 1131094 h 4024313"/>
              <a:gd name="connsiteX25" fmla="*/ 9213055 w 9551192"/>
              <a:gd name="connsiteY25" fmla="*/ 1138238 h 4024313"/>
              <a:gd name="connsiteX26" fmla="*/ 9179717 w 9551192"/>
              <a:gd name="connsiteY26" fmla="*/ 1163090 h 4024313"/>
              <a:gd name="connsiteX27" fmla="*/ 9179717 w 9551192"/>
              <a:gd name="connsiteY27" fmla="*/ 1193007 h 4024313"/>
              <a:gd name="connsiteX28" fmla="*/ 9239249 w 9551192"/>
              <a:gd name="connsiteY28" fmla="*/ 1300163 h 4024313"/>
              <a:gd name="connsiteX29" fmla="*/ 9251155 w 9551192"/>
              <a:gd name="connsiteY29" fmla="*/ 1369219 h 4024313"/>
              <a:gd name="connsiteX30" fmla="*/ 9298780 w 9551192"/>
              <a:gd name="connsiteY30" fmla="*/ 1404938 h 4024313"/>
              <a:gd name="connsiteX31" fmla="*/ 9353549 w 9551192"/>
              <a:gd name="connsiteY31" fmla="*/ 1378744 h 4024313"/>
              <a:gd name="connsiteX32" fmla="*/ 9415461 w 9551192"/>
              <a:gd name="connsiteY32" fmla="*/ 1402557 h 4024313"/>
              <a:gd name="connsiteX33" fmla="*/ 9446417 w 9551192"/>
              <a:gd name="connsiteY33" fmla="*/ 1450182 h 4024313"/>
              <a:gd name="connsiteX34" fmla="*/ 9448799 w 9551192"/>
              <a:gd name="connsiteY34" fmla="*/ 1488282 h 4024313"/>
              <a:gd name="connsiteX35" fmla="*/ 9463086 w 9551192"/>
              <a:gd name="connsiteY35" fmla="*/ 1535907 h 4024313"/>
              <a:gd name="connsiteX36" fmla="*/ 9517855 w 9551192"/>
              <a:gd name="connsiteY36" fmla="*/ 1512094 h 4024313"/>
              <a:gd name="connsiteX37" fmla="*/ 9544049 w 9551192"/>
              <a:gd name="connsiteY37" fmla="*/ 1514475 h 4024313"/>
              <a:gd name="connsiteX38" fmla="*/ 9532142 w 9551192"/>
              <a:gd name="connsiteY38" fmla="*/ 1616869 h 4024313"/>
              <a:gd name="connsiteX39" fmla="*/ 9548811 w 9551192"/>
              <a:gd name="connsiteY39" fmla="*/ 1631157 h 4024313"/>
              <a:gd name="connsiteX40" fmla="*/ 9551192 w 9551192"/>
              <a:gd name="connsiteY40" fmla="*/ 1662113 h 4024313"/>
              <a:gd name="connsiteX41" fmla="*/ 9496424 w 9551192"/>
              <a:gd name="connsiteY41" fmla="*/ 1757363 h 4024313"/>
              <a:gd name="connsiteX42" fmla="*/ 9498805 w 9551192"/>
              <a:gd name="connsiteY42" fmla="*/ 1838325 h 4024313"/>
              <a:gd name="connsiteX43" fmla="*/ 9465467 w 9551192"/>
              <a:gd name="connsiteY43" fmla="*/ 1878807 h 4024313"/>
              <a:gd name="connsiteX44" fmla="*/ 9467849 w 9551192"/>
              <a:gd name="connsiteY44" fmla="*/ 1931194 h 4024313"/>
              <a:gd name="connsiteX45" fmla="*/ 9491661 w 9551192"/>
              <a:gd name="connsiteY45" fmla="*/ 1933575 h 4024313"/>
              <a:gd name="connsiteX46" fmla="*/ 9503567 w 9551192"/>
              <a:gd name="connsiteY46" fmla="*/ 1950244 h 4024313"/>
              <a:gd name="connsiteX47" fmla="*/ 9446417 w 9551192"/>
              <a:gd name="connsiteY47" fmla="*/ 2052638 h 4024313"/>
              <a:gd name="connsiteX48" fmla="*/ 9308305 w 9551192"/>
              <a:gd name="connsiteY48" fmla="*/ 2100263 h 4024313"/>
              <a:gd name="connsiteX49" fmla="*/ 9270205 w 9551192"/>
              <a:gd name="connsiteY49" fmla="*/ 2121694 h 4024313"/>
              <a:gd name="connsiteX50" fmla="*/ 9255917 w 9551192"/>
              <a:gd name="connsiteY50" fmla="*/ 2202657 h 4024313"/>
              <a:gd name="connsiteX51" fmla="*/ 9236867 w 9551192"/>
              <a:gd name="connsiteY51" fmla="*/ 2207419 h 4024313"/>
              <a:gd name="connsiteX52" fmla="*/ 9201149 w 9551192"/>
              <a:gd name="connsiteY52" fmla="*/ 2181225 h 4024313"/>
              <a:gd name="connsiteX53" fmla="*/ 9184480 w 9551192"/>
              <a:gd name="connsiteY53" fmla="*/ 2190750 h 4024313"/>
              <a:gd name="connsiteX54" fmla="*/ 9146380 w 9551192"/>
              <a:gd name="connsiteY54" fmla="*/ 2293144 h 4024313"/>
              <a:gd name="connsiteX55" fmla="*/ 9146380 w 9551192"/>
              <a:gd name="connsiteY55" fmla="*/ 2336007 h 4024313"/>
              <a:gd name="connsiteX56" fmla="*/ 9122567 w 9551192"/>
              <a:gd name="connsiteY56" fmla="*/ 2376488 h 4024313"/>
              <a:gd name="connsiteX57" fmla="*/ 9148761 w 9551192"/>
              <a:gd name="connsiteY57" fmla="*/ 2414588 h 4024313"/>
              <a:gd name="connsiteX58" fmla="*/ 9141617 w 9551192"/>
              <a:gd name="connsiteY58" fmla="*/ 2466975 h 4024313"/>
              <a:gd name="connsiteX59" fmla="*/ 9110661 w 9551192"/>
              <a:gd name="connsiteY59" fmla="*/ 2493169 h 4024313"/>
              <a:gd name="connsiteX60" fmla="*/ 9082086 w 9551192"/>
              <a:gd name="connsiteY60" fmla="*/ 2576513 h 4024313"/>
              <a:gd name="connsiteX61" fmla="*/ 9059178 w 9551192"/>
              <a:gd name="connsiteY61" fmla="*/ 2592020 h 4024313"/>
              <a:gd name="connsiteX62" fmla="*/ 9036842 w 9551192"/>
              <a:gd name="connsiteY62" fmla="*/ 2695575 h 4024313"/>
              <a:gd name="connsiteX63" fmla="*/ 8924924 w 9551192"/>
              <a:gd name="connsiteY63" fmla="*/ 2774157 h 4024313"/>
              <a:gd name="connsiteX64" fmla="*/ 8982074 w 9551192"/>
              <a:gd name="connsiteY64" fmla="*/ 2800350 h 4024313"/>
              <a:gd name="connsiteX65" fmla="*/ 8982074 w 9551192"/>
              <a:gd name="connsiteY65" fmla="*/ 2819400 h 4024313"/>
              <a:gd name="connsiteX66" fmla="*/ 8913017 w 9551192"/>
              <a:gd name="connsiteY66" fmla="*/ 2838450 h 4024313"/>
              <a:gd name="connsiteX67" fmla="*/ 8898730 w 9551192"/>
              <a:gd name="connsiteY67" fmla="*/ 2821782 h 4024313"/>
              <a:gd name="connsiteX68" fmla="*/ 8882061 w 9551192"/>
              <a:gd name="connsiteY68" fmla="*/ 2828925 h 4024313"/>
              <a:gd name="connsiteX69" fmla="*/ 8834436 w 9551192"/>
              <a:gd name="connsiteY69" fmla="*/ 2847975 h 4024313"/>
              <a:gd name="connsiteX70" fmla="*/ 8805861 w 9551192"/>
              <a:gd name="connsiteY70" fmla="*/ 2909888 h 4024313"/>
              <a:gd name="connsiteX71" fmla="*/ 8748711 w 9551192"/>
              <a:gd name="connsiteY71" fmla="*/ 2921794 h 4024313"/>
              <a:gd name="connsiteX72" fmla="*/ 8691561 w 9551192"/>
              <a:gd name="connsiteY72" fmla="*/ 2988469 h 4024313"/>
              <a:gd name="connsiteX73" fmla="*/ 8698705 w 9551192"/>
              <a:gd name="connsiteY73" fmla="*/ 3048000 h 4024313"/>
              <a:gd name="connsiteX74" fmla="*/ 8672511 w 9551192"/>
              <a:gd name="connsiteY74" fmla="*/ 3086100 h 4024313"/>
              <a:gd name="connsiteX75" fmla="*/ 8653461 w 9551192"/>
              <a:gd name="connsiteY75" fmla="*/ 3105150 h 4024313"/>
              <a:gd name="connsiteX76" fmla="*/ 8651080 w 9551192"/>
              <a:gd name="connsiteY76" fmla="*/ 3171825 h 4024313"/>
              <a:gd name="connsiteX77" fmla="*/ 8582024 w 9551192"/>
              <a:gd name="connsiteY77" fmla="*/ 3212307 h 4024313"/>
              <a:gd name="connsiteX78" fmla="*/ 8582024 w 9551192"/>
              <a:gd name="connsiteY78" fmla="*/ 3257550 h 4024313"/>
              <a:gd name="connsiteX79" fmla="*/ 8553449 w 9551192"/>
              <a:gd name="connsiteY79" fmla="*/ 3286125 h 4024313"/>
              <a:gd name="connsiteX80" fmla="*/ 8553449 w 9551192"/>
              <a:gd name="connsiteY80" fmla="*/ 3395663 h 4024313"/>
              <a:gd name="connsiteX81" fmla="*/ 8586786 w 9551192"/>
              <a:gd name="connsiteY81" fmla="*/ 3419475 h 4024313"/>
              <a:gd name="connsiteX82" fmla="*/ 8558211 w 9551192"/>
              <a:gd name="connsiteY82" fmla="*/ 3481388 h 4024313"/>
              <a:gd name="connsiteX83" fmla="*/ 8589167 w 9551192"/>
              <a:gd name="connsiteY83" fmla="*/ 3493294 h 4024313"/>
              <a:gd name="connsiteX84" fmla="*/ 8589167 w 9551192"/>
              <a:gd name="connsiteY84" fmla="*/ 3505200 h 4024313"/>
              <a:gd name="connsiteX85" fmla="*/ 8622505 w 9551192"/>
              <a:gd name="connsiteY85" fmla="*/ 3531394 h 4024313"/>
              <a:gd name="connsiteX86" fmla="*/ 8617742 w 9551192"/>
              <a:gd name="connsiteY86" fmla="*/ 3579019 h 4024313"/>
              <a:gd name="connsiteX87" fmla="*/ 8589167 w 9551192"/>
              <a:gd name="connsiteY87" fmla="*/ 3583782 h 4024313"/>
              <a:gd name="connsiteX88" fmla="*/ 8579642 w 9551192"/>
              <a:gd name="connsiteY88" fmla="*/ 3621882 h 4024313"/>
              <a:gd name="connsiteX89" fmla="*/ 8527255 w 9551192"/>
              <a:gd name="connsiteY89" fmla="*/ 3612357 h 4024313"/>
              <a:gd name="connsiteX90" fmla="*/ 8486774 w 9551192"/>
              <a:gd name="connsiteY90" fmla="*/ 3631407 h 4024313"/>
              <a:gd name="connsiteX91" fmla="*/ 8446292 w 9551192"/>
              <a:gd name="connsiteY91" fmla="*/ 3621882 h 4024313"/>
              <a:gd name="connsiteX92" fmla="*/ 8467724 w 9551192"/>
              <a:gd name="connsiteY92" fmla="*/ 3586163 h 4024313"/>
              <a:gd name="connsiteX93" fmla="*/ 8472486 w 9551192"/>
              <a:gd name="connsiteY93" fmla="*/ 3507582 h 4024313"/>
              <a:gd name="connsiteX94" fmla="*/ 8498680 w 9551192"/>
              <a:gd name="connsiteY94" fmla="*/ 3481388 h 4024313"/>
              <a:gd name="connsiteX95" fmla="*/ 8474867 w 9551192"/>
              <a:gd name="connsiteY95" fmla="*/ 3450432 h 4024313"/>
              <a:gd name="connsiteX96" fmla="*/ 8417717 w 9551192"/>
              <a:gd name="connsiteY96" fmla="*/ 3469482 h 4024313"/>
              <a:gd name="connsiteX97" fmla="*/ 8417717 w 9551192"/>
              <a:gd name="connsiteY97" fmla="*/ 3531394 h 4024313"/>
              <a:gd name="connsiteX98" fmla="*/ 8398667 w 9551192"/>
              <a:gd name="connsiteY98" fmla="*/ 3562350 h 4024313"/>
              <a:gd name="connsiteX99" fmla="*/ 8381999 w 9551192"/>
              <a:gd name="connsiteY99" fmla="*/ 3521869 h 4024313"/>
              <a:gd name="connsiteX100" fmla="*/ 8355805 w 9551192"/>
              <a:gd name="connsiteY100" fmla="*/ 3500438 h 4024313"/>
              <a:gd name="connsiteX101" fmla="*/ 8334374 w 9551192"/>
              <a:gd name="connsiteY101" fmla="*/ 3531394 h 4024313"/>
              <a:gd name="connsiteX102" fmla="*/ 8362949 w 9551192"/>
              <a:gd name="connsiteY102" fmla="*/ 3574257 h 4024313"/>
              <a:gd name="connsiteX103" fmla="*/ 8301036 w 9551192"/>
              <a:gd name="connsiteY103" fmla="*/ 3576638 h 4024313"/>
              <a:gd name="connsiteX104" fmla="*/ 8284367 w 9551192"/>
              <a:gd name="connsiteY104" fmla="*/ 3600450 h 4024313"/>
              <a:gd name="connsiteX105" fmla="*/ 8229599 w 9551192"/>
              <a:gd name="connsiteY105" fmla="*/ 3612357 h 4024313"/>
              <a:gd name="connsiteX106" fmla="*/ 8215311 w 9551192"/>
              <a:gd name="connsiteY106" fmla="*/ 3640932 h 4024313"/>
              <a:gd name="connsiteX107" fmla="*/ 8224836 w 9551192"/>
              <a:gd name="connsiteY107" fmla="*/ 3676650 h 4024313"/>
              <a:gd name="connsiteX108" fmla="*/ 8172449 w 9551192"/>
              <a:gd name="connsiteY108" fmla="*/ 3748088 h 4024313"/>
              <a:gd name="connsiteX109" fmla="*/ 8136730 w 9551192"/>
              <a:gd name="connsiteY109" fmla="*/ 3759994 h 4024313"/>
              <a:gd name="connsiteX110" fmla="*/ 8081961 w 9551192"/>
              <a:gd name="connsiteY110" fmla="*/ 3748088 h 4024313"/>
              <a:gd name="connsiteX111" fmla="*/ 8053386 w 9551192"/>
              <a:gd name="connsiteY111" fmla="*/ 3819525 h 4024313"/>
              <a:gd name="connsiteX112" fmla="*/ 8029574 w 9551192"/>
              <a:gd name="connsiteY112" fmla="*/ 3814763 h 4024313"/>
              <a:gd name="connsiteX113" fmla="*/ 7981949 w 9551192"/>
              <a:gd name="connsiteY113" fmla="*/ 3819525 h 4024313"/>
              <a:gd name="connsiteX114" fmla="*/ 7965280 w 9551192"/>
              <a:gd name="connsiteY114" fmla="*/ 3860007 h 4024313"/>
              <a:gd name="connsiteX115" fmla="*/ 7905749 w 9551192"/>
              <a:gd name="connsiteY115" fmla="*/ 3867150 h 4024313"/>
              <a:gd name="connsiteX116" fmla="*/ 7896224 w 9551192"/>
              <a:gd name="connsiteY116" fmla="*/ 3905250 h 4024313"/>
              <a:gd name="connsiteX117" fmla="*/ 7831930 w 9551192"/>
              <a:gd name="connsiteY117" fmla="*/ 3900488 h 4024313"/>
              <a:gd name="connsiteX118" fmla="*/ 7831930 w 9551192"/>
              <a:gd name="connsiteY118" fmla="*/ 3957638 h 4024313"/>
              <a:gd name="connsiteX119" fmla="*/ 7815261 w 9551192"/>
              <a:gd name="connsiteY119" fmla="*/ 3986213 h 4024313"/>
              <a:gd name="connsiteX120" fmla="*/ 7758111 w 9551192"/>
              <a:gd name="connsiteY120" fmla="*/ 3948113 h 4024313"/>
              <a:gd name="connsiteX121" fmla="*/ 7700961 w 9551192"/>
              <a:gd name="connsiteY121" fmla="*/ 3945732 h 4024313"/>
              <a:gd name="connsiteX122" fmla="*/ 7703342 w 9551192"/>
              <a:gd name="connsiteY122" fmla="*/ 3893344 h 4024313"/>
              <a:gd name="connsiteX123" fmla="*/ 7677149 w 9551192"/>
              <a:gd name="connsiteY123" fmla="*/ 3881438 h 4024313"/>
              <a:gd name="connsiteX124" fmla="*/ 7653336 w 9551192"/>
              <a:gd name="connsiteY124" fmla="*/ 3910013 h 4024313"/>
              <a:gd name="connsiteX125" fmla="*/ 7634286 w 9551192"/>
              <a:gd name="connsiteY125" fmla="*/ 3879057 h 4024313"/>
              <a:gd name="connsiteX126" fmla="*/ 7639049 w 9551192"/>
              <a:gd name="connsiteY126" fmla="*/ 3833813 h 4024313"/>
              <a:gd name="connsiteX127" fmla="*/ 7612855 w 9551192"/>
              <a:gd name="connsiteY127" fmla="*/ 3798094 h 4024313"/>
              <a:gd name="connsiteX128" fmla="*/ 7548561 w 9551192"/>
              <a:gd name="connsiteY128" fmla="*/ 3810000 h 4024313"/>
              <a:gd name="connsiteX129" fmla="*/ 7539036 w 9551192"/>
              <a:gd name="connsiteY129" fmla="*/ 3852863 h 4024313"/>
              <a:gd name="connsiteX130" fmla="*/ 7505699 w 9551192"/>
              <a:gd name="connsiteY130" fmla="*/ 3810000 h 4024313"/>
              <a:gd name="connsiteX131" fmla="*/ 7508080 w 9551192"/>
              <a:gd name="connsiteY131" fmla="*/ 3733800 h 4024313"/>
              <a:gd name="connsiteX132" fmla="*/ 7469980 w 9551192"/>
              <a:gd name="connsiteY132" fmla="*/ 3714750 h 4024313"/>
              <a:gd name="connsiteX133" fmla="*/ 7424736 w 9551192"/>
              <a:gd name="connsiteY133" fmla="*/ 3714750 h 4024313"/>
              <a:gd name="connsiteX134" fmla="*/ 7396161 w 9551192"/>
              <a:gd name="connsiteY134" fmla="*/ 3662363 h 4024313"/>
              <a:gd name="connsiteX135" fmla="*/ 7405686 w 9551192"/>
              <a:gd name="connsiteY135" fmla="*/ 3600450 h 4024313"/>
              <a:gd name="connsiteX136" fmla="*/ 7429499 w 9551192"/>
              <a:gd name="connsiteY136" fmla="*/ 3600450 h 4024313"/>
              <a:gd name="connsiteX137" fmla="*/ 7446167 w 9551192"/>
              <a:gd name="connsiteY137" fmla="*/ 3571875 h 4024313"/>
              <a:gd name="connsiteX138" fmla="*/ 7508080 w 9551192"/>
              <a:gd name="connsiteY138" fmla="*/ 3579019 h 4024313"/>
              <a:gd name="connsiteX139" fmla="*/ 7500936 w 9551192"/>
              <a:gd name="connsiteY139" fmla="*/ 3538538 h 4024313"/>
              <a:gd name="connsiteX140" fmla="*/ 7481886 w 9551192"/>
              <a:gd name="connsiteY140" fmla="*/ 3505200 h 4024313"/>
              <a:gd name="connsiteX141" fmla="*/ 7446167 w 9551192"/>
              <a:gd name="connsiteY141" fmla="*/ 3519488 h 4024313"/>
              <a:gd name="connsiteX142" fmla="*/ 7417592 w 9551192"/>
              <a:gd name="connsiteY142" fmla="*/ 3509963 h 4024313"/>
              <a:gd name="connsiteX143" fmla="*/ 7415211 w 9551192"/>
              <a:gd name="connsiteY143" fmla="*/ 3448050 h 4024313"/>
              <a:gd name="connsiteX144" fmla="*/ 7367586 w 9551192"/>
              <a:gd name="connsiteY144" fmla="*/ 3393282 h 4024313"/>
              <a:gd name="connsiteX145" fmla="*/ 7300161 w 9551192"/>
              <a:gd name="connsiteY145" fmla="*/ 3356837 h 4024313"/>
              <a:gd name="connsiteX146" fmla="*/ 7227092 w 9551192"/>
              <a:gd name="connsiteY146" fmla="*/ 3383757 h 4024313"/>
              <a:gd name="connsiteX147" fmla="*/ 7208042 w 9551192"/>
              <a:gd name="connsiteY147" fmla="*/ 3357563 h 4024313"/>
              <a:gd name="connsiteX148" fmla="*/ 7212805 w 9551192"/>
              <a:gd name="connsiteY148" fmla="*/ 3309938 h 4024313"/>
              <a:gd name="connsiteX149" fmla="*/ 7219949 w 9551192"/>
              <a:gd name="connsiteY149" fmla="*/ 3240882 h 4024313"/>
              <a:gd name="connsiteX150" fmla="*/ 7205661 w 9551192"/>
              <a:gd name="connsiteY150" fmla="*/ 3167063 h 4024313"/>
              <a:gd name="connsiteX151" fmla="*/ 7222330 w 9551192"/>
              <a:gd name="connsiteY151" fmla="*/ 3133725 h 4024313"/>
              <a:gd name="connsiteX152" fmla="*/ 7248524 w 9551192"/>
              <a:gd name="connsiteY152" fmla="*/ 3081338 h 4024313"/>
              <a:gd name="connsiteX153" fmla="*/ 7286624 w 9551192"/>
              <a:gd name="connsiteY153" fmla="*/ 3071813 h 4024313"/>
              <a:gd name="connsiteX154" fmla="*/ 7327105 w 9551192"/>
              <a:gd name="connsiteY154" fmla="*/ 3040857 h 4024313"/>
              <a:gd name="connsiteX155" fmla="*/ 7331867 w 9551192"/>
              <a:gd name="connsiteY155" fmla="*/ 3009900 h 4024313"/>
              <a:gd name="connsiteX156" fmla="*/ 7353299 w 9551192"/>
              <a:gd name="connsiteY156" fmla="*/ 2933700 h 4024313"/>
              <a:gd name="connsiteX157" fmla="*/ 7419974 w 9551192"/>
              <a:gd name="connsiteY157" fmla="*/ 2902744 h 4024313"/>
              <a:gd name="connsiteX158" fmla="*/ 7417592 w 9551192"/>
              <a:gd name="connsiteY158" fmla="*/ 2819400 h 4024313"/>
              <a:gd name="connsiteX159" fmla="*/ 7377111 w 9551192"/>
              <a:gd name="connsiteY159" fmla="*/ 2783682 h 4024313"/>
              <a:gd name="connsiteX160" fmla="*/ 7377111 w 9551192"/>
              <a:gd name="connsiteY160" fmla="*/ 2755107 h 4024313"/>
              <a:gd name="connsiteX161" fmla="*/ 7367586 w 9551192"/>
              <a:gd name="connsiteY161" fmla="*/ 2717007 h 4024313"/>
              <a:gd name="connsiteX162" fmla="*/ 7319961 w 9551192"/>
              <a:gd name="connsiteY162" fmla="*/ 2614613 h 4024313"/>
              <a:gd name="connsiteX163" fmla="*/ 7319961 w 9551192"/>
              <a:gd name="connsiteY163" fmla="*/ 2512219 h 4024313"/>
              <a:gd name="connsiteX164" fmla="*/ 7296149 w 9551192"/>
              <a:gd name="connsiteY164" fmla="*/ 2450307 h 4024313"/>
              <a:gd name="connsiteX165" fmla="*/ 7319961 w 9551192"/>
              <a:gd name="connsiteY165" fmla="*/ 2400300 h 4024313"/>
              <a:gd name="connsiteX166" fmla="*/ 7386636 w 9551192"/>
              <a:gd name="connsiteY166" fmla="*/ 2452688 h 4024313"/>
              <a:gd name="connsiteX167" fmla="*/ 7400924 w 9551192"/>
              <a:gd name="connsiteY167" fmla="*/ 2421732 h 4024313"/>
              <a:gd name="connsiteX168" fmla="*/ 7358061 w 9551192"/>
              <a:gd name="connsiteY168" fmla="*/ 2366963 h 4024313"/>
              <a:gd name="connsiteX169" fmla="*/ 7327105 w 9551192"/>
              <a:gd name="connsiteY169" fmla="*/ 2278857 h 4024313"/>
              <a:gd name="connsiteX170" fmla="*/ 7422355 w 9551192"/>
              <a:gd name="connsiteY170" fmla="*/ 2235994 h 4024313"/>
              <a:gd name="connsiteX171" fmla="*/ 7405686 w 9551192"/>
              <a:gd name="connsiteY171" fmla="*/ 2185988 h 4024313"/>
              <a:gd name="connsiteX172" fmla="*/ 7360442 w 9551192"/>
              <a:gd name="connsiteY172" fmla="*/ 2178844 h 4024313"/>
              <a:gd name="connsiteX173" fmla="*/ 7350917 w 9551192"/>
              <a:gd name="connsiteY173" fmla="*/ 2152650 h 4024313"/>
              <a:gd name="connsiteX174" fmla="*/ 7303292 w 9551192"/>
              <a:gd name="connsiteY174" fmla="*/ 2152650 h 4024313"/>
              <a:gd name="connsiteX175" fmla="*/ 7286624 w 9551192"/>
              <a:gd name="connsiteY175" fmla="*/ 2121694 h 4024313"/>
              <a:gd name="connsiteX176" fmla="*/ 7315199 w 9551192"/>
              <a:gd name="connsiteY176" fmla="*/ 2085975 h 4024313"/>
              <a:gd name="connsiteX177" fmla="*/ 7303292 w 9551192"/>
              <a:gd name="connsiteY177" fmla="*/ 2007394 h 4024313"/>
              <a:gd name="connsiteX178" fmla="*/ 7360442 w 9551192"/>
              <a:gd name="connsiteY178" fmla="*/ 1926432 h 4024313"/>
              <a:gd name="connsiteX179" fmla="*/ 7398542 w 9551192"/>
              <a:gd name="connsiteY179" fmla="*/ 1935957 h 4024313"/>
              <a:gd name="connsiteX180" fmla="*/ 7486649 w 9551192"/>
              <a:gd name="connsiteY180" fmla="*/ 1831182 h 4024313"/>
              <a:gd name="connsiteX181" fmla="*/ 7454097 w 9551192"/>
              <a:gd name="connsiteY181" fmla="*/ 1745153 h 4024313"/>
              <a:gd name="connsiteX182" fmla="*/ 7453311 w 9551192"/>
              <a:gd name="connsiteY182" fmla="*/ 1745457 h 4024313"/>
              <a:gd name="connsiteX183" fmla="*/ 7417592 w 9551192"/>
              <a:gd name="connsiteY183" fmla="*/ 1662113 h 4024313"/>
              <a:gd name="connsiteX184" fmla="*/ 7408067 w 9551192"/>
              <a:gd name="connsiteY184" fmla="*/ 1583532 h 4024313"/>
              <a:gd name="connsiteX185" fmla="*/ 7381874 w 9551192"/>
              <a:gd name="connsiteY185" fmla="*/ 1578769 h 4024313"/>
              <a:gd name="connsiteX186" fmla="*/ 7339011 w 9551192"/>
              <a:gd name="connsiteY186" fmla="*/ 1431132 h 4024313"/>
              <a:gd name="connsiteX187" fmla="*/ 7343774 w 9551192"/>
              <a:gd name="connsiteY187" fmla="*/ 1373982 h 4024313"/>
              <a:gd name="connsiteX188" fmla="*/ 7384255 w 9551192"/>
              <a:gd name="connsiteY188" fmla="*/ 1409700 h 4024313"/>
              <a:gd name="connsiteX189" fmla="*/ 7410449 w 9551192"/>
              <a:gd name="connsiteY189" fmla="*/ 1409700 h 4024313"/>
              <a:gd name="connsiteX190" fmla="*/ 7410449 w 9551192"/>
              <a:gd name="connsiteY190" fmla="*/ 1340644 h 4024313"/>
              <a:gd name="connsiteX191" fmla="*/ 7381874 w 9551192"/>
              <a:gd name="connsiteY191" fmla="*/ 1316832 h 4024313"/>
              <a:gd name="connsiteX192" fmla="*/ 7389017 w 9551192"/>
              <a:gd name="connsiteY192" fmla="*/ 1238250 h 4024313"/>
              <a:gd name="connsiteX193" fmla="*/ 7434261 w 9551192"/>
              <a:gd name="connsiteY193" fmla="*/ 1176338 h 4024313"/>
              <a:gd name="connsiteX194" fmla="*/ 7429499 w 9551192"/>
              <a:gd name="connsiteY194" fmla="*/ 1107282 h 4024313"/>
              <a:gd name="connsiteX195" fmla="*/ 7477124 w 9551192"/>
              <a:gd name="connsiteY195" fmla="*/ 1021557 h 4024313"/>
              <a:gd name="connsiteX196" fmla="*/ 7596186 w 9551192"/>
              <a:gd name="connsiteY196" fmla="*/ 1066800 h 4024313"/>
              <a:gd name="connsiteX197" fmla="*/ 7596186 w 9551192"/>
              <a:gd name="connsiteY197" fmla="*/ 1042988 h 4024313"/>
              <a:gd name="connsiteX198" fmla="*/ 7710486 w 9551192"/>
              <a:gd name="connsiteY198" fmla="*/ 1035844 h 4024313"/>
              <a:gd name="connsiteX199" fmla="*/ 7743824 w 9551192"/>
              <a:gd name="connsiteY199" fmla="*/ 1062038 h 4024313"/>
              <a:gd name="connsiteX200" fmla="*/ 7786686 w 9551192"/>
              <a:gd name="connsiteY200" fmla="*/ 1062038 h 4024313"/>
              <a:gd name="connsiteX201" fmla="*/ 7820024 w 9551192"/>
              <a:gd name="connsiteY201" fmla="*/ 1092994 h 4024313"/>
              <a:gd name="connsiteX202" fmla="*/ 7872411 w 9551192"/>
              <a:gd name="connsiteY202" fmla="*/ 1069182 h 4024313"/>
              <a:gd name="connsiteX203" fmla="*/ 7981949 w 9551192"/>
              <a:gd name="connsiteY203" fmla="*/ 1035844 h 4024313"/>
              <a:gd name="connsiteX204" fmla="*/ 8017667 w 9551192"/>
              <a:gd name="connsiteY204" fmla="*/ 1052513 h 4024313"/>
              <a:gd name="connsiteX205" fmla="*/ 8051005 w 9551192"/>
              <a:gd name="connsiteY205" fmla="*/ 1023938 h 4024313"/>
              <a:gd name="connsiteX206" fmla="*/ 8072436 w 9551192"/>
              <a:gd name="connsiteY206" fmla="*/ 1083469 h 4024313"/>
              <a:gd name="connsiteX207" fmla="*/ 8117680 w 9551192"/>
              <a:gd name="connsiteY207" fmla="*/ 1042988 h 4024313"/>
              <a:gd name="connsiteX208" fmla="*/ 8086724 w 9551192"/>
              <a:gd name="connsiteY208" fmla="*/ 969169 h 4024313"/>
              <a:gd name="connsiteX209" fmla="*/ 8122442 w 9551192"/>
              <a:gd name="connsiteY209" fmla="*/ 935832 h 4024313"/>
              <a:gd name="connsiteX210" fmla="*/ 8122442 w 9551192"/>
              <a:gd name="connsiteY210" fmla="*/ 919163 h 4024313"/>
              <a:gd name="connsiteX211" fmla="*/ 8158161 w 9551192"/>
              <a:gd name="connsiteY211" fmla="*/ 883444 h 4024313"/>
              <a:gd name="connsiteX212" fmla="*/ 8160542 w 9551192"/>
              <a:gd name="connsiteY212" fmla="*/ 847725 h 4024313"/>
              <a:gd name="connsiteX213" fmla="*/ 8072436 w 9551192"/>
              <a:gd name="connsiteY213" fmla="*/ 823913 h 4024313"/>
              <a:gd name="connsiteX214" fmla="*/ 8074817 w 9551192"/>
              <a:gd name="connsiteY214" fmla="*/ 862013 h 4024313"/>
              <a:gd name="connsiteX215" fmla="*/ 8039099 w 9551192"/>
              <a:gd name="connsiteY215" fmla="*/ 859632 h 4024313"/>
              <a:gd name="connsiteX216" fmla="*/ 8022430 w 9551192"/>
              <a:gd name="connsiteY216" fmla="*/ 781050 h 4024313"/>
              <a:gd name="connsiteX217" fmla="*/ 7941467 w 9551192"/>
              <a:gd name="connsiteY217" fmla="*/ 676275 h 4024313"/>
              <a:gd name="connsiteX218" fmla="*/ 7905749 w 9551192"/>
              <a:gd name="connsiteY218" fmla="*/ 671513 h 4024313"/>
              <a:gd name="connsiteX219" fmla="*/ 7784305 w 9551192"/>
              <a:gd name="connsiteY219" fmla="*/ 488157 h 4024313"/>
              <a:gd name="connsiteX220" fmla="*/ 7443786 w 9551192"/>
              <a:gd name="connsiteY220" fmla="*/ 314325 h 4024313"/>
              <a:gd name="connsiteX221" fmla="*/ 7005636 w 9551192"/>
              <a:gd name="connsiteY221" fmla="*/ 238126 h 4024313"/>
              <a:gd name="connsiteX222" fmla="*/ 6967536 w 9551192"/>
              <a:gd name="connsiteY222" fmla="*/ 214313 h 4024313"/>
              <a:gd name="connsiteX223" fmla="*/ 6960392 w 9551192"/>
              <a:gd name="connsiteY223" fmla="*/ 185739 h 4024313"/>
              <a:gd name="connsiteX224" fmla="*/ 6919911 w 9551192"/>
              <a:gd name="connsiteY224" fmla="*/ 169070 h 4024313"/>
              <a:gd name="connsiteX225" fmla="*/ 6898480 w 9551192"/>
              <a:gd name="connsiteY225" fmla="*/ 178594 h 4024313"/>
              <a:gd name="connsiteX226" fmla="*/ 6948486 w 9551192"/>
              <a:gd name="connsiteY226" fmla="*/ 250032 h 4024313"/>
              <a:gd name="connsiteX227" fmla="*/ 6612730 w 9551192"/>
              <a:gd name="connsiteY227" fmla="*/ 383382 h 4024313"/>
              <a:gd name="connsiteX228" fmla="*/ 6424611 w 9551192"/>
              <a:gd name="connsiteY228" fmla="*/ 381001 h 4024313"/>
              <a:gd name="connsiteX229" fmla="*/ 6241255 w 9551192"/>
              <a:gd name="connsiteY229" fmla="*/ 416719 h 4024313"/>
              <a:gd name="connsiteX230" fmla="*/ 6224586 w 9551192"/>
              <a:gd name="connsiteY230" fmla="*/ 445294 h 4024313"/>
              <a:gd name="connsiteX231" fmla="*/ 6143624 w 9551192"/>
              <a:gd name="connsiteY231" fmla="*/ 473870 h 4024313"/>
              <a:gd name="connsiteX232" fmla="*/ 6088855 w 9551192"/>
              <a:gd name="connsiteY232" fmla="*/ 692944 h 4024313"/>
              <a:gd name="connsiteX233" fmla="*/ 6050755 w 9551192"/>
              <a:gd name="connsiteY233" fmla="*/ 766763 h 4024313"/>
              <a:gd name="connsiteX234" fmla="*/ 5938836 w 9551192"/>
              <a:gd name="connsiteY234" fmla="*/ 854869 h 4024313"/>
              <a:gd name="connsiteX235" fmla="*/ 5960267 w 9551192"/>
              <a:gd name="connsiteY235" fmla="*/ 885825 h 4024313"/>
              <a:gd name="connsiteX236" fmla="*/ 5962649 w 9551192"/>
              <a:gd name="connsiteY236" fmla="*/ 902494 h 4024313"/>
              <a:gd name="connsiteX237" fmla="*/ 5929311 w 9551192"/>
              <a:gd name="connsiteY237" fmla="*/ 921544 h 4024313"/>
              <a:gd name="connsiteX238" fmla="*/ 5869780 w 9551192"/>
              <a:gd name="connsiteY238" fmla="*/ 892969 h 4024313"/>
              <a:gd name="connsiteX239" fmla="*/ 5857874 w 9551192"/>
              <a:gd name="connsiteY239" fmla="*/ 912019 h 4024313"/>
              <a:gd name="connsiteX240" fmla="*/ 5876924 w 9551192"/>
              <a:gd name="connsiteY240" fmla="*/ 954882 h 4024313"/>
              <a:gd name="connsiteX241" fmla="*/ 5869780 w 9551192"/>
              <a:gd name="connsiteY241" fmla="*/ 964407 h 4024313"/>
              <a:gd name="connsiteX242" fmla="*/ 5829299 w 9551192"/>
              <a:gd name="connsiteY242" fmla="*/ 945357 h 4024313"/>
              <a:gd name="connsiteX243" fmla="*/ 5829299 w 9551192"/>
              <a:gd name="connsiteY243" fmla="*/ 981075 h 4024313"/>
              <a:gd name="connsiteX244" fmla="*/ 5805486 w 9551192"/>
              <a:gd name="connsiteY244" fmla="*/ 957263 h 4024313"/>
              <a:gd name="connsiteX245" fmla="*/ 5778425 w 9551192"/>
              <a:gd name="connsiteY245" fmla="*/ 982294 h 4024313"/>
              <a:gd name="connsiteX246" fmla="*/ 5791199 w 9551192"/>
              <a:gd name="connsiteY246" fmla="*/ 981075 h 4024313"/>
              <a:gd name="connsiteX247" fmla="*/ 5819774 w 9551192"/>
              <a:gd name="connsiteY247" fmla="*/ 1026319 h 4024313"/>
              <a:gd name="connsiteX248" fmla="*/ 5817392 w 9551192"/>
              <a:gd name="connsiteY248" fmla="*/ 1050132 h 4024313"/>
              <a:gd name="connsiteX249" fmla="*/ 5774530 w 9551192"/>
              <a:gd name="connsiteY249" fmla="*/ 1059657 h 4024313"/>
              <a:gd name="connsiteX250" fmla="*/ 5800724 w 9551192"/>
              <a:gd name="connsiteY250" fmla="*/ 1092994 h 4024313"/>
              <a:gd name="connsiteX251" fmla="*/ 5803105 w 9551192"/>
              <a:gd name="connsiteY251" fmla="*/ 1147763 h 4024313"/>
              <a:gd name="connsiteX252" fmla="*/ 5803105 w 9551192"/>
              <a:gd name="connsiteY252" fmla="*/ 1216819 h 4024313"/>
              <a:gd name="connsiteX253" fmla="*/ 5824536 w 9551192"/>
              <a:gd name="connsiteY253" fmla="*/ 1257300 h 4024313"/>
              <a:gd name="connsiteX254" fmla="*/ 5831680 w 9551192"/>
              <a:gd name="connsiteY254" fmla="*/ 1283494 h 4024313"/>
              <a:gd name="connsiteX255" fmla="*/ 5876924 w 9551192"/>
              <a:gd name="connsiteY255" fmla="*/ 1278732 h 4024313"/>
              <a:gd name="connsiteX256" fmla="*/ 5876924 w 9551192"/>
              <a:gd name="connsiteY256" fmla="*/ 1219200 h 4024313"/>
              <a:gd name="connsiteX257" fmla="*/ 5850730 w 9551192"/>
              <a:gd name="connsiteY257" fmla="*/ 1183482 h 4024313"/>
              <a:gd name="connsiteX258" fmla="*/ 5865017 w 9551192"/>
              <a:gd name="connsiteY258" fmla="*/ 1166813 h 4024313"/>
              <a:gd name="connsiteX259" fmla="*/ 5855492 w 9551192"/>
              <a:gd name="connsiteY259" fmla="*/ 1116807 h 4024313"/>
              <a:gd name="connsiteX260" fmla="*/ 5860255 w 9551192"/>
              <a:gd name="connsiteY260" fmla="*/ 1083469 h 4024313"/>
              <a:gd name="connsiteX261" fmla="*/ 5960267 w 9551192"/>
              <a:gd name="connsiteY261" fmla="*/ 1088232 h 4024313"/>
              <a:gd name="connsiteX262" fmla="*/ 6005511 w 9551192"/>
              <a:gd name="connsiteY262" fmla="*/ 1143000 h 4024313"/>
              <a:gd name="connsiteX263" fmla="*/ 5972174 w 9551192"/>
              <a:gd name="connsiteY263" fmla="*/ 1262063 h 4024313"/>
              <a:gd name="connsiteX264" fmla="*/ 5872161 w 9551192"/>
              <a:gd name="connsiteY264" fmla="*/ 1364457 h 4024313"/>
              <a:gd name="connsiteX265" fmla="*/ 5638799 w 9551192"/>
              <a:gd name="connsiteY265" fmla="*/ 1493044 h 4024313"/>
              <a:gd name="connsiteX266" fmla="*/ 5300661 w 9551192"/>
              <a:gd name="connsiteY266" fmla="*/ 1593057 h 4024313"/>
              <a:gd name="connsiteX267" fmla="*/ 5274467 w 9551192"/>
              <a:gd name="connsiteY267" fmla="*/ 1662113 h 4024313"/>
              <a:gd name="connsiteX268" fmla="*/ 5107780 w 9551192"/>
              <a:gd name="connsiteY268" fmla="*/ 1719263 h 4024313"/>
              <a:gd name="connsiteX269" fmla="*/ 4998242 w 9551192"/>
              <a:gd name="connsiteY269" fmla="*/ 1790700 h 4024313"/>
              <a:gd name="connsiteX270" fmla="*/ 4969667 w 9551192"/>
              <a:gd name="connsiteY270" fmla="*/ 1907382 h 4024313"/>
              <a:gd name="connsiteX271" fmla="*/ 4905374 w 9551192"/>
              <a:gd name="connsiteY271" fmla="*/ 1983582 h 4024313"/>
              <a:gd name="connsiteX272" fmla="*/ 4905374 w 9551192"/>
              <a:gd name="connsiteY272" fmla="*/ 2052638 h 4024313"/>
              <a:gd name="connsiteX273" fmla="*/ 4831555 w 9551192"/>
              <a:gd name="connsiteY273" fmla="*/ 2088357 h 4024313"/>
              <a:gd name="connsiteX274" fmla="*/ 4831555 w 9551192"/>
              <a:gd name="connsiteY274" fmla="*/ 2190750 h 4024313"/>
              <a:gd name="connsiteX275" fmla="*/ 4819649 w 9551192"/>
              <a:gd name="connsiteY275" fmla="*/ 2233613 h 4024313"/>
              <a:gd name="connsiteX276" fmla="*/ 4905374 w 9551192"/>
              <a:gd name="connsiteY276" fmla="*/ 2300288 h 4024313"/>
              <a:gd name="connsiteX277" fmla="*/ 4893467 w 9551192"/>
              <a:gd name="connsiteY277" fmla="*/ 2397919 h 4024313"/>
              <a:gd name="connsiteX278" fmla="*/ 4884980 w 9551192"/>
              <a:gd name="connsiteY278" fmla="*/ 2404304 h 4024313"/>
              <a:gd name="connsiteX279" fmla="*/ 4705349 w 9551192"/>
              <a:gd name="connsiteY279" fmla="*/ 2712244 h 4024313"/>
              <a:gd name="connsiteX280" fmla="*/ 4679155 w 9551192"/>
              <a:gd name="connsiteY280" fmla="*/ 2726532 h 4024313"/>
              <a:gd name="connsiteX281" fmla="*/ 4629149 w 9551192"/>
              <a:gd name="connsiteY281" fmla="*/ 2705100 h 4024313"/>
              <a:gd name="connsiteX282" fmla="*/ 4610099 w 9551192"/>
              <a:gd name="connsiteY282" fmla="*/ 2733675 h 4024313"/>
              <a:gd name="connsiteX283" fmla="*/ 4641055 w 9551192"/>
              <a:gd name="connsiteY283" fmla="*/ 2757488 h 4024313"/>
              <a:gd name="connsiteX284" fmla="*/ 4681536 w 9551192"/>
              <a:gd name="connsiteY284" fmla="*/ 2757488 h 4024313"/>
              <a:gd name="connsiteX285" fmla="*/ 4686299 w 9551192"/>
              <a:gd name="connsiteY285" fmla="*/ 2778919 h 4024313"/>
              <a:gd name="connsiteX286" fmla="*/ 4652961 w 9551192"/>
              <a:gd name="connsiteY286" fmla="*/ 2805113 h 4024313"/>
              <a:gd name="connsiteX287" fmla="*/ 4624386 w 9551192"/>
              <a:gd name="connsiteY287" fmla="*/ 2850357 h 4024313"/>
              <a:gd name="connsiteX288" fmla="*/ 4491036 w 9551192"/>
              <a:gd name="connsiteY288" fmla="*/ 2907507 h 4024313"/>
              <a:gd name="connsiteX289" fmla="*/ 4231480 w 9551192"/>
              <a:gd name="connsiteY289" fmla="*/ 3121819 h 4024313"/>
              <a:gd name="connsiteX290" fmla="*/ 4195761 w 9551192"/>
              <a:gd name="connsiteY290" fmla="*/ 3240882 h 4024313"/>
              <a:gd name="connsiteX291" fmla="*/ 4140992 w 9551192"/>
              <a:gd name="connsiteY291" fmla="*/ 3374232 h 4024313"/>
              <a:gd name="connsiteX292" fmla="*/ 4074317 w 9551192"/>
              <a:gd name="connsiteY292" fmla="*/ 3524250 h 4024313"/>
              <a:gd name="connsiteX293" fmla="*/ 4071936 w 9551192"/>
              <a:gd name="connsiteY293" fmla="*/ 3717132 h 4024313"/>
              <a:gd name="connsiteX294" fmla="*/ 4148136 w 9551192"/>
              <a:gd name="connsiteY294" fmla="*/ 3838575 h 4024313"/>
              <a:gd name="connsiteX295" fmla="*/ 4169567 w 9551192"/>
              <a:gd name="connsiteY295" fmla="*/ 3840957 h 4024313"/>
              <a:gd name="connsiteX296" fmla="*/ 4186236 w 9551192"/>
              <a:gd name="connsiteY296" fmla="*/ 3867150 h 4024313"/>
              <a:gd name="connsiteX297" fmla="*/ 4288630 w 9551192"/>
              <a:gd name="connsiteY297" fmla="*/ 3926682 h 4024313"/>
              <a:gd name="connsiteX298" fmla="*/ 4319586 w 9551192"/>
              <a:gd name="connsiteY298" fmla="*/ 3971925 h 4024313"/>
              <a:gd name="connsiteX299" fmla="*/ 4262436 w 9551192"/>
              <a:gd name="connsiteY299" fmla="*/ 4024313 h 4024313"/>
              <a:gd name="connsiteX300" fmla="*/ 4114799 w 9551192"/>
              <a:gd name="connsiteY300" fmla="*/ 3981450 h 4024313"/>
              <a:gd name="connsiteX301" fmla="*/ 4060030 w 9551192"/>
              <a:gd name="connsiteY301" fmla="*/ 3988594 h 4024313"/>
              <a:gd name="connsiteX302" fmla="*/ 4010024 w 9551192"/>
              <a:gd name="connsiteY302" fmla="*/ 3945732 h 4024313"/>
              <a:gd name="connsiteX303" fmla="*/ 3910012 w 9551192"/>
              <a:gd name="connsiteY303" fmla="*/ 3914775 h 4024313"/>
              <a:gd name="connsiteX304" fmla="*/ 3745706 w 9551192"/>
              <a:gd name="connsiteY304" fmla="*/ 3829050 h 4024313"/>
              <a:gd name="connsiteX305" fmla="*/ 3336131 w 9551192"/>
              <a:gd name="connsiteY305" fmla="*/ 3662363 h 4024313"/>
              <a:gd name="connsiteX306" fmla="*/ 2901182 w 9551192"/>
              <a:gd name="connsiteY306" fmla="*/ 3554167 h 4024313"/>
              <a:gd name="connsiteX307" fmla="*/ 2793206 w 9551192"/>
              <a:gd name="connsiteY307" fmla="*/ 3538538 h 4024313"/>
              <a:gd name="connsiteX308" fmla="*/ 2578893 w 9551192"/>
              <a:gd name="connsiteY308" fmla="*/ 3512344 h 4024313"/>
              <a:gd name="connsiteX309" fmla="*/ 2419350 w 9551192"/>
              <a:gd name="connsiteY309" fmla="*/ 3533775 h 4024313"/>
              <a:gd name="connsiteX310" fmla="*/ 2386012 w 9551192"/>
              <a:gd name="connsiteY310" fmla="*/ 3500438 h 4024313"/>
              <a:gd name="connsiteX311" fmla="*/ 2357437 w 9551192"/>
              <a:gd name="connsiteY311" fmla="*/ 3500438 h 4024313"/>
              <a:gd name="connsiteX312" fmla="*/ 2371725 w 9551192"/>
              <a:gd name="connsiteY312" fmla="*/ 3545682 h 4024313"/>
              <a:gd name="connsiteX313" fmla="*/ 2221706 w 9551192"/>
              <a:gd name="connsiteY313" fmla="*/ 3562350 h 4024313"/>
              <a:gd name="connsiteX314" fmla="*/ 1838325 w 9551192"/>
              <a:gd name="connsiteY314" fmla="*/ 3669507 h 4024313"/>
              <a:gd name="connsiteX315" fmla="*/ 1733550 w 9551192"/>
              <a:gd name="connsiteY315" fmla="*/ 3652838 h 4024313"/>
              <a:gd name="connsiteX316" fmla="*/ 1666875 w 9551192"/>
              <a:gd name="connsiteY316" fmla="*/ 3657600 h 4024313"/>
              <a:gd name="connsiteX317" fmla="*/ 1419225 w 9551192"/>
              <a:gd name="connsiteY317" fmla="*/ 3564732 h 4024313"/>
              <a:gd name="connsiteX318" fmla="*/ 942975 w 9551192"/>
              <a:gd name="connsiteY318" fmla="*/ 3467100 h 4024313"/>
              <a:gd name="connsiteX319" fmla="*/ 664368 w 9551192"/>
              <a:gd name="connsiteY319" fmla="*/ 3455194 h 4024313"/>
              <a:gd name="connsiteX320" fmla="*/ 650081 w 9551192"/>
              <a:gd name="connsiteY320" fmla="*/ 3431382 h 4024313"/>
              <a:gd name="connsiteX321" fmla="*/ 714375 w 9551192"/>
              <a:gd name="connsiteY321" fmla="*/ 3417094 h 4024313"/>
              <a:gd name="connsiteX322" fmla="*/ 735806 w 9551192"/>
              <a:gd name="connsiteY322" fmla="*/ 3340894 h 4024313"/>
              <a:gd name="connsiteX323" fmla="*/ 800100 w 9551192"/>
              <a:gd name="connsiteY323" fmla="*/ 3319463 h 4024313"/>
              <a:gd name="connsiteX324" fmla="*/ 742950 w 9551192"/>
              <a:gd name="connsiteY324" fmla="*/ 3264694 h 4024313"/>
              <a:gd name="connsiteX325" fmla="*/ 747712 w 9551192"/>
              <a:gd name="connsiteY325" fmla="*/ 3226594 h 4024313"/>
              <a:gd name="connsiteX326" fmla="*/ 773906 w 9551192"/>
              <a:gd name="connsiteY326" fmla="*/ 3198019 h 4024313"/>
              <a:gd name="connsiteX327" fmla="*/ 819150 w 9551192"/>
              <a:gd name="connsiteY327" fmla="*/ 3100388 h 4024313"/>
              <a:gd name="connsiteX328" fmla="*/ 902493 w 9551192"/>
              <a:gd name="connsiteY328" fmla="*/ 3067050 h 4024313"/>
              <a:gd name="connsiteX329" fmla="*/ 900112 w 9551192"/>
              <a:gd name="connsiteY329" fmla="*/ 3040857 h 4024313"/>
              <a:gd name="connsiteX330" fmla="*/ 866775 w 9551192"/>
              <a:gd name="connsiteY330" fmla="*/ 3014663 h 4024313"/>
              <a:gd name="connsiteX331" fmla="*/ 866775 w 9551192"/>
              <a:gd name="connsiteY331" fmla="*/ 2983707 h 4024313"/>
              <a:gd name="connsiteX332" fmla="*/ 959643 w 9551192"/>
              <a:gd name="connsiteY332" fmla="*/ 2897982 h 4024313"/>
              <a:gd name="connsiteX333" fmla="*/ 959643 w 9551192"/>
              <a:gd name="connsiteY333" fmla="*/ 2869407 h 4024313"/>
              <a:gd name="connsiteX334" fmla="*/ 828675 w 9551192"/>
              <a:gd name="connsiteY334" fmla="*/ 2928938 h 4024313"/>
              <a:gd name="connsiteX335" fmla="*/ 795337 w 9551192"/>
              <a:gd name="connsiteY335" fmla="*/ 3050382 h 4024313"/>
              <a:gd name="connsiteX336" fmla="*/ 776287 w 9551192"/>
              <a:gd name="connsiteY336" fmla="*/ 3057525 h 4024313"/>
              <a:gd name="connsiteX337" fmla="*/ 731043 w 9551192"/>
              <a:gd name="connsiteY337" fmla="*/ 3026569 h 4024313"/>
              <a:gd name="connsiteX338" fmla="*/ 700087 w 9551192"/>
              <a:gd name="connsiteY338" fmla="*/ 3117057 h 4024313"/>
              <a:gd name="connsiteX339" fmla="*/ 709612 w 9551192"/>
              <a:gd name="connsiteY339" fmla="*/ 3148013 h 4024313"/>
              <a:gd name="connsiteX340" fmla="*/ 683418 w 9551192"/>
              <a:gd name="connsiteY340" fmla="*/ 3209925 h 4024313"/>
              <a:gd name="connsiteX341" fmla="*/ 666750 w 9551192"/>
              <a:gd name="connsiteY341" fmla="*/ 3209925 h 4024313"/>
              <a:gd name="connsiteX342" fmla="*/ 647700 w 9551192"/>
              <a:gd name="connsiteY342" fmla="*/ 3150394 h 4024313"/>
              <a:gd name="connsiteX343" fmla="*/ 626268 w 9551192"/>
              <a:gd name="connsiteY343" fmla="*/ 3155157 h 4024313"/>
              <a:gd name="connsiteX344" fmla="*/ 602456 w 9551192"/>
              <a:gd name="connsiteY344" fmla="*/ 3219450 h 4024313"/>
              <a:gd name="connsiteX345" fmla="*/ 583406 w 9551192"/>
              <a:gd name="connsiteY345" fmla="*/ 3202782 h 4024313"/>
              <a:gd name="connsiteX346" fmla="*/ 650081 w 9551192"/>
              <a:gd name="connsiteY346" fmla="*/ 2936082 h 4024313"/>
              <a:gd name="connsiteX347" fmla="*/ 695325 w 9551192"/>
              <a:gd name="connsiteY347" fmla="*/ 2895600 h 4024313"/>
              <a:gd name="connsiteX348" fmla="*/ 723900 w 9551192"/>
              <a:gd name="connsiteY348" fmla="*/ 2843213 h 4024313"/>
              <a:gd name="connsiteX349" fmla="*/ 745331 w 9551192"/>
              <a:gd name="connsiteY349" fmla="*/ 2828925 h 4024313"/>
              <a:gd name="connsiteX350" fmla="*/ 800100 w 9551192"/>
              <a:gd name="connsiteY350" fmla="*/ 2847975 h 4024313"/>
              <a:gd name="connsiteX351" fmla="*/ 807243 w 9551192"/>
              <a:gd name="connsiteY351" fmla="*/ 2843213 h 4024313"/>
              <a:gd name="connsiteX352" fmla="*/ 823912 w 9551192"/>
              <a:gd name="connsiteY352" fmla="*/ 2814638 h 4024313"/>
              <a:gd name="connsiteX353" fmla="*/ 766762 w 9551192"/>
              <a:gd name="connsiteY353" fmla="*/ 2807494 h 4024313"/>
              <a:gd name="connsiteX354" fmla="*/ 766762 w 9551192"/>
              <a:gd name="connsiteY354" fmla="*/ 2781300 h 4024313"/>
              <a:gd name="connsiteX355" fmla="*/ 745331 w 9551192"/>
              <a:gd name="connsiteY355" fmla="*/ 2736057 h 4024313"/>
              <a:gd name="connsiteX356" fmla="*/ 702468 w 9551192"/>
              <a:gd name="connsiteY356" fmla="*/ 2724150 h 4024313"/>
              <a:gd name="connsiteX357" fmla="*/ 707231 w 9551192"/>
              <a:gd name="connsiteY357" fmla="*/ 2705100 h 4024313"/>
              <a:gd name="connsiteX358" fmla="*/ 645318 w 9551192"/>
              <a:gd name="connsiteY358" fmla="*/ 2676525 h 4024313"/>
              <a:gd name="connsiteX359" fmla="*/ 600075 w 9551192"/>
              <a:gd name="connsiteY359" fmla="*/ 2707482 h 4024313"/>
              <a:gd name="connsiteX360" fmla="*/ 569118 w 9551192"/>
              <a:gd name="connsiteY360" fmla="*/ 2688432 h 4024313"/>
              <a:gd name="connsiteX361" fmla="*/ 492918 w 9551192"/>
              <a:gd name="connsiteY361" fmla="*/ 2731294 h 4024313"/>
              <a:gd name="connsiteX362" fmla="*/ 485775 w 9551192"/>
              <a:gd name="connsiteY362" fmla="*/ 2819400 h 4024313"/>
              <a:gd name="connsiteX363" fmla="*/ 433387 w 9551192"/>
              <a:gd name="connsiteY363" fmla="*/ 2864644 h 4024313"/>
              <a:gd name="connsiteX364" fmla="*/ 400050 w 9551192"/>
              <a:gd name="connsiteY364" fmla="*/ 2826544 h 4024313"/>
              <a:gd name="connsiteX365" fmla="*/ 340518 w 9551192"/>
              <a:gd name="connsiteY365" fmla="*/ 2805113 h 4024313"/>
              <a:gd name="connsiteX366" fmla="*/ 278606 w 9551192"/>
              <a:gd name="connsiteY366" fmla="*/ 2824163 h 4024313"/>
              <a:gd name="connsiteX367" fmla="*/ 252412 w 9551192"/>
              <a:gd name="connsiteY367" fmla="*/ 2847975 h 4024313"/>
              <a:gd name="connsiteX368" fmla="*/ 233362 w 9551192"/>
              <a:gd name="connsiteY368" fmla="*/ 2838450 h 4024313"/>
              <a:gd name="connsiteX369" fmla="*/ 161925 w 9551192"/>
              <a:gd name="connsiteY369" fmla="*/ 2890838 h 4024313"/>
              <a:gd name="connsiteX370" fmla="*/ 166687 w 9551192"/>
              <a:gd name="connsiteY370" fmla="*/ 2917032 h 4024313"/>
              <a:gd name="connsiteX371" fmla="*/ 207168 w 9551192"/>
              <a:gd name="connsiteY371" fmla="*/ 2907507 h 4024313"/>
              <a:gd name="connsiteX372" fmla="*/ 226218 w 9551192"/>
              <a:gd name="connsiteY372" fmla="*/ 2921794 h 4024313"/>
              <a:gd name="connsiteX373" fmla="*/ 290512 w 9551192"/>
              <a:gd name="connsiteY373" fmla="*/ 2886075 h 4024313"/>
              <a:gd name="connsiteX374" fmla="*/ 314325 w 9551192"/>
              <a:gd name="connsiteY374" fmla="*/ 2897982 h 4024313"/>
              <a:gd name="connsiteX375" fmla="*/ 266700 w 9551192"/>
              <a:gd name="connsiteY375" fmla="*/ 2943225 h 4024313"/>
              <a:gd name="connsiteX376" fmla="*/ 311943 w 9551192"/>
              <a:gd name="connsiteY376" fmla="*/ 2974182 h 4024313"/>
              <a:gd name="connsiteX377" fmla="*/ 330993 w 9551192"/>
              <a:gd name="connsiteY377" fmla="*/ 3040857 h 4024313"/>
              <a:gd name="connsiteX378" fmla="*/ 264318 w 9551192"/>
              <a:gd name="connsiteY378" fmla="*/ 3081338 h 4024313"/>
              <a:gd name="connsiteX379" fmla="*/ 273843 w 9551192"/>
              <a:gd name="connsiteY379" fmla="*/ 3121819 h 4024313"/>
              <a:gd name="connsiteX380" fmla="*/ 338137 w 9551192"/>
              <a:gd name="connsiteY380" fmla="*/ 3150394 h 4024313"/>
              <a:gd name="connsiteX381" fmla="*/ 364331 w 9551192"/>
              <a:gd name="connsiteY381" fmla="*/ 3140869 h 4024313"/>
              <a:gd name="connsiteX382" fmla="*/ 402431 w 9551192"/>
              <a:gd name="connsiteY382" fmla="*/ 3159919 h 4024313"/>
              <a:gd name="connsiteX383" fmla="*/ 402431 w 9551192"/>
              <a:gd name="connsiteY383" fmla="*/ 3183732 h 4024313"/>
              <a:gd name="connsiteX384" fmla="*/ 423862 w 9551192"/>
              <a:gd name="connsiteY384" fmla="*/ 3219450 h 4024313"/>
              <a:gd name="connsiteX385" fmla="*/ 461962 w 9551192"/>
              <a:gd name="connsiteY385" fmla="*/ 3219450 h 4024313"/>
              <a:gd name="connsiteX386" fmla="*/ 497681 w 9551192"/>
              <a:gd name="connsiteY386" fmla="*/ 3302794 h 4024313"/>
              <a:gd name="connsiteX387" fmla="*/ 531018 w 9551192"/>
              <a:gd name="connsiteY387" fmla="*/ 3312319 h 4024313"/>
              <a:gd name="connsiteX388" fmla="*/ 540543 w 9551192"/>
              <a:gd name="connsiteY388" fmla="*/ 3378994 h 4024313"/>
              <a:gd name="connsiteX389" fmla="*/ 616743 w 9551192"/>
              <a:gd name="connsiteY389" fmla="*/ 3419475 h 4024313"/>
              <a:gd name="connsiteX390" fmla="*/ 526256 w 9551192"/>
              <a:gd name="connsiteY390" fmla="*/ 3424238 h 4024313"/>
              <a:gd name="connsiteX391" fmla="*/ 316706 w 9551192"/>
              <a:gd name="connsiteY391" fmla="*/ 3431382 h 4024313"/>
              <a:gd name="connsiteX392" fmla="*/ 0 w 9551192"/>
              <a:gd name="connsiteY392" fmla="*/ 3490913 h 4024313"/>
              <a:gd name="connsiteX393" fmla="*/ 678656 w 9551192"/>
              <a:gd name="connsiteY393" fmla="*/ 2305050 h 4024313"/>
              <a:gd name="connsiteX394" fmla="*/ 4616739 w 9551192"/>
              <a:gd name="connsiteY394" fmla="*/ 2474930 h 4024313"/>
              <a:gd name="connsiteX395" fmla="*/ 4481511 w 9551192"/>
              <a:gd name="connsiteY395" fmla="*/ 1912144 h 4024313"/>
              <a:gd name="connsiteX396" fmla="*/ 4643436 w 9551192"/>
              <a:gd name="connsiteY396" fmla="*/ 1090613 h 4024313"/>
              <a:gd name="connsiteX397" fmla="*/ 5712554 w 9551192"/>
              <a:gd name="connsiteY397" fmla="*/ 988581 h 4024313"/>
              <a:gd name="connsiteX398" fmla="*/ 5738811 w 9551192"/>
              <a:gd name="connsiteY398" fmla="*/ 345282 h 4024313"/>
              <a:gd name="connsiteX399" fmla="*/ 6372224 w 9551192"/>
              <a:gd name="connsiteY399" fmla="*/ 0 h 4024313"/>
              <a:gd name="connsiteX0" fmla="*/ 6455568 w 9634536"/>
              <a:gd name="connsiteY0" fmla="*/ 0 h 4024313"/>
              <a:gd name="connsiteX1" fmla="*/ 7591424 w 9634536"/>
              <a:gd name="connsiteY1" fmla="*/ 109538 h 4024313"/>
              <a:gd name="connsiteX2" fmla="*/ 8502163 w 9634536"/>
              <a:gd name="connsiteY2" fmla="*/ 360414 h 4024313"/>
              <a:gd name="connsiteX3" fmla="*/ 9155905 w 9634536"/>
              <a:gd name="connsiteY3" fmla="*/ 126207 h 4024313"/>
              <a:gd name="connsiteX4" fmla="*/ 9422605 w 9634536"/>
              <a:gd name="connsiteY4" fmla="*/ 197644 h 4024313"/>
              <a:gd name="connsiteX5" fmla="*/ 9422605 w 9634536"/>
              <a:gd name="connsiteY5" fmla="*/ 280988 h 4024313"/>
              <a:gd name="connsiteX6" fmla="*/ 9341643 w 9634536"/>
              <a:gd name="connsiteY6" fmla="*/ 378619 h 4024313"/>
              <a:gd name="connsiteX7" fmla="*/ 9301161 w 9634536"/>
              <a:gd name="connsiteY7" fmla="*/ 392907 h 4024313"/>
              <a:gd name="connsiteX8" fmla="*/ 9263061 w 9634536"/>
              <a:gd name="connsiteY8" fmla="*/ 471488 h 4024313"/>
              <a:gd name="connsiteX9" fmla="*/ 9213055 w 9634536"/>
              <a:gd name="connsiteY9" fmla="*/ 514350 h 4024313"/>
              <a:gd name="connsiteX10" fmla="*/ 9213055 w 9634536"/>
              <a:gd name="connsiteY10" fmla="*/ 542926 h 4024313"/>
              <a:gd name="connsiteX11" fmla="*/ 9248774 w 9634536"/>
              <a:gd name="connsiteY11" fmla="*/ 569119 h 4024313"/>
              <a:gd name="connsiteX12" fmla="*/ 9248774 w 9634536"/>
              <a:gd name="connsiteY12" fmla="*/ 602458 h 4024313"/>
              <a:gd name="connsiteX13" fmla="*/ 9198768 w 9634536"/>
              <a:gd name="connsiteY13" fmla="*/ 633414 h 4024313"/>
              <a:gd name="connsiteX14" fmla="*/ 9232105 w 9634536"/>
              <a:gd name="connsiteY14" fmla="*/ 714375 h 4024313"/>
              <a:gd name="connsiteX15" fmla="*/ 9174955 w 9634536"/>
              <a:gd name="connsiteY15" fmla="*/ 812007 h 4024313"/>
              <a:gd name="connsiteX16" fmla="*/ 9191624 w 9634536"/>
              <a:gd name="connsiteY16" fmla="*/ 871538 h 4024313"/>
              <a:gd name="connsiteX17" fmla="*/ 9229724 w 9634536"/>
              <a:gd name="connsiteY17" fmla="*/ 864394 h 4024313"/>
              <a:gd name="connsiteX18" fmla="*/ 9263061 w 9634536"/>
              <a:gd name="connsiteY18" fmla="*/ 890588 h 4024313"/>
              <a:gd name="connsiteX19" fmla="*/ 9322593 w 9634536"/>
              <a:gd name="connsiteY19" fmla="*/ 859632 h 4024313"/>
              <a:gd name="connsiteX20" fmla="*/ 9355930 w 9634536"/>
              <a:gd name="connsiteY20" fmla="*/ 888207 h 4024313"/>
              <a:gd name="connsiteX21" fmla="*/ 9348786 w 9634536"/>
              <a:gd name="connsiteY21" fmla="*/ 964407 h 4024313"/>
              <a:gd name="connsiteX22" fmla="*/ 9353549 w 9634536"/>
              <a:gd name="connsiteY22" fmla="*/ 1038225 h 4024313"/>
              <a:gd name="connsiteX23" fmla="*/ 9344024 w 9634536"/>
              <a:gd name="connsiteY23" fmla="*/ 1073944 h 4024313"/>
              <a:gd name="connsiteX24" fmla="*/ 9348786 w 9634536"/>
              <a:gd name="connsiteY24" fmla="*/ 1131094 h 4024313"/>
              <a:gd name="connsiteX25" fmla="*/ 9296399 w 9634536"/>
              <a:gd name="connsiteY25" fmla="*/ 1138238 h 4024313"/>
              <a:gd name="connsiteX26" fmla="*/ 9263061 w 9634536"/>
              <a:gd name="connsiteY26" fmla="*/ 1163090 h 4024313"/>
              <a:gd name="connsiteX27" fmla="*/ 9263061 w 9634536"/>
              <a:gd name="connsiteY27" fmla="*/ 1193007 h 4024313"/>
              <a:gd name="connsiteX28" fmla="*/ 9322593 w 9634536"/>
              <a:gd name="connsiteY28" fmla="*/ 1300163 h 4024313"/>
              <a:gd name="connsiteX29" fmla="*/ 9334499 w 9634536"/>
              <a:gd name="connsiteY29" fmla="*/ 1369219 h 4024313"/>
              <a:gd name="connsiteX30" fmla="*/ 9382124 w 9634536"/>
              <a:gd name="connsiteY30" fmla="*/ 1404938 h 4024313"/>
              <a:gd name="connsiteX31" fmla="*/ 9436893 w 9634536"/>
              <a:gd name="connsiteY31" fmla="*/ 1378744 h 4024313"/>
              <a:gd name="connsiteX32" fmla="*/ 9498805 w 9634536"/>
              <a:gd name="connsiteY32" fmla="*/ 1402557 h 4024313"/>
              <a:gd name="connsiteX33" fmla="*/ 9529761 w 9634536"/>
              <a:gd name="connsiteY33" fmla="*/ 1450182 h 4024313"/>
              <a:gd name="connsiteX34" fmla="*/ 9532143 w 9634536"/>
              <a:gd name="connsiteY34" fmla="*/ 1488282 h 4024313"/>
              <a:gd name="connsiteX35" fmla="*/ 9546430 w 9634536"/>
              <a:gd name="connsiteY35" fmla="*/ 1535907 h 4024313"/>
              <a:gd name="connsiteX36" fmla="*/ 9601199 w 9634536"/>
              <a:gd name="connsiteY36" fmla="*/ 1512094 h 4024313"/>
              <a:gd name="connsiteX37" fmla="*/ 9627393 w 9634536"/>
              <a:gd name="connsiteY37" fmla="*/ 1514475 h 4024313"/>
              <a:gd name="connsiteX38" fmla="*/ 9615486 w 9634536"/>
              <a:gd name="connsiteY38" fmla="*/ 1616869 h 4024313"/>
              <a:gd name="connsiteX39" fmla="*/ 9632155 w 9634536"/>
              <a:gd name="connsiteY39" fmla="*/ 1631157 h 4024313"/>
              <a:gd name="connsiteX40" fmla="*/ 9634536 w 9634536"/>
              <a:gd name="connsiteY40" fmla="*/ 1662113 h 4024313"/>
              <a:gd name="connsiteX41" fmla="*/ 9579768 w 9634536"/>
              <a:gd name="connsiteY41" fmla="*/ 1757363 h 4024313"/>
              <a:gd name="connsiteX42" fmla="*/ 9582149 w 9634536"/>
              <a:gd name="connsiteY42" fmla="*/ 1838325 h 4024313"/>
              <a:gd name="connsiteX43" fmla="*/ 9548811 w 9634536"/>
              <a:gd name="connsiteY43" fmla="*/ 1878807 h 4024313"/>
              <a:gd name="connsiteX44" fmla="*/ 9551193 w 9634536"/>
              <a:gd name="connsiteY44" fmla="*/ 1931194 h 4024313"/>
              <a:gd name="connsiteX45" fmla="*/ 9575005 w 9634536"/>
              <a:gd name="connsiteY45" fmla="*/ 1933575 h 4024313"/>
              <a:gd name="connsiteX46" fmla="*/ 9586911 w 9634536"/>
              <a:gd name="connsiteY46" fmla="*/ 1950244 h 4024313"/>
              <a:gd name="connsiteX47" fmla="*/ 9529761 w 9634536"/>
              <a:gd name="connsiteY47" fmla="*/ 2052638 h 4024313"/>
              <a:gd name="connsiteX48" fmla="*/ 9391649 w 9634536"/>
              <a:gd name="connsiteY48" fmla="*/ 2100263 h 4024313"/>
              <a:gd name="connsiteX49" fmla="*/ 9353549 w 9634536"/>
              <a:gd name="connsiteY49" fmla="*/ 2121694 h 4024313"/>
              <a:gd name="connsiteX50" fmla="*/ 9339261 w 9634536"/>
              <a:gd name="connsiteY50" fmla="*/ 2202657 h 4024313"/>
              <a:gd name="connsiteX51" fmla="*/ 9320211 w 9634536"/>
              <a:gd name="connsiteY51" fmla="*/ 2207419 h 4024313"/>
              <a:gd name="connsiteX52" fmla="*/ 9284493 w 9634536"/>
              <a:gd name="connsiteY52" fmla="*/ 2181225 h 4024313"/>
              <a:gd name="connsiteX53" fmla="*/ 9267824 w 9634536"/>
              <a:gd name="connsiteY53" fmla="*/ 2190750 h 4024313"/>
              <a:gd name="connsiteX54" fmla="*/ 9229724 w 9634536"/>
              <a:gd name="connsiteY54" fmla="*/ 2293144 h 4024313"/>
              <a:gd name="connsiteX55" fmla="*/ 9229724 w 9634536"/>
              <a:gd name="connsiteY55" fmla="*/ 2336007 h 4024313"/>
              <a:gd name="connsiteX56" fmla="*/ 9205911 w 9634536"/>
              <a:gd name="connsiteY56" fmla="*/ 2376488 h 4024313"/>
              <a:gd name="connsiteX57" fmla="*/ 9232105 w 9634536"/>
              <a:gd name="connsiteY57" fmla="*/ 2414588 h 4024313"/>
              <a:gd name="connsiteX58" fmla="*/ 9224961 w 9634536"/>
              <a:gd name="connsiteY58" fmla="*/ 2466975 h 4024313"/>
              <a:gd name="connsiteX59" fmla="*/ 9194005 w 9634536"/>
              <a:gd name="connsiteY59" fmla="*/ 2493169 h 4024313"/>
              <a:gd name="connsiteX60" fmla="*/ 9165430 w 9634536"/>
              <a:gd name="connsiteY60" fmla="*/ 2576513 h 4024313"/>
              <a:gd name="connsiteX61" fmla="*/ 9142522 w 9634536"/>
              <a:gd name="connsiteY61" fmla="*/ 2592020 h 4024313"/>
              <a:gd name="connsiteX62" fmla="*/ 9120186 w 9634536"/>
              <a:gd name="connsiteY62" fmla="*/ 2695575 h 4024313"/>
              <a:gd name="connsiteX63" fmla="*/ 9008268 w 9634536"/>
              <a:gd name="connsiteY63" fmla="*/ 2774157 h 4024313"/>
              <a:gd name="connsiteX64" fmla="*/ 9065418 w 9634536"/>
              <a:gd name="connsiteY64" fmla="*/ 2800350 h 4024313"/>
              <a:gd name="connsiteX65" fmla="*/ 9065418 w 9634536"/>
              <a:gd name="connsiteY65" fmla="*/ 2819400 h 4024313"/>
              <a:gd name="connsiteX66" fmla="*/ 8996361 w 9634536"/>
              <a:gd name="connsiteY66" fmla="*/ 2838450 h 4024313"/>
              <a:gd name="connsiteX67" fmla="*/ 8982074 w 9634536"/>
              <a:gd name="connsiteY67" fmla="*/ 2821782 h 4024313"/>
              <a:gd name="connsiteX68" fmla="*/ 8965405 w 9634536"/>
              <a:gd name="connsiteY68" fmla="*/ 2828925 h 4024313"/>
              <a:gd name="connsiteX69" fmla="*/ 8917780 w 9634536"/>
              <a:gd name="connsiteY69" fmla="*/ 2847975 h 4024313"/>
              <a:gd name="connsiteX70" fmla="*/ 8889205 w 9634536"/>
              <a:gd name="connsiteY70" fmla="*/ 2909888 h 4024313"/>
              <a:gd name="connsiteX71" fmla="*/ 8832055 w 9634536"/>
              <a:gd name="connsiteY71" fmla="*/ 2921794 h 4024313"/>
              <a:gd name="connsiteX72" fmla="*/ 8774905 w 9634536"/>
              <a:gd name="connsiteY72" fmla="*/ 2988469 h 4024313"/>
              <a:gd name="connsiteX73" fmla="*/ 8782049 w 9634536"/>
              <a:gd name="connsiteY73" fmla="*/ 3048000 h 4024313"/>
              <a:gd name="connsiteX74" fmla="*/ 8755855 w 9634536"/>
              <a:gd name="connsiteY74" fmla="*/ 3086100 h 4024313"/>
              <a:gd name="connsiteX75" fmla="*/ 8736805 w 9634536"/>
              <a:gd name="connsiteY75" fmla="*/ 3105150 h 4024313"/>
              <a:gd name="connsiteX76" fmla="*/ 8734424 w 9634536"/>
              <a:gd name="connsiteY76" fmla="*/ 3171825 h 4024313"/>
              <a:gd name="connsiteX77" fmla="*/ 8665368 w 9634536"/>
              <a:gd name="connsiteY77" fmla="*/ 3212307 h 4024313"/>
              <a:gd name="connsiteX78" fmla="*/ 8665368 w 9634536"/>
              <a:gd name="connsiteY78" fmla="*/ 3257550 h 4024313"/>
              <a:gd name="connsiteX79" fmla="*/ 8636793 w 9634536"/>
              <a:gd name="connsiteY79" fmla="*/ 3286125 h 4024313"/>
              <a:gd name="connsiteX80" fmla="*/ 8636793 w 9634536"/>
              <a:gd name="connsiteY80" fmla="*/ 3395663 h 4024313"/>
              <a:gd name="connsiteX81" fmla="*/ 8670130 w 9634536"/>
              <a:gd name="connsiteY81" fmla="*/ 3419475 h 4024313"/>
              <a:gd name="connsiteX82" fmla="*/ 8641555 w 9634536"/>
              <a:gd name="connsiteY82" fmla="*/ 3481388 h 4024313"/>
              <a:gd name="connsiteX83" fmla="*/ 8672511 w 9634536"/>
              <a:gd name="connsiteY83" fmla="*/ 3493294 h 4024313"/>
              <a:gd name="connsiteX84" fmla="*/ 8672511 w 9634536"/>
              <a:gd name="connsiteY84" fmla="*/ 3505200 h 4024313"/>
              <a:gd name="connsiteX85" fmla="*/ 8705849 w 9634536"/>
              <a:gd name="connsiteY85" fmla="*/ 3531394 h 4024313"/>
              <a:gd name="connsiteX86" fmla="*/ 8701086 w 9634536"/>
              <a:gd name="connsiteY86" fmla="*/ 3579019 h 4024313"/>
              <a:gd name="connsiteX87" fmla="*/ 8672511 w 9634536"/>
              <a:gd name="connsiteY87" fmla="*/ 3583782 h 4024313"/>
              <a:gd name="connsiteX88" fmla="*/ 8662986 w 9634536"/>
              <a:gd name="connsiteY88" fmla="*/ 3621882 h 4024313"/>
              <a:gd name="connsiteX89" fmla="*/ 8610599 w 9634536"/>
              <a:gd name="connsiteY89" fmla="*/ 3612357 h 4024313"/>
              <a:gd name="connsiteX90" fmla="*/ 8570118 w 9634536"/>
              <a:gd name="connsiteY90" fmla="*/ 3631407 h 4024313"/>
              <a:gd name="connsiteX91" fmla="*/ 8529636 w 9634536"/>
              <a:gd name="connsiteY91" fmla="*/ 3621882 h 4024313"/>
              <a:gd name="connsiteX92" fmla="*/ 8551068 w 9634536"/>
              <a:gd name="connsiteY92" fmla="*/ 3586163 h 4024313"/>
              <a:gd name="connsiteX93" fmla="*/ 8555830 w 9634536"/>
              <a:gd name="connsiteY93" fmla="*/ 3507582 h 4024313"/>
              <a:gd name="connsiteX94" fmla="*/ 8582024 w 9634536"/>
              <a:gd name="connsiteY94" fmla="*/ 3481388 h 4024313"/>
              <a:gd name="connsiteX95" fmla="*/ 8558211 w 9634536"/>
              <a:gd name="connsiteY95" fmla="*/ 3450432 h 4024313"/>
              <a:gd name="connsiteX96" fmla="*/ 8501061 w 9634536"/>
              <a:gd name="connsiteY96" fmla="*/ 3469482 h 4024313"/>
              <a:gd name="connsiteX97" fmla="*/ 8501061 w 9634536"/>
              <a:gd name="connsiteY97" fmla="*/ 3531394 h 4024313"/>
              <a:gd name="connsiteX98" fmla="*/ 8482011 w 9634536"/>
              <a:gd name="connsiteY98" fmla="*/ 3562350 h 4024313"/>
              <a:gd name="connsiteX99" fmla="*/ 8465343 w 9634536"/>
              <a:gd name="connsiteY99" fmla="*/ 3521869 h 4024313"/>
              <a:gd name="connsiteX100" fmla="*/ 8439149 w 9634536"/>
              <a:gd name="connsiteY100" fmla="*/ 3500438 h 4024313"/>
              <a:gd name="connsiteX101" fmla="*/ 8417718 w 9634536"/>
              <a:gd name="connsiteY101" fmla="*/ 3531394 h 4024313"/>
              <a:gd name="connsiteX102" fmla="*/ 8446293 w 9634536"/>
              <a:gd name="connsiteY102" fmla="*/ 3574257 h 4024313"/>
              <a:gd name="connsiteX103" fmla="*/ 8384380 w 9634536"/>
              <a:gd name="connsiteY103" fmla="*/ 3576638 h 4024313"/>
              <a:gd name="connsiteX104" fmla="*/ 8367711 w 9634536"/>
              <a:gd name="connsiteY104" fmla="*/ 3600450 h 4024313"/>
              <a:gd name="connsiteX105" fmla="*/ 8312943 w 9634536"/>
              <a:gd name="connsiteY105" fmla="*/ 3612357 h 4024313"/>
              <a:gd name="connsiteX106" fmla="*/ 8298655 w 9634536"/>
              <a:gd name="connsiteY106" fmla="*/ 3640932 h 4024313"/>
              <a:gd name="connsiteX107" fmla="*/ 8308180 w 9634536"/>
              <a:gd name="connsiteY107" fmla="*/ 3676650 h 4024313"/>
              <a:gd name="connsiteX108" fmla="*/ 8255793 w 9634536"/>
              <a:gd name="connsiteY108" fmla="*/ 3748088 h 4024313"/>
              <a:gd name="connsiteX109" fmla="*/ 8220074 w 9634536"/>
              <a:gd name="connsiteY109" fmla="*/ 3759994 h 4024313"/>
              <a:gd name="connsiteX110" fmla="*/ 8165305 w 9634536"/>
              <a:gd name="connsiteY110" fmla="*/ 3748088 h 4024313"/>
              <a:gd name="connsiteX111" fmla="*/ 8136730 w 9634536"/>
              <a:gd name="connsiteY111" fmla="*/ 3819525 h 4024313"/>
              <a:gd name="connsiteX112" fmla="*/ 8112918 w 9634536"/>
              <a:gd name="connsiteY112" fmla="*/ 3814763 h 4024313"/>
              <a:gd name="connsiteX113" fmla="*/ 8065293 w 9634536"/>
              <a:gd name="connsiteY113" fmla="*/ 3819525 h 4024313"/>
              <a:gd name="connsiteX114" fmla="*/ 8048624 w 9634536"/>
              <a:gd name="connsiteY114" fmla="*/ 3860007 h 4024313"/>
              <a:gd name="connsiteX115" fmla="*/ 7989093 w 9634536"/>
              <a:gd name="connsiteY115" fmla="*/ 3867150 h 4024313"/>
              <a:gd name="connsiteX116" fmla="*/ 7979568 w 9634536"/>
              <a:gd name="connsiteY116" fmla="*/ 3905250 h 4024313"/>
              <a:gd name="connsiteX117" fmla="*/ 7915274 w 9634536"/>
              <a:gd name="connsiteY117" fmla="*/ 3900488 h 4024313"/>
              <a:gd name="connsiteX118" fmla="*/ 7915274 w 9634536"/>
              <a:gd name="connsiteY118" fmla="*/ 3957638 h 4024313"/>
              <a:gd name="connsiteX119" fmla="*/ 7898605 w 9634536"/>
              <a:gd name="connsiteY119" fmla="*/ 3986213 h 4024313"/>
              <a:gd name="connsiteX120" fmla="*/ 7841455 w 9634536"/>
              <a:gd name="connsiteY120" fmla="*/ 3948113 h 4024313"/>
              <a:gd name="connsiteX121" fmla="*/ 7784305 w 9634536"/>
              <a:gd name="connsiteY121" fmla="*/ 3945732 h 4024313"/>
              <a:gd name="connsiteX122" fmla="*/ 7786686 w 9634536"/>
              <a:gd name="connsiteY122" fmla="*/ 3893344 h 4024313"/>
              <a:gd name="connsiteX123" fmla="*/ 7760493 w 9634536"/>
              <a:gd name="connsiteY123" fmla="*/ 3881438 h 4024313"/>
              <a:gd name="connsiteX124" fmla="*/ 7736680 w 9634536"/>
              <a:gd name="connsiteY124" fmla="*/ 3910013 h 4024313"/>
              <a:gd name="connsiteX125" fmla="*/ 7717630 w 9634536"/>
              <a:gd name="connsiteY125" fmla="*/ 3879057 h 4024313"/>
              <a:gd name="connsiteX126" fmla="*/ 7722393 w 9634536"/>
              <a:gd name="connsiteY126" fmla="*/ 3833813 h 4024313"/>
              <a:gd name="connsiteX127" fmla="*/ 7696199 w 9634536"/>
              <a:gd name="connsiteY127" fmla="*/ 3798094 h 4024313"/>
              <a:gd name="connsiteX128" fmla="*/ 7631905 w 9634536"/>
              <a:gd name="connsiteY128" fmla="*/ 3810000 h 4024313"/>
              <a:gd name="connsiteX129" fmla="*/ 7622380 w 9634536"/>
              <a:gd name="connsiteY129" fmla="*/ 3852863 h 4024313"/>
              <a:gd name="connsiteX130" fmla="*/ 7589043 w 9634536"/>
              <a:gd name="connsiteY130" fmla="*/ 3810000 h 4024313"/>
              <a:gd name="connsiteX131" fmla="*/ 7591424 w 9634536"/>
              <a:gd name="connsiteY131" fmla="*/ 3733800 h 4024313"/>
              <a:gd name="connsiteX132" fmla="*/ 7553324 w 9634536"/>
              <a:gd name="connsiteY132" fmla="*/ 3714750 h 4024313"/>
              <a:gd name="connsiteX133" fmla="*/ 7508080 w 9634536"/>
              <a:gd name="connsiteY133" fmla="*/ 3714750 h 4024313"/>
              <a:gd name="connsiteX134" fmla="*/ 7479505 w 9634536"/>
              <a:gd name="connsiteY134" fmla="*/ 3662363 h 4024313"/>
              <a:gd name="connsiteX135" fmla="*/ 7489030 w 9634536"/>
              <a:gd name="connsiteY135" fmla="*/ 3600450 h 4024313"/>
              <a:gd name="connsiteX136" fmla="*/ 7512843 w 9634536"/>
              <a:gd name="connsiteY136" fmla="*/ 3600450 h 4024313"/>
              <a:gd name="connsiteX137" fmla="*/ 7529511 w 9634536"/>
              <a:gd name="connsiteY137" fmla="*/ 3571875 h 4024313"/>
              <a:gd name="connsiteX138" fmla="*/ 7591424 w 9634536"/>
              <a:gd name="connsiteY138" fmla="*/ 3579019 h 4024313"/>
              <a:gd name="connsiteX139" fmla="*/ 7584280 w 9634536"/>
              <a:gd name="connsiteY139" fmla="*/ 3538538 h 4024313"/>
              <a:gd name="connsiteX140" fmla="*/ 7565230 w 9634536"/>
              <a:gd name="connsiteY140" fmla="*/ 3505200 h 4024313"/>
              <a:gd name="connsiteX141" fmla="*/ 7529511 w 9634536"/>
              <a:gd name="connsiteY141" fmla="*/ 3519488 h 4024313"/>
              <a:gd name="connsiteX142" fmla="*/ 7500936 w 9634536"/>
              <a:gd name="connsiteY142" fmla="*/ 3509963 h 4024313"/>
              <a:gd name="connsiteX143" fmla="*/ 7498555 w 9634536"/>
              <a:gd name="connsiteY143" fmla="*/ 3448050 h 4024313"/>
              <a:gd name="connsiteX144" fmla="*/ 7450930 w 9634536"/>
              <a:gd name="connsiteY144" fmla="*/ 3393282 h 4024313"/>
              <a:gd name="connsiteX145" fmla="*/ 7383505 w 9634536"/>
              <a:gd name="connsiteY145" fmla="*/ 3356837 h 4024313"/>
              <a:gd name="connsiteX146" fmla="*/ 7310436 w 9634536"/>
              <a:gd name="connsiteY146" fmla="*/ 3383757 h 4024313"/>
              <a:gd name="connsiteX147" fmla="*/ 7291386 w 9634536"/>
              <a:gd name="connsiteY147" fmla="*/ 3357563 h 4024313"/>
              <a:gd name="connsiteX148" fmla="*/ 7296149 w 9634536"/>
              <a:gd name="connsiteY148" fmla="*/ 3309938 h 4024313"/>
              <a:gd name="connsiteX149" fmla="*/ 7303293 w 9634536"/>
              <a:gd name="connsiteY149" fmla="*/ 3240882 h 4024313"/>
              <a:gd name="connsiteX150" fmla="*/ 7289005 w 9634536"/>
              <a:gd name="connsiteY150" fmla="*/ 3167063 h 4024313"/>
              <a:gd name="connsiteX151" fmla="*/ 7305674 w 9634536"/>
              <a:gd name="connsiteY151" fmla="*/ 3133725 h 4024313"/>
              <a:gd name="connsiteX152" fmla="*/ 7331868 w 9634536"/>
              <a:gd name="connsiteY152" fmla="*/ 3081338 h 4024313"/>
              <a:gd name="connsiteX153" fmla="*/ 7369968 w 9634536"/>
              <a:gd name="connsiteY153" fmla="*/ 3071813 h 4024313"/>
              <a:gd name="connsiteX154" fmla="*/ 7410449 w 9634536"/>
              <a:gd name="connsiteY154" fmla="*/ 3040857 h 4024313"/>
              <a:gd name="connsiteX155" fmla="*/ 7415211 w 9634536"/>
              <a:gd name="connsiteY155" fmla="*/ 3009900 h 4024313"/>
              <a:gd name="connsiteX156" fmla="*/ 7436643 w 9634536"/>
              <a:gd name="connsiteY156" fmla="*/ 2933700 h 4024313"/>
              <a:gd name="connsiteX157" fmla="*/ 7503318 w 9634536"/>
              <a:gd name="connsiteY157" fmla="*/ 2902744 h 4024313"/>
              <a:gd name="connsiteX158" fmla="*/ 7500936 w 9634536"/>
              <a:gd name="connsiteY158" fmla="*/ 2819400 h 4024313"/>
              <a:gd name="connsiteX159" fmla="*/ 7460455 w 9634536"/>
              <a:gd name="connsiteY159" fmla="*/ 2783682 h 4024313"/>
              <a:gd name="connsiteX160" fmla="*/ 7460455 w 9634536"/>
              <a:gd name="connsiteY160" fmla="*/ 2755107 h 4024313"/>
              <a:gd name="connsiteX161" fmla="*/ 7450930 w 9634536"/>
              <a:gd name="connsiteY161" fmla="*/ 2717007 h 4024313"/>
              <a:gd name="connsiteX162" fmla="*/ 7403305 w 9634536"/>
              <a:gd name="connsiteY162" fmla="*/ 2614613 h 4024313"/>
              <a:gd name="connsiteX163" fmla="*/ 7403305 w 9634536"/>
              <a:gd name="connsiteY163" fmla="*/ 2512219 h 4024313"/>
              <a:gd name="connsiteX164" fmla="*/ 7379493 w 9634536"/>
              <a:gd name="connsiteY164" fmla="*/ 2450307 h 4024313"/>
              <a:gd name="connsiteX165" fmla="*/ 7403305 w 9634536"/>
              <a:gd name="connsiteY165" fmla="*/ 2400300 h 4024313"/>
              <a:gd name="connsiteX166" fmla="*/ 7469980 w 9634536"/>
              <a:gd name="connsiteY166" fmla="*/ 2452688 h 4024313"/>
              <a:gd name="connsiteX167" fmla="*/ 7484268 w 9634536"/>
              <a:gd name="connsiteY167" fmla="*/ 2421732 h 4024313"/>
              <a:gd name="connsiteX168" fmla="*/ 7441405 w 9634536"/>
              <a:gd name="connsiteY168" fmla="*/ 2366963 h 4024313"/>
              <a:gd name="connsiteX169" fmla="*/ 7410449 w 9634536"/>
              <a:gd name="connsiteY169" fmla="*/ 2278857 h 4024313"/>
              <a:gd name="connsiteX170" fmla="*/ 7505699 w 9634536"/>
              <a:gd name="connsiteY170" fmla="*/ 2235994 h 4024313"/>
              <a:gd name="connsiteX171" fmla="*/ 7489030 w 9634536"/>
              <a:gd name="connsiteY171" fmla="*/ 2185988 h 4024313"/>
              <a:gd name="connsiteX172" fmla="*/ 7443786 w 9634536"/>
              <a:gd name="connsiteY172" fmla="*/ 2178844 h 4024313"/>
              <a:gd name="connsiteX173" fmla="*/ 7434261 w 9634536"/>
              <a:gd name="connsiteY173" fmla="*/ 2152650 h 4024313"/>
              <a:gd name="connsiteX174" fmla="*/ 7386636 w 9634536"/>
              <a:gd name="connsiteY174" fmla="*/ 2152650 h 4024313"/>
              <a:gd name="connsiteX175" fmla="*/ 7369968 w 9634536"/>
              <a:gd name="connsiteY175" fmla="*/ 2121694 h 4024313"/>
              <a:gd name="connsiteX176" fmla="*/ 7398543 w 9634536"/>
              <a:gd name="connsiteY176" fmla="*/ 2085975 h 4024313"/>
              <a:gd name="connsiteX177" fmla="*/ 7386636 w 9634536"/>
              <a:gd name="connsiteY177" fmla="*/ 2007394 h 4024313"/>
              <a:gd name="connsiteX178" fmla="*/ 7443786 w 9634536"/>
              <a:gd name="connsiteY178" fmla="*/ 1926432 h 4024313"/>
              <a:gd name="connsiteX179" fmla="*/ 7481886 w 9634536"/>
              <a:gd name="connsiteY179" fmla="*/ 1935957 h 4024313"/>
              <a:gd name="connsiteX180" fmla="*/ 7569993 w 9634536"/>
              <a:gd name="connsiteY180" fmla="*/ 1831182 h 4024313"/>
              <a:gd name="connsiteX181" fmla="*/ 7537441 w 9634536"/>
              <a:gd name="connsiteY181" fmla="*/ 1745153 h 4024313"/>
              <a:gd name="connsiteX182" fmla="*/ 7536655 w 9634536"/>
              <a:gd name="connsiteY182" fmla="*/ 1745457 h 4024313"/>
              <a:gd name="connsiteX183" fmla="*/ 7500936 w 9634536"/>
              <a:gd name="connsiteY183" fmla="*/ 1662113 h 4024313"/>
              <a:gd name="connsiteX184" fmla="*/ 7491411 w 9634536"/>
              <a:gd name="connsiteY184" fmla="*/ 1583532 h 4024313"/>
              <a:gd name="connsiteX185" fmla="*/ 7465218 w 9634536"/>
              <a:gd name="connsiteY185" fmla="*/ 1578769 h 4024313"/>
              <a:gd name="connsiteX186" fmla="*/ 7422355 w 9634536"/>
              <a:gd name="connsiteY186" fmla="*/ 1431132 h 4024313"/>
              <a:gd name="connsiteX187" fmla="*/ 7427118 w 9634536"/>
              <a:gd name="connsiteY187" fmla="*/ 1373982 h 4024313"/>
              <a:gd name="connsiteX188" fmla="*/ 7467599 w 9634536"/>
              <a:gd name="connsiteY188" fmla="*/ 1409700 h 4024313"/>
              <a:gd name="connsiteX189" fmla="*/ 7493793 w 9634536"/>
              <a:gd name="connsiteY189" fmla="*/ 1409700 h 4024313"/>
              <a:gd name="connsiteX190" fmla="*/ 7493793 w 9634536"/>
              <a:gd name="connsiteY190" fmla="*/ 1340644 h 4024313"/>
              <a:gd name="connsiteX191" fmla="*/ 7465218 w 9634536"/>
              <a:gd name="connsiteY191" fmla="*/ 1316832 h 4024313"/>
              <a:gd name="connsiteX192" fmla="*/ 7472361 w 9634536"/>
              <a:gd name="connsiteY192" fmla="*/ 1238250 h 4024313"/>
              <a:gd name="connsiteX193" fmla="*/ 7517605 w 9634536"/>
              <a:gd name="connsiteY193" fmla="*/ 1176338 h 4024313"/>
              <a:gd name="connsiteX194" fmla="*/ 7512843 w 9634536"/>
              <a:gd name="connsiteY194" fmla="*/ 1107282 h 4024313"/>
              <a:gd name="connsiteX195" fmla="*/ 7560468 w 9634536"/>
              <a:gd name="connsiteY195" fmla="*/ 1021557 h 4024313"/>
              <a:gd name="connsiteX196" fmla="*/ 7679530 w 9634536"/>
              <a:gd name="connsiteY196" fmla="*/ 1066800 h 4024313"/>
              <a:gd name="connsiteX197" fmla="*/ 7679530 w 9634536"/>
              <a:gd name="connsiteY197" fmla="*/ 1042988 h 4024313"/>
              <a:gd name="connsiteX198" fmla="*/ 7793830 w 9634536"/>
              <a:gd name="connsiteY198" fmla="*/ 1035844 h 4024313"/>
              <a:gd name="connsiteX199" fmla="*/ 7827168 w 9634536"/>
              <a:gd name="connsiteY199" fmla="*/ 1062038 h 4024313"/>
              <a:gd name="connsiteX200" fmla="*/ 7870030 w 9634536"/>
              <a:gd name="connsiteY200" fmla="*/ 1062038 h 4024313"/>
              <a:gd name="connsiteX201" fmla="*/ 7903368 w 9634536"/>
              <a:gd name="connsiteY201" fmla="*/ 1092994 h 4024313"/>
              <a:gd name="connsiteX202" fmla="*/ 7955755 w 9634536"/>
              <a:gd name="connsiteY202" fmla="*/ 1069182 h 4024313"/>
              <a:gd name="connsiteX203" fmla="*/ 8065293 w 9634536"/>
              <a:gd name="connsiteY203" fmla="*/ 1035844 h 4024313"/>
              <a:gd name="connsiteX204" fmla="*/ 8101011 w 9634536"/>
              <a:gd name="connsiteY204" fmla="*/ 1052513 h 4024313"/>
              <a:gd name="connsiteX205" fmla="*/ 8134349 w 9634536"/>
              <a:gd name="connsiteY205" fmla="*/ 1023938 h 4024313"/>
              <a:gd name="connsiteX206" fmla="*/ 8155780 w 9634536"/>
              <a:gd name="connsiteY206" fmla="*/ 1083469 h 4024313"/>
              <a:gd name="connsiteX207" fmla="*/ 8201024 w 9634536"/>
              <a:gd name="connsiteY207" fmla="*/ 1042988 h 4024313"/>
              <a:gd name="connsiteX208" fmla="*/ 8170068 w 9634536"/>
              <a:gd name="connsiteY208" fmla="*/ 969169 h 4024313"/>
              <a:gd name="connsiteX209" fmla="*/ 8205786 w 9634536"/>
              <a:gd name="connsiteY209" fmla="*/ 935832 h 4024313"/>
              <a:gd name="connsiteX210" fmla="*/ 8205786 w 9634536"/>
              <a:gd name="connsiteY210" fmla="*/ 919163 h 4024313"/>
              <a:gd name="connsiteX211" fmla="*/ 8241505 w 9634536"/>
              <a:gd name="connsiteY211" fmla="*/ 883444 h 4024313"/>
              <a:gd name="connsiteX212" fmla="*/ 8243886 w 9634536"/>
              <a:gd name="connsiteY212" fmla="*/ 847725 h 4024313"/>
              <a:gd name="connsiteX213" fmla="*/ 8155780 w 9634536"/>
              <a:gd name="connsiteY213" fmla="*/ 823913 h 4024313"/>
              <a:gd name="connsiteX214" fmla="*/ 8158161 w 9634536"/>
              <a:gd name="connsiteY214" fmla="*/ 862013 h 4024313"/>
              <a:gd name="connsiteX215" fmla="*/ 8122443 w 9634536"/>
              <a:gd name="connsiteY215" fmla="*/ 859632 h 4024313"/>
              <a:gd name="connsiteX216" fmla="*/ 8105774 w 9634536"/>
              <a:gd name="connsiteY216" fmla="*/ 781050 h 4024313"/>
              <a:gd name="connsiteX217" fmla="*/ 8024811 w 9634536"/>
              <a:gd name="connsiteY217" fmla="*/ 676275 h 4024313"/>
              <a:gd name="connsiteX218" fmla="*/ 7989093 w 9634536"/>
              <a:gd name="connsiteY218" fmla="*/ 671513 h 4024313"/>
              <a:gd name="connsiteX219" fmla="*/ 7867649 w 9634536"/>
              <a:gd name="connsiteY219" fmla="*/ 488157 h 4024313"/>
              <a:gd name="connsiteX220" fmla="*/ 7527130 w 9634536"/>
              <a:gd name="connsiteY220" fmla="*/ 314325 h 4024313"/>
              <a:gd name="connsiteX221" fmla="*/ 7088980 w 9634536"/>
              <a:gd name="connsiteY221" fmla="*/ 238126 h 4024313"/>
              <a:gd name="connsiteX222" fmla="*/ 7050880 w 9634536"/>
              <a:gd name="connsiteY222" fmla="*/ 214313 h 4024313"/>
              <a:gd name="connsiteX223" fmla="*/ 7043736 w 9634536"/>
              <a:gd name="connsiteY223" fmla="*/ 185739 h 4024313"/>
              <a:gd name="connsiteX224" fmla="*/ 7003255 w 9634536"/>
              <a:gd name="connsiteY224" fmla="*/ 169070 h 4024313"/>
              <a:gd name="connsiteX225" fmla="*/ 6981824 w 9634536"/>
              <a:gd name="connsiteY225" fmla="*/ 178594 h 4024313"/>
              <a:gd name="connsiteX226" fmla="*/ 7031830 w 9634536"/>
              <a:gd name="connsiteY226" fmla="*/ 250032 h 4024313"/>
              <a:gd name="connsiteX227" fmla="*/ 6696074 w 9634536"/>
              <a:gd name="connsiteY227" fmla="*/ 383382 h 4024313"/>
              <a:gd name="connsiteX228" fmla="*/ 6507955 w 9634536"/>
              <a:gd name="connsiteY228" fmla="*/ 381001 h 4024313"/>
              <a:gd name="connsiteX229" fmla="*/ 6324599 w 9634536"/>
              <a:gd name="connsiteY229" fmla="*/ 416719 h 4024313"/>
              <a:gd name="connsiteX230" fmla="*/ 6307930 w 9634536"/>
              <a:gd name="connsiteY230" fmla="*/ 445294 h 4024313"/>
              <a:gd name="connsiteX231" fmla="*/ 6226968 w 9634536"/>
              <a:gd name="connsiteY231" fmla="*/ 473870 h 4024313"/>
              <a:gd name="connsiteX232" fmla="*/ 6172199 w 9634536"/>
              <a:gd name="connsiteY232" fmla="*/ 692944 h 4024313"/>
              <a:gd name="connsiteX233" fmla="*/ 6134099 w 9634536"/>
              <a:gd name="connsiteY233" fmla="*/ 766763 h 4024313"/>
              <a:gd name="connsiteX234" fmla="*/ 6022180 w 9634536"/>
              <a:gd name="connsiteY234" fmla="*/ 854869 h 4024313"/>
              <a:gd name="connsiteX235" fmla="*/ 6043611 w 9634536"/>
              <a:gd name="connsiteY235" fmla="*/ 885825 h 4024313"/>
              <a:gd name="connsiteX236" fmla="*/ 6045993 w 9634536"/>
              <a:gd name="connsiteY236" fmla="*/ 902494 h 4024313"/>
              <a:gd name="connsiteX237" fmla="*/ 6012655 w 9634536"/>
              <a:gd name="connsiteY237" fmla="*/ 921544 h 4024313"/>
              <a:gd name="connsiteX238" fmla="*/ 5953124 w 9634536"/>
              <a:gd name="connsiteY238" fmla="*/ 892969 h 4024313"/>
              <a:gd name="connsiteX239" fmla="*/ 5941218 w 9634536"/>
              <a:gd name="connsiteY239" fmla="*/ 912019 h 4024313"/>
              <a:gd name="connsiteX240" fmla="*/ 5960268 w 9634536"/>
              <a:gd name="connsiteY240" fmla="*/ 954882 h 4024313"/>
              <a:gd name="connsiteX241" fmla="*/ 5953124 w 9634536"/>
              <a:gd name="connsiteY241" fmla="*/ 964407 h 4024313"/>
              <a:gd name="connsiteX242" fmla="*/ 5912643 w 9634536"/>
              <a:gd name="connsiteY242" fmla="*/ 945357 h 4024313"/>
              <a:gd name="connsiteX243" fmla="*/ 5912643 w 9634536"/>
              <a:gd name="connsiteY243" fmla="*/ 981075 h 4024313"/>
              <a:gd name="connsiteX244" fmla="*/ 5888830 w 9634536"/>
              <a:gd name="connsiteY244" fmla="*/ 957263 h 4024313"/>
              <a:gd name="connsiteX245" fmla="*/ 5861769 w 9634536"/>
              <a:gd name="connsiteY245" fmla="*/ 982294 h 4024313"/>
              <a:gd name="connsiteX246" fmla="*/ 5874543 w 9634536"/>
              <a:gd name="connsiteY246" fmla="*/ 981075 h 4024313"/>
              <a:gd name="connsiteX247" fmla="*/ 5903118 w 9634536"/>
              <a:gd name="connsiteY247" fmla="*/ 1026319 h 4024313"/>
              <a:gd name="connsiteX248" fmla="*/ 5900736 w 9634536"/>
              <a:gd name="connsiteY248" fmla="*/ 1050132 h 4024313"/>
              <a:gd name="connsiteX249" fmla="*/ 5857874 w 9634536"/>
              <a:gd name="connsiteY249" fmla="*/ 1059657 h 4024313"/>
              <a:gd name="connsiteX250" fmla="*/ 5884068 w 9634536"/>
              <a:gd name="connsiteY250" fmla="*/ 1092994 h 4024313"/>
              <a:gd name="connsiteX251" fmla="*/ 5886449 w 9634536"/>
              <a:gd name="connsiteY251" fmla="*/ 1147763 h 4024313"/>
              <a:gd name="connsiteX252" fmla="*/ 5886449 w 9634536"/>
              <a:gd name="connsiteY252" fmla="*/ 1216819 h 4024313"/>
              <a:gd name="connsiteX253" fmla="*/ 5907880 w 9634536"/>
              <a:gd name="connsiteY253" fmla="*/ 1257300 h 4024313"/>
              <a:gd name="connsiteX254" fmla="*/ 5915024 w 9634536"/>
              <a:gd name="connsiteY254" fmla="*/ 1283494 h 4024313"/>
              <a:gd name="connsiteX255" fmla="*/ 5960268 w 9634536"/>
              <a:gd name="connsiteY255" fmla="*/ 1278732 h 4024313"/>
              <a:gd name="connsiteX256" fmla="*/ 5960268 w 9634536"/>
              <a:gd name="connsiteY256" fmla="*/ 1219200 h 4024313"/>
              <a:gd name="connsiteX257" fmla="*/ 5934074 w 9634536"/>
              <a:gd name="connsiteY257" fmla="*/ 1183482 h 4024313"/>
              <a:gd name="connsiteX258" fmla="*/ 5948361 w 9634536"/>
              <a:gd name="connsiteY258" fmla="*/ 1166813 h 4024313"/>
              <a:gd name="connsiteX259" fmla="*/ 5938836 w 9634536"/>
              <a:gd name="connsiteY259" fmla="*/ 1116807 h 4024313"/>
              <a:gd name="connsiteX260" fmla="*/ 5943599 w 9634536"/>
              <a:gd name="connsiteY260" fmla="*/ 1083469 h 4024313"/>
              <a:gd name="connsiteX261" fmla="*/ 6043611 w 9634536"/>
              <a:gd name="connsiteY261" fmla="*/ 1088232 h 4024313"/>
              <a:gd name="connsiteX262" fmla="*/ 6088855 w 9634536"/>
              <a:gd name="connsiteY262" fmla="*/ 1143000 h 4024313"/>
              <a:gd name="connsiteX263" fmla="*/ 6055518 w 9634536"/>
              <a:gd name="connsiteY263" fmla="*/ 1262063 h 4024313"/>
              <a:gd name="connsiteX264" fmla="*/ 5955505 w 9634536"/>
              <a:gd name="connsiteY264" fmla="*/ 1364457 h 4024313"/>
              <a:gd name="connsiteX265" fmla="*/ 5722143 w 9634536"/>
              <a:gd name="connsiteY265" fmla="*/ 1493044 h 4024313"/>
              <a:gd name="connsiteX266" fmla="*/ 5384005 w 9634536"/>
              <a:gd name="connsiteY266" fmla="*/ 1593057 h 4024313"/>
              <a:gd name="connsiteX267" fmla="*/ 5357811 w 9634536"/>
              <a:gd name="connsiteY267" fmla="*/ 1662113 h 4024313"/>
              <a:gd name="connsiteX268" fmla="*/ 5191124 w 9634536"/>
              <a:gd name="connsiteY268" fmla="*/ 1719263 h 4024313"/>
              <a:gd name="connsiteX269" fmla="*/ 5081586 w 9634536"/>
              <a:gd name="connsiteY269" fmla="*/ 1790700 h 4024313"/>
              <a:gd name="connsiteX270" fmla="*/ 5053011 w 9634536"/>
              <a:gd name="connsiteY270" fmla="*/ 1907382 h 4024313"/>
              <a:gd name="connsiteX271" fmla="*/ 4988718 w 9634536"/>
              <a:gd name="connsiteY271" fmla="*/ 1983582 h 4024313"/>
              <a:gd name="connsiteX272" fmla="*/ 4988718 w 9634536"/>
              <a:gd name="connsiteY272" fmla="*/ 2052638 h 4024313"/>
              <a:gd name="connsiteX273" fmla="*/ 4914899 w 9634536"/>
              <a:gd name="connsiteY273" fmla="*/ 2088357 h 4024313"/>
              <a:gd name="connsiteX274" fmla="*/ 4914899 w 9634536"/>
              <a:gd name="connsiteY274" fmla="*/ 2190750 h 4024313"/>
              <a:gd name="connsiteX275" fmla="*/ 4902993 w 9634536"/>
              <a:gd name="connsiteY275" fmla="*/ 2233613 h 4024313"/>
              <a:gd name="connsiteX276" fmla="*/ 4988718 w 9634536"/>
              <a:gd name="connsiteY276" fmla="*/ 2300288 h 4024313"/>
              <a:gd name="connsiteX277" fmla="*/ 4976811 w 9634536"/>
              <a:gd name="connsiteY277" fmla="*/ 2397919 h 4024313"/>
              <a:gd name="connsiteX278" fmla="*/ 4968324 w 9634536"/>
              <a:gd name="connsiteY278" fmla="*/ 2404304 h 4024313"/>
              <a:gd name="connsiteX279" fmla="*/ 4788693 w 9634536"/>
              <a:gd name="connsiteY279" fmla="*/ 2712244 h 4024313"/>
              <a:gd name="connsiteX280" fmla="*/ 4762499 w 9634536"/>
              <a:gd name="connsiteY280" fmla="*/ 2726532 h 4024313"/>
              <a:gd name="connsiteX281" fmla="*/ 4712493 w 9634536"/>
              <a:gd name="connsiteY281" fmla="*/ 2705100 h 4024313"/>
              <a:gd name="connsiteX282" fmla="*/ 4693443 w 9634536"/>
              <a:gd name="connsiteY282" fmla="*/ 2733675 h 4024313"/>
              <a:gd name="connsiteX283" fmla="*/ 4724399 w 9634536"/>
              <a:gd name="connsiteY283" fmla="*/ 2757488 h 4024313"/>
              <a:gd name="connsiteX284" fmla="*/ 4764880 w 9634536"/>
              <a:gd name="connsiteY284" fmla="*/ 2757488 h 4024313"/>
              <a:gd name="connsiteX285" fmla="*/ 4769643 w 9634536"/>
              <a:gd name="connsiteY285" fmla="*/ 2778919 h 4024313"/>
              <a:gd name="connsiteX286" fmla="*/ 4736305 w 9634536"/>
              <a:gd name="connsiteY286" fmla="*/ 2805113 h 4024313"/>
              <a:gd name="connsiteX287" fmla="*/ 4707730 w 9634536"/>
              <a:gd name="connsiteY287" fmla="*/ 2850357 h 4024313"/>
              <a:gd name="connsiteX288" fmla="*/ 4574380 w 9634536"/>
              <a:gd name="connsiteY288" fmla="*/ 2907507 h 4024313"/>
              <a:gd name="connsiteX289" fmla="*/ 4314824 w 9634536"/>
              <a:gd name="connsiteY289" fmla="*/ 3121819 h 4024313"/>
              <a:gd name="connsiteX290" fmla="*/ 4279105 w 9634536"/>
              <a:gd name="connsiteY290" fmla="*/ 3240882 h 4024313"/>
              <a:gd name="connsiteX291" fmla="*/ 4224336 w 9634536"/>
              <a:gd name="connsiteY291" fmla="*/ 3374232 h 4024313"/>
              <a:gd name="connsiteX292" fmla="*/ 4157661 w 9634536"/>
              <a:gd name="connsiteY292" fmla="*/ 3524250 h 4024313"/>
              <a:gd name="connsiteX293" fmla="*/ 4155280 w 9634536"/>
              <a:gd name="connsiteY293" fmla="*/ 3717132 h 4024313"/>
              <a:gd name="connsiteX294" fmla="*/ 4231480 w 9634536"/>
              <a:gd name="connsiteY294" fmla="*/ 3838575 h 4024313"/>
              <a:gd name="connsiteX295" fmla="*/ 4252911 w 9634536"/>
              <a:gd name="connsiteY295" fmla="*/ 3840957 h 4024313"/>
              <a:gd name="connsiteX296" fmla="*/ 4269580 w 9634536"/>
              <a:gd name="connsiteY296" fmla="*/ 3867150 h 4024313"/>
              <a:gd name="connsiteX297" fmla="*/ 4371974 w 9634536"/>
              <a:gd name="connsiteY297" fmla="*/ 3926682 h 4024313"/>
              <a:gd name="connsiteX298" fmla="*/ 4402930 w 9634536"/>
              <a:gd name="connsiteY298" fmla="*/ 3971925 h 4024313"/>
              <a:gd name="connsiteX299" fmla="*/ 4345780 w 9634536"/>
              <a:gd name="connsiteY299" fmla="*/ 4024313 h 4024313"/>
              <a:gd name="connsiteX300" fmla="*/ 4198143 w 9634536"/>
              <a:gd name="connsiteY300" fmla="*/ 3981450 h 4024313"/>
              <a:gd name="connsiteX301" fmla="*/ 4143374 w 9634536"/>
              <a:gd name="connsiteY301" fmla="*/ 3988594 h 4024313"/>
              <a:gd name="connsiteX302" fmla="*/ 4093368 w 9634536"/>
              <a:gd name="connsiteY302" fmla="*/ 3945732 h 4024313"/>
              <a:gd name="connsiteX303" fmla="*/ 3993356 w 9634536"/>
              <a:gd name="connsiteY303" fmla="*/ 3914775 h 4024313"/>
              <a:gd name="connsiteX304" fmla="*/ 3829050 w 9634536"/>
              <a:gd name="connsiteY304" fmla="*/ 3829050 h 4024313"/>
              <a:gd name="connsiteX305" fmla="*/ 3419475 w 9634536"/>
              <a:gd name="connsiteY305" fmla="*/ 3662363 h 4024313"/>
              <a:gd name="connsiteX306" fmla="*/ 2984526 w 9634536"/>
              <a:gd name="connsiteY306" fmla="*/ 3554167 h 4024313"/>
              <a:gd name="connsiteX307" fmla="*/ 2876550 w 9634536"/>
              <a:gd name="connsiteY307" fmla="*/ 3538538 h 4024313"/>
              <a:gd name="connsiteX308" fmla="*/ 2662237 w 9634536"/>
              <a:gd name="connsiteY308" fmla="*/ 3512344 h 4024313"/>
              <a:gd name="connsiteX309" fmla="*/ 2502694 w 9634536"/>
              <a:gd name="connsiteY309" fmla="*/ 3533775 h 4024313"/>
              <a:gd name="connsiteX310" fmla="*/ 2469356 w 9634536"/>
              <a:gd name="connsiteY310" fmla="*/ 3500438 h 4024313"/>
              <a:gd name="connsiteX311" fmla="*/ 2440781 w 9634536"/>
              <a:gd name="connsiteY311" fmla="*/ 3500438 h 4024313"/>
              <a:gd name="connsiteX312" fmla="*/ 2455069 w 9634536"/>
              <a:gd name="connsiteY312" fmla="*/ 3545682 h 4024313"/>
              <a:gd name="connsiteX313" fmla="*/ 2305050 w 9634536"/>
              <a:gd name="connsiteY313" fmla="*/ 3562350 h 4024313"/>
              <a:gd name="connsiteX314" fmla="*/ 1921669 w 9634536"/>
              <a:gd name="connsiteY314" fmla="*/ 3669507 h 4024313"/>
              <a:gd name="connsiteX315" fmla="*/ 1816894 w 9634536"/>
              <a:gd name="connsiteY315" fmla="*/ 3652838 h 4024313"/>
              <a:gd name="connsiteX316" fmla="*/ 1750219 w 9634536"/>
              <a:gd name="connsiteY316" fmla="*/ 3657600 h 4024313"/>
              <a:gd name="connsiteX317" fmla="*/ 1502569 w 9634536"/>
              <a:gd name="connsiteY317" fmla="*/ 3564732 h 4024313"/>
              <a:gd name="connsiteX318" fmla="*/ 1026319 w 9634536"/>
              <a:gd name="connsiteY318" fmla="*/ 3467100 h 4024313"/>
              <a:gd name="connsiteX319" fmla="*/ 747712 w 9634536"/>
              <a:gd name="connsiteY319" fmla="*/ 3455194 h 4024313"/>
              <a:gd name="connsiteX320" fmla="*/ 733425 w 9634536"/>
              <a:gd name="connsiteY320" fmla="*/ 3431382 h 4024313"/>
              <a:gd name="connsiteX321" fmla="*/ 797719 w 9634536"/>
              <a:gd name="connsiteY321" fmla="*/ 3417094 h 4024313"/>
              <a:gd name="connsiteX322" fmla="*/ 819150 w 9634536"/>
              <a:gd name="connsiteY322" fmla="*/ 3340894 h 4024313"/>
              <a:gd name="connsiteX323" fmla="*/ 883444 w 9634536"/>
              <a:gd name="connsiteY323" fmla="*/ 3319463 h 4024313"/>
              <a:gd name="connsiteX324" fmla="*/ 826294 w 9634536"/>
              <a:gd name="connsiteY324" fmla="*/ 3264694 h 4024313"/>
              <a:gd name="connsiteX325" fmla="*/ 831056 w 9634536"/>
              <a:gd name="connsiteY325" fmla="*/ 3226594 h 4024313"/>
              <a:gd name="connsiteX326" fmla="*/ 857250 w 9634536"/>
              <a:gd name="connsiteY326" fmla="*/ 3198019 h 4024313"/>
              <a:gd name="connsiteX327" fmla="*/ 902494 w 9634536"/>
              <a:gd name="connsiteY327" fmla="*/ 3100388 h 4024313"/>
              <a:gd name="connsiteX328" fmla="*/ 985837 w 9634536"/>
              <a:gd name="connsiteY328" fmla="*/ 3067050 h 4024313"/>
              <a:gd name="connsiteX329" fmla="*/ 983456 w 9634536"/>
              <a:gd name="connsiteY329" fmla="*/ 3040857 h 4024313"/>
              <a:gd name="connsiteX330" fmla="*/ 950119 w 9634536"/>
              <a:gd name="connsiteY330" fmla="*/ 3014663 h 4024313"/>
              <a:gd name="connsiteX331" fmla="*/ 950119 w 9634536"/>
              <a:gd name="connsiteY331" fmla="*/ 2983707 h 4024313"/>
              <a:gd name="connsiteX332" fmla="*/ 1042987 w 9634536"/>
              <a:gd name="connsiteY332" fmla="*/ 2897982 h 4024313"/>
              <a:gd name="connsiteX333" fmla="*/ 1042987 w 9634536"/>
              <a:gd name="connsiteY333" fmla="*/ 2869407 h 4024313"/>
              <a:gd name="connsiteX334" fmla="*/ 912019 w 9634536"/>
              <a:gd name="connsiteY334" fmla="*/ 2928938 h 4024313"/>
              <a:gd name="connsiteX335" fmla="*/ 878681 w 9634536"/>
              <a:gd name="connsiteY335" fmla="*/ 3050382 h 4024313"/>
              <a:gd name="connsiteX336" fmla="*/ 859631 w 9634536"/>
              <a:gd name="connsiteY336" fmla="*/ 3057525 h 4024313"/>
              <a:gd name="connsiteX337" fmla="*/ 814387 w 9634536"/>
              <a:gd name="connsiteY337" fmla="*/ 3026569 h 4024313"/>
              <a:gd name="connsiteX338" fmla="*/ 783431 w 9634536"/>
              <a:gd name="connsiteY338" fmla="*/ 3117057 h 4024313"/>
              <a:gd name="connsiteX339" fmla="*/ 792956 w 9634536"/>
              <a:gd name="connsiteY339" fmla="*/ 3148013 h 4024313"/>
              <a:gd name="connsiteX340" fmla="*/ 766762 w 9634536"/>
              <a:gd name="connsiteY340" fmla="*/ 3209925 h 4024313"/>
              <a:gd name="connsiteX341" fmla="*/ 750094 w 9634536"/>
              <a:gd name="connsiteY341" fmla="*/ 3209925 h 4024313"/>
              <a:gd name="connsiteX342" fmla="*/ 731044 w 9634536"/>
              <a:gd name="connsiteY342" fmla="*/ 3150394 h 4024313"/>
              <a:gd name="connsiteX343" fmla="*/ 709612 w 9634536"/>
              <a:gd name="connsiteY343" fmla="*/ 3155157 h 4024313"/>
              <a:gd name="connsiteX344" fmla="*/ 685800 w 9634536"/>
              <a:gd name="connsiteY344" fmla="*/ 3219450 h 4024313"/>
              <a:gd name="connsiteX345" fmla="*/ 666750 w 9634536"/>
              <a:gd name="connsiteY345" fmla="*/ 3202782 h 4024313"/>
              <a:gd name="connsiteX346" fmla="*/ 733425 w 9634536"/>
              <a:gd name="connsiteY346" fmla="*/ 2936082 h 4024313"/>
              <a:gd name="connsiteX347" fmla="*/ 778669 w 9634536"/>
              <a:gd name="connsiteY347" fmla="*/ 2895600 h 4024313"/>
              <a:gd name="connsiteX348" fmla="*/ 807244 w 9634536"/>
              <a:gd name="connsiteY348" fmla="*/ 2843213 h 4024313"/>
              <a:gd name="connsiteX349" fmla="*/ 828675 w 9634536"/>
              <a:gd name="connsiteY349" fmla="*/ 2828925 h 4024313"/>
              <a:gd name="connsiteX350" fmla="*/ 883444 w 9634536"/>
              <a:gd name="connsiteY350" fmla="*/ 2847975 h 4024313"/>
              <a:gd name="connsiteX351" fmla="*/ 890587 w 9634536"/>
              <a:gd name="connsiteY351" fmla="*/ 2843213 h 4024313"/>
              <a:gd name="connsiteX352" fmla="*/ 907256 w 9634536"/>
              <a:gd name="connsiteY352" fmla="*/ 2814638 h 4024313"/>
              <a:gd name="connsiteX353" fmla="*/ 850106 w 9634536"/>
              <a:gd name="connsiteY353" fmla="*/ 2807494 h 4024313"/>
              <a:gd name="connsiteX354" fmla="*/ 850106 w 9634536"/>
              <a:gd name="connsiteY354" fmla="*/ 2781300 h 4024313"/>
              <a:gd name="connsiteX355" fmla="*/ 828675 w 9634536"/>
              <a:gd name="connsiteY355" fmla="*/ 2736057 h 4024313"/>
              <a:gd name="connsiteX356" fmla="*/ 785812 w 9634536"/>
              <a:gd name="connsiteY356" fmla="*/ 2724150 h 4024313"/>
              <a:gd name="connsiteX357" fmla="*/ 790575 w 9634536"/>
              <a:gd name="connsiteY357" fmla="*/ 2705100 h 4024313"/>
              <a:gd name="connsiteX358" fmla="*/ 728662 w 9634536"/>
              <a:gd name="connsiteY358" fmla="*/ 2676525 h 4024313"/>
              <a:gd name="connsiteX359" fmla="*/ 683419 w 9634536"/>
              <a:gd name="connsiteY359" fmla="*/ 2707482 h 4024313"/>
              <a:gd name="connsiteX360" fmla="*/ 652462 w 9634536"/>
              <a:gd name="connsiteY360" fmla="*/ 2688432 h 4024313"/>
              <a:gd name="connsiteX361" fmla="*/ 576262 w 9634536"/>
              <a:gd name="connsiteY361" fmla="*/ 2731294 h 4024313"/>
              <a:gd name="connsiteX362" fmla="*/ 569119 w 9634536"/>
              <a:gd name="connsiteY362" fmla="*/ 2819400 h 4024313"/>
              <a:gd name="connsiteX363" fmla="*/ 516731 w 9634536"/>
              <a:gd name="connsiteY363" fmla="*/ 2864644 h 4024313"/>
              <a:gd name="connsiteX364" fmla="*/ 483394 w 9634536"/>
              <a:gd name="connsiteY364" fmla="*/ 2826544 h 4024313"/>
              <a:gd name="connsiteX365" fmla="*/ 423862 w 9634536"/>
              <a:gd name="connsiteY365" fmla="*/ 2805113 h 4024313"/>
              <a:gd name="connsiteX366" fmla="*/ 361950 w 9634536"/>
              <a:gd name="connsiteY366" fmla="*/ 2824163 h 4024313"/>
              <a:gd name="connsiteX367" fmla="*/ 335756 w 9634536"/>
              <a:gd name="connsiteY367" fmla="*/ 2847975 h 4024313"/>
              <a:gd name="connsiteX368" fmla="*/ 316706 w 9634536"/>
              <a:gd name="connsiteY368" fmla="*/ 2838450 h 4024313"/>
              <a:gd name="connsiteX369" fmla="*/ 245269 w 9634536"/>
              <a:gd name="connsiteY369" fmla="*/ 2890838 h 4024313"/>
              <a:gd name="connsiteX370" fmla="*/ 250031 w 9634536"/>
              <a:gd name="connsiteY370" fmla="*/ 2917032 h 4024313"/>
              <a:gd name="connsiteX371" fmla="*/ 290512 w 9634536"/>
              <a:gd name="connsiteY371" fmla="*/ 2907507 h 4024313"/>
              <a:gd name="connsiteX372" fmla="*/ 309562 w 9634536"/>
              <a:gd name="connsiteY372" fmla="*/ 2921794 h 4024313"/>
              <a:gd name="connsiteX373" fmla="*/ 373856 w 9634536"/>
              <a:gd name="connsiteY373" fmla="*/ 2886075 h 4024313"/>
              <a:gd name="connsiteX374" fmla="*/ 397669 w 9634536"/>
              <a:gd name="connsiteY374" fmla="*/ 2897982 h 4024313"/>
              <a:gd name="connsiteX375" fmla="*/ 350044 w 9634536"/>
              <a:gd name="connsiteY375" fmla="*/ 2943225 h 4024313"/>
              <a:gd name="connsiteX376" fmla="*/ 395287 w 9634536"/>
              <a:gd name="connsiteY376" fmla="*/ 2974182 h 4024313"/>
              <a:gd name="connsiteX377" fmla="*/ 414337 w 9634536"/>
              <a:gd name="connsiteY377" fmla="*/ 3040857 h 4024313"/>
              <a:gd name="connsiteX378" fmla="*/ 347662 w 9634536"/>
              <a:gd name="connsiteY378" fmla="*/ 3081338 h 4024313"/>
              <a:gd name="connsiteX379" fmla="*/ 357187 w 9634536"/>
              <a:gd name="connsiteY379" fmla="*/ 3121819 h 4024313"/>
              <a:gd name="connsiteX380" fmla="*/ 421481 w 9634536"/>
              <a:gd name="connsiteY380" fmla="*/ 3150394 h 4024313"/>
              <a:gd name="connsiteX381" fmla="*/ 447675 w 9634536"/>
              <a:gd name="connsiteY381" fmla="*/ 3140869 h 4024313"/>
              <a:gd name="connsiteX382" fmla="*/ 485775 w 9634536"/>
              <a:gd name="connsiteY382" fmla="*/ 3159919 h 4024313"/>
              <a:gd name="connsiteX383" fmla="*/ 485775 w 9634536"/>
              <a:gd name="connsiteY383" fmla="*/ 3183732 h 4024313"/>
              <a:gd name="connsiteX384" fmla="*/ 507206 w 9634536"/>
              <a:gd name="connsiteY384" fmla="*/ 3219450 h 4024313"/>
              <a:gd name="connsiteX385" fmla="*/ 545306 w 9634536"/>
              <a:gd name="connsiteY385" fmla="*/ 3219450 h 4024313"/>
              <a:gd name="connsiteX386" fmla="*/ 581025 w 9634536"/>
              <a:gd name="connsiteY386" fmla="*/ 3302794 h 4024313"/>
              <a:gd name="connsiteX387" fmla="*/ 614362 w 9634536"/>
              <a:gd name="connsiteY387" fmla="*/ 3312319 h 4024313"/>
              <a:gd name="connsiteX388" fmla="*/ 623887 w 9634536"/>
              <a:gd name="connsiteY388" fmla="*/ 3378994 h 4024313"/>
              <a:gd name="connsiteX389" fmla="*/ 700087 w 9634536"/>
              <a:gd name="connsiteY389" fmla="*/ 3419475 h 4024313"/>
              <a:gd name="connsiteX390" fmla="*/ 609600 w 9634536"/>
              <a:gd name="connsiteY390" fmla="*/ 3424238 h 4024313"/>
              <a:gd name="connsiteX391" fmla="*/ 400050 w 9634536"/>
              <a:gd name="connsiteY391" fmla="*/ 3431382 h 4024313"/>
              <a:gd name="connsiteX392" fmla="*/ 83344 w 9634536"/>
              <a:gd name="connsiteY392" fmla="*/ 3490913 h 4024313"/>
              <a:gd name="connsiteX393" fmla="*/ 0 w 9634536"/>
              <a:gd name="connsiteY393" fmla="*/ 95250 h 4024313"/>
              <a:gd name="connsiteX394" fmla="*/ 4700083 w 9634536"/>
              <a:gd name="connsiteY394" fmla="*/ 2474930 h 4024313"/>
              <a:gd name="connsiteX395" fmla="*/ 4564855 w 9634536"/>
              <a:gd name="connsiteY395" fmla="*/ 1912144 h 4024313"/>
              <a:gd name="connsiteX396" fmla="*/ 4726780 w 9634536"/>
              <a:gd name="connsiteY396" fmla="*/ 1090613 h 4024313"/>
              <a:gd name="connsiteX397" fmla="*/ 5795898 w 9634536"/>
              <a:gd name="connsiteY397" fmla="*/ 988581 h 4024313"/>
              <a:gd name="connsiteX398" fmla="*/ 5822155 w 9634536"/>
              <a:gd name="connsiteY398" fmla="*/ 345282 h 4024313"/>
              <a:gd name="connsiteX399" fmla="*/ 6455568 w 9634536"/>
              <a:gd name="connsiteY399" fmla="*/ 0 h 4024313"/>
              <a:gd name="connsiteX0" fmla="*/ 0 w 9634536"/>
              <a:gd name="connsiteY0" fmla="*/ 95250 h 4024313"/>
              <a:gd name="connsiteX1" fmla="*/ 4700083 w 9634536"/>
              <a:gd name="connsiteY1" fmla="*/ 2474930 h 4024313"/>
              <a:gd name="connsiteX2" fmla="*/ 4564855 w 9634536"/>
              <a:gd name="connsiteY2" fmla="*/ 1912144 h 4024313"/>
              <a:gd name="connsiteX3" fmla="*/ 4726780 w 9634536"/>
              <a:gd name="connsiteY3" fmla="*/ 1090613 h 4024313"/>
              <a:gd name="connsiteX4" fmla="*/ 5795898 w 9634536"/>
              <a:gd name="connsiteY4" fmla="*/ 988581 h 4024313"/>
              <a:gd name="connsiteX5" fmla="*/ 5822155 w 9634536"/>
              <a:gd name="connsiteY5" fmla="*/ 345282 h 4024313"/>
              <a:gd name="connsiteX6" fmla="*/ 6455568 w 9634536"/>
              <a:gd name="connsiteY6" fmla="*/ 0 h 4024313"/>
              <a:gd name="connsiteX7" fmla="*/ 7591424 w 9634536"/>
              <a:gd name="connsiteY7" fmla="*/ 109538 h 4024313"/>
              <a:gd name="connsiteX8" fmla="*/ 8502163 w 9634536"/>
              <a:gd name="connsiteY8" fmla="*/ 360414 h 4024313"/>
              <a:gd name="connsiteX9" fmla="*/ 9155905 w 9634536"/>
              <a:gd name="connsiteY9" fmla="*/ 126207 h 4024313"/>
              <a:gd name="connsiteX10" fmla="*/ 9422605 w 9634536"/>
              <a:gd name="connsiteY10" fmla="*/ 197644 h 4024313"/>
              <a:gd name="connsiteX11" fmla="*/ 9422605 w 9634536"/>
              <a:gd name="connsiteY11" fmla="*/ 280988 h 4024313"/>
              <a:gd name="connsiteX12" fmla="*/ 9341643 w 9634536"/>
              <a:gd name="connsiteY12" fmla="*/ 378619 h 4024313"/>
              <a:gd name="connsiteX13" fmla="*/ 9301161 w 9634536"/>
              <a:gd name="connsiteY13" fmla="*/ 392907 h 4024313"/>
              <a:gd name="connsiteX14" fmla="*/ 9263061 w 9634536"/>
              <a:gd name="connsiteY14" fmla="*/ 471488 h 4024313"/>
              <a:gd name="connsiteX15" fmla="*/ 9213055 w 9634536"/>
              <a:gd name="connsiteY15" fmla="*/ 514350 h 4024313"/>
              <a:gd name="connsiteX16" fmla="*/ 9213055 w 9634536"/>
              <a:gd name="connsiteY16" fmla="*/ 542926 h 4024313"/>
              <a:gd name="connsiteX17" fmla="*/ 9248774 w 9634536"/>
              <a:gd name="connsiteY17" fmla="*/ 569119 h 4024313"/>
              <a:gd name="connsiteX18" fmla="*/ 9248774 w 9634536"/>
              <a:gd name="connsiteY18" fmla="*/ 602458 h 4024313"/>
              <a:gd name="connsiteX19" fmla="*/ 9198768 w 9634536"/>
              <a:gd name="connsiteY19" fmla="*/ 633414 h 4024313"/>
              <a:gd name="connsiteX20" fmla="*/ 9232105 w 9634536"/>
              <a:gd name="connsiteY20" fmla="*/ 714375 h 4024313"/>
              <a:gd name="connsiteX21" fmla="*/ 9174955 w 9634536"/>
              <a:gd name="connsiteY21" fmla="*/ 812007 h 4024313"/>
              <a:gd name="connsiteX22" fmla="*/ 9191624 w 9634536"/>
              <a:gd name="connsiteY22" fmla="*/ 871538 h 4024313"/>
              <a:gd name="connsiteX23" fmla="*/ 9229724 w 9634536"/>
              <a:gd name="connsiteY23" fmla="*/ 864394 h 4024313"/>
              <a:gd name="connsiteX24" fmla="*/ 9263061 w 9634536"/>
              <a:gd name="connsiteY24" fmla="*/ 890588 h 4024313"/>
              <a:gd name="connsiteX25" fmla="*/ 9322593 w 9634536"/>
              <a:gd name="connsiteY25" fmla="*/ 859632 h 4024313"/>
              <a:gd name="connsiteX26" fmla="*/ 9355930 w 9634536"/>
              <a:gd name="connsiteY26" fmla="*/ 888207 h 4024313"/>
              <a:gd name="connsiteX27" fmla="*/ 9348786 w 9634536"/>
              <a:gd name="connsiteY27" fmla="*/ 964407 h 4024313"/>
              <a:gd name="connsiteX28" fmla="*/ 9353549 w 9634536"/>
              <a:gd name="connsiteY28" fmla="*/ 1038225 h 4024313"/>
              <a:gd name="connsiteX29" fmla="*/ 9344024 w 9634536"/>
              <a:gd name="connsiteY29" fmla="*/ 1073944 h 4024313"/>
              <a:gd name="connsiteX30" fmla="*/ 9348786 w 9634536"/>
              <a:gd name="connsiteY30" fmla="*/ 1131094 h 4024313"/>
              <a:gd name="connsiteX31" fmla="*/ 9296399 w 9634536"/>
              <a:gd name="connsiteY31" fmla="*/ 1138238 h 4024313"/>
              <a:gd name="connsiteX32" fmla="*/ 9263061 w 9634536"/>
              <a:gd name="connsiteY32" fmla="*/ 1163090 h 4024313"/>
              <a:gd name="connsiteX33" fmla="*/ 9263061 w 9634536"/>
              <a:gd name="connsiteY33" fmla="*/ 1193007 h 4024313"/>
              <a:gd name="connsiteX34" fmla="*/ 9322593 w 9634536"/>
              <a:gd name="connsiteY34" fmla="*/ 1300163 h 4024313"/>
              <a:gd name="connsiteX35" fmla="*/ 9334499 w 9634536"/>
              <a:gd name="connsiteY35" fmla="*/ 1369219 h 4024313"/>
              <a:gd name="connsiteX36" fmla="*/ 9382124 w 9634536"/>
              <a:gd name="connsiteY36" fmla="*/ 1404938 h 4024313"/>
              <a:gd name="connsiteX37" fmla="*/ 9436893 w 9634536"/>
              <a:gd name="connsiteY37" fmla="*/ 1378744 h 4024313"/>
              <a:gd name="connsiteX38" fmla="*/ 9498805 w 9634536"/>
              <a:gd name="connsiteY38" fmla="*/ 1402557 h 4024313"/>
              <a:gd name="connsiteX39" fmla="*/ 9529761 w 9634536"/>
              <a:gd name="connsiteY39" fmla="*/ 1450182 h 4024313"/>
              <a:gd name="connsiteX40" fmla="*/ 9532143 w 9634536"/>
              <a:gd name="connsiteY40" fmla="*/ 1488282 h 4024313"/>
              <a:gd name="connsiteX41" fmla="*/ 9546430 w 9634536"/>
              <a:gd name="connsiteY41" fmla="*/ 1535907 h 4024313"/>
              <a:gd name="connsiteX42" fmla="*/ 9601199 w 9634536"/>
              <a:gd name="connsiteY42" fmla="*/ 1512094 h 4024313"/>
              <a:gd name="connsiteX43" fmla="*/ 9627393 w 9634536"/>
              <a:gd name="connsiteY43" fmla="*/ 1514475 h 4024313"/>
              <a:gd name="connsiteX44" fmla="*/ 9615486 w 9634536"/>
              <a:gd name="connsiteY44" fmla="*/ 1616869 h 4024313"/>
              <a:gd name="connsiteX45" fmla="*/ 9632155 w 9634536"/>
              <a:gd name="connsiteY45" fmla="*/ 1631157 h 4024313"/>
              <a:gd name="connsiteX46" fmla="*/ 9634536 w 9634536"/>
              <a:gd name="connsiteY46" fmla="*/ 1662113 h 4024313"/>
              <a:gd name="connsiteX47" fmla="*/ 9579768 w 9634536"/>
              <a:gd name="connsiteY47" fmla="*/ 1757363 h 4024313"/>
              <a:gd name="connsiteX48" fmla="*/ 9582149 w 9634536"/>
              <a:gd name="connsiteY48" fmla="*/ 1838325 h 4024313"/>
              <a:gd name="connsiteX49" fmla="*/ 9548811 w 9634536"/>
              <a:gd name="connsiteY49" fmla="*/ 1878807 h 4024313"/>
              <a:gd name="connsiteX50" fmla="*/ 9551193 w 9634536"/>
              <a:gd name="connsiteY50" fmla="*/ 1931194 h 4024313"/>
              <a:gd name="connsiteX51" fmla="*/ 9575005 w 9634536"/>
              <a:gd name="connsiteY51" fmla="*/ 1933575 h 4024313"/>
              <a:gd name="connsiteX52" fmla="*/ 9586911 w 9634536"/>
              <a:gd name="connsiteY52" fmla="*/ 1950244 h 4024313"/>
              <a:gd name="connsiteX53" fmla="*/ 9529761 w 9634536"/>
              <a:gd name="connsiteY53" fmla="*/ 2052638 h 4024313"/>
              <a:gd name="connsiteX54" fmla="*/ 9391649 w 9634536"/>
              <a:gd name="connsiteY54" fmla="*/ 2100263 h 4024313"/>
              <a:gd name="connsiteX55" fmla="*/ 9353549 w 9634536"/>
              <a:gd name="connsiteY55" fmla="*/ 2121694 h 4024313"/>
              <a:gd name="connsiteX56" fmla="*/ 9339261 w 9634536"/>
              <a:gd name="connsiteY56" fmla="*/ 2202657 h 4024313"/>
              <a:gd name="connsiteX57" fmla="*/ 9320211 w 9634536"/>
              <a:gd name="connsiteY57" fmla="*/ 2207419 h 4024313"/>
              <a:gd name="connsiteX58" fmla="*/ 9284493 w 9634536"/>
              <a:gd name="connsiteY58" fmla="*/ 2181225 h 4024313"/>
              <a:gd name="connsiteX59" fmla="*/ 9267824 w 9634536"/>
              <a:gd name="connsiteY59" fmla="*/ 2190750 h 4024313"/>
              <a:gd name="connsiteX60" fmla="*/ 9229724 w 9634536"/>
              <a:gd name="connsiteY60" fmla="*/ 2293144 h 4024313"/>
              <a:gd name="connsiteX61" fmla="*/ 9229724 w 9634536"/>
              <a:gd name="connsiteY61" fmla="*/ 2336007 h 4024313"/>
              <a:gd name="connsiteX62" fmla="*/ 9205911 w 9634536"/>
              <a:gd name="connsiteY62" fmla="*/ 2376488 h 4024313"/>
              <a:gd name="connsiteX63" fmla="*/ 9232105 w 9634536"/>
              <a:gd name="connsiteY63" fmla="*/ 2414588 h 4024313"/>
              <a:gd name="connsiteX64" fmla="*/ 9224961 w 9634536"/>
              <a:gd name="connsiteY64" fmla="*/ 2466975 h 4024313"/>
              <a:gd name="connsiteX65" fmla="*/ 9194005 w 9634536"/>
              <a:gd name="connsiteY65" fmla="*/ 2493169 h 4024313"/>
              <a:gd name="connsiteX66" fmla="*/ 9165430 w 9634536"/>
              <a:gd name="connsiteY66" fmla="*/ 2576513 h 4024313"/>
              <a:gd name="connsiteX67" fmla="*/ 9142522 w 9634536"/>
              <a:gd name="connsiteY67" fmla="*/ 2592020 h 4024313"/>
              <a:gd name="connsiteX68" fmla="*/ 9120186 w 9634536"/>
              <a:gd name="connsiteY68" fmla="*/ 2695575 h 4024313"/>
              <a:gd name="connsiteX69" fmla="*/ 9008268 w 9634536"/>
              <a:gd name="connsiteY69" fmla="*/ 2774157 h 4024313"/>
              <a:gd name="connsiteX70" fmla="*/ 9065418 w 9634536"/>
              <a:gd name="connsiteY70" fmla="*/ 2800350 h 4024313"/>
              <a:gd name="connsiteX71" fmla="*/ 9065418 w 9634536"/>
              <a:gd name="connsiteY71" fmla="*/ 2819400 h 4024313"/>
              <a:gd name="connsiteX72" fmla="*/ 8996361 w 9634536"/>
              <a:gd name="connsiteY72" fmla="*/ 2838450 h 4024313"/>
              <a:gd name="connsiteX73" fmla="*/ 8982074 w 9634536"/>
              <a:gd name="connsiteY73" fmla="*/ 2821782 h 4024313"/>
              <a:gd name="connsiteX74" fmla="*/ 8965405 w 9634536"/>
              <a:gd name="connsiteY74" fmla="*/ 2828925 h 4024313"/>
              <a:gd name="connsiteX75" fmla="*/ 8917780 w 9634536"/>
              <a:gd name="connsiteY75" fmla="*/ 2847975 h 4024313"/>
              <a:gd name="connsiteX76" fmla="*/ 8889205 w 9634536"/>
              <a:gd name="connsiteY76" fmla="*/ 2909888 h 4024313"/>
              <a:gd name="connsiteX77" fmla="*/ 8832055 w 9634536"/>
              <a:gd name="connsiteY77" fmla="*/ 2921794 h 4024313"/>
              <a:gd name="connsiteX78" fmla="*/ 8774905 w 9634536"/>
              <a:gd name="connsiteY78" fmla="*/ 2988469 h 4024313"/>
              <a:gd name="connsiteX79" fmla="*/ 8782049 w 9634536"/>
              <a:gd name="connsiteY79" fmla="*/ 3048000 h 4024313"/>
              <a:gd name="connsiteX80" fmla="*/ 8755855 w 9634536"/>
              <a:gd name="connsiteY80" fmla="*/ 3086100 h 4024313"/>
              <a:gd name="connsiteX81" fmla="*/ 8736805 w 9634536"/>
              <a:gd name="connsiteY81" fmla="*/ 3105150 h 4024313"/>
              <a:gd name="connsiteX82" fmla="*/ 8734424 w 9634536"/>
              <a:gd name="connsiteY82" fmla="*/ 3171825 h 4024313"/>
              <a:gd name="connsiteX83" fmla="*/ 8665368 w 9634536"/>
              <a:gd name="connsiteY83" fmla="*/ 3212307 h 4024313"/>
              <a:gd name="connsiteX84" fmla="*/ 8665368 w 9634536"/>
              <a:gd name="connsiteY84" fmla="*/ 3257550 h 4024313"/>
              <a:gd name="connsiteX85" fmla="*/ 8636793 w 9634536"/>
              <a:gd name="connsiteY85" fmla="*/ 3286125 h 4024313"/>
              <a:gd name="connsiteX86" fmla="*/ 8636793 w 9634536"/>
              <a:gd name="connsiteY86" fmla="*/ 3395663 h 4024313"/>
              <a:gd name="connsiteX87" fmla="*/ 8670130 w 9634536"/>
              <a:gd name="connsiteY87" fmla="*/ 3419475 h 4024313"/>
              <a:gd name="connsiteX88" fmla="*/ 8641555 w 9634536"/>
              <a:gd name="connsiteY88" fmla="*/ 3481388 h 4024313"/>
              <a:gd name="connsiteX89" fmla="*/ 8672511 w 9634536"/>
              <a:gd name="connsiteY89" fmla="*/ 3493294 h 4024313"/>
              <a:gd name="connsiteX90" fmla="*/ 8672511 w 9634536"/>
              <a:gd name="connsiteY90" fmla="*/ 3505200 h 4024313"/>
              <a:gd name="connsiteX91" fmla="*/ 8705849 w 9634536"/>
              <a:gd name="connsiteY91" fmla="*/ 3531394 h 4024313"/>
              <a:gd name="connsiteX92" fmla="*/ 8701086 w 9634536"/>
              <a:gd name="connsiteY92" fmla="*/ 3579019 h 4024313"/>
              <a:gd name="connsiteX93" fmla="*/ 8672511 w 9634536"/>
              <a:gd name="connsiteY93" fmla="*/ 3583782 h 4024313"/>
              <a:gd name="connsiteX94" fmla="*/ 8662986 w 9634536"/>
              <a:gd name="connsiteY94" fmla="*/ 3621882 h 4024313"/>
              <a:gd name="connsiteX95" fmla="*/ 8610599 w 9634536"/>
              <a:gd name="connsiteY95" fmla="*/ 3612357 h 4024313"/>
              <a:gd name="connsiteX96" fmla="*/ 8570118 w 9634536"/>
              <a:gd name="connsiteY96" fmla="*/ 3631407 h 4024313"/>
              <a:gd name="connsiteX97" fmla="*/ 8529636 w 9634536"/>
              <a:gd name="connsiteY97" fmla="*/ 3621882 h 4024313"/>
              <a:gd name="connsiteX98" fmla="*/ 8551068 w 9634536"/>
              <a:gd name="connsiteY98" fmla="*/ 3586163 h 4024313"/>
              <a:gd name="connsiteX99" fmla="*/ 8555830 w 9634536"/>
              <a:gd name="connsiteY99" fmla="*/ 3507582 h 4024313"/>
              <a:gd name="connsiteX100" fmla="*/ 8582024 w 9634536"/>
              <a:gd name="connsiteY100" fmla="*/ 3481388 h 4024313"/>
              <a:gd name="connsiteX101" fmla="*/ 8558211 w 9634536"/>
              <a:gd name="connsiteY101" fmla="*/ 3450432 h 4024313"/>
              <a:gd name="connsiteX102" fmla="*/ 8501061 w 9634536"/>
              <a:gd name="connsiteY102" fmla="*/ 3469482 h 4024313"/>
              <a:gd name="connsiteX103" fmla="*/ 8501061 w 9634536"/>
              <a:gd name="connsiteY103" fmla="*/ 3531394 h 4024313"/>
              <a:gd name="connsiteX104" fmla="*/ 8482011 w 9634536"/>
              <a:gd name="connsiteY104" fmla="*/ 3562350 h 4024313"/>
              <a:gd name="connsiteX105" fmla="*/ 8465343 w 9634536"/>
              <a:gd name="connsiteY105" fmla="*/ 3521869 h 4024313"/>
              <a:gd name="connsiteX106" fmla="*/ 8439149 w 9634536"/>
              <a:gd name="connsiteY106" fmla="*/ 3500438 h 4024313"/>
              <a:gd name="connsiteX107" fmla="*/ 8417718 w 9634536"/>
              <a:gd name="connsiteY107" fmla="*/ 3531394 h 4024313"/>
              <a:gd name="connsiteX108" fmla="*/ 8446293 w 9634536"/>
              <a:gd name="connsiteY108" fmla="*/ 3574257 h 4024313"/>
              <a:gd name="connsiteX109" fmla="*/ 8384380 w 9634536"/>
              <a:gd name="connsiteY109" fmla="*/ 3576638 h 4024313"/>
              <a:gd name="connsiteX110" fmla="*/ 8367711 w 9634536"/>
              <a:gd name="connsiteY110" fmla="*/ 3600450 h 4024313"/>
              <a:gd name="connsiteX111" fmla="*/ 8312943 w 9634536"/>
              <a:gd name="connsiteY111" fmla="*/ 3612357 h 4024313"/>
              <a:gd name="connsiteX112" fmla="*/ 8298655 w 9634536"/>
              <a:gd name="connsiteY112" fmla="*/ 3640932 h 4024313"/>
              <a:gd name="connsiteX113" fmla="*/ 8308180 w 9634536"/>
              <a:gd name="connsiteY113" fmla="*/ 3676650 h 4024313"/>
              <a:gd name="connsiteX114" fmla="*/ 8255793 w 9634536"/>
              <a:gd name="connsiteY114" fmla="*/ 3748088 h 4024313"/>
              <a:gd name="connsiteX115" fmla="*/ 8220074 w 9634536"/>
              <a:gd name="connsiteY115" fmla="*/ 3759994 h 4024313"/>
              <a:gd name="connsiteX116" fmla="*/ 8165305 w 9634536"/>
              <a:gd name="connsiteY116" fmla="*/ 3748088 h 4024313"/>
              <a:gd name="connsiteX117" fmla="*/ 8136730 w 9634536"/>
              <a:gd name="connsiteY117" fmla="*/ 3819525 h 4024313"/>
              <a:gd name="connsiteX118" fmla="*/ 8112918 w 9634536"/>
              <a:gd name="connsiteY118" fmla="*/ 3814763 h 4024313"/>
              <a:gd name="connsiteX119" fmla="*/ 8065293 w 9634536"/>
              <a:gd name="connsiteY119" fmla="*/ 3819525 h 4024313"/>
              <a:gd name="connsiteX120" fmla="*/ 8048624 w 9634536"/>
              <a:gd name="connsiteY120" fmla="*/ 3860007 h 4024313"/>
              <a:gd name="connsiteX121" fmla="*/ 7989093 w 9634536"/>
              <a:gd name="connsiteY121" fmla="*/ 3867150 h 4024313"/>
              <a:gd name="connsiteX122" fmla="*/ 7979568 w 9634536"/>
              <a:gd name="connsiteY122" fmla="*/ 3905250 h 4024313"/>
              <a:gd name="connsiteX123" fmla="*/ 7915274 w 9634536"/>
              <a:gd name="connsiteY123" fmla="*/ 3900488 h 4024313"/>
              <a:gd name="connsiteX124" fmla="*/ 7915274 w 9634536"/>
              <a:gd name="connsiteY124" fmla="*/ 3957638 h 4024313"/>
              <a:gd name="connsiteX125" fmla="*/ 7898605 w 9634536"/>
              <a:gd name="connsiteY125" fmla="*/ 3986213 h 4024313"/>
              <a:gd name="connsiteX126" fmla="*/ 7841455 w 9634536"/>
              <a:gd name="connsiteY126" fmla="*/ 3948113 h 4024313"/>
              <a:gd name="connsiteX127" fmla="*/ 7784305 w 9634536"/>
              <a:gd name="connsiteY127" fmla="*/ 3945732 h 4024313"/>
              <a:gd name="connsiteX128" fmla="*/ 7786686 w 9634536"/>
              <a:gd name="connsiteY128" fmla="*/ 3893344 h 4024313"/>
              <a:gd name="connsiteX129" fmla="*/ 7760493 w 9634536"/>
              <a:gd name="connsiteY129" fmla="*/ 3881438 h 4024313"/>
              <a:gd name="connsiteX130" fmla="*/ 7736680 w 9634536"/>
              <a:gd name="connsiteY130" fmla="*/ 3910013 h 4024313"/>
              <a:gd name="connsiteX131" fmla="*/ 7717630 w 9634536"/>
              <a:gd name="connsiteY131" fmla="*/ 3879057 h 4024313"/>
              <a:gd name="connsiteX132" fmla="*/ 7722393 w 9634536"/>
              <a:gd name="connsiteY132" fmla="*/ 3833813 h 4024313"/>
              <a:gd name="connsiteX133" fmla="*/ 7696199 w 9634536"/>
              <a:gd name="connsiteY133" fmla="*/ 3798094 h 4024313"/>
              <a:gd name="connsiteX134" fmla="*/ 7631905 w 9634536"/>
              <a:gd name="connsiteY134" fmla="*/ 3810000 h 4024313"/>
              <a:gd name="connsiteX135" fmla="*/ 7622380 w 9634536"/>
              <a:gd name="connsiteY135" fmla="*/ 3852863 h 4024313"/>
              <a:gd name="connsiteX136" fmla="*/ 7589043 w 9634536"/>
              <a:gd name="connsiteY136" fmla="*/ 3810000 h 4024313"/>
              <a:gd name="connsiteX137" fmla="*/ 7591424 w 9634536"/>
              <a:gd name="connsiteY137" fmla="*/ 3733800 h 4024313"/>
              <a:gd name="connsiteX138" fmla="*/ 7553324 w 9634536"/>
              <a:gd name="connsiteY138" fmla="*/ 3714750 h 4024313"/>
              <a:gd name="connsiteX139" fmla="*/ 7508080 w 9634536"/>
              <a:gd name="connsiteY139" fmla="*/ 3714750 h 4024313"/>
              <a:gd name="connsiteX140" fmla="*/ 7479505 w 9634536"/>
              <a:gd name="connsiteY140" fmla="*/ 3662363 h 4024313"/>
              <a:gd name="connsiteX141" fmla="*/ 7489030 w 9634536"/>
              <a:gd name="connsiteY141" fmla="*/ 3600450 h 4024313"/>
              <a:gd name="connsiteX142" fmla="*/ 7512843 w 9634536"/>
              <a:gd name="connsiteY142" fmla="*/ 3600450 h 4024313"/>
              <a:gd name="connsiteX143" fmla="*/ 7529511 w 9634536"/>
              <a:gd name="connsiteY143" fmla="*/ 3571875 h 4024313"/>
              <a:gd name="connsiteX144" fmla="*/ 7591424 w 9634536"/>
              <a:gd name="connsiteY144" fmla="*/ 3579019 h 4024313"/>
              <a:gd name="connsiteX145" fmla="*/ 7584280 w 9634536"/>
              <a:gd name="connsiteY145" fmla="*/ 3538538 h 4024313"/>
              <a:gd name="connsiteX146" fmla="*/ 7565230 w 9634536"/>
              <a:gd name="connsiteY146" fmla="*/ 3505200 h 4024313"/>
              <a:gd name="connsiteX147" fmla="*/ 7529511 w 9634536"/>
              <a:gd name="connsiteY147" fmla="*/ 3519488 h 4024313"/>
              <a:gd name="connsiteX148" fmla="*/ 7500936 w 9634536"/>
              <a:gd name="connsiteY148" fmla="*/ 3509963 h 4024313"/>
              <a:gd name="connsiteX149" fmla="*/ 7498555 w 9634536"/>
              <a:gd name="connsiteY149" fmla="*/ 3448050 h 4024313"/>
              <a:gd name="connsiteX150" fmla="*/ 7450930 w 9634536"/>
              <a:gd name="connsiteY150" fmla="*/ 3393282 h 4024313"/>
              <a:gd name="connsiteX151" fmla="*/ 7383505 w 9634536"/>
              <a:gd name="connsiteY151" fmla="*/ 3356837 h 4024313"/>
              <a:gd name="connsiteX152" fmla="*/ 7310436 w 9634536"/>
              <a:gd name="connsiteY152" fmla="*/ 3383757 h 4024313"/>
              <a:gd name="connsiteX153" fmla="*/ 7291386 w 9634536"/>
              <a:gd name="connsiteY153" fmla="*/ 3357563 h 4024313"/>
              <a:gd name="connsiteX154" fmla="*/ 7296149 w 9634536"/>
              <a:gd name="connsiteY154" fmla="*/ 3309938 h 4024313"/>
              <a:gd name="connsiteX155" fmla="*/ 7303293 w 9634536"/>
              <a:gd name="connsiteY155" fmla="*/ 3240882 h 4024313"/>
              <a:gd name="connsiteX156" fmla="*/ 7289005 w 9634536"/>
              <a:gd name="connsiteY156" fmla="*/ 3167063 h 4024313"/>
              <a:gd name="connsiteX157" fmla="*/ 7305674 w 9634536"/>
              <a:gd name="connsiteY157" fmla="*/ 3133725 h 4024313"/>
              <a:gd name="connsiteX158" fmla="*/ 7331868 w 9634536"/>
              <a:gd name="connsiteY158" fmla="*/ 3081338 h 4024313"/>
              <a:gd name="connsiteX159" fmla="*/ 7369968 w 9634536"/>
              <a:gd name="connsiteY159" fmla="*/ 3071813 h 4024313"/>
              <a:gd name="connsiteX160" fmla="*/ 7410449 w 9634536"/>
              <a:gd name="connsiteY160" fmla="*/ 3040857 h 4024313"/>
              <a:gd name="connsiteX161" fmla="*/ 7415211 w 9634536"/>
              <a:gd name="connsiteY161" fmla="*/ 3009900 h 4024313"/>
              <a:gd name="connsiteX162" fmla="*/ 7436643 w 9634536"/>
              <a:gd name="connsiteY162" fmla="*/ 2933700 h 4024313"/>
              <a:gd name="connsiteX163" fmla="*/ 7503318 w 9634536"/>
              <a:gd name="connsiteY163" fmla="*/ 2902744 h 4024313"/>
              <a:gd name="connsiteX164" fmla="*/ 7500936 w 9634536"/>
              <a:gd name="connsiteY164" fmla="*/ 2819400 h 4024313"/>
              <a:gd name="connsiteX165" fmla="*/ 7460455 w 9634536"/>
              <a:gd name="connsiteY165" fmla="*/ 2783682 h 4024313"/>
              <a:gd name="connsiteX166" fmla="*/ 7460455 w 9634536"/>
              <a:gd name="connsiteY166" fmla="*/ 2755107 h 4024313"/>
              <a:gd name="connsiteX167" fmla="*/ 7450930 w 9634536"/>
              <a:gd name="connsiteY167" fmla="*/ 2717007 h 4024313"/>
              <a:gd name="connsiteX168" fmla="*/ 7403305 w 9634536"/>
              <a:gd name="connsiteY168" fmla="*/ 2614613 h 4024313"/>
              <a:gd name="connsiteX169" fmla="*/ 7403305 w 9634536"/>
              <a:gd name="connsiteY169" fmla="*/ 2512219 h 4024313"/>
              <a:gd name="connsiteX170" fmla="*/ 7379493 w 9634536"/>
              <a:gd name="connsiteY170" fmla="*/ 2450307 h 4024313"/>
              <a:gd name="connsiteX171" fmla="*/ 7403305 w 9634536"/>
              <a:gd name="connsiteY171" fmla="*/ 2400300 h 4024313"/>
              <a:gd name="connsiteX172" fmla="*/ 7469980 w 9634536"/>
              <a:gd name="connsiteY172" fmla="*/ 2452688 h 4024313"/>
              <a:gd name="connsiteX173" fmla="*/ 7484268 w 9634536"/>
              <a:gd name="connsiteY173" fmla="*/ 2421732 h 4024313"/>
              <a:gd name="connsiteX174" fmla="*/ 7441405 w 9634536"/>
              <a:gd name="connsiteY174" fmla="*/ 2366963 h 4024313"/>
              <a:gd name="connsiteX175" fmla="*/ 7410449 w 9634536"/>
              <a:gd name="connsiteY175" fmla="*/ 2278857 h 4024313"/>
              <a:gd name="connsiteX176" fmla="*/ 7505699 w 9634536"/>
              <a:gd name="connsiteY176" fmla="*/ 2235994 h 4024313"/>
              <a:gd name="connsiteX177" fmla="*/ 7489030 w 9634536"/>
              <a:gd name="connsiteY177" fmla="*/ 2185988 h 4024313"/>
              <a:gd name="connsiteX178" fmla="*/ 7443786 w 9634536"/>
              <a:gd name="connsiteY178" fmla="*/ 2178844 h 4024313"/>
              <a:gd name="connsiteX179" fmla="*/ 7434261 w 9634536"/>
              <a:gd name="connsiteY179" fmla="*/ 2152650 h 4024313"/>
              <a:gd name="connsiteX180" fmla="*/ 7386636 w 9634536"/>
              <a:gd name="connsiteY180" fmla="*/ 2152650 h 4024313"/>
              <a:gd name="connsiteX181" fmla="*/ 7369968 w 9634536"/>
              <a:gd name="connsiteY181" fmla="*/ 2121694 h 4024313"/>
              <a:gd name="connsiteX182" fmla="*/ 7398543 w 9634536"/>
              <a:gd name="connsiteY182" fmla="*/ 2085975 h 4024313"/>
              <a:gd name="connsiteX183" fmla="*/ 7386636 w 9634536"/>
              <a:gd name="connsiteY183" fmla="*/ 2007394 h 4024313"/>
              <a:gd name="connsiteX184" fmla="*/ 7443786 w 9634536"/>
              <a:gd name="connsiteY184" fmla="*/ 1926432 h 4024313"/>
              <a:gd name="connsiteX185" fmla="*/ 7481886 w 9634536"/>
              <a:gd name="connsiteY185" fmla="*/ 1935957 h 4024313"/>
              <a:gd name="connsiteX186" fmla="*/ 7569993 w 9634536"/>
              <a:gd name="connsiteY186" fmla="*/ 1831182 h 4024313"/>
              <a:gd name="connsiteX187" fmla="*/ 7537441 w 9634536"/>
              <a:gd name="connsiteY187" fmla="*/ 1745153 h 4024313"/>
              <a:gd name="connsiteX188" fmla="*/ 7536655 w 9634536"/>
              <a:gd name="connsiteY188" fmla="*/ 1745457 h 4024313"/>
              <a:gd name="connsiteX189" fmla="*/ 7500936 w 9634536"/>
              <a:gd name="connsiteY189" fmla="*/ 1662113 h 4024313"/>
              <a:gd name="connsiteX190" fmla="*/ 7491411 w 9634536"/>
              <a:gd name="connsiteY190" fmla="*/ 1583532 h 4024313"/>
              <a:gd name="connsiteX191" fmla="*/ 7465218 w 9634536"/>
              <a:gd name="connsiteY191" fmla="*/ 1578769 h 4024313"/>
              <a:gd name="connsiteX192" fmla="*/ 7422355 w 9634536"/>
              <a:gd name="connsiteY192" fmla="*/ 1431132 h 4024313"/>
              <a:gd name="connsiteX193" fmla="*/ 7427118 w 9634536"/>
              <a:gd name="connsiteY193" fmla="*/ 1373982 h 4024313"/>
              <a:gd name="connsiteX194" fmla="*/ 7467599 w 9634536"/>
              <a:gd name="connsiteY194" fmla="*/ 1409700 h 4024313"/>
              <a:gd name="connsiteX195" fmla="*/ 7493793 w 9634536"/>
              <a:gd name="connsiteY195" fmla="*/ 1409700 h 4024313"/>
              <a:gd name="connsiteX196" fmla="*/ 7493793 w 9634536"/>
              <a:gd name="connsiteY196" fmla="*/ 1340644 h 4024313"/>
              <a:gd name="connsiteX197" fmla="*/ 7465218 w 9634536"/>
              <a:gd name="connsiteY197" fmla="*/ 1316832 h 4024313"/>
              <a:gd name="connsiteX198" fmla="*/ 7472361 w 9634536"/>
              <a:gd name="connsiteY198" fmla="*/ 1238250 h 4024313"/>
              <a:gd name="connsiteX199" fmla="*/ 7517605 w 9634536"/>
              <a:gd name="connsiteY199" fmla="*/ 1176338 h 4024313"/>
              <a:gd name="connsiteX200" fmla="*/ 7512843 w 9634536"/>
              <a:gd name="connsiteY200" fmla="*/ 1107282 h 4024313"/>
              <a:gd name="connsiteX201" fmla="*/ 7560468 w 9634536"/>
              <a:gd name="connsiteY201" fmla="*/ 1021557 h 4024313"/>
              <a:gd name="connsiteX202" fmla="*/ 7679530 w 9634536"/>
              <a:gd name="connsiteY202" fmla="*/ 1066800 h 4024313"/>
              <a:gd name="connsiteX203" fmla="*/ 7679530 w 9634536"/>
              <a:gd name="connsiteY203" fmla="*/ 1042988 h 4024313"/>
              <a:gd name="connsiteX204" fmla="*/ 7793830 w 9634536"/>
              <a:gd name="connsiteY204" fmla="*/ 1035844 h 4024313"/>
              <a:gd name="connsiteX205" fmla="*/ 7827168 w 9634536"/>
              <a:gd name="connsiteY205" fmla="*/ 1062038 h 4024313"/>
              <a:gd name="connsiteX206" fmla="*/ 7870030 w 9634536"/>
              <a:gd name="connsiteY206" fmla="*/ 1062038 h 4024313"/>
              <a:gd name="connsiteX207" fmla="*/ 7903368 w 9634536"/>
              <a:gd name="connsiteY207" fmla="*/ 1092994 h 4024313"/>
              <a:gd name="connsiteX208" fmla="*/ 7955755 w 9634536"/>
              <a:gd name="connsiteY208" fmla="*/ 1069182 h 4024313"/>
              <a:gd name="connsiteX209" fmla="*/ 8065293 w 9634536"/>
              <a:gd name="connsiteY209" fmla="*/ 1035844 h 4024313"/>
              <a:gd name="connsiteX210" fmla="*/ 8101011 w 9634536"/>
              <a:gd name="connsiteY210" fmla="*/ 1052513 h 4024313"/>
              <a:gd name="connsiteX211" fmla="*/ 8134349 w 9634536"/>
              <a:gd name="connsiteY211" fmla="*/ 1023938 h 4024313"/>
              <a:gd name="connsiteX212" fmla="*/ 8155780 w 9634536"/>
              <a:gd name="connsiteY212" fmla="*/ 1083469 h 4024313"/>
              <a:gd name="connsiteX213" fmla="*/ 8201024 w 9634536"/>
              <a:gd name="connsiteY213" fmla="*/ 1042988 h 4024313"/>
              <a:gd name="connsiteX214" fmla="*/ 8170068 w 9634536"/>
              <a:gd name="connsiteY214" fmla="*/ 969169 h 4024313"/>
              <a:gd name="connsiteX215" fmla="*/ 8205786 w 9634536"/>
              <a:gd name="connsiteY215" fmla="*/ 935832 h 4024313"/>
              <a:gd name="connsiteX216" fmla="*/ 8205786 w 9634536"/>
              <a:gd name="connsiteY216" fmla="*/ 919163 h 4024313"/>
              <a:gd name="connsiteX217" fmla="*/ 8241505 w 9634536"/>
              <a:gd name="connsiteY217" fmla="*/ 883444 h 4024313"/>
              <a:gd name="connsiteX218" fmla="*/ 8243886 w 9634536"/>
              <a:gd name="connsiteY218" fmla="*/ 847725 h 4024313"/>
              <a:gd name="connsiteX219" fmla="*/ 8155780 w 9634536"/>
              <a:gd name="connsiteY219" fmla="*/ 823913 h 4024313"/>
              <a:gd name="connsiteX220" fmla="*/ 8158161 w 9634536"/>
              <a:gd name="connsiteY220" fmla="*/ 862013 h 4024313"/>
              <a:gd name="connsiteX221" fmla="*/ 8122443 w 9634536"/>
              <a:gd name="connsiteY221" fmla="*/ 859632 h 4024313"/>
              <a:gd name="connsiteX222" fmla="*/ 8105774 w 9634536"/>
              <a:gd name="connsiteY222" fmla="*/ 781050 h 4024313"/>
              <a:gd name="connsiteX223" fmla="*/ 8024811 w 9634536"/>
              <a:gd name="connsiteY223" fmla="*/ 676275 h 4024313"/>
              <a:gd name="connsiteX224" fmla="*/ 7989093 w 9634536"/>
              <a:gd name="connsiteY224" fmla="*/ 671513 h 4024313"/>
              <a:gd name="connsiteX225" fmla="*/ 7867649 w 9634536"/>
              <a:gd name="connsiteY225" fmla="*/ 488157 h 4024313"/>
              <a:gd name="connsiteX226" fmla="*/ 7527130 w 9634536"/>
              <a:gd name="connsiteY226" fmla="*/ 314325 h 4024313"/>
              <a:gd name="connsiteX227" fmla="*/ 7088980 w 9634536"/>
              <a:gd name="connsiteY227" fmla="*/ 238126 h 4024313"/>
              <a:gd name="connsiteX228" fmla="*/ 7050880 w 9634536"/>
              <a:gd name="connsiteY228" fmla="*/ 214313 h 4024313"/>
              <a:gd name="connsiteX229" fmla="*/ 7043736 w 9634536"/>
              <a:gd name="connsiteY229" fmla="*/ 185739 h 4024313"/>
              <a:gd name="connsiteX230" fmla="*/ 7003255 w 9634536"/>
              <a:gd name="connsiteY230" fmla="*/ 169070 h 4024313"/>
              <a:gd name="connsiteX231" fmla="*/ 6981824 w 9634536"/>
              <a:gd name="connsiteY231" fmla="*/ 178594 h 4024313"/>
              <a:gd name="connsiteX232" fmla="*/ 7031830 w 9634536"/>
              <a:gd name="connsiteY232" fmla="*/ 250032 h 4024313"/>
              <a:gd name="connsiteX233" fmla="*/ 6696074 w 9634536"/>
              <a:gd name="connsiteY233" fmla="*/ 383382 h 4024313"/>
              <a:gd name="connsiteX234" fmla="*/ 6507955 w 9634536"/>
              <a:gd name="connsiteY234" fmla="*/ 381001 h 4024313"/>
              <a:gd name="connsiteX235" fmla="*/ 6324599 w 9634536"/>
              <a:gd name="connsiteY235" fmla="*/ 416719 h 4024313"/>
              <a:gd name="connsiteX236" fmla="*/ 6307930 w 9634536"/>
              <a:gd name="connsiteY236" fmla="*/ 445294 h 4024313"/>
              <a:gd name="connsiteX237" fmla="*/ 6226968 w 9634536"/>
              <a:gd name="connsiteY237" fmla="*/ 473870 h 4024313"/>
              <a:gd name="connsiteX238" fmla="*/ 6172199 w 9634536"/>
              <a:gd name="connsiteY238" fmla="*/ 692944 h 4024313"/>
              <a:gd name="connsiteX239" fmla="*/ 6134099 w 9634536"/>
              <a:gd name="connsiteY239" fmla="*/ 766763 h 4024313"/>
              <a:gd name="connsiteX240" fmla="*/ 6022180 w 9634536"/>
              <a:gd name="connsiteY240" fmla="*/ 854869 h 4024313"/>
              <a:gd name="connsiteX241" fmla="*/ 6043611 w 9634536"/>
              <a:gd name="connsiteY241" fmla="*/ 885825 h 4024313"/>
              <a:gd name="connsiteX242" fmla="*/ 6045993 w 9634536"/>
              <a:gd name="connsiteY242" fmla="*/ 902494 h 4024313"/>
              <a:gd name="connsiteX243" fmla="*/ 6012655 w 9634536"/>
              <a:gd name="connsiteY243" fmla="*/ 921544 h 4024313"/>
              <a:gd name="connsiteX244" fmla="*/ 5953124 w 9634536"/>
              <a:gd name="connsiteY244" fmla="*/ 892969 h 4024313"/>
              <a:gd name="connsiteX245" fmla="*/ 5941218 w 9634536"/>
              <a:gd name="connsiteY245" fmla="*/ 912019 h 4024313"/>
              <a:gd name="connsiteX246" fmla="*/ 5960268 w 9634536"/>
              <a:gd name="connsiteY246" fmla="*/ 954882 h 4024313"/>
              <a:gd name="connsiteX247" fmla="*/ 5953124 w 9634536"/>
              <a:gd name="connsiteY247" fmla="*/ 964407 h 4024313"/>
              <a:gd name="connsiteX248" fmla="*/ 5912643 w 9634536"/>
              <a:gd name="connsiteY248" fmla="*/ 945357 h 4024313"/>
              <a:gd name="connsiteX249" fmla="*/ 5912643 w 9634536"/>
              <a:gd name="connsiteY249" fmla="*/ 981075 h 4024313"/>
              <a:gd name="connsiteX250" fmla="*/ 5888830 w 9634536"/>
              <a:gd name="connsiteY250" fmla="*/ 957263 h 4024313"/>
              <a:gd name="connsiteX251" fmla="*/ 5861769 w 9634536"/>
              <a:gd name="connsiteY251" fmla="*/ 982294 h 4024313"/>
              <a:gd name="connsiteX252" fmla="*/ 5874543 w 9634536"/>
              <a:gd name="connsiteY252" fmla="*/ 981075 h 4024313"/>
              <a:gd name="connsiteX253" fmla="*/ 5903118 w 9634536"/>
              <a:gd name="connsiteY253" fmla="*/ 1026319 h 4024313"/>
              <a:gd name="connsiteX254" fmla="*/ 5900736 w 9634536"/>
              <a:gd name="connsiteY254" fmla="*/ 1050132 h 4024313"/>
              <a:gd name="connsiteX255" fmla="*/ 5857874 w 9634536"/>
              <a:gd name="connsiteY255" fmla="*/ 1059657 h 4024313"/>
              <a:gd name="connsiteX256" fmla="*/ 5884068 w 9634536"/>
              <a:gd name="connsiteY256" fmla="*/ 1092994 h 4024313"/>
              <a:gd name="connsiteX257" fmla="*/ 5886449 w 9634536"/>
              <a:gd name="connsiteY257" fmla="*/ 1147763 h 4024313"/>
              <a:gd name="connsiteX258" fmla="*/ 5886449 w 9634536"/>
              <a:gd name="connsiteY258" fmla="*/ 1216819 h 4024313"/>
              <a:gd name="connsiteX259" fmla="*/ 5907880 w 9634536"/>
              <a:gd name="connsiteY259" fmla="*/ 1257300 h 4024313"/>
              <a:gd name="connsiteX260" fmla="*/ 5915024 w 9634536"/>
              <a:gd name="connsiteY260" fmla="*/ 1283494 h 4024313"/>
              <a:gd name="connsiteX261" fmla="*/ 5960268 w 9634536"/>
              <a:gd name="connsiteY261" fmla="*/ 1278732 h 4024313"/>
              <a:gd name="connsiteX262" fmla="*/ 5960268 w 9634536"/>
              <a:gd name="connsiteY262" fmla="*/ 1219200 h 4024313"/>
              <a:gd name="connsiteX263" fmla="*/ 5934074 w 9634536"/>
              <a:gd name="connsiteY263" fmla="*/ 1183482 h 4024313"/>
              <a:gd name="connsiteX264" fmla="*/ 5948361 w 9634536"/>
              <a:gd name="connsiteY264" fmla="*/ 1166813 h 4024313"/>
              <a:gd name="connsiteX265" fmla="*/ 5938836 w 9634536"/>
              <a:gd name="connsiteY265" fmla="*/ 1116807 h 4024313"/>
              <a:gd name="connsiteX266" fmla="*/ 5943599 w 9634536"/>
              <a:gd name="connsiteY266" fmla="*/ 1083469 h 4024313"/>
              <a:gd name="connsiteX267" fmla="*/ 6043611 w 9634536"/>
              <a:gd name="connsiteY267" fmla="*/ 1088232 h 4024313"/>
              <a:gd name="connsiteX268" fmla="*/ 6088855 w 9634536"/>
              <a:gd name="connsiteY268" fmla="*/ 1143000 h 4024313"/>
              <a:gd name="connsiteX269" fmla="*/ 6055518 w 9634536"/>
              <a:gd name="connsiteY269" fmla="*/ 1262063 h 4024313"/>
              <a:gd name="connsiteX270" fmla="*/ 5955505 w 9634536"/>
              <a:gd name="connsiteY270" fmla="*/ 1364457 h 4024313"/>
              <a:gd name="connsiteX271" fmla="*/ 5722143 w 9634536"/>
              <a:gd name="connsiteY271" fmla="*/ 1493044 h 4024313"/>
              <a:gd name="connsiteX272" fmla="*/ 5384005 w 9634536"/>
              <a:gd name="connsiteY272" fmla="*/ 1593057 h 4024313"/>
              <a:gd name="connsiteX273" fmla="*/ 5357811 w 9634536"/>
              <a:gd name="connsiteY273" fmla="*/ 1662113 h 4024313"/>
              <a:gd name="connsiteX274" fmla="*/ 5191124 w 9634536"/>
              <a:gd name="connsiteY274" fmla="*/ 1719263 h 4024313"/>
              <a:gd name="connsiteX275" fmla="*/ 5081586 w 9634536"/>
              <a:gd name="connsiteY275" fmla="*/ 1790700 h 4024313"/>
              <a:gd name="connsiteX276" fmla="*/ 5053011 w 9634536"/>
              <a:gd name="connsiteY276" fmla="*/ 1907382 h 4024313"/>
              <a:gd name="connsiteX277" fmla="*/ 4988718 w 9634536"/>
              <a:gd name="connsiteY277" fmla="*/ 1983582 h 4024313"/>
              <a:gd name="connsiteX278" fmla="*/ 4988718 w 9634536"/>
              <a:gd name="connsiteY278" fmla="*/ 2052638 h 4024313"/>
              <a:gd name="connsiteX279" fmla="*/ 4914899 w 9634536"/>
              <a:gd name="connsiteY279" fmla="*/ 2088357 h 4024313"/>
              <a:gd name="connsiteX280" fmla="*/ 4914899 w 9634536"/>
              <a:gd name="connsiteY280" fmla="*/ 2190750 h 4024313"/>
              <a:gd name="connsiteX281" fmla="*/ 4902993 w 9634536"/>
              <a:gd name="connsiteY281" fmla="*/ 2233613 h 4024313"/>
              <a:gd name="connsiteX282" fmla="*/ 4988718 w 9634536"/>
              <a:gd name="connsiteY282" fmla="*/ 2300288 h 4024313"/>
              <a:gd name="connsiteX283" fmla="*/ 4976811 w 9634536"/>
              <a:gd name="connsiteY283" fmla="*/ 2397919 h 4024313"/>
              <a:gd name="connsiteX284" fmla="*/ 4968324 w 9634536"/>
              <a:gd name="connsiteY284" fmla="*/ 2404304 h 4024313"/>
              <a:gd name="connsiteX285" fmla="*/ 4788693 w 9634536"/>
              <a:gd name="connsiteY285" fmla="*/ 2712244 h 4024313"/>
              <a:gd name="connsiteX286" fmla="*/ 4762499 w 9634536"/>
              <a:gd name="connsiteY286" fmla="*/ 2726532 h 4024313"/>
              <a:gd name="connsiteX287" fmla="*/ 4712493 w 9634536"/>
              <a:gd name="connsiteY287" fmla="*/ 2705100 h 4024313"/>
              <a:gd name="connsiteX288" fmla="*/ 4693443 w 9634536"/>
              <a:gd name="connsiteY288" fmla="*/ 2733675 h 4024313"/>
              <a:gd name="connsiteX289" fmla="*/ 4724399 w 9634536"/>
              <a:gd name="connsiteY289" fmla="*/ 2757488 h 4024313"/>
              <a:gd name="connsiteX290" fmla="*/ 4764880 w 9634536"/>
              <a:gd name="connsiteY290" fmla="*/ 2757488 h 4024313"/>
              <a:gd name="connsiteX291" fmla="*/ 4769643 w 9634536"/>
              <a:gd name="connsiteY291" fmla="*/ 2778919 h 4024313"/>
              <a:gd name="connsiteX292" fmla="*/ 4736305 w 9634536"/>
              <a:gd name="connsiteY292" fmla="*/ 2805113 h 4024313"/>
              <a:gd name="connsiteX293" fmla="*/ 4707730 w 9634536"/>
              <a:gd name="connsiteY293" fmla="*/ 2850357 h 4024313"/>
              <a:gd name="connsiteX294" fmla="*/ 4574380 w 9634536"/>
              <a:gd name="connsiteY294" fmla="*/ 2907507 h 4024313"/>
              <a:gd name="connsiteX295" fmla="*/ 4314824 w 9634536"/>
              <a:gd name="connsiteY295" fmla="*/ 3121819 h 4024313"/>
              <a:gd name="connsiteX296" fmla="*/ 4279105 w 9634536"/>
              <a:gd name="connsiteY296" fmla="*/ 3240882 h 4024313"/>
              <a:gd name="connsiteX297" fmla="*/ 4224336 w 9634536"/>
              <a:gd name="connsiteY297" fmla="*/ 3374232 h 4024313"/>
              <a:gd name="connsiteX298" fmla="*/ 4157661 w 9634536"/>
              <a:gd name="connsiteY298" fmla="*/ 3524250 h 4024313"/>
              <a:gd name="connsiteX299" fmla="*/ 4155280 w 9634536"/>
              <a:gd name="connsiteY299" fmla="*/ 3717132 h 4024313"/>
              <a:gd name="connsiteX300" fmla="*/ 4231480 w 9634536"/>
              <a:gd name="connsiteY300" fmla="*/ 3838575 h 4024313"/>
              <a:gd name="connsiteX301" fmla="*/ 4252911 w 9634536"/>
              <a:gd name="connsiteY301" fmla="*/ 3840957 h 4024313"/>
              <a:gd name="connsiteX302" fmla="*/ 4269580 w 9634536"/>
              <a:gd name="connsiteY302" fmla="*/ 3867150 h 4024313"/>
              <a:gd name="connsiteX303" fmla="*/ 4371974 w 9634536"/>
              <a:gd name="connsiteY303" fmla="*/ 3926682 h 4024313"/>
              <a:gd name="connsiteX304" fmla="*/ 4402930 w 9634536"/>
              <a:gd name="connsiteY304" fmla="*/ 3971925 h 4024313"/>
              <a:gd name="connsiteX305" fmla="*/ 4345780 w 9634536"/>
              <a:gd name="connsiteY305" fmla="*/ 4024313 h 4024313"/>
              <a:gd name="connsiteX306" fmla="*/ 4198143 w 9634536"/>
              <a:gd name="connsiteY306" fmla="*/ 3981450 h 4024313"/>
              <a:gd name="connsiteX307" fmla="*/ 4143374 w 9634536"/>
              <a:gd name="connsiteY307" fmla="*/ 3988594 h 4024313"/>
              <a:gd name="connsiteX308" fmla="*/ 4093368 w 9634536"/>
              <a:gd name="connsiteY308" fmla="*/ 3945732 h 4024313"/>
              <a:gd name="connsiteX309" fmla="*/ 3993356 w 9634536"/>
              <a:gd name="connsiteY309" fmla="*/ 3914775 h 4024313"/>
              <a:gd name="connsiteX310" fmla="*/ 3829050 w 9634536"/>
              <a:gd name="connsiteY310" fmla="*/ 3829050 h 4024313"/>
              <a:gd name="connsiteX311" fmla="*/ 3419475 w 9634536"/>
              <a:gd name="connsiteY311" fmla="*/ 3662363 h 4024313"/>
              <a:gd name="connsiteX312" fmla="*/ 2984526 w 9634536"/>
              <a:gd name="connsiteY312" fmla="*/ 3554167 h 4024313"/>
              <a:gd name="connsiteX313" fmla="*/ 2876550 w 9634536"/>
              <a:gd name="connsiteY313" fmla="*/ 3538538 h 4024313"/>
              <a:gd name="connsiteX314" fmla="*/ 2662237 w 9634536"/>
              <a:gd name="connsiteY314" fmla="*/ 3512344 h 4024313"/>
              <a:gd name="connsiteX315" fmla="*/ 2502694 w 9634536"/>
              <a:gd name="connsiteY315" fmla="*/ 3533775 h 4024313"/>
              <a:gd name="connsiteX316" fmla="*/ 2469356 w 9634536"/>
              <a:gd name="connsiteY316" fmla="*/ 3500438 h 4024313"/>
              <a:gd name="connsiteX317" fmla="*/ 2440781 w 9634536"/>
              <a:gd name="connsiteY317" fmla="*/ 3500438 h 4024313"/>
              <a:gd name="connsiteX318" fmla="*/ 2455069 w 9634536"/>
              <a:gd name="connsiteY318" fmla="*/ 3545682 h 4024313"/>
              <a:gd name="connsiteX319" fmla="*/ 2305050 w 9634536"/>
              <a:gd name="connsiteY319" fmla="*/ 3562350 h 4024313"/>
              <a:gd name="connsiteX320" fmla="*/ 1921669 w 9634536"/>
              <a:gd name="connsiteY320" fmla="*/ 3669507 h 4024313"/>
              <a:gd name="connsiteX321" fmla="*/ 1816894 w 9634536"/>
              <a:gd name="connsiteY321" fmla="*/ 3652838 h 4024313"/>
              <a:gd name="connsiteX322" fmla="*/ 1750219 w 9634536"/>
              <a:gd name="connsiteY322" fmla="*/ 3657600 h 4024313"/>
              <a:gd name="connsiteX323" fmla="*/ 1502569 w 9634536"/>
              <a:gd name="connsiteY323" fmla="*/ 3564732 h 4024313"/>
              <a:gd name="connsiteX324" fmla="*/ 1026319 w 9634536"/>
              <a:gd name="connsiteY324" fmla="*/ 3467100 h 4024313"/>
              <a:gd name="connsiteX325" fmla="*/ 747712 w 9634536"/>
              <a:gd name="connsiteY325" fmla="*/ 3455194 h 4024313"/>
              <a:gd name="connsiteX326" fmla="*/ 733425 w 9634536"/>
              <a:gd name="connsiteY326" fmla="*/ 3431382 h 4024313"/>
              <a:gd name="connsiteX327" fmla="*/ 797719 w 9634536"/>
              <a:gd name="connsiteY327" fmla="*/ 3417094 h 4024313"/>
              <a:gd name="connsiteX328" fmla="*/ 819150 w 9634536"/>
              <a:gd name="connsiteY328" fmla="*/ 3340894 h 4024313"/>
              <a:gd name="connsiteX329" fmla="*/ 883444 w 9634536"/>
              <a:gd name="connsiteY329" fmla="*/ 3319463 h 4024313"/>
              <a:gd name="connsiteX330" fmla="*/ 826294 w 9634536"/>
              <a:gd name="connsiteY330" fmla="*/ 3264694 h 4024313"/>
              <a:gd name="connsiteX331" fmla="*/ 831056 w 9634536"/>
              <a:gd name="connsiteY331" fmla="*/ 3226594 h 4024313"/>
              <a:gd name="connsiteX332" fmla="*/ 857250 w 9634536"/>
              <a:gd name="connsiteY332" fmla="*/ 3198019 h 4024313"/>
              <a:gd name="connsiteX333" fmla="*/ 902494 w 9634536"/>
              <a:gd name="connsiteY333" fmla="*/ 3100388 h 4024313"/>
              <a:gd name="connsiteX334" fmla="*/ 985837 w 9634536"/>
              <a:gd name="connsiteY334" fmla="*/ 3067050 h 4024313"/>
              <a:gd name="connsiteX335" fmla="*/ 983456 w 9634536"/>
              <a:gd name="connsiteY335" fmla="*/ 3040857 h 4024313"/>
              <a:gd name="connsiteX336" fmla="*/ 950119 w 9634536"/>
              <a:gd name="connsiteY336" fmla="*/ 3014663 h 4024313"/>
              <a:gd name="connsiteX337" fmla="*/ 950119 w 9634536"/>
              <a:gd name="connsiteY337" fmla="*/ 2983707 h 4024313"/>
              <a:gd name="connsiteX338" fmla="*/ 1042987 w 9634536"/>
              <a:gd name="connsiteY338" fmla="*/ 2897982 h 4024313"/>
              <a:gd name="connsiteX339" fmla="*/ 1042987 w 9634536"/>
              <a:gd name="connsiteY339" fmla="*/ 2869407 h 4024313"/>
              <a:gd name="connsiteX340" fmla="*/ 912019 w 9634536"/>
              <a:gd name="connsiteY340" fmla="*/ 2928938 h 4024313"/>
              <a:gd name="connsiteX341" fmla="*/ 878681 w 9634536"/>
              <a:gd name="connsiteY341" fmla="*/ 3050382 h 4024313"/>
              <a:gd name="connsiteX342" fmla="*/ 859631 w 9634536"/>
              <a:gd name="connsiteY342" fmla="*/ 3057525 h 4024313"/>
              <a:gd name="connsiteX343" fmla="*/ 814387 w 9634536"/>
              <a:gd name="connsiteY343" fmla="*/ 3026569 h 4024313"/>
              <a:gd name="connsiteX344" fmla="*/ 783431 w 9634536"/>
              <a:gd name="connsiteY344" fmla="*/ 3117057 h 4024313"/>
              <a:gd name="connsiteX345" fmla="*/ 792956 w 9634536"/>
              <a:gd name="connsiteY345" fmla="*/ 3148013 h 4024313"/>
              <a:gd name="connsiteX346" fmla="*/ 766762 w 9634536"/>
              <a:gd name="connsiteY346" fmla="*/ 3209925 h 4024313"/>
              <a:gd name="connsiteX347" fmla="*/ 750094 w 9634536"/>
              <a:gd name="connsiteY347" fmla="*/ 3209925 h 4024313"/>
              <a:gd name="connsiteX348" fmla="*/ 731044 w 9634536"/>
              <a:gd name="connsiteY348" fmla="*/ 3150394 h 4024313"/>
              <a:gd name="connsiteX349" fmla="*/ 709612 w 9634536"/>
              <a:gd name="connsiteY349" fmla="*/ 3155157 h 4024313"/>
              <a:gd name="connsiteX350" fmla="*/ 685800 w 9634536"/>
              <a:gd name="connsiteY350" fmla="*/ 3219450 h 4024313"/>
              <a:gd name="connsiteX351" fmla="*/ 666750 w 9634536"/>
              <a:gd name="connsiteY351" fmla="*/ 3202782 h 4024313"/>
              <a:gd name="connsiteX352" fmla="*/ 733425 w 9634536"/>
              <a:gd name="connsiteY352" fmla="*/ 2936082 h 4024313"/>
              <a:gd name="connsiteX353" fmla="*/ 778669 w 9634536"/>
              <a:gd name="connsiteY353" fmla="*/ 2895600 h 4024313"/>
              <a:gd name="connsiteX354" fmla="*/ 807244 w 9634536"/>
              <a:gd name="connsiteY354" fmla="*/ 2843213 h 4024313"/>
              <a:gd name="connsiteX355" fmla="*/ 828675 w 9634536"/>
              <a:gd name="connsiteY355" fmla="*/ 2828925 h 4024313"/>
              <a:gd name="connsiteX356" fmla="*/ 883444 w 9634536"/>
              <a:gd name="connsiteY356" fmla="*/ 2847975 h 4024313"/>
              <a:gd name="connsiteX357" fmla="*/ 890587 w 9634536"/>
              <a:gd name="connsiteY357" fmla="*/ 2843213 h 4024313"/>
              <a:gd name="connsiteX358" fmla="*/ 907256 w 9634536"/>
              <a:gd name="connsiteY358" fmla="*/ 2814638 h 4024313"/>
              <a:gd name="connsiteX359" fmla="*/ 850106 w 9634536"/>
              <a:gd name="connsiteY359" fmla="*/ 2807494 h 4024313"/>
              <a:gd name="connsiteX360" fmla="*/ 850106 w 9634536"/>
              <a:gd name="connsiteY360" fmla="*/ 2781300 h 4024313"/>
              <a:gd name="connsiteX361" fmla="*/ 828675 w 9634536"/>
              <a:gd name="connsiteY361" fmla="*/ 2736057 h 4024313"/>
              <a:gd name="connsiteX362" fmla="*/ 785812 w 9634536"/>
              <a:gd name="connsiteY362" fmla="*/ 2724150 h 4024313"/>
              <a:gd name="connsiteX363" fmla="*/ 790575 w 9634536"/>
              <a:gd name="connsiteY363" fmla="*/ 2705100 h 4024313"/>
              <a:gd name="connsiteX364" fmla="*/ 728662 w 9634536"/>
              <a:gd name="connsiteY364" fmla="*/ 2676525 h 4024313"/>
              <a:gd name="connsiteX365" fmla="*/ 683419 w 9634536"/>
              <a:gd name="connsiteY365" fmla="*/ 2707482 h 4024313"/>
              <a:gd name="connsiteX366" fmla="*/ 652462 w 9634536"/>
              <a:gd name="connsiteY366" fmla="*/ 2688432 h 4024313"/>
              <a:gd name="connsiteX367" fmla="*/ 576262 w 9634536"/>
              <a:gd name="connsiteY367" fmla="*/ 2731294 h 4024313"/>
              <a:gd name="connsiteX368" fmla="*/ 569119 w 9634536"/>
              <a:gd name="connsiteY368" fmla="*/ 2819400 h 4024313"/>
              <a:gd name="connsiteX369" fmla="*/ 516731 w 9634536"/>
              <a:gd name="connsiteY369" fmla="*/ 2864644 h 4024313"/>
              <a:gd name="connsiteX370" fmla="*/ 483394 w 9634536"/>
              <a:gd name="connsiteY370" fmla="*/ 2826544 h 4024313"/>
              <a:gd name="connsiteX371" fmla="*/ 423862 w 9634536"/>
              <a:gd name="connsiteY371" fmla="*/ 2805113 h 4024313"/>
              <a:gd name="connsiteX372" fmla="*/ 361950 w 9634536"/>
              <a:gd name="connsiteY372" fmla="*/ 2824163 h 4024313"/>
              <a:gd name="connsiteX373" fmla="*/ 335756 w 9634536"/>
              <a:gd name="connsiteY373" fmla="*/ 2847975 h 4024313"/>
              <a:gd name="connsiteX374" fmla="*/ 316706 w 9634536"/>
              <a:gd name="connsiteY374" fmla="*/ 2838450 h 4024313"/>
              <a:gd name="connsiteX375" fmla="*/ 245269 w 9634536"/>
              <a:gd name="connsiteY375" fmla="*/ 2890838 h 4024313"/>
              <a:gd name="connsiteX376" fmla="*/ 250031 w 9634536"/>
              <a:gd name="connsiteY376" fmla="*/ 2917032 h 4024313"/>
              <a:gd name="connsiteX377" fmla="*/ 290512 w 9634536"/>
              <a:gd name="connsiteY377" fmla="*/ 2907507 h 4024313"/>
              <a:gd name="connsiteX378" fmla="*/ 309562 w 9634536"/>
              <a:gd name="connsiteY378" fmla="*/ 2921794 h 4024313"/>
              <a:gd name="connsiteX379" fmla="*/ 373856 w 9634536"/>
              <a:gd name="connsiteY379" fmla="*/ 2886075 h 4024313"/>
              <a:gd name="connsiteX380" fmla="*/ 397669 w 9634536"/>
              <a:gd name="connsiteY380" fmla="*/ 2897982 h 4024313"/>
              <a:gd name="connsiteX381" fmla="*/ 350044 w 9634536"/>
              <a:gd name="connsiteY381" fmla="*/ 2943225 h 4024313"/>
              <a:gd name="connsiteX382" fmla="*/ 395287 w 9634536"/>
              <a:gd name="connsiteY382" fmla="*/ 2974182 h 4024313"/>
              <a:gd name="connsiteX383" fmla="*/ 414337 w 9634536"/>
              <a:gd name="connsiteY383" fmla="*/ 3040857 h 4024313"/>
              <a:gd name="connsiteX384" fmla="*/ 347662 w 9634536"/>
              <a:gd name="connsiteY384" fmla="*/ 3081338 h 4024313"/>
              <a:gd name="connsiteX385" fmla="*/ 357187 w 9634536"/>
              <a:gd name="connsiteY385" fmla="*/ 3121819 h 4024313"/>
              <a:gd name="connsiteX386" fmla="*/ 421481 w 9634536"/>
              <a:gd name="connsiteY386" fmla="*/ 3150394 h 4024313"/>
              <a:gd name="connsiteX387" fmla="*/ 447675 w 9634536"/>
              <a:gd name="connsiteY387" fmla="*/ 3140869 h 4024313"/>
              <a:gd name="connsiteX388" fmla="*/ 485775 w 9634536"/>
              <a:gd name="connsiteY388" fmla="*/ 3159919 h 4024313"/>
              <a:gd name="connsiteX389" fmla="*/ 485775 w 9634536"/>
              <a:gd name="connsiteY389" fmla="*/ 3183732 h 4024313"/>
              <a:gd name="connsiteX390" fmla="*/ 507206 w 9634536"/>
              <a:gd name="connsiteY390" fmla="*/ 3219450 h 4024313"/>
              <a:gd name="connsiteX391" fmla="*/ 545306 w 9634536"/>
              <a:gd name="connsiteY391" fmla="*/ 3219450 h 4024313"/>
              <a:gd name="connsiteX392" fmla="*/ 581025 w 9634536"/>
              <a:gd name="connsiteY392" fmla="*/ 3302794 h 4024313"/>
              <a:gd name="connsiteX393" fmla="*/ 614362 w 9634536"/>
              <a:gd name="connsiteY393" fmla="*/ 3312319 h 4024313"/>
              <a:gd name="connsiteX394" fmla="*/ 623887 w 9634536"/>
              <a:gd name="connsiteY394" fmla="*/ 3378994 h 4024313"/>
              <a:gd name="connsiteX395" fmla="*/ 700087 w 9634536"/>
              <a:gd name="connsiteY395" fmla="*/ 3419475 h 4024313"/>
              <a:gd name="connsiteX396" fmla="*/ 609600 w 9634536"/>
              <a:gd name="connsiteY396" fmla="*/ 3424238 h 4024313"/>
              <a:gd name="connsiteX397" fmla="*/ 400050 w 9634536"/>
              <a:gd name="connsiteY397" fmla="*/ 3431382 h 4024313"/>
              <a:gd name="connsiteX398" fmla="*/ 83344 w 9634536"/>
              <a:gd name="connsiteY398" fmla="*/ 3490913 h 4024313"/>
              <a:gd name="connsiteX399" fmla="*/ 91440 w 9634536"/>
              <a:gd name="connsiteY399" fmla="*/ 186690 h 4024313"/>
              <a:gd name="connsiteX0" fmla="*/ 0 w 9634536"/>
              <a:gd name="connsiteY0" fmla="*/ 95250 h 4024313"/>
              <a:gd name="connsiteX1" fmla="*/ 4700083 w 9634536"/>
              <a:gd name="connsiteY1" fmla="*/ 2474930 h 4024313"/>
              <a:gd name="connsiteX2" fmla="*/ 4564855 w 9634536"/>
              <a:gd name="connsiteY2" fmla="*/ 1912144 h 4024313"/>
              <a:gd name="connsiteX3" fmla="*/ 4726780 w 9634536"/>
              <a:gd name="connsiteY3" fmla="*/ 1090613 h 4024313"/>
              <a:gd name="connsiteX4" fmla="*/ 5795898 w 9634536"/>
              <a:gd name="connsiteY4" fmla="*/ 988581 h 4024313"/>
              <a:gd name="connsiteX5" fmla="*/ 5822155 w 9634536"/>
              <a:gd name="connsiteY5" fmla="*/ 345282 h 4024313"/>
              <a:gd name="connsiteX6" fmla="*/ 6455568 w 9634536"/>
              <a:gd name="connsiteY6" fmla="*/ 0 h 4024313"/>
              <a:gd name="connsiteX7" fmla="*/ 7591424 w 9634536"/>
              <a:gd name="connsiteY7" fmla="*/ 109538 h 4024313"/>
              <a:gd name="connsiteX8" fmla="*/ 8502163 w 9634536"/>
              <a:gd name="connsiteY8" fmla="*/ 360414 h 4024313"/>
              <a:gd name="connsiteX9" fmla="*/ 9155905 w 9634536"/>
              <a:gd name="connsiteY9" fmla="*/ 126207 h 4024313"/>
              <a:gd name="connsiteX10" fmla="*/ 9422605 w 9634536"/>
              <a:gd name="connsiteY10" fmla="*/ 197644 h 4024313"/>
              <a:gd name="connsiteX11" fmla="*/ 9422605 w 9634536"/>
              <a:gd name="connsiteY11" fmla="*/ 280988 h 4024313"/>
              <a:gd name="connsiteX12" fmla="*/ 9341643 w 9634536"/>
              <a:gd name="connsiteY12" fmla="*/ 378619 h 4024313"/>
              <a:gd name="connsiteX13" fmla="*/ 9301161 w 9634536"/>
              <a:gd name="connsiteY13" fmla="*/ 392907 h 4024313"/>
              <a:gd name="connsiteX14" fmla="*/ 9263061 w 9634536"/>
              <a:gd name="connsiteY14" fmla="*/ 471488 h 4024313"/>
              <a:gd name="connsiteX15" fmla="*/ 9213055 w 9634536"/>
              <a:gd name="connsiteY15" fmla="*/ 514350 h 4024313"/>
              <a:gd name="connsiteX16" fmla="*/ 9213055 w 9634536"/>
              <a:gd name="connsiteY16" fmla="*/ 542926 h 4024313"/>
              <a:gd name="connsiteX17" fmla="*/ 9248774 w 9634536"/>
              <a:gd name="connsiteY17" fmla="*/ 569119 h 4024313"/>
              <a:gd name="connsiteX18" fmla="*/ 9248774 w 9634536"/>
              <a:gd name="connsiteY18" fmla="*/ 602458 h 4024313"/>
              <a:gd name="connsiteX19" fmla="*/ 9198768 w 9634536"/>
              <a:gd name="connsiteY19" fmla="*/ 633414 h 4024313"/>
              <a:gd name="connsiteX20" fmla="*/ 9232105 w 9634536"/>
              <a:gd name="connsiteY20" fmla="*/ 714375 h 4024313"/>
              <a:gd name="connsiteX21" fmla="*/ 9174955 w 9634536"/>
              <a:gd name="connsiteY21" fmla="*/ 812007 h 4024313"/>
              <a:gd name="connsiteX22" fmla="*/ 9191624 w 9634536"/>
              <a:gd name="connsiteY22" fmla="*/ 871538 h 4024313"/>
              <a:gd name="connsiteX23" fmla="*/ 9229724 w 9634536"/>
              <a:gd name="connsiteY23" fmla="*/ 864394 h 4024313"/>
              <a:gd name="connsiteX24" fmla="*/ 9263061 w 9634536"/>
              <a:gd name="connsiteY24" fmla="*/ 890588 h 4024313"/>
              <a:gd name="connsiteX25" fmla="*/ 9322593 w 9634536"/>
              <a:gd name="connsiteY25" fmla="*/ 859632 h 4024313"/>
              <a:gd name="connsiteX26" fmla="*/ 9355930 w 9634536"/>
              <a:gd name="connsiteY26" fmla="*/ 888207 h 4024313"/>
              <a:gd name="connsiteX27" fmla="*/ 9348786 w 9634536"/>
              <a:gd name="connsiteY27" fmla="*/ 964407 h 4024313"/>
              <a:gd name="connsiteX28" fmla="*/ 9353549 w 9634536"/>
              <a:gd name="connsiteY28" fmla="*/ 1038225 h 4024313"/>
              <a:gd name="connsiteX29" fmla="*/ 9344024 w 9634536"/>
              <a:gd name="connsiteY29" fmla="*/ 1073944 h 4024313"/>
              <a:gd name="connsiteX30" fmla="*/ 9348786 w 9634536"/>
              <a:gd name="connsiteY30" fmla="*/ 1131094 h 4024313"/>
              <a:gd name="connsiteX31" fmla="*/ 9296399 w 9634536"/>
              <a:gd name="connsiteY31" fmla="*/ 1138238 h 4024313"/>
              <a:gd name="connsiteX32" fmla="*/ 9263061 w 9634536"/>
              <a:gd name="connsiteY32" fmla="*/ 1163090 h 4024313"/>
              <a:gd name="connsiteX33" fmla="*/ 9263061 w 9634536"/>
              <a:gd name="connsiteY33" fmla="*/ 1193007 h 4024313"/>
              <a:gd name="connsiteX34" fmla="*/ 9322593 w 9634536"/>
              <a:gd name="connsiteY34" fmla="*/ 1300163 h 4024313"/>
              <a:gd name="connsiteX35" fmla="*/ 9334499 w 9634536"/>
              <a:gd name="connsiteY35" fmla="*/ 1369219 h 4024313"/>
              <a:gd name="connsiteX36" fmla="*/ 9382124 w 9634536"/>
              <a:gd name="connsiteY36" fmla="*/ 1404938 h 4024313"/>
              <a:gd name="connsiteX37" fmla="*/ 9436893 w 9634536"/>
              <a:gd name="connsiteY37" fmla="*/ 1378744 h 4024313"/>
              <a:gd name="connsiteX38" fmla="*/ 9498805 w 9634536"/>
              <a:gd name="connsiteY38" fmla="*/ 1402557 h 4024313"/>
              <a:gd name="connsiteX39" fmla="*/ 9529761 w 9634536"/>
              <a:gd name="connsiteY39" fmla="*/ 1450182 h 4024313"/>
              <a:gd name="connsiteX40" fmla="*/ 9532143 w 9634536"/>
              <a:gd name="connsiteY40" fmla="*/ 1488282 h 4024313"/>
              <a:gd name="connsiteX41" fmla="*/ 9546430 w 9634536"/>
              <a:gd name="connsiteY41" fmla="*/ 1535907 h 4024313"/>
              <a:gd name="connsiteX42" fmla="*/ 9601199 w 9634536"/>
              <a:gd name="connsiteY42" fmla="*/ 1512094 h 4024313"/>
              <a:gd name="connsiteX43" fmla="*/ 9627393 w 9634536"/>
              <a:gd name="connsiteY43" fmla="*/ 1514475 h 4024313"/>
              <a:gd name="connsiteX44" fmla="*/ 9615486 w 9634536"/>
              <a:gd name="connsiteY44" fmla="*/ 1616869 h 4024313"/>
              <a:gd name="connsiteX45" fmla="*/ 9632155 w 9634536"/>
              <a:gd name="connsiteY45" fmla="*/ 1631157 h 4024313"/>
              <a:gd name="connsiteX46" fmla="*/ 9634536 w 9634536"/>
              <a:gd name="connsiteY46" fmla="*/ 1662113 h 4024313"/>
              <a:gd name="connsiteX47" fmla="*/ 9579768 w 9634536"/>
              <a:gd name="connsiteY47" fmla="*/ 1757363 h 4024313"/>
              <a:gd name="connsiteX48" fmla="*/ 9582149 w 9634536"/>
              <a:gd name="connsiteY48" fmla="*/ 1838325 h 4024313"/>
              <a:gd name="connsiteX49" fmla="*/ 9548811 w 9634536"/>
              <a:gd name="connsiteY49" fmla="*/ 1878807 h 4024313"/>
              <a:gd name="connsiteX50" fmla="*/ 9551193 w 9634536"/>
              <a:gd name="connsiteY50" fmla="*/ 1931194 h 4024313"/>
              <a:gd name="connsiteX51" fmla="*/ 9575005 w 9634536"/>
              <a:gd name="connsiteY51" fmla="*/ 1933575 h 4024313"/>
              <a:gd name="connsiteX52" fmla="*/ 9586911 w 9634536"/>
              <a:gd name="connsiteY52" fmla="*/ 1950244 h 4024313"/>
              <a:gd name="connsiteX53" fmla="*/ 9529761 w 9634536"/>
              <a:gd name="connsiteY53" fmla="*/ 2052638 h 4024313"/>
              <a:gd name="connsiteX54" fmla="*/ 9391649 w 9634536"/>
              <a:gd name="connsiteY54" fmla="*/ 2100263 h 4024313"/>
              <a:gd name="connsiteX55" fmla="*/ 9353549 w 9634536"/>
              <a:gd name="connsiteY55" fmla="*/ 2121694 h 4024313"/>
              <a:gd name="connsiteX56" fmla="*/ 9339261 w 9634536"/>
              <a:gd name="connsiteY56" fmla="*/ 2202657 h 4024313"/>
              <a:gd name="connsiteX57" fmla="*/ 9320211 w 9634536"/>
              <a:gd name="connsiteY57" fmla="*/ 2207419 h 4024313"/>
              <a:gd name="connsiteX58" fmla="*/ 9284493 w 9634536"/>
              <a:gd name="connsiteY58" fmla="*/ 2181225 h 4024313"/>
              <a:gd name="connsiteX59" fmla="*/ 9267824 w 9634536"/>
              <a:gd name="connsiteY59" fmla="*/ 2190750 h 4024313"/>
              <a:gd name="connsiteX60" fmla="*/ 9229724 w 9634536"/>
              <a:gd name="connsiteY60" fmla="*/ 2293144 h 4024313"/>
              <a:gd name="connsiteX61" fmla="*/ 9229724 w 9634536"/>
              <a:gd name="connsiteY61" fmla="*/ 2336007 h 4024313"/>
              <a:gd name="connsiteX62" fmla="*/ 9205911 w 9634536"/>
              <a:gd name="connsiteY62" fmla="*/ 2376488 h 4024313"/>
              <a:gd name="connsiteX63" fmla="*/ 9232105 w 9634536"/>
              <a:gd name="connsiteY63" fmla="*/ 2414588 h 4024313"/>
              <a:gd name="connsiteX64" fmla="*/ 9224961 w 9634536"/>
              <a:gd name="connsiteY64" fmla="*/ 2466975 h 4024313"/>
              <a:gd name="connsiteX65" fmla="*/ 9194005 w 9634536"/>
              <a:gd name="connsiteY65" fmla="*/ 2493169 h 4024313"/>
              <a:gd name="connsiteX66" fmla="*/ 9165430 w 9634536"/>
              <a:gd name="connsiteY66" fmla="*/ 2576513 h 4024313"/>
              <a:gd name="connsiteX67" fmla="*/ 9142522 w 9634536"/>
              <a:gd name="connsiteY67" fmla="*/ 2592020 h 4024313"/>
              <a:gd name="connsiteX68" fmla="*/ 9120186 w 9634536"/>
              <a:gd name="connsiteY68" fmla="*/ 2695575 h 4024313"/>
              <a:gd name="connsiteX69" fmla="*/ 9008268 w 9634536"/>
              <a:gd name="connsiteY69" fmla="*/ 2774157 h 4024313"/>
              <a:gd name="connsiteX70" fmla="*/ 9065418 w 9634536"/>
              <a:gd name="connsiteY70" fmla="*/ 2800350 h 4024313"/>
              <a:gd name="connsiteX71" fmla="*/ 9065418 w 9634536"/>
              <a:gd name="connsiteY71" fmla="*/ 2819400 h 4024313"/>
              <a:gd name="connsiteX72" fmla="*/ 8996361 w 9634536"/>
              <a:gd name="connsiteY72" fmla="*/ 2838450 h 4024313"/>
              <a:gd name="connsiteX73" fmla="*/ 8982074 w 9634536"/>
              <a:gd name="connsiteY73" fmla="*/ 2821782 h 4024313"/>
              <a:gd name="connsiteX74" fmla="*/ 8965405 w 9634536"/>
              <a:gd name="connsiteY74" fmla="*/ 2828925 h 4024313"/>
              <a:gd name="connsiteX75" fmla="*/ 8917780 w 9634536"/>
              <a:gd name="connsiteY75" fmla="*/ 2847975 h 4024313"/>
              <a:gd name="connsiteX76" fmla="*/ 8889205 w 9634536"/>
              <a:gd name="connsiteY76" fmla="*/ 2909888 h 4024313"/>
              <a:gd name="connsiteX77" fmla="*/ 8832055 w 9634536"/>
              <a:gd name="connsiteY77" fmla="*/ 2921794 h 4024313"/>
              <a:gd name="connsiteX78" fmla="*/ 8774905 w 9634536"/>
              <a:gd name="connsiteY78" fmla="*/ 2988469 h 4024313"/>
              <a:gd name="connsiteX79" fmla="*/ 8782049 w 9634536"/>
              <a:gd name="connsiteY79" fmla="*/ 3048000 h 4024313"/>
              <a:gd name="connsiteX80" fmla="*/ 8755855 w 9634536"/>
              <a:gd name="connsiteY80" fmla="*/ 3086100 h 4024313"/>
              <a:gd name="connsiteX81" fmla="*/ 8736805 w 9634536"/>
              <a:gd name="connsiteY81" fmla="*/ 3105150 h 4024313"/>
              <a:gd name="connsiteX82" fmla="*/ 8734424 w 9634536"/>
              <a:gd name="connsiteY82" fmla="*/ 3171825 h 4024313"/>
              <a:gd name="connsiteX83" fmla="*/ 8665368 w 9634536"/>
              <a:gd name="connsiteY83" fmla="*/ 3212307 h 4024313"/>
              <a:gd name="connsiteX84" fmla="*/ 8665368 w 9634536"/>
              <a:gd name="connsiteY84" fmla="*/ 3257550 h 4024313"/>
              <a:gd name="connsiteX85" fmla="*/ 8636793 w 9634536"/>
              <a:gd name="connsiteY85" fmla="*/ 3286125 h 4024313"/>
              <a:gd name="connsiteX86" fmla="*/ 8636793 w 9634536"/>
              <a:gd name="connsiteY86" fmla="*/ 3395663 h 4024313"/>
              <a:gd name="connsiteX87" fmla="*/ 8670130 w 9634536"/>
              <a:gd name="connsiteY87" fmla="*/ 3419475 h 4024313"/>
              <a:gd name="connsiteX88" fmla="*/ 8641555 w 9634536"/>
              <a:gd name="connsiteY88" fmla="*/ 3481388 h 4024313"/>
              <a:gd name="connsiteX89" fmla="*/ 8672511 w 9634536"/>
              <a:gd name="connsiteY89" fmla="*/ 3493294 h 4024313"/>
              <a:gd name="connsiteX90" fmla="*/ 8672511 w 9634536"/>
              <a:gd name="connsiteY90" fmla="*/ 3505200 h 4024313"/>
              <a:gd name="connsiteX91" fmla="*/ 8705849 w 9634536"/>
              <a:gd name="connsiteY91" fmla="*/ 3531394 h 4024313"/>
              <a:gd name="connsiteX92" fmla="*/ 8701086 w 9634536"/>
              <a:gd name="connsiteY92" fmla="*/ 3579019 h 4024313"/>
              <a:gd name="connsiteX93" fmla="*/ 8672511 w 9634536"/>
              <a:gd name="connsiteY93" fmla="*/ 3583782 h 4024313"/>
              <a:gd name="connsiteX94" fmla="*/ 8662986 w 9634536"/>
              <a:gd name="connsiteY94" fmla="*/ 3621882 h 4024313"/>
              <a:gd name="connsiteX95" fmla="*/ 8610599 w 9634536"/>
              <a:gd name="connsiteY95" fmla="*/ 3612357 h 4024313"/>
              <a:gd name="connsiteX96" fmla="*/ 8570118 w 9634536"/>
              <a:gd name="connsiteY96" fmla="*/ 3631407 h 4024313"/>
              <a:gd name="connsiteX97" fmla="*/ 8529636 w 9634536"/>
              <a:gd name="connsiteY97" fmla="*/ 3621882 h 4024313"/>
              <a:gd name="connsiteX98" fmla="*/ 8551068 w 9634536"/>
              <a:gd name="connsiteY98" fmla="*/ 3586163 h 4024313"/>
              <a:gd name="connsiteX99" fmla="*/ 8555830 w 9634536"/>
              <a:gd name="connsiteY99" fmla="*/ 3507582 h 4024313"/>
              <a:gd name="connsiteX100" fmla="*/ 8582024 w 9634536"/>
              <a:gd name="connsiteY100" fmla="*/ 3481388 h 4024313"/>
              <a:gd name="connsiteX101" fmla="*/ 8558211 w 9634536"/>
              <a:gd name="connsiteY101" fmla="*/ 3450432 h 4024313"/>
              <a:gd name="connsiteX102" fmla="*/ 8501061 w 9634536"/>
              <a:gd name="connsiteY102" fmla="*/ 3469482 h 4024313"/>
              <a:gd name="connsiteX103" fmla="*/ 8501061 w 9634536"/>
              <a:gd name="connsiteY103" fmla="*/ 3531394 h 4024313"/>
              <a:gd name="connsiteX104" fmla="*/ 8482011 w 9634536"/>
              <a:gd name="connsiteY104" fmla="*/ 3562350 h 4024313"/>
              <a:gd name="connsiteX105" fmla="*/ 8465343 w 9634536"/>
              <a:gd name="connsiteY105" fmla="*/ 3521869 h 4024313"/>
              <a:gd name="connsiteX106" fmla="*/ 8439149 w 9634536"/>
              <a:gd name="connsiteY106" fmla="*/ 3500438 h 4024313"/>
              <a:gd name="connsiteX107" fmla="*/ 8417718 w 9634536"/>
              <a:gd name="connsiteY107" fmla="*/ 3531394 h 4024313"/>
              <a:gd name="connsiteX108" fmla="*/ 8446293 w 9634536"/>
              <a:gd name="connsiteY108" fmla="*/ 3574257 h 4024313"/>
              <a:gd name="connsiteX109" fmla="*/ 8384380 w 9634536"/>
              <a:gd name="connsiteY109" fmla="*/ 3576638 h 4024313"/>
              <a:gd name="connsiteX110" fmla="*/ 8367711 w 9634536"/>
              <a:gd name="connsiteY110" fmla="*/ 3600450 h 4024313"/>
              <a:gd name="connsiteX111" fmla="*/ 8312943 w 9634536"/>
              <a:gd name="connsiteY111" fmla="*/ 3612357 h 4024313"/>
              <a:gd name="connsiteX112" fmla="*/ 8298655 w 9634536"/>
              <a:gd name="connsiteY112" fmla="*/ 3640932 h 4024313"/>
              <a:gd name="connsiteX113" fmla="*/ 8308180 w 9634536"/>
              <a:gd name="connsiteY113" fmla="*/ 3676650 h 4024313"/>
              <a:gd name="connsiteX114" fmla="*/ 8255793 w 9634536"/>
              <a:gd name="connsiteY114" fmla="*/ 3748088 h 4024313"/>
              <a:gd name="connsiteX115" fmla="*/ 8220074 w 9634536"/>
              <a:gd name="connsiteY115" fmla="*/ 3759994 h 4024313"/>
              <a:gd name="connsiteX116" fmla="*/ 8165305 w 9634536"/>
              <a:gd name="connsiteY116" fmla="*/ 3748088 h 4024313"/>
              <a:gd name="connsiteX117" fmla="*/ 8136730 w 9634536"/>
              <a:gd name="connsiteY117" fmla="*/ 3819525 h 4024313"/>
              <a:gd name="connsiteX118" fmla="*/ 8112918 w 9634536"/>
              <a:gd name="connsiteY118" fmla="*/ 3814763 h 4024313"/>
              <a:gd name="connsiteX119" fmla="*/ 8065293 w 9634536"/>
              <a:gd name="connsiteY119" fmla="*/ 3819525 h 4024313"/>
              <a:gd name="connsiteX120" fmla="*/ 8048624 w 9634536"/>
              <a:gd name="connsiteY120" fmla="*/ 3860007 h 4024313"/>
              <a:gd name="connsiteX121" fmla="*/ 7989093 w 9634536"/>
              <a:gd name="connsiteY121" fmla="*/ 3867150 h 4024313"/>
              <a:gd name="connsiteX122" fmla="*/ 7979568 w 9634536"/>
              <a:gd name="connsiteY122" fmla="*/ 3905250 h 4024313"/>
              <a:gd name="connsiteX123" fmla="*/ 7915274 w 9634536"/>
              <a:gd name="connsiteY123" fmla="*/ 3900488 h 4024313"/>
              <a:gd name="connsiteX124" fmla="*/ 7915274 w 9634536"/>
              <a:gd name="connsiteY124" fmla="*/ 3957638 h 4024313"/>
              <a:gd name="connsiteX125" fmla="*/ 7898605 w 9634536"/>
              <a:gd name="connsiteY125" fmla="*/ 3986213 h 4024313"/>
              <a:gd name="connsiteX126" fmla="*/ 7841455 w 9634536"/>
              <a:gd name="connsiteY126" fmla="*/ 3948113 h 4024313"/>
              <a:gd name="connsiteX127" fmla="*/ 7784305 w 9634536"/>
              <a:gd name="connsiteY127" fmla="*/ 3945732 h 4024313"/>
              <a:gd name="connsiteX128" fmla="*/ 7786686 w 9634536"/>
              <a:gd name="connsiteY128" fmla="*/ 3893344 h 4024313"/>
              <a:gd name="connsiteX129" fmla="*/ 7760493 w 9634536"/>
              <a:gd name="connsiteY129" fmla="*/ 3881438 h 4024313"/>
              <a:gd name="connsiteX130" fmla="*/ 7736680 w 9634536"/>
              <a:gd name="connsiteY130" fmla="*/ 3910013 h 4024313"/>
              <a:gd name="connsiteX131" fmla="*/ 7717630 w 9634536"/>
              <a:gd name="connsiteY131" fmla="*/ 3879057 h 4024313"/>
              <a:gd name="connsiteX132" fmla="*/ 7722393 w 9634536"/>
              <a:gd name="connsiteY132" fmla="*/ 3833813 h 4024313"/>
              <a:gd name="connsiteX133" fmla="*/ 7696199 w 9634536"/>
              <a:gd name="connsiteY133" fmla="*/ 3798094 h 4024313"/>
              <a:gd name="connsiteX134" fmla="*/ 7631905 w 9634536"/>
              <a:gd name="connsiteY134" fmla="*/ 3810000 h 4024313"/>
              <a:gd name="connsiteX135" fmla="*/ 7622380 w 9634536"/>
              <a:gd name="connsiteY135" fmla="*/ 3852863 h 4024313"/>
              <a:gd name="connsiteX136" fmla="*/ 7589043 w 9634536"/>
              <a:gd name="connsiteY136" fmla="*/ 3810000 h 4024313"/>
              <a:gd name="connsiteX137" fmla="*/ 7591424 w 9634536"/>
              <a:gd name="connsiteY137" fmla="*/ 3733800 h 4024313"/>
              <a:gd name="connsiteX138" fmla="*/ 7553324 w 9634536"/>
              <a:gd name="connsiteY138" fmla="*/ 3714750 h 4024313"/>
              <a:gd name="connsiteX139" fmla="*/ 7508080 w 9634536"/>
              <a:gd name="connsiteY139" fmla="*/ 3714750 h 4024313"/>
              <a:gd name="connsiteX140" fmla="*/ 7479505 w 9634536"/>
              <a:gd name="connsiteY140" fmla="*/ 3662363 h 4024313"/>
              <a:gd name="connsiteX141" fmla="*/ 7489030 w 9634536"/>
              <a:gd name="connsiteY141" fmla="*/ 3600450 h 4024313"/>
              <a:gd name="connsiteX142" fmla="*/ 7512843 w 9634536"/>
              <a:gd name="connsiteY142" fmla="*/ 3600450 h 4024313"/>
              <a:gd name="connsiteX143" fmla="*/ 7529511 w 9634536"/>
              <a:gd name="connsiteY143" fmla="*/ 3571875 h 4024313"/>
              <a:gd name="connsiteX144" fmla="*/ 7591424 w 9634536"/>
              <a:gd name="connsiteY144" fmla="*/ 3579019 h 4024313"/>
              <a:gd name="connsiteX145" fmla="*/ 7584280 w 9634536"/>
              <a:gd name="connsiteY145" fmla="*/ 3538538 h 4024313"/>
              <a:gd name="connsiteX146" fmla="*/ 7565230 w 9634536"/>
              <a:gd name="connsiteY146" fmla="*/ 3505200 h 4024313"/>
              <a:gd name="connsiteX147" fmla="*/ 7529511 w 9634536"/>
              <a:gd name="connsiteY147" fmla="*/ 3519488 h 4024313"/>
              <a:gd name="connsiteX148" fmla="*/ 7500936 w 9634536"/>
              <a:gd name="connsiteY148" fmla="*/ 3509963 h 4024313"/>
              <a:gd name="connsiteX149" fmla="*/ 7498555 w 9634536"/>
              <a:gd name="connsiteY149" fmla="*/ 3448050 h 4024313"/>
              <a:gd name="connsiteX150" fmla="*/ 7450930 w 9634536"/>
              <a:gd name="connsiteY150" fmla="*/ 3393282 h 4024313"/>
              <a:gd name="connsiteX151" fmla="*/ 7383505 w 9634536"/>
              <a:gd name="connsiteY151" fmla="*/ 3356837 h 4024313"/>
              <a:gd name="connsiteX152" fmla="*/ 7310436 w 9634536"/>
              <a:gd name="connsiteY152" fmla="*/ 3383757 h 4024313"/>
              <a:gd name="connsiteX153" fmla="*/ 7291386 w 9634536"/>
              <a:gd name="connsiteY153" fmla="*/ 3357563 h 4024313"/>
              <a:gd name="connsiteX154" fmla="*/ 7296149 w 9634536"/>
              <a:gd name="connsiteY154" fmla="*/ 3309938 h 4024313"/>
              <a:gd name="connsiteX155" fmla="*/ 7303293 w 9634536"/>
              <a:gd name="connsiteY155" fmla="*/ 3240882 h 4024313"/>
              <a:gd name="connsiteX156" fmla="*/ 7289005 w 9634536"/>
              <a:gd name="connsiteY156" fmla="*/ 3167063 h 4024313"/>
              <a:gd name="connsiteX157" fmla="*/ 7305674 w 9634536"/>
              <a:gd name="connsiteY157" fmla="*/ 3133725 h 4024313"/>
              <a:gd name="connsiteX158" fmla="*/ 7331868 w 9634536"/>
              <a:gd name="connsiteY158" fmla="*/ 3081338 h 4024313"/>
              <a:gd name="connsiteX159" fmla="*/ 7369968 w 9634536"/>
              <a:gd name="connsiteY159" fmla="*/ 3071813 h 4024313"/>
              <a:gd name="connsiteX160" fmla="*/ 7410449 w 9634536"/>
              <a:gd name="connsiteY160" fmla="*/ 3040857 h 4024313"/>
              <a:gd name="connsiteX161" fmla="*/ 7415211 w 9634536"/>
              <a:gd name="connsiteY161" fmla="*/ 3009900 h 4024313"/>
              <a:gd name="connsiteX162" fmla="*/ 7436643 w 9634536"/>
              <a:gd name="connsiteY162" fmla="*/ 2933700 h 4024313"/>
              <a:gd name="connsiteX163" fmla="*/ 7503318 w 9634536"/>
              <a:gd name="connsiteY163" fmla="*/ 2902744 h 4024313"/>
              <a:gd name="connsiteX164" fmla="*/ 7500936 w 9634536"/>
              <a:gd name="connsiteY164" fmla="*/ 2819400 h 4024313"/>
              <a:gd name="connsiteX165" fmla="*/ 7460455 w 9634536"/>
              <a:gd name="connsiteY165" fmla="*/ 2783682 h 4024313"/>
              <a:gd name="connsiteX166" fmla="*/ 7460455 w 9634536"/>
              <a:gd name="connsiteY166" fmla="*/ 2755107 h 4024313"/>
              <a:gd name="connsiteX167" fmla="*/ 7450930 w 9634536"/>
              <a:gd name="connsiteY167" fmla="*/ 2717007 h 4024313"/>
              <a:gd name="connsiteX168" fmla="*/ 7403305 w 9634536"/>
              <a:gd name="connsiteY168" fmla="*/ 2614613 h 4024313"/>
              <a:gd name="connsiteX169" fmla="*/ 7403305 w 9634536"/>
              <a:gd name="connsiteY169" fmla="*/ 2512219 h 4024313"/>
              <a:gd name="connsiteX170" fmla="*/ 7379493 w 9634536"/>
              <a:gd name="connsiteY170" fmla="*/ 2450307 h 4024313"/>
              <a:gd name="connsiteX171" fmla="*/ 7403305 w 9634536"/>
              <a:gd name="connsiteY171" fmla="*/ 2400300 h 4024313"/>
              <a:gd name="connsiteX172" fmla="*/ 7469980 w 9634536"/>
              <a:gd name="connsiteY172" fmla="*/ 2452688 h 4024313"/>
              <a:gd name="connsiteX173" fmla="*/ 7484268 w 9634536"/>
              <a:gd name="connsiteY173" fmla="*/ 2421732 h 4024313"/>
              <a:gd name="connsiteX174" fmla="*/ 7441405 w 9634536"/>
              <a:gd name="connsiteY174" fmla="*/ 2366963 h 4024313"/>
              <a:gd name="connsiteX175" fmla="*/ 7410449 w 9634536"/>
              <a:gd name="connsiteY175" fmla="*/ 2278857 h 4024313"/>
              <a:gd name="connsiteX176" fmla="*/ 7505699 w 9634536"/>
              <a:gd name="connsiteY176" fmla="*/ 2235994 h 4024313"/>
              <a:gd name="connsiteX177" fmla="*/ 7489030 w 9634536"/>
              <a:gd name="connsiteY177" fmla="*/ 2185988 h 4024313"/>
              <a:gd name="connsiteX178" fmla="*/ 7443786 w 9634536"/>
              <a:gd name="connsiteY178" fmla="*/ 2178844 h 4024313"/>
              <a:gd name="connsiteX179" fmla="*/ 7434261 w 9634536"/>
              <a:gd name="connsiteY179" fmla="*/ 2152650 h 4024313"/>
              <a:gd name="connsiteX180" fmla="*/ 7386636 w 9634536"/>
              <a:gd name="connsiteY180" fmla="*/ 2152650 h 4024313"/>
              <a:gd name="connsiteX181" fmla="*/ 7369968 w 9634536"/>
              <a:gd name="connsiteY181" fmla="*/ 2121694 h 4024313"/>
              <a:gd name="connsiteX182" fmla="*/ 7398543 w 9634536"/>
              <a:gd name="connsiteY182" fmla="*/ 2085975 h 4024313"/>
              <a:gd name="connsiteX183" fmla="*/ 7386636 w 9634536"/>
              <a:gd name="connsiteY183" fmla="*/ 2007394 h 4024313"/>
              <a:gd name="connsiteX184" fmla="*/ 7443786 w 9634536"/>
              <a:gd name="connsiteY184" fmla="*/ 1926432 h 4024313"/>
              <a:gd name="connsiteX185" fmla="*/ 7481886 w 9634536"/>
              <a:gd name="connsiteY185" fmla="*/ 1935957 h 4024313"/>
              <a:gd name="connsiteX186" fmla="*/ 7569993 w 9634536"/>
              <a:gd name="connsiteY186" fmla="*/ 1831182 h 4024313"/>
              <a:gd name="connsiteX187" fmla="*/ 7537441 w 9634536"/>
              <a:gd name="connsiteY187" fmla="*/ 1745153 h 4024313"/>
              <a:gd name="connsiteX188" fmla="*/ 7536655 w 9634536"/>
              <a:gd name="connsiteY188" fmla="*/ 1745457 h 4024313"/>
              <a:gd name="connsiteX189" fmla="*/ 7500936 w 9634536"/>
              <a:gd name="connsiteY189" fmla="*/ 1662113 h 4024313"/>
              <a:gd name="connsiteX190" fmla="*/ 7491411 w 9634536"/>
              <a:gd name="connsiteY190" fmla="*/ 1583532 h 4024313"/>
              <a:gd name="connsiteX191" fmla="*/ 7465218 w 9634536"/>
              <a:gd name="connsiteY191" fmla="*/ 1578769 h 4024313"/>
              <a:gd name="connsiteX192" fmla="*/ 7422355 w 9634536"/>
              <a:gd name="connsiteY192" fmla="*/ 1431132 h 4024313"/>
              <a:gd name="connsiteX193" fmla="*/ 7427118 w 9634536"/>
              <a:gd name="connsiteY193" fmla="*/ 1373982 h 4024313"/>
              <a:gd name="connsiteX194" fmla="*/ 7467599 w 9634536"/>
              <a:gd name="connsiteY194" fmla="*/ 1409700 h 4024313"/>
              <a:gd name="connsiteX195" fmla="*/ 7493793 w 9634536"/>
              <a:gd name="connsiteY195" fmla="*/ 1409700 h 4024313"/>
              <a:gd name="connsiteX196" fmla="*/ 7493793 w 9634536"/>
              <a:gd name="connsiteY196" fmla="*/ 1340644 h 4024313"/>
              <a:gd name="connsiteX197" fmla="*/ 7465218 w 9634536"/>
              <a:gd name="connsiteY197" fmla="*/ 1316832 h 4024313"/>
              <a:gd name="connsiteX198" fmla="*/ 7472361 w 9634536"/>
              <a:gd name="connsiteY198" fmla="*/ 1238250 h 4024313"/>
              <a:gd name="connsiteX199" fmla="*/ 7517605 w 9634536"/>
              <a:gd name="connsiteY199" fmla="*/ 1176338 h 4024313"/>
              <a:gd name="connsiteX200" fmla="*/ 7512843 w 9634536"/>
              <a:gd name="connsiteY200" fmla="*/ 1107282 h 4024313"/>
              <a:gd name="connsiteX201" fmla="*/ 7560468 w 9634536"/>
              <a:gd name="connsiteY201" fmla="*/ 1021557 h 4024313"/>
              <a:gd name="connsiteX202" fmla="*/ 7679530 w 9634536"/>
              <a:gd name="connsiteY202" fmla="*/ 1066800 h 4024313"/>
              <a:gd name="connsiteX203" fmla="*/ 7679530 w 9634536"/>
              <a:gd name="connsiteY203" fmla="*/ 1042988 h 4024313"/>
              <a:gd name="connsiteX204" fmla="*/ 7793830 w 9634536"/>
              <a:gd name="connsiteY204" fmla="*/ 1035844 h 4024313"/>
              <a:gd name="connsiteX205" fmla="*/ 7827168 w 9634536"/>
              <a:gd name="connsiteY205" fmla="*/ 1062038 h 4024313"/>
              <a:gd name="connsiteX206" fmla="*/ 7870030 w 9634536"/>
              <a:gd name="connsiteY206" fmla="*/ 1062038 h 4024313"/>
              <a:gd name="connsiteX207" fmla="*/ 7903368 w 9634536"/>
              <a:gd name="connsiteY207" fmla="*/ 1092994 h 4024313"/>
              <a:gd name="connsiteX208" fmla="*/ 7955755 w 9634536"/>
              <a:gd name="connsiteY208" fmla="*/ 1069182 h 4024313"/>
              <a:gd name="connsiteX209" fmla="*/ 8065293 w 9634536"/>
              <a:gd name="connsiteY209" fmla="*/ 1035844 h 4024313"/>
              <a:gd name="connsiteX210" fmla="*/ 8101011 w 9634536"/>
              <a:gd name="connsiteY210" fmla="*/ 1052513 h 4024313"/>
              <a:gd name="connsiteX211" fmla="*/ 8134349 w 9634536"/>
              <a:gd name="connsiteY211" fmla="*/ 1023938 h 4024313"/>
              <a:gd name="connsiteX212" fmla="*/ 8155780 w 9634536"/>
              <a:gd name="connsiteY212" fmla="*/ 1083469 h 4024313"/>
              <a:gd name="connsiteX213" fmla="*/ 8201024 w 9634536"/>
              <a:gd name="connsiteY213" fmla="*/ 1042988 h 4024313"/>
              <a:gd name="connsiteX214" fmla="*/ 8170068 w 9634536"/>
              <a:gd name="connsiteY214" fmla="*/ 969169 h 4024313"/>
              <a:gd name="connsiteX215" fmla="*/ 8205786 w 9634536"/>
              <a:gd name="connsiteY215" fmla="*/ 935832 h 4024313"/>
              <a:gd name="connsiteX216" fmla="*/ 8205786 w 9634536"/>
              <a:gd name="connsiteY216" fmla="*/ 919163 h 4024313"/>
              <a:gd name="connsiteX217" fmla="*/ 8241505 w 9634536"/>
              <a:gd name="connsiteY217" fmla="*/ 883444 h 4024313"/>
              <a:gd name="connsiteX218" fmla="*/ 8243886 w 9634536"/>
              <a:gd name="connsiteY218" fmla="*/ 847725 h 4024313"/>
              <a:gd name="connsiteX219" fmla="*/ 8155780 w 9634536"/>
              <a:gd name="connsiteY219" fmla="*/ 823913 h 4024313"/>
              <a:gd name="connsiteX220" fmla="*/ 8158161 w 9634536"/>
              <a:gd name="connsiteY220" fmla="*/ 862013 h 4024313"/>
              <a:gd name="connsiteX221" fmla="*/ 8122443 w 9634536"/>
              <a:gd name="connsiteY221" fmla="*/ 859632 h 4024313"/>
              <a:gd name="connsiteX222" fmla="*/ 8105774 w 9634536"/>
              <a:gd name="connsiteY222" fmla="*/ 781050 h 4024313"/>
              <a:gd name="connsiteX223" fmla="*/ 8024811 w 9634536"/>
              <a:gd name="connsiteY223" fmla="*/ 676275 h 4024313"/>
              <a:gd name="connsiteX224" fmla="*/ 7989093 w 9634536"/>
              <a:gd name="connsiteY224" fmla="*/ 671513 h 4024313"/>
              <a:gd name="connsiteX225" fmla="*/ 7867649 w 9634536"/>
              <a:gd name="connsiteY225" fmla="*/ 488157 h 4024313"/>
              <a:gd name="connsiteX226" fmla="*/ 7527130 w 9634536"/>
              <a:gd name="connsiteY226" fmla="*/ 314325 h 4024313"/>
              <a:gd name="connsiteX227" fmla="*/ 7088980 w 9634536"/>
              <a:gd name="connsiteY227" fmla="*/ 238126 h 4024313"/>
              <a:gd name="connsiteX228" fmla="*/ 7050880 w 9634536"/>
              <a:gd name="connsiteY228" fmla="*/ 214313 h 4024313"/>
              <a:gd name="connsiteX229" fmla="*/ 7043736 w 9634536"/>
              <a:gd name="connsiteY229" fmla="*/ 185739 h 4024313"/>
              <a:gd name="connsiteX230" fmla="*/ 7003255 w 9634536"/>
              <a:gd name="connsiteY230" fmla="*/ 169070 h 4024313"/>
              <a:gd name="connsiteX231" fmla="*/ 6981824 w 9634536"/>
              <a:gd name="connsiteY231" fmla="*/ 178594 h 4024313"/>
              <a:gd name="connsiteX232" fmla="*/ 7031830 w 9634536"/>
              <a:gd name="connsiteY232" fmla="*/ 250032 h 4024313"/>
              <a:gd name="connsiteX233" fmla="*/ 6696074 w 9634536"/>
              <a:gd name="connsiteY233" fmla="*/ 383382 h 4024313"/>
              <a:gd name="connsiteX234" fmla="*/ 6507955 w 9634536"/>
              <a:gd name="connsiteY234" fmla="*/ 381001 h 4024313"/>
              <a:gd name="connsiteX235" fmla="*/ 6324599 w 9634536"/>
              <a:gd name="connsiteY235" fmla="*/ 416719 h 4024313"/>
              <a:gd name="connsiteX236" fmla="*/ 6307930 w 9634536"/>
              <a:gd name="connsiteY236" fmla="*/ 445294 h 4024313"/>
              <a:gd name="connsiteX237" fmla="*/ 6226968 w 9634536"/>
              <a:gd name="connsiteY237" fmla="*/ 473870 h 4024313"/>
              <a:gd name="connsiteX238" fmla="*/ 6172199 w 9634536"/>
              <a:gd name="connsiteY238" fmla="*/ 692944 h 4024313"/>
              <a:gd name="connsiteX239" fmla="*/ 6134099 w 9634536"/>
              <a:gd name="connsiteY239" fmla="*/ 766763 h 4024313"/>
              <a:gd name="connsiteX240" fmla="*/ 6022180 w 9634536"/>
              <a:gd name="connsiteY240" fmla="*/ 854869 h 4024313"/>
              <a:gd name="connsiteX241" fmla="*/ 6043611 w 9634536"/>
              <a:gd name="connsiteY241" fmla="*/ 885825 h 4024313"/>
              <a:gd name="connsiteX242" fmla="*/ 6045993 w 9634536"/>
              <a:gd name="connsiteY242" fmla="*/ 902494 h 4024313"/>
              <a:gd name="connsiteX243" fmla="*/ 6012655 w 9634536"/>
              <a:gd name="connsiteY243" fmla="*/ 921544 h 4024313"/>
              <a:gd name="connsiteX244" fmla="*/ 5953124 w 9634536"/>
              <a:gd name="connsiteY244" fmla="*/ 892969 h 4024313"/>
              <a:gd name="connsiteX245" fmla="*/ 5941218 w 9634536"/>
              <a:gd name="connsiteY245" fmla="*/ 912019 h 4024313"/>
              <a:gd name="connsiteX246" fmla="*/ 5960268 w 9634536"/>
              <a:gd name="connsiteY246" fmla="*/ 954882 h 4024313"/>
              <a:gd name="connsiteX247" fmla="*/ 5953124 w 9634536"/>
              <a:gd name="connsiteY247" fmla="*/ 964407 h 4024313"/>
              <a:gd name="connsiteX248" fmla="*/ 5912643 w 9634536"/>
              <a:gd name="connsiteY248" fmla="*/ 945357 h 4024313"/>
              <a:gd name="connsiteX249" fmla="*/ 5912643 w 9634536"/>
              <a:gd name="connsiteY249" fmla="*/ 981075 h 4024313"/>
              <a:gd name="connsiteX250" fmla="*/ 5888830 w 9634536"/>
              <a:gd name="connsiteY250" fmla="*/ 957263 h 4024313"/>
              <a:gd name="connsiteX251" fmla="*/ 5861769 w 9634536"/>
              <a:gd name="connsiteY251" fmla="*/ 982294 h 4024313"/>
              <a:gd name="connsiteX252" fmla="*/ 5874543 w 9634536"/>
              <a:gd name="connsiteY252" fmla="*/ 981075 h 4024313"/>
              <a:gd name="connsiteX253" fmla="*/ 5903118 w 9634536"/>
              <a:gd name="connsiteY253" fmla="*/ 1026319 h 4024313"/>
              <a:gd name="connsiteX254" fmla="*/ 5900736 w 9634536"/>
              <a:gd name="connsiteY254" fmla="*/ 1050132 h 4024313"/>
              <a:gd name="connsiteX255" fmla="*/ 5857874 w 9634536"/>
              <a:gd name="connsiteY255" fmla="*/ 1059657 h 4024313"/>
              <a:gd name="connsiteX256" fmla="*/ 5884068 w 9634536"/>
              <a:gd name="connsiteY256" fmla="*/ 1092994 h 4024313"/>
              <a:gd name="connsiteX257" fmla="*/ 5886449 w 9634536"/>
              <a:gd name="connsiteY257" fmla="*/ 1147763 h 4024313"/>
              <a:gd name="connsiteX258" fmla="*/ 5886449 w 9634536"/>
              <a:gd name="connsiteY258" fmla="*/ 1216819 h 4024313"/>
              <a:gd name="connsiteX259" fmla="*/ 5907880 w 9634536"/>
              <a:gd name="connsiteY259" fmla="*/ 1257300 h 4024313"/>
              <a:gd name="connsiteX260" fmla="*/ 5915024 w 9634536"/>
              <a:gd name="connsiteY260" fmla="*/ 1283494 h 4024313"/>
              <a:gd name="connsiteX261" fmla="*/ 5960268 w 9634536"/>
              <a:gd name="connsiteY261" fmla="*/ 1278732 h 4024313"/>
              <a:gd name="connsiteX262" fmla="*/ 5960268 w 9634536"/>
              <a:gd name="connsiteY262" fmla="*/ 1219200 h 4024313"/>
              <a:gd name="connsiteX263" fmla="*/ 5934074 w 9634536"/>
              <a:gd name="connsiteY263" fmla="*/ 1183482 h 4024313"/>
              <a:gd name="connsiteX264" fmla="*/ 5948361 w 9634536"/>
              <a:gd name="connsiteY264" fmla="*/ 1166813 h 4024313"/>
              <a:gd name="connsiteX265" fmla="*/ 5938836 w 9634536"/>
              <a:gd name="connsiteY265" fmla="*/ 1116807 h 4024313"/>
              <a:gd name="connsiteX266" fmla="*/ 5943599 w 9634536"/>
              <a:gd name="connsiteY266" fmla="*/ 1083469 h 4024313"/>
              <a:gd name="connsiteX267" fmla="*/ 6043611 w 9634536"/>
              <a:gd name="connsiteY267" fmla="*/ 1088232 h 4024313"/>
              <a:gd name="connsiteX268" fmla="*/ 6088855 w 9634536"/>
              <a:gd name="connsiteY268" fmla="*/ 1143000 h 4024313"/>
              <a:gd name="connsiteX269" fmla="*/ 6055518 w 9634536"/>
              <a:gd name="connsiteY269" fmla="*/ 1262063 h 4024313"/>
              <a:gd name="connsiteX270" fmla="*/ 5955505 w 9634536"/>
              <a:gd name="connsiteY270" fmla="*/ 1364457 h 4024313"/>
              <a:gd name="connsiteX271" fmla="*/ 5722143 w 9634536"/>
              <a:gd name="connsiteY271" fmla="*/ 1493044 h 4024313"/>
              <a:gd name="connsiteX272" fmla="*/ 5384005 w 9634536"/>
              <a:gd name="connsiteY272" fmla="*/ 1593057 h 4024313"/>
              <a:gd name="connsiteX273" fmla="*/ 5357811 w 9634536"/>
              <a:gd name="connsiteY273" fmla="*/ 1662113 h 4024313"/>
              <a:gd name="connsiteX274" fmla="*/ 5191124 w 9634536"/>
              <a:gd name="connsiteY274" fmla="*/ 1719263 h 4024313"/>
              <a:gd name="connsiteX275" fmla="*/ 5081586 w 9634536"/>
              <a:gd name="connsiteY275" fmla="*/ 1790700 h 4024313"/>
              <a:gd name="connsiteX276" fmla="*/ 5053011 w 9634536"/>
              <a:gd name="connsiteY276" fmla="*/ 1907382 h 4024313"/>
              <a:gd name="connsiteX277" fmla="*/ 4988718 w 9634536"/>
              <a:gd name="connsiteY277" fmla="*/ 1983582 h 4024313"/>
              <a:gd name="connsiteX278" fmla="*/ 4988718 w 9634536"/>
              <a:gd name="connsiteY278" fmla="*/ 2052638 h 4024313"/>
              <a:gd name="connsiteX279" fmla="*/ 4914899 w 9634536"/>
              <a:gd name="connsiteY279" fmla="*/ 2088357 h 4024313"/>
              <a:gd name="connsiteX280" fmla="*/ 4914899 w 9634536"/>
              <a:gd name="connsiteY280" fmla="*/ 2190750 h 4024313"/>
              <a:gd name="connsiteX281" fmla="*/ 4902993 w 9634536"/>
              <a:gd name="connsiteY281" fmla="*/ 2233613 h 4024313"/>
              <a:gd name="connsiteX282" fmla="*/ 4988718 w 9634536"/>
              <a:gd name="connsiteY282" fmla="*/ 2300288 h 4024313"/>
              <a:gd name="connsiteX283" fmla="*/ 4976811 w 9634536"/>
              <a:gd name="connsiteY283" fmla="*/ 2397919 h 4024313"/>
              <a:gd name="connsiteX284" fmla="*/ 4968324 w 9634536"/>
              <a:gd name="connsiteY284" fmla="*/ 2404304 h 4024313"/>
              <a:gd name="connsiteX285" fmla="*/ 4788693 w 9634536"/>
              <a:gd name="connsiteY285" fmla="*/ 2712244 h 4024313"/>
              <a:gd name="connsiteX286" fmla="*/ 4762499 w 9634536"/>
              <a:gd name="connsiteY286" fmla="*/ 2726532 h 4024313"/>
              <a:gd name="connsiteX287" fmla="*/ 4712493 w 9634536"/>
              <a:gd name="connsiteY287" fmla="*/ 2705100 h 4024313"/>
              <a:gd name="connsiteX288" fmla="*/ 4693443 w 9634536"/>
              <a:gd name="connsiteY288" fmla="*/ 2733675 h 4024313"/>
              <a:gd name="connsiteX289" fmla="*/ 4724399 w 9634536"/>
              <a:gd name="connsiteY289" fmla="*/ 2757488 h 4024313"/>
              <a:gd name="connsiteX290" fmla="*/ 4764880 w 9634536"/>
              <a:gd name="connsiteY290" fmla="*/ 2757488 h 4024313"/>
              <a:gd name="connsiteX291" fmla="*/ 4769643 w 9634536"/>
              <a:gd name="connsiteY291" fmla="*/ 2778919 h 4024313"/>
              <a:gd name="connsiteX292" fmla="*/ 4736305 w 9634536"/>
              <a:gd name="connsiteY292" fmla="*/ 2805113 h 4024313"/>
              <a:gd name="connsiteX293" fmla="*/ 4707730 w 9634536"/>
              <a:gd name="connsiteY293" fmla="*/ 2850357 h 4024313"/>
              <a:gd name="connsiteX294" fmla="*/ 4574380 w 9634536"/>
              <a:gd name="connsiteY294" fmla="*/ 2907507 h 4024313"/>
              <a:gd name="connsiteX295" fmla="*/ 4314824 w 9634536"/>
              <a:gd name="connsiteY295" fmla="*/ 3121819 h 4024313"/>
              <a:gd name="connsiteX296" fmla="*/ 4279105 w 9634536"/>
              <a:gd name="connsiteY296" fmla="*/ 3240882 h 4024313"/>
              <a:gd name="connsiteX297" fmla="*/ 4224336 w 9634536"/>
              <a:gd name="connsiteY297" fmla="*/ 3374232 h 4024313"/>
              <a:gd name="connsiteX298" fmla="*/ 4157661 w 9634536"/>
              <a:gd name="connsiteY298" fmla="*/ 3524250 h 4024313"/>
              <a:gd name="connsiteX299" fmla="*/ 4155280 w 9634536"/>
              <a:gd name="connsiteY299" fmla="*/ 3717132 h 4024313"/>
              <a:gd name="connsiteX300" fmla="*/ 4231480 w 9634536"/>
              <a:gd name="connsiteY300" fmla="*/ 3838575 h 4024313"/>
              <a:gd name="connsiteX301" fmla="*/ 4252911 w 9634536"/>
              <a:gd name="connsiteY301" fmla="*/ 3840957 h 4024313"/>
              <a:gd name="connsiteX302" fmla="*/ 4269580 w 9634536"/>
              <a:gd name="connsiteY302" fmla="*/ 3867150 h 4024313"/>
              <a:gd name="connsiteX303" fmla="*/ 4371974 w 9634536"/>
              <a:gd name="connsiteY303" fmla="*/ 3926682 h 4024313"/>
              <a:gd name="connsiteX304" fmla="*/ 4402930 w 9634536"/>
              <a:gd name="connsiteY304" fmla="*/ 3971925 h 4024313"/>
              <a:gd name="connsiteX305" fmla="*/ 4345780 w 9634536"/>
              <a:gd name="connsiteY305" fmla="*/ 4024313 h 4024313"/>
              <a:gd name="connsiteX306" fmla="*/ 4198143 w 9634536"/>
              <a:gd name="connsiteY306" fmla="*/ 3981450 h 4024313"/>
              <a:gd name="connsiteX307" fmla="*/ 4143374 w 9634536"/>
              <a:gd name="connsiteY307" fmla="*/ 3988594 h 4024313"/>
              <a:gd name="connsiteX308" fmla="*/ 4093368 w 9634536"/>
              <a:gd name="connsiteY308" fmla="*/ 3945732 h 4024313"/>
              <a:gd name="connsiteX309" fmla="*/ 3993356 w 9634536"/>
              <a:gd name="connsiteY309" fmla="*/ 3914775 h 4024313"/>
              <a:gd name="connsiteX310" fmla="*/ 3829050 w 9634536"/>
              <a:gd name="connsiteY310" fmla="*/ 3829050 h 4024313"/>
              <a:gd name="connsiteX311" fmla="*/ 3419475 w 9634536"/>
              <a:gd name="connsiteY311" fmla="*/ 3662363 h 4024313"/>
              <a:gd name="connsiteX312" fmla="*/ 2984526 w 9634536"/>
              <a:gd name="connsiteY312" fmla="*/ 3554167 h 4024313"/>
              <a:gd name="connsiteX313" fmla="*/ 2876550 w 9634536"/>
              <a:gd name="connsiteY313" fmla="*/ 3538538 h 4024313"/>
              <a:gd name="connsiteX314" fmla="*/ 2662237 w 9634536"/>
              <a:gd name="connsiteY314" fmla="*/ 3512344 h 4024313"/>
              <a:gd name="connsiteX315" fmla="*/ 2502694 w 9634536"/>
              <a:gd name="connsiteY315" fmla="*/ 3533775 h 4024313"/>
              <a:gd name="connsiteX316" fmla="*/ 2469356 w 9634536"/>
              <a:gd name="connsiteY316" fmla="*/ 3500438 h 4024313"/>
              <a:gd name="connsiteX317" fmla="*/ 2440781 w 9634536"/>
              <a:gd name="connsiteY317" fmla="*/ 3500438 h 4024313"/>
              <a:gd name="connsiteX318" fmla="*/ 2455069 w 9634536"/>
              <a:gd name="connsiteY318" fmla="*/ 3545682 h 4024313"/>
              <a:gd name="connsiteX319" fmla="*/ 2305050 w 9634536"/>
              <a:gd name="connsiteY319" fmla="*/ 3562350 h 4024313"/>
              <a:gd name="connsiteX320" fmla="*/ 1921669 w 9634536"/>
              <a:gd name="connsiteY320" fmla="*/ 3669507 h 4024313"/>
              <a:gd name="connsiteX321" fmla="*/ 1816894 w 9634536"/>
              <a:gd name="connsiteY321" fmla="*/ 3652838 h 4024313"/>
              <a:gd name="connsiteX322" fmla="*/ 1750219 w 9634536"/>
              <a:gd name="connsiteY322" fmla="*/ 3657600 h 4024313"/>
              <a:gd name="connsiteX323" fmla="*/ 1502569 w 9634536"/>
              <a:gd name="connsiteY323" fmla="*/ 3564732 h 4024313"/>
              <a:gd name="connsiteX324" fmla="*/ 1026319 w 9634536"/>
              <a:gd name="connsiteY324" fmla="*/ 3467100 h 4024313"/>
              <a:gd name="connsiteX325" fmla="*/ 747712 w 9634536"/>
              <a:gd name="connsiteY325" fmla="*/ 3455194 h 4024313"/>
              <a:gd name="connsiteX326" fmla="*/ 733425 w 9634536"/>
              <a:gd name="connsiteY326" fmla="*/ 3431382 h 4024313"/>
              <a:gd name="connsiteX327" fmla="*/ 797719 w 9634536"/>
              <a:gd name="connsiteY327" fmla="*/ 3417094 h 4024313"/>
              <a:gd name="connsiteX328" fmla="*/ 819150 w 9634536"/>
              <a:gd name="connsiteY328" fmla="*/ 3340894 h 4024313"/>
              <a:gd name="connsiteX329" fmla="*/ 883444 w 9634536"/>
              <a:gd name="connsiteY329" fmla="*/ 3319463 h 4024313"/>
              <a:gd name="connsiteX330" fmla="*/ 826294 w 9634536"/>
              <a:gd name="connsiteY330" fmla="*/ 3264694 h 4024313"/>
              <a:gd name="connsiteX331" fmla="*/ 831056 w 9634536"/>
              <a:gd name="connsiteY331" fmla="*/ 3226594 h 4024313"/>
              <a:gd name="connsiteX332" fmla="*/ 857250 w 9634536"/>
              <a:gd name="connsiteY332" fmla="*/ 3198019 h 4024313"/>
              <a:gd name="connsiteX333" fmla="*/ 902494 w 9634536"/>
              <a:gd name="connsiteY333" fmla="*/ 3100388 h 4024313"/>
              <a:gd name="connsiteX334" fmla="*/ 985837 w 9634536"/>
              <a:gd name="connsiteY334" fmla="*/ 3067050 h 4024313"/>
              <a:gd name="connsiteX335" fmla="*/ 983456 w 9634536"/>
              <a:gd name="connsiteY335" fmla="*/ 3040857 h 4024313"/>
              <a:gd name="connsiteX336" fmla="*/ 950119 w 9634536"/>
              <a:gd name="connsiteY336" fmla="*/ 3014663 h 4024313"/>
              <a:gd name="connsiteX337" fmla="*/ 950119 w 9634536"/>
              <a:gd name="connsiteY337" fmla="*/ 2983707 h 4024313"/>
              <a:gd name="connsiteX338" fmla="*/ 1042987 w 9634536"/>
              <a:gd name="connsiteY338" fmla="*/ 2897982 h 4024313"/>
              <a:gd name="connsiteX339" fmla="*/ 1042987 w 9634536"/>
              <a:gd name="connsiteY339" fmla="*/ 2869407 h 4024313"/>
              <a:gd name="connsiteX340" fmla="*/ 912019 w 9634536"/>
              <a:gd name="connsiteY340" fmla="*/ 2928938 h 4024313"/>
              <a:gd name="connsiteX341" fmla="*/ 878681 w 9634536"/>
              <a:gd name="connsiteY341" fmla="*/ 3050382 h 4024313"/>
              <a:gd name="connsiteX342" fmla="*/ 859631 w 9634536"/>
              <a:gd name="connsiteY342" fmla="*/ 3057525 h 4024313"/>
              <a:gd name="connsiteX343" fmla="*/ 814387 w 9634536"/>
              <a:gd name="connsiteY343" fmla="*/ 3026569 h 4024313"/>
              <a:gd name="connsiteX344" fmla="*/ 783431 w 9634536"/>
              <a:gd name="connsiteY344" fmla="*/ 3117057 h 4024313"/>
              <a:gd name="connsiteX345" fmla="*/ 792956 w 9634536"/>
              <a:gd name="connsiteY345" fmla="*/ 3148013 h 4024313"/>
              <a:gd name="connsiteX346" fmla="*/ 766762 w 9634536"/>
              <a:gd name="connsiteY346" fmla="*/ 3209925 h 4024313"/>
              <a:gd name="connsiteX347" fmla="*/ 750094 w 9634536"/>
              <a:gd name="connsiteY347" fmla="*/ 3209925 h 4024313"/>
              <a:gd name="connsiteX348" fmla="*/ 731044 w 9634536"/>
              <a:gd name="connsiteY348" fmla="*/ 3150394 h 4024313"/>
              <a:gd name="connsiteX349" fmla="*/ 709612 w 9634536"/>
              <a:gd name="connsiteY349" fmla="*/ 3155157 h 4024313"/>
              <a:gd name="connsiteX350" fmla="*/ 685800 w 9634536"/>
              <a:gd name="connsiteY350" fmla="*/ 3219450 h 4024313"/>
              <a:gd name="connsiteX351" fmla="*/ 666750 w 9634536"/>
              <a:gd name="connsiteY351" fmla="*/ 3202782 h 4024313"/>
              <a:gd name="connsiteX352" fmla="*/ 733425 w 9634536"/>
              <a:gd name="connsiteY352" fmla="*/ 2936082 h 4024313"/>
              <a:gd name="connsiteX353" fmla="*/ 778669 w 9634536"/>
              <a:gd name="connsiteY353" fmla="*/ 2895600 h 4024313"/>
              <a:gd name="connsiteX354" fmla="*/ 807244 w 9634536"/>
              <a:gd name="connsiteY354" fmla="*/ 2843213 h 4024313"/>
              <a:gd name="connsiteX355" fmla="*/ 828675 w 9634536"/>
              <a:gd name="connsiteY355" fmla="*/ 2828925 h 4024313"/>
              <a:gd name="connsiteX356" fmla="*/ 883444 w 9634536"/>
              <a:gd name="connsiteY356" fmla="*/ 2847975 h 4024313"/>
              <a:gd name="connsiteX357" fmla="*/ 890587 w 9634536"/>
              <a:gd name="connsiteY357" fmla="*/ 2843213 h 4024313"/>
              <a:gd name="connsiteX358" fmla="*/ 907256 w 9634536"/>
              <a:gd name="connsiteY358" fmla="*/ 2814638 h 4024313"/>
              <a:gd name="connsiteX359" fmla="*/ 850106 w 9634536"/>
              <a:gd name="connsiteY359" fmla="*/ 2807494 h 4024313"/>
              <a:gd name="connsiteX360" fmla="*/ 850106 w 9634536"/>
              <a:gd name="connsiteY360" fmla="*/ 2781300 h 4024313"/>
              <a:gd name="connsiteX361" fmla="*/ 828675 w 9634536"/>
              <a:gd name="connsiteY361" fmla="*/ 2736057 h 4024313"/>
              <a:gd name="connsiteX362" fmla="*/ 785812 w 9634536"/>
              <a:gd name="connsiteY362" fmla="*/ 2724150 h 4024313"/>
              <a:gd name="connsiteX363" fmla="*/ 790575 w 9634536"/>
              <a:gd name="connsiteY363" fmla="*/ 2705100 h 4024313"/>
              <a:gd name="connsiteX364" fmla="*/ 728662 w 9634536"/>
              <a:gd name="connsiteY364" fmla="*/ 2676525 h 4024313"/>
              <a:gd name="connsiteX365" fmla="*/ 683419 w 9634536"/>
              <a:gd name="connsiteY365" fmla="*/ 2707482 h 4024313"/>
              <a:gd name="connsiteX366" fmla="*/ 652462 w 9634536"/>
              <a:gd name="connsiteY366" fmla="*/ 2688432 h 4024313"/>
              <a:gd name="connsiteX367" fmla="*/ 576262 w 9634536"/>
              <a:gd name="connsiteY367" fmla="*/ 2731294 h 4024313"/>
              <a:gd name="connsiteX368" fmla="*/ 569119 w 9634536"/>
              <a:gd name="connsiteY368" fmla="*/ 2819400 h 4024313"/>
              <a:gd name="connsiteX369" fmla="*/ 516731 w 9634536"/>
              <a:gd name="connsiteY369" fmla="*/ 2864644 h 4024313"/>
              <a:gd name="connsiteX370" fmla="*/ 483394 w 9634536"/>
              <a:gd name="connsiteY370" fmla="*/ 2826544 h 4024313"/>
              <a:gd name="connsiteX371" fmla="*/ 423862 w 9634536"/>
              <a:gd name="connsiteY371" fmla="*/ 2805113 h 4024313"/>
              <a:gd name="connsiteX372" fmla="*/ 361950 w 9634536"/>
              <a:gd name="connsiteY372" fmla="*/ 2824163 h 4024313"/>
              <a:gd name="connsiteX373" fmla="*/ 335756 w 9634536"/>
              <a:gd name="connsiteY373" fmla="*/ 2847975 h 4024313"/>
              <a:gd name="connsiteX374" fmla="*/ 316706 w 9634536"/>
              <a:gd name="connsiteY374" fmla="*/ 2838450 h 4024313"/>
              <a:gd name="connsiteX375" fmla="*/ 245269 w 9634536"/>
              <a:gd name="connsiteY375" fmla="*/ 2890838 h 4024313"/>
              <a:gd name="connsiteX376" fmla="*/ 250031 w 9634536"/>
              <a:gd name="connsiteY376" fmla="*/ 2917032 h 4024313"/>
              <a:gd name="connsiteX377" fmla="*/ 290512 w 9634536"/>
              <a:gd name="connsiteY377" fmla="*/ 2907507 h 4024313"/>
              <a:gd name="connsiteX378" fmla="*/ 309562 w 9634536"/>
              <a:gd name="connsiteY378" fmla="*/ 2921794 h 4024313"/>
              <a:gd name="connsiteX379" fmla="*/ 373856 w 9634536"/>
              <a:gd name="connsiteY379" fmla="*/ 2886075 h 4024313"/>
              <a:gd name="connsiteX380" fmla="*/ 397669 w 9634536"/>
              <a:gd name="connsiteY380" fmla="*/ 2897982 h 4024313"/>
              <a:gd name="connsiteX381" fmla="*/ 350044 w 9634536"/>
              <a:gd name="connsiteY381" fmla="*/ 2943225 h 4024313"/>
              <a:gd name="connsiteX382" fmla="*/ 395287 w 9634536"/>
              <a:gd name="connsiteY382" fmla="*/ 2974182 h 4024313"/>
              <a:gd name="connsiteX383" fmla="*/ 414337 w 9634536"/>
              <a:gd name="connsiteY383" fmla="*/ 3040857 h 4024313"/>
              <a:gd name="connsiteX384" fmla="*/ 347662 w 9634536"/>
              <a:gd name="connsiteY384" fmla="*/ 3081338 h 4024313"/>
              <a:gd name="connsiteX385" fmla="*/ 357187 w 9634536"/>
              <a:gd name="connsiteY385" fmla="*/ 3121819 h 4024313"/>
              <a:gd name="connsiteX386" fmla="*/ 421481 w 9634536"/>
              <a:gd name="connsiteY386" fmla="*/ 3150394 h 4024313"/>
              <a:gd name="connsiteX387" fmla="*/ 447675 w 9634536"/>
              <a:gd name="connsiteY387" fmla="*/ 3140869 h 4024313"/>
              <a:gd name="connsiteX388" fmla="*/ 485775 w 9634536"/>
              <a:gd name="connsiteY388" fmla="*/ 3159919 h 4024313"/>
              <a:gd name="connsiteX389" fmla="*/ 485775 w 9634536"/>
              <a:gd name="connsiteY389" fmla="*/ 3183732 h 4024313"/>
              <a:gd name="connsiteX390" fmla="*/ 507206 w 9634536"/>
              <a:gd name="connsiteY390" fmla="*/ 3219450 h 4024313"/>
              <a:gd name="connsiteX391" fmla="*/ 545306 w 9634536"/>
              <a:gd name="connsiteY391" fmla="*/ 3219450 h 4024313"/>
              <a:gd name="connsiteX392" fmla="*/ 581025 w 9634536"/>
              <a:gd name="connsiteY392" fmla="*/ 3302794 h 4024313"/>
              <a:gd name="connsiteX393" fmla="*/ 614362 w 9634536"/>
              <a:gd name="connsiteY393" fmla="*/ 3312319 h 4024313"/>
              <a:gd name="connsiteX394" fmla="*/ 623887 w 9634536"/>
              <a:gd name="connsiteY394" fmla="*/ 3378994 h 4024313"/>
              <a:gd name="connsiteX395" fmla="*/ 700087 w 9634536"/>
              <a:gd name="connsiteY395" fmla="*/ 3419475 h 4024313"/>
              <a:gd name="connsiteX396" fmla="*/ 609600 w 9634536"/>
              <a:gd name="connsiteY396" fmla="*/ 3424238 h 4024313"/>
              <a:gd name="connsiteX397" fmla="*/ 400050 w 9634536"/>
              <a:gd name="connsiteY397" fmla="*/ 3431382 h 4024313"/>
              <a:gd name="connsiteX398" fmla="*/ 83344 w 9634536"/>
              <a:gd name="connsiteY398" fmla="*/ 3490913 h 4024313"/>
              <a:gd name="connsiteX399" fmla="*/ 91440 w 9634536"/>
              <a:gd name="connsiteY399" fmla="*/ 186690 h 4024313"/>
              <a:gd name="connsiteX400" fmla="*/ 0 w 9634536"/>
              <a:gd name="connsiteY400" fmla="*/ 95250 h 4024313"/>
              <a:gd name="connsiteX0" fmla="*/ 18645 w 9561741"/>
              <a:gd name="connsiteY0" fmla="*/ 186690 h 4024313"/>
              <a:gd name="connsiteX1" fmla="*/ 4627288 w 9561741"/>
              <a:gd name="connsiteY1" fmla="*/ 2474930 h 4024313"/>
              <a:gd name="connsiteX2" fmla="*/ 4492060 w 9561741"/>
              <a:gd name="connsiteY2" fmla="*/ 1912144 h 4024313"/>
              <a:gd name="connsiteX3" fmla="*/ 4653985 w 9561741"/>
              <a:gd name="connsiteY3" fmla="*/ 1090613 h 4024313"/>
              <a:gd name="connsiteX4" fmla="*/ 5723103 w 9561741"/>
              <a:gd name="connsiteY4" fmla="*/ 988581 h 4024313"/>
              <a:gd name="connsiteX5" fmla="*/ 5749360 w 9561741"/>
              <a:gd name="connsiteY5" fmla="*/ 345282 h 4024313"/>
              <a:gd name="connsiteX6" fmla="*/ 6382773 w 9561741"/>
              <a:gd name="connsiteY6" fmla="*/ 0 h 4024313"/>
              <a:gd name="connsiteX7" fmla="*/ 7518629 w 9561741"/>
              <a:gd name="connsiteY7" fmla="*/ 109538 h 4024313"/>
              <a:gd name="connsiteX8" fmla="*/ 8429368 w 9561741"/>
              <a:gd name="connsiteY8" fmla="*/ 360414 h 4024313"/>
              <a:gd name="connsiteX9" fmla="*/ 9083110 w 9561741"/>
              <a:gd name="connsiteY9" fmla="*/ 126207 h 4024313"/>
              <a:gd name="connsiteX10" fmla="*/ 9349810 w 9561741"/>
              <a:gd name="connsiteY10" fmla="*/ 197644 h 4024313"/>
              <a:gd name="connsiteX11" fmla="*/ 9349810 w 9561741"/>
              <a:gd name="connsiteY11" fmla="*/ 280988 h 4024313"/>
              <a:gd name="connsiteX12" fmla="*/ 9268848 w 9561741"/>
              <a:gd name="connsiteY12" fmla="*/ 378619 h 4024313"/>
              <a:gd name="connsiteX13" fmla="*/ 9228366 w 9561741"/>
              <a:gd name="connsiteY13" fmla="*/ 392907 h 4024313"/>
              <a:gd name="connsiteX14" fmla="*/ 9190266 w 9561741"/>
              <a:gd name="connsiteY14" fmla="*/ 471488 h 4024313"/>
              <a:gd name="connsiteX15" fmla="*/ 9140260 w 9561741"/>
              <a:gd name="connsiteY15" fmla="*/ 514350 h 4024313"/>
              <a:gd name="connsiteX16" fmla="*/ 9140260 w 9561741"/>
              <a:gd name="connsiteY16" fmla="*/ 542926 h 4024313"/>
              <a:gd name="connsiteX17" fmla="*/ 9175979 w 9561741"/>
              <a:gd name="connsiteY17" fmla="*/ 569119 h 4024313"/>
              <a:gd name="connsiteX18" fmla="*/ 9175979 w 9561741"/>
              <a:gd name="connsiteY18" fmla="*/ 602458 h 4024313"/>
              <a:gd name="connsiteX19" fmla="*/ 9125973 w 9561741"/>
              <a:gd name="connsiteY19" fmla="*/ 633414 h 4024313"/>
              <a:gd name="connsiteX20" fmla="*/ 9159310 w 9561741"/>
              <a:gd name="connsiteY20" fmla="*/ 714375 h 4024313"/>
              <a:gd name="connsiteX21" fmla="*/ 9102160 w 9561741"/>
              <a:gd name="connsiteY21" fmla="*/ 812007 h 4024313"/>
              <a:gd name="connsiteX22" fmla="*/ 9118829 w 9561741"/>
              <a:gd name="connsiteY22" fmla="*/ 871538 h 4024313"/>
              <a:gd name="connsiteX23" fmla="*/ 9156929 w 9561741"/>
              <a:gd name="connsiteY23" fmla="*/ 864394 h 4024313"/>
              <a:gd name="connsiteX24" fmla="*/ 9190266 w 9561741"/>
              <a:gd name="connsiteY24" fmla="*/ 890588 h 4024313"/>
              <a:gd name="connsiteX25" fmla="*/ 9249798 w 9561741"/>
              <a:gd name="connsiteY25" fmla="*/ 859632 h 4024313"/>
              <a:gd name="connsiteX26" fmla="*/ 9283135 w 9561741"/>
              <a:gd name="connsiteY26" fmla="*/ 888207 h 4024313"/>
              <a:gd name="connsiteX27" fmla="*/ 9275991 w 9561741"/>
              <a:gd name="connsiteY27" fmla="*/ 964407 h 4024313"/>
              <a:gd name="connsiteX28" fmla="*/ 9280754 w 9561741"/>
              <a:gd name="connsiteY28" fmla="*/ 1038225 h 4024313"/>
              <a:gd name="connsiteX29" fmla="*/ 9271229 w 9561741"/>
              <a:gd name="connsiteY29" fmla="*/ 1073944 h 4024313"/>
              <a:gd name="connsiteX30" fmla="*/ 9275991 w 9561741"/>
              <a:gd name="connsiteY30" fmla="*/ 1131094 h 4024313"/>
              <a:gd name="connsiteX31" fmla="*/ 9223604 w 9561741"/>
              <a:gd name="connsiteY31" fmla="*/ 1138238 h 4024313"/>
              <a:gd name="connsiteX32" fmla="*/ 9190266 w 9561741"/>
              <a:gd name="connsiteY32" fmla="*/ 1163090 h 4024313"/>
              <a:gd name="connsiteX33" fmla="*/ 9190266 w 9561741"/>
              <a:gd name="connsiteY33" fmla="*/ 1193007 h 4024313"/>
              <a:gd name="connsiteX34" fmla="*/ 9249798 w 9561741"/>
              <a:gd name="connsiteY34" fmla="*/ 1300163 h 4024313"/>
              <a:gd name="connsiteX35" fmla="*/ 9261704 w 9561741"/>
              <a:gd name="connsiteY35" fmla="*/ 1369219 h 4024313"/>
              <a:gd name="connsiteX36" fmla="*/ 9309329 w 9561741"/>
              <a:gd name="connsiteY36" fmla="*/ 1404938 h 4024313"/>
              <a:gd name="connsiteX37" fmla="*/ 9364098 w 9561741"/>
              <a:gd name="connsiteY37" fmla="*/ 1378744 h 4024313"/>
              <a:gd name="connsiteX38" fmla="*/ 9426010 w 9561741"/>
              <a:gd name="connsiteY38" fmla="*/ 1402557 h 4024313"/>
              <a:gd name="connsiteX39" fmla="*/ 9456966 w 9561741"/>
              <a:gd name="connsiteY39" fmla="*/ 1450182 h 4024313"/>
              <a:gd name="connsiteX40" fmla="*/ 9459348 w 9561741"/>
              <a:gd name="connsiteY40" fmla="*/ 1488282 h 4024313"/>
              <a:gd name="connsiteX41" fmla="*/ 9473635 w 9561741"/>
              <a:gd name="connsiteY41" fmla="*/ 1535907 h 4024313"/>
              <a:gd name="connsiteX42" fmla="*/ 9528404 w 9561741"/>
              <a:gd name="connsiteY42" fmla="*/ 1512094 h 4024313"/>
              <a:gd name="connsiteX43" fmla="*/ 9554598 w 9561741"/>
              <a:gd name="connsiteY43" fmla="*/ 1514475 h 4024313"/>
              <a:gd name="connsiteX44" fmla="*/ 9542691 w 9561741"/>
              <a:gd name="connsiteY44" fmla="*/ 1616869 h 4024313"/>
              <a:gd name="connsiteX45" fmla="*/ 9559360 w 9561741"/>
              <a:gd name="connsiteY45" fmla="*/ 1631157 h 4024313"/>
              <a:gd name="connsiteX46" fmla="*/ 9561741 w 9561741"/>
              <a:gd name="connsiteY46" fmla="*/ 1662113 h 4024313"/>
              <a:gd name="connsiteX47" fmla="*/ 9506973 w 9561741"/>
              <a:gd name="connsiteY47" fmla="*/ 1757363 h 4024313"/>
              <a:gd name="connsiteX48" fmla="*/ 9509354 w 9561741"/>
              <a:gd name="connsiteY48" fmla="*/ 1838325 h 4024313"/>
              <a:gd name="connsiteX49" fmla="*/ 9476016 w 9561741"/>
              <a:gd name="connsiteY49" fmla="*/ 1878807 h 4024313"/>
              <a:gd name="connsiteX50" fmla="*/ 9478398 w 9561741"/>
              <a:gd name="connsiteY50" fmla="*/ 1931194 h 4024313"/>
              <a:gd name="connsiteX51" fmla="*/ 9502210 w 9561741"/>
              <a:gd name="connsiteY51" fmla="*/ 1933575 h 4024313"/>
              <a:gd name="connsiteX52" fmla="*/ 9514116 w 9561741"/>
              <a:gd name="connsiteY52" fmla="*/ 1950244 h 4024313"/>
              <a:gd name="connsiteX53" fmla="*/ 9456966 w 9561741"/>
              <a:gd name="connsiteY53" fmla="*/ 2052638 h 4024313"/>
              <a:gd name="connsiteX54" fmla="*/ 9318854 w 9561741"/>
              <a:gd name="connsiteY54" fmla="*/ 2100263 h 4024313"/>
              <a:gd name="connsiteX55" fmla="*/ 9280754 w 9561741"/>
              <a:gd name="connsiteY55" fmla="*/ 2121694 h 4024313"/>
              <a:gd name="connsiteX56" fmla="*/ 9266466 w 9561741"/>
              <a:gd name="connsiteY56" fmla="*/ 2202657 h 4024313"/>
              <a:gd name="connsiteX57" fmla="*/ 9247416 w 9561741"/>
              <a:gd name="connsiteY57" fmla="*/ 2207419 h 4024313"/>
              <a:gd name="connsiteX58" fmla="*/ 9211698 w 9561741"/>
              <a:gd name="connsiteY58" fmla="*/ 2181225 h 4024313"/>
              <a:gd name="connsiteX59" fmla="*/ 9195029 w 9561741"/>
              <a:gd name="connsiteY59" fmla="*/ 2190750 h 4024313"/>
              <a:gd name="connsiteX60" fmla="*/ 9156929 w 9561741"/>
              <a:gd name="connsiteY60" fmla="*/ 2293144 h 4024313"/>
              <a:gd name="connsiteX61" fmla="*/ 9156929 w 9561741"/>
              <a:gd name="connsiteY61" fmla="*/ 2336007 h 4024313"/>
              <a:gd name="connsiteX62" fmla="*/ 9133116 w 9561741"/>
              <a:gd name="connsiteY62" fmla="*/ 2376488 h 4024313"/>
              <a:gd name="connsiteX63" fmla="*/ 9159310 w 9561741"/>
              <a:gd name="connsiteY63" fmla="*/ 2414588 h 4024313"/>
              <a:gd name="connsiteX64" fmla="*/ 9152166 w 9561741"/>
              <a:gd name="connsiteY64" fmla="*/ 2466975 h 4024313"/>
              <a:gd name="connsiteX65" fmla="*/ 9121210 w 9561741"/>
              <a:gd name="connsiteY65" fmla="*/ 2493169 h 4024313"/>
              <a:gd name="connsiteX66" fmla="*/ 9092635 w 9561741"/>
              <a:gd name="connsiteY66" fmla="*/ 2576513 h 4024313"/>
              <a:gd name="connsiteX67" fmla="*/ 9069727 w 9561741"/>
              <a:gd name="connsiteY67" fmla="*/ 2592020 h 4024313"/>
              <a:gd name="connsiteX68" fmla="*/ 9047391 w 9561741"/>
              <a:gd name="connsiteY68" fmla="*/ 2695575 h 4024313"/>
              <a:gd name="connsiteX69" fmla="*/ 8935473 w 9561741"/>
              <a:gd name="connsiteY69" fmla="*/ 2774157 h 4024313"/>
              <a:gd name="connsiteX70" fmla="*/ 8992623 w 9561741"/>
              <a:gd name="connsiteY70" fmla="*/ 2800350 h 4024313"/>
              <a:gd name="connsiteX71" fmla="*/ 8992623 w 9561741"/>
              <a:gd name="connsiteY71" fmla="*/ 2819400 h 4024313"/>
              <a:gd name="connsiteX72" fmla="*/ 8923566 w 9561741"/>
              <a:gd name="connsiteY72" fmla="*/ 2838450 h 4024313"/>
              <a:gd name="connsiteX73" fmla="*/ 8909279 w 9561741"/>
              <a:gd name="connsiteY73" fmla="*/ 2821782 h 4024313"/>
              <a:gd name="connsiteX74" fmla="*/ 8892610 w 9561741"/>
              <a:gd name="connsiteY74" fmla="*/ 2828925 h 4024313"/>
              <a:gd name="connsiteX75" fmla="*/ 8844985 w 9561741"/>
              <a:gd name="connsiteY75" fmla="*/ 2847975 h 4024313"/>
              <a:gd name="connsiteX76" fmla="*/ 8816410 w 9561741"/>
              <a:gd name="connsiteY76" fmla="*/ 2909888 h 4024313"/>
              <a:gd name="connsiteX77" fmla="*/ 8759260 w 9561741"/>
              <a:gd name="connsiteY77" fmla="*/ 2921794 h 4024313"/>
              <a:gd name="connsiteX78" fmla="*/ 8702110 w 9561741"/>
              <a:gd name="connsiteY78" fmla="*/ 2988469 h 4024313"/>
              <a:gd name="connsiteX79" fmla="*/ 8709254 w 9561741"/>
              <a:gd name="connsiteY79" fmla="*/ 3048000 h 4024313"/>
              <a:gd name="connsiteX80" fmla="*/ 8683060 w 9561741"/>
              <a:gd name="connsiteY80" fmla="*/ 3086100 h 4024313"/>
              <a:gd name="connsiteX81" fmla="*/ 8664010 w 9561741"/>
              <a:gd name="connsiteY81" fmla="*/ 3105150 h 4024313"/>
              <a:gd name="connsiteX82" fmla="*/ 8661629 w 9561741"/>
              <a:gd name="connsiteY82" fmla="*/ 3171825 h 4024313"/>
              <a:gd name="connsiteX83" fmla="*/ 8592573 w 9561741"/>
              <a:gd name="connsiteY83" fmla="*/ 3212307 h 4024313"/>
              <a:gd name="connsiteX84" fmla="*/ 8592573 w 9561741"/>
              <a:gd name="connsiteY84" fmla="*/ 3257550 h 4024313"/>
              <a:gd name="connsiteX85" fmla="*/ 8563998 w 9561741"/>
              <a:gd name="connsiteY85" fmla="*/ 3286125 h 4024313"/>
              <a:gd name="connsiteX86" fmla="*/ 8563998 w 9561741"/>
              <a:gd name="connsiteY86" fmla="*/ 3395663 h 4024313"/>
              <a:gd name="connsiteX87" fmla="*/ 8597335 w 9561741"/>
              <a:gd name="connsiteY87" fmla="*/ 3419475 h 4024313"/>
              <a:gd name="connsiteX88" fmla="*/ 8568760 w 9561741"/>
              <a:gd name="connsiteY88" fmla="*/ 3481388 h 4024313"/>
              <a:gd name="connsiteX89" fmla="*/ 8599716 w 9561741"/>
              <a:gd name="connsiteY89" fmla="*/ 3493294 h 4024313"/>
              <a:gd name="connsiteX90" fmla="*/ 8599716 w 9561741"/>
              <a:gd name="connsiteY90" fmla="*/ 3505200 h 4024313"/>
              <a:gd name="connsiteX91" fmla="*/ 8633054 w 9561741"/>
              <a:gd name="connsiteY91" fmla="*/ 3531394 h 4024313"/>
              <a:gd name="connsiteX92" fmla="*/ 8628291 w 9561741"/>
              <a:gd name="connsiteY92" fmla="*/ 3579019 h 4024313"/>
              <a:gd name="connsiteX93" fmla="*/ 8599716 w 9561741"/>
              <a:gd name="connsiteY93" fmla="*/ 3583782 h 4024313"/>
              <a:gd name="connsiteX94" fmla="*/ 8590191 w 9561741"/>
              <a:gd name="connsiteY94" fmla="*/ 3621882 h 4024313"/>
              <a:gd name="connsiteX95" fmla="*/ 8537804 w 9561741"/>
              <a:gd name="connsiteY95" fmla="*/ 3612357 h 4024313"/>
              <a:gd name="connsiteX96" fmla="*/ 8497323 w 9561741"/>
              <a:gd name="connsiteY96" fmla="*/ 3631407 h 4024313"/>
              <a:gd name="connsiteX97" fmla="*/ 8456841 w 9561741"/>
              <a:gd name="connsiteY97" fmla="*/ 3621882 h 4024313"/>
              <a:gd name="connsiteX98" fmla="*/ 8478273 w 9561741"/>
              <a:gd name="connsiteY98" fmla="*/ 3586163 h 4024313"/>
              <a:gd name="connsiteX99" fmla="*/ 8483035 w 9561741"/>
              <a:gd name="connsiteY99" fmla="*/ 3507582 h 4024313"/>
              <a:gd name="connsiteX100" fmla="*/ 8509229 w 9561741"/>
              <a:gd name="connsiteY100" fmla="*/ 3481388 h 4024313"/>
              <a:gd name="connsiteX101" fmla="*/ 8485416 w 9561741"/>
              <a:gd name="connsiteY101" fmla="*/ 3450432 h 4024313"/>
              <a:gd name="connsiteX102" fmla="*/ 8428266 w 9561741"/>
              <a:gd name="connsiteY102" fmla="*/ 3469482 h 4024313"/>
              <a:gd name="connsiteX103" fmla="*/ 8428266 w 9561741"/>
              <a:gd name="connsiteY103" fmla="*/ 3531394 h 4024313"/>
              <a:gd name="connsiteX104" fmla="*/ 8409216 w 9561741"/>
              <a:gd name="connsiteY104" fmla="*/ 3562350 h 4024313"/>
              <a:gd name="connsiteX105" fmla="*/ 8392548 w 9561741"/>
              <a:gd name="connsiteY105" fmla="*/ 3521869 h 4024313"/>
              <a:gd name="connsiteX106" fmla="*/ 8366354 w 9561741"/>
              <a:gd name="connsiteY106" fmla="*/ 3500438 h 4024313"/>
              <a:gd name="connsiteX107" fmla="*/ 8344923 w 9561741"/>
              <a:gd name="connsiteY107" fmla="*/ 3531394 h 4024313"/>
              <a:gd name="connsiteX108" fmla="*/ 8373498 w 9561741"/>
              <a:gd name="connsiteY108" fmla="*/ 3574257 h 4024313"/>
              <a:gd name="connsiteX109" fmla="*/ 8311585 w 9561741"/>
              <a:gd name="connsiteY109" fmla="*/ 3576638 h 4024313"/>
              <a:gd name="connsiteX110" fmla="*/ 8294916 w 9561741"/>
              <a:gd name="connsiteY110" fmla="*/ 3600450 h 4024313"/>
              <a:gd name="connsiteX111" fmla="*/ 8240148 w 9561741"/>
              <a:gd name="connsiteY111" fmla="*/ 3612357 h 4024313"/>
              <a:gd name="connsiteX112" fmla="*/ 8225860 w 9561741"/>
              <a:gd name="connsiteY112" fmla="*/ 3640932 h 4024313"/>
              <a:gd name="connsiteX113" fmla="*/ 8235385 w 9561741"/>
              <a:gd name="connsiteY113" fmla="*/ 3676650 h 4024313"/>
              <a:gd name="connsiteX114" fmla="*/ 8182998 w 9561741"/>
              <a:gd name="connsiteY114" fmla="*/ 3748088 h 4024313"/>
              <a:gd name="connsiteX115" fmla="*/ 8147279 w 9561741"/>
              <a:gd name="connsiteY115" fmla="*/ 3759994 h 4024313"/>
              <a:gd name="connsiteX116" fmla="*/ 8092510 w 9561741"/>
              <a:gd name="connsiteY116" fmla="*/ 3748088 h 4024313"/>
              <a:gd name="connsiteX117" fmla="*/ 8063935 w 9561741"/>
              <a:gd name="connsiteY117" fmla="*/ 3819525 h 4024313"/>
              <a:gd name="connsiteX118" fmla="*/ 8040123 w 9561741"/>
              <a:gd name="connsiteY118" fmla="*/ 3814763 h 4024313"/>
              <a:gd name="connsiteX119" fmla="*/ 7992498 w 9561741"/>
              <a:gd name="connsiteY119" fmla="*/ 3819525 h 4024313"/>
              <a:gd name="connsiteX120" fmla="*/ 7975829 w 9561741"/>
              <a:gd name="connsiteY120" fmla="*/ 3860007 h 4024313"/>
              <a:gd name="connsiteX121" fmla="*/ 7916298 w 9561741"/>
              <a:gd name="connsiteY121" fmla="*/ 3867150 h 4024313"/>
              <a:gd name="connsiteX122" fmla="*/ 7906773 w 9561741"/>
              <a:gd name="connsiteY122" fmla="*/ 3905250 h 4024313"/>
              <a:gd name="connsiteX123" fmla="*/ 7842479 w 9561741"/>
              <a:gd name="connsiteY123" fmla="*/ 3900488 h 4024313"/>
              <a:gd name="connsiteX124" fmla="*/ 7842479 w 9561741"/>
              <a:gd name="connsiteY124" fmla="*/ 3957638 h 4024313"/>
              <a:gd name="connsiteX125" fmla="*/ 7825810 w 9561741"/>
              <a:gd name="connsiteY125" fmla="*/ 3986213 h 4024313"/>
              <a:gd name="connsiteX126" fmla="*/ 7768660 w 9561741"/>
              <a:gd name="connsiteY126" fmla="*/ 3948113 h 4024313"/>
              <a:gd name="connsiteX127" fmla="*/ 7711510 w 9561741"/>
              <a:gd name="connsiteY127" fmla="*/ 3945732 h 4024313"/>
              <a:gd name="connsiteX128" fmla="*/ 7713891 w 9561741"/>
              <a:gd name="connsiteY128" fmla="*/ 3893344 h 4024313"/>
              <a:gd name="connsiteX129" fmla="*/ 7687698 w 9561741"/>
              <a:gd name="connsiteY129" fmla="*/ 3881438 h 4024313"/>
              <a:gd name="connsiteX130" fmla="*/ 7663885 w 9561741"/>
              <a:gd name="connsiteY130" fmla="*/ 3910013 h 4024313"/>
              <a:gd name="connsiteX131" fmla="*/ 7644835 w 9561741"/>
              <a:gd name="connsiteY131" fmla="*/ 3879057 h 4024313"/>
              <a:gd name="connsiteX132" fmla="*/ 7649598 w 9561741"/>
              <a:gd name="connsiteY132" fmla="*/ 3833813 h 4024313"/>
              <a:gd name="connsiteX133" fmla="*/ 7623404 w 9561741"/>
              <a:gd name="connsiteY133" fmla="*/ 3798094 h 4024313"/>
              <a:gd name="connsiteX134" fmla="*/ 7559110 w 9561741"/>
              <a:gd name="connsiteY134" fmla="*/ 3810000 h 4024313"/>
              <a:gd name="connsiteX135" fmla="*/ 7549585 w 9561741"/>
              <a:gd name="connsiteY135" fmla="*/ 3852863 h 4024313"/>
              <a:gd name="connsiteX136" fmla="*/ 7516248 w 9561741"/>
              <a:gd name="connsiteY136" fmla="*/ 3810000 h 4024313"/>
              <a:gd name="connsiteX137" fmla="*/ 7518629 w 9561741"/>
              <a:gd name="connsiteY137" fmla="*/ 3733800 h 4024313"/>
              <a:gd name="connsiteX138" fmla="*/ 7480529 w 9561741"/>
              <a:gd name="connsiteY138" fmla="*/ 3714750 h 4024313"/>
              <a:gd name="connsiteX139" fmla="*/ 7435285 w 9561741"/>
              <a:gd name="connsiteY139" fmla="*/ 3714750 h 4024313"/>
              <a:gd name="connsiteX140" fmla="*/ 7406710 w 9561741"/>
              <a:gd name="connsiteY140" fmla="*/ 3662363 h 4024313"/>
              <a:gd name="connsiteX141" fmla="*/ 7416235 w 9561741"/>
              <a:gd name="connsiteY141" fmla="*/ 3600450 h 4024313"/>
              <a:gd name="connsiteX142" fmla="*/ 7440048 w 9561741"/>
              <a:gd name="connsiteY142" fmla="*/ 3600450 h 4024313"/>
              <a:gd name="connsiteX143" fmla="*/ 7456716 w 9561741"/>
              <a:gd name="connsiteY143" fmla="*/ 3571875 h 4024313"/>
              <a:gd name="connsiteX144" fmla="*/ 7518629 w 9561741"/>
              <a:gd name="connsiteY144" fmla="*/ 3579019 h 4024313"/>
              <a:gd name="connsiteX145" fmla="*/ 7511485 w 9561741"/>
              <a:gd name="connsiteY145" fmla="*/ 3538538 h 4024313"/>
              <a:gd name="connsiteX146" fmla="*/ 7492435 w 9561741"/>
              <a:gd name="connsiteY146" fmla="*/ 3505200 h 4024313"/>
              <a:gd name="connsiteX147" fmla="*/ 7456716 w 9561741"/>
              <a:gd name="connsiteY147" fmla="*/ 3519488 h 4024313"/>
              <a:gd name="connsiteX148" fmla="*/ 7428141 w 9561741"/>
              <a:gd name="connsiteY148" fmla="*/ 3509963 h 4024313"/>
              <a:gd name="connsiteX149" fmla="*/ 7425760 w 9561741"/>
              <a:gd name="connsiteY149" fmla="*/ 3448050 h 4024313"/>
              <a:gd name="connsiteX150" fmla="*/ 7378135 w 9561741"/>
              <a:gd name="connsiteY150" fmla="*/ 3393282 h 4024313"/>
              <a:gd name="connsiteX151" fmla="*/ 7310710 w 9561741"/>
              <a:gd name="connsiteY151" fmla="*/ 3356837 h 4024313"/>
              <a:gd name="connsiteX152" fmla="*/ 7237641 w 9561741"/>
              <a:gd name="connsiteY152" fmla="*/ 3383757 h 4024313"/>
              <a:gd name="connsiteX153" fmla="*/ 7218591 w 9561741"/>
              <a:gd name="connsiteY153" fmla="*/ 3357563 h 4024313"/>
              <a:gd name="connsiteX154" fmla="*/ 7223354 w 9561741"/>
              <a:gd name="connsiteY154" fmla="*/ 3309938 h 4024313"/>
              <a:gd name="connsiteX155" fmla="*/ 7230498 w 9561741"/>
              <a:gd name="connsiteY155" fmla="*/ 3240882 h 4024313"/>
              <a:gd name="connsiteX156" fmla="*/ 7216210 w 9561741"/>
              <a:gd name="connsiteY156" fmla="*/ 3167063 h 4024313"/>
              <a:gd name="connsiteX157" fmla="*/ 7232879 w 9561741"/>
              <a:gd name="connsiteY157" fmla="*/ 3133725 h 4024313"/>
              <a:gd name="connsiteX158" fmla="*/ 7259073 w 9561741"/>
              <a:gd name="connsiteY158" fmla="*/ 3081338 h 4024313"/>
              <a:gd name="connsiteX159" fmla="*/ 7297173 w 9561741"/>
              <a:gd name="connsiteY159" fmla="*/ 3071813 h 4024313"/>
              <a:gd name="connsiteX160" fmla="*/ 7337654 w 9561741"/>
              <a:gd name="connsiteY160" fmla="*/ 3040857 h 4024313"/>
              <a:gd name="connsiteX161" fmla="*/ 7342416 w 9561741"/>
              <a:gd name="connsiteY161" fmla="*/ 3009900 h 4024313"/>
              <a:gd name="connsiteX162" fmla="*/ 7363848 w 9561741"/>
              <a:gd name="connsiteY162" fmla="*/ 2933700 h 4024313"/>
              <a:gd name="connsiteX163" fmla="*/ 7430523 w 9561741"/>
              <a:gd name="connsiteY163" fmla="*/ 2902744 h 4024313"/>
              <a:gd name="connsiteX164" fmla="*/ 7428141 w 9561741"/>
              <a:gd name="connsiteY164" fmla="*/ 2819400 h 4024313"/>
              <a:gd name="connsiteX165" fmla="*/ 7387660 w 9561741"/>
              <a:gd name="connsiteY165" fmla="*/ 2783682 h 4024313"/>
              <a:gd name="connsiteX166" fmla="*/ 7387660 w 9561741"/>
              <a:gd name="connsiteY166" fmla="*/ 2755107 h 4024313"/>
              <a:gd name="connsiteX167" fmla="*/ 7378135 w 9561741"/>
              <a:gd name="connsiteY167" fmla="*/ 2717007 h 4024313"/>
              <a:gd name="connsiteX168" fmla="*/ 7330510 w 9561741"/>
              <a:gd name="connsiteY168" fmla="*/ 2614613 h 4024313"/>
              <a:gd name="connsiteX169" fmla="*/ 7330510 w 9561741"/>
              <a:gd name="connsiteY169" fmla="*/ 2512219 h 4024313"/>
              <a:gd name="connsiteX170" fmla="*/ 7306698 w 9561741"/>
              <a:gd name="connsiteY170" fmla="*/ 2450307 h 4024313"/>
              <a:gd name="connsiteX171" fmla="*/ 7330510 w 9561741"/>
              <a:gd name="connsiteY171" fmla="*/ 2400300 h 4024313"/>
              <a:gd name="connsiteX172" fmla="*/ 7397185 w 9561741"/>
              <a:gd name="connsiteY172" fmla="*/ 2452688 h 4024313"/>
              <a:gd name="connsiteX173" fmla="*/ 7411473 w 9561741"/>
              <a:gd name="connsiteY173" fmla="*/ 2421732 h 4024313"/>
              <a:gd name="connsiteX174" fmla="*/ 7368610 w 9561741"/>
              <a:gd name="connsiteY174" fmla="*/ 2366963 h 4024313"/>
              <a:gd name="connsiteX175" fmla="*/ 7337654 w 9561741"/>
              <a:gd name="connsiteY175" fmla="*/ 2278857 h 4024313"/>
              <a:gd name="connsiteX176" fmla="*/ 7432904 w 9561741"/>
              <a:gd name="connsiteY176" fmla="*/ 2235994 h 4024313"/>
              <a:gd name="connsiteX177" fmla="*/ 7416235 w 9561741"/>
              <a:gd name="connsiteY177" fmla="*/ 2185988 h 4024313"/>
              <a:gd name="connsiteX178" fmla="*/ 7370991 w 9561741"/>
              <a:gd name="connsiteY178" fmla="*/ 2178844 h 4024313"/>
              <a:gd name="connsiteX179" fmla="*/ 7361466 w 9561741"/>
              <a:gd name="connsiteY179" fmla="*/ 2152650 h 4024313"/>
              <a:gd name="connsiteX180" fmla="*/ 7313841 w 9561741"/>
              <a:gd name="connsiteY180" fmla="*/ 2152650 h 4024313"/>
              <a:gd name="connsiteX181" fmla="*/ 7297173 w 9561741"/>
              <a:gd name="connsiteY181" fmla="*/ 2121694 h 4024313"/>
              <a:gd name="connsiteX182" fmla="*/ 7325748 w 9561741"/>
              <a:gd name="connsiteY182" fmla="*/ 2085975 h 4024313"/>
              <a:gd name="connsiteX183" fmla="*/ 7313841 w 9561741"/>
              <a:gd name="connsiteY183" fmla="*/ 2007394 h 4024313"/>
              <a:gd name="connsiteX184" fmla="*/ 7370991 w 9561741"/>
              <a:gd name="connsiteY184" fmla="*/ 1926432 h 4024313"/>
              <a:gd name="connsiteX185" fmla="*/ 7409091 w 9561741"/>
              <a:gd name="connsiteY185" fmla="*/ 1935957 h 4024313"/>
              <a:gd name="connsiteX186" fmla="*/ 7497198 w 9561741"/>
              <a:gd name="connsiteY186" fmla="*/ 1831182 h 4024313"/>
              <a:gd name="connsiteX187" fmla="*/ 7464646 w 9561741"/>
              <a:gd name="connsiteY187" fmla="*/ 1745153 h 4024313"/>
              <a:gd name="connsiteX188" fmla="*/ 7463860 w 9561741"/>
              <a:gd name="connsiteY188" fmla="*/ 1745457 h 4024313"/>
              <a:gd name="connsiteX189" fmla="*/ 7428141 w 9561741"/>
              <a:gd name="connsiteY189" fmla="*/ 1662113 h 4024313"/>
              <a:gd name="connsiteX190" fmla="*/ 7418616 w 9561741"/>
              <a:gd name="connsiteY190" fmla="*/ 1583532 h 4024313"/>
              <a:gd name="connsiteX191" fmla="*/ 7392423 w 9561741"/>
              <a:gd name="connsiteY191" fmla="*/ 1578769 h 4024313"/>
              <a:gd name="connsiteX192" fmla="*/ 7349560 w 9561741"/>
              <a:gd name="connsiteY192" fmla="*/ 1431132 h 4024313"/>
              <a:gd name="connsiteX193" fmla="*/ 7354323 w 9561741"/>
              <a:gd name="connsiteY193" fmla="*/ 1373982 h 4024313"/>
              <a:gd name="connsiteX194" fmla="*/ 7394804 w 9561741"/>
              <a:gd name="connsiteY194" fmla="*/ 1409700 h 4024313"/>
              <a:gd name="connsiteX195" fmla="*/ 7420998 w 9561741"/>
              <a:gd name="connsiteY195" fmla="*/ 1409700 h 4024313"/>
              <a:gd name="connsiteX196" fmla="*/ 7420998 w 9561741"/>
              <a:gd name="connsiteY196" fmla="*/ 1340644 h 4024313"/>
              <a:gd name="connsiteX197" fmla="*/ 7392423 w 9561741"/>
              <a:gd name="connsiteY197" fmla="*/ 1316832 h 4024313"/>
              <a:gd name="connsiteX198" fmla="*/ 7399566 w 9561741"/>
              <a:gd name="connsiteY198" fmla="*/ 1238250 h 4024313"/>
              <a:gd name="connsiteX199" fmla="*/ 7444810 w 9561741"/>
              <a:gd name="connsiteY199" fmla="*/ 1176338 h 4024313"/>
              <a:gd name="connsiteX200" fmla="*/ 7440048 w 9561741"/>
              <a:gd name="connsiteY200" fmla="*/ 1107282 h 4024313"/>
              <a:gd name="connsiteX201" fmla="*/ 7487673 w 9561741"/>
              <a:gd name="connsiteY201" fmla="*/ 1021557 h 4024313"/>
              <a:gd name="connsiteX202" fmla="*/ 7606735 w 9561741"/>
              <a:gd name="connsiteY202" fmla="*/ 1066800 h 4024313"/>
              <a:gd name="connsiteX203" fmla="*/ 7606735 w 9561741"/>
              <a:gd name="connsiteY203" fmla="*/ 1042988 h 4024313"/>
              <a:gd name="connsiteX204" fmla="*/ 7721035 w 9561741"/>
              <a:gd name="connsiteY204" fmla="*/ 1035844 h 4024313"/>
              <a:gd name="connsiteX205" fmla="*/ 7754373 w 9561741"/>
              <a:gd name="connsiteY205" fmla="*/ 1062038 h 4024313"/>
              <a:gd name="connsiteX206" fmla="*/ 7797235 w 9561741"/>
              <a:gd name="connsiteY206" fmla="*/ 1062038 h 4024313"/>
              <a:gd name="connsiteX207" fmla="*/ 7830573 w 9561741"/>
              <a:gd name="connsiteY207" fmla="*/ 1092994 h 4024313"/>
              <a:gd name="connsiteX208" fmla="*/ 7882960 w 9561741"/>
              <a:gd name="connsiteY208" fmla="*/ 1069182 h 4024313"/>
              <a:gd name="connsiteX209" fmla="*/ 7992498 w 9561741"/>
              <a:gd name="connsiteY209" fmla="*/ 1035844 h 4024313"/>
              <a:gd name="connsiteX210" fmla="*/ 8028216 w 9561741"/>
              <a:gd name="connsiteY210" fmla="*/ 1052513 h 4024313"/>
              <a:gd name="connsiteX211" fmla="*/ 8061554 w 9561741"/>
              <a:gd name="connsiteY211" fmla="*/ 1023938 h 4024313"/>
              <a:gd name="connsiteX212" fmla="*/ 8082985 w 9561741"/>
              <a:gd name="connsiteY212" fmla="*/ 1083469 h 4024313"/>
              <a:gd name="connsiteX213" fmla="*/ 8128229 w 9561741"/>
              <a:gd name="connsiteY213" fmla="*/ 1042988 h 4024313"/>
              <a:gd name="connsiteX214" fmla="*/ 8097273 w 9561741"/>
              <a:gd name="connsiteY214" fmla="*/ 969169 h 4024313"/>
              <a:gd name="connsiteX215" fmla="*/ 8132991 w 9561741"/>
              <a:gd name="connsiteY215" fmla="*/ 935832 h 4024313"/>
              <a:gd name="connsiteX216" fmla="*/ 8132991 w 9561741"/>
              <a:gd name="connsiteY216" fmla="*/ 919163 h 4024313"/>
              <a:gd name="connsiteX217" fmla="*/ 8168710 w 9561741"/>
              <a:gd name="connsiteY217" fmla="*/ 883444 h 4024313"/>
              <a:gd name="connsiteX218" fmla="*/ 8171091 w 9561741"/>
              <a:gd name="connsiteY218" fmla="*/ 847725 h 4024313"/>
              <a:gd name="connsiteX219" fmla="*/ 8082985 w 9561741"/>
              <a:gd name="connsiteY219" fmla="*/ 823913 h 4024313"/>
              <a:gd name="connsiteX220" fmla="*/ 8085366 w 9561741"/>
              <a:gd name="connsiteY220" fmla="*/ 862013 h 4024313"/>
              <a:gd name="connsiteX221" fmla="*/ 8049648 w 9561741"/>
              <a:gd name="connsiteY221" fmla="*/ 859632 h 4024313"/>
              <a:gd name="connsiteX222" fmla="*/ 8032979 w 9561741"/>
              <a:gd name="connsiteY222" fmla="*/ 781050 h 4024313"/>
              <a:gd name="connsiteX223" fmla="*/ 7952016 w 9561741"/>
              <a:gd name="connsiteY223" fmla="*/ 676275 h 4024313"/>
              <a:gd name="connsiteX224" fmla="*/ 7916298 w 9561741"/>
              <a:gd name="connsiteY224" fmla="*/ 671513 h 4024313"/>
              <a:gd name="connsiteX225" fmla="*/ 7794854 w 9561741"/>
              <a:gd name="connsiteY225" fmla="*/ 488157 h 4024313"/>
              <a:gd name="connsiteX226" fmla="*/ 7454335 w 9561741"/>
              <a:gd name="connsiteY226" fmla="*/ 314325 h 4024313"/>
              <a:gd name="connsiteX227" fmla="*/ 7016185 w 9561741"/>
              <a:gd name="connsiteY227" fmla="*/ 238126 h 4024313"/>
              <a:gd name="connsiteX228" fmla="*/ 6978085 w 9561741"/>
              <a:gd name="connsiteY228" fmla="*/ 214313 h 4024313"/>
              <a:gd name="connsiteX229" fmla="*/ 6970941 w 9561741"/>
              <a:gd name="connsiteY229" fmla="*/ 185739 h 4024313"/>
              <a:gd name="connsiteX230" fmla="*/ 6930460 w 9561741"/>
              <a:gd name="connsiteY230" fmla="*/ 169070 h 4024313"/>
              <a:gd name="connsiteX231" fmla="*/ 6909029 w 9561741"/>
              <a:gd name="connsiteY231" fmla="*/ 178594 h 4024313"/>
              <a:gd name="connsiteX232" fmla="*/ 6959035 w 9561741"/>
              <a:gd name="connsiteY232" fmla="*/ 250032 h 4024313"/>
              <a:gd name="connsiteX233" fmla="*/ 6623279 w 9561741"/>
              <a:gd name="connsiteY233" fmla="*/ 383382 h 4024313"/>
              <a:gd name="connsiteX234" fmla="*/ 6435160 w 9561741"/>
              <a:gd name="connsiteY234" fmla="*/ 381001 h 4024313"/>
              <a:gd name="connsiteX235" fmla="*/ 6251804 w 9561741"/>
              <a:gd name="connsiteY235" fmla="*/ 416719 h 4024313"/>
              <a:gd name="connsiteX236" fmla="*/ 6235135 w 9561741"/>
              <a:gd name="connsiteY236" fmla="*/ 445294 h 4024313"/>
              <a:gd name="connsiteX237" fmla="*/ 6154173 w 9561741"/>
              <a:gd name="connsiteY237" fmla="*/ 473870 h 4024313"/>
              <a:gd name="connsiteX238" fmla="*/ 6099404 w 9561741"/>
              <a:gd name="connsiteY238" fmla="*/ 692944 h 4024313"/>
              <a:gd name="connsiteX239" fmla="*/ 6061304 w 9561741"/>
              <a:gd name="connsiteY239" fmla="*/ 766763 h 4024313"/>
              <a:gd name="connsiteX240" fmla="*/ 5949385 w 9561741"/>
              <a:gd name="connsiteY240" fmla="*/ 854869 h 4024313"/>
              <a:gd name="connsiteX241" fmla="*/ 5970816 w 9561741"/>
              <a:gd name="connsiteY241" fmla="*/ 885825 h 4024313"/>
              <a:gd name="connsiteX242" fmla="*/ 5973198 w 9561741"/>
              <a:gd name="connsiteY242" fmla="*/ 902494 h 4024313"/>
              <a:gd name="connsiteX243" fmla="*/ 5939860 w 9561741"/>
              <a:gd name="connsiteY243" fmla="*/ 921544 h 4024313"/>
              <a:gd name="connsiteX244" fmla="*/ 5880329 w 9561741"/>
              <a:gd name="connsiteY244" fmla="*/ 892969 h 4024313"/>
              <a:gd name="connsiteX245" fmla="*/ 5868423 w 9561741"/>
              <a:gd name="connsiteY245" fmla="*/ 912019 h 4024313"/>
              <a:gd name="connsiteX246" fmla="*/ 5887473 w 9561741"/>
              <a:gd name="connsiteY246" fmla="*/ 954882 h 4024313"/>
              <a:gd name="connsiteX247" fmla="*/ 5880329 w 9561741"/>
              <a:gd name="connsiteY247" fmla="*/ 964407 h 4024313"/>
              <a:gd name="connsiteX248" fmla="*/ 5839848 w 9561741"/>
              <a:gd name="connsiteY248" fmla="*/ 945357 h 4024313"/>
              <a:gd name="connsiteX249" fmla="*/ 5839848 w 9561741"/>
              <a:gd name="connsiteY249" fmla="*/ 981075 h 4024313"/>
              <a:gd name="connsiteX250" fmla="*/ 5816035 w 9561741"/>
              <a:gd name="connsiteY250" fmla="*/ 957263 h 4024313"/>
              <a:gd name="connsiteX251" fmla="*/ 5788974 w 9561741"/>
              <a:gd name="connsiteY251" fmla="*/ 982294 h 4024313"/>
              <a:gd name="connsiteX252" fmla="*/ 5801748 w 9561741"/>
              <a:gd name="connsiteY252" fmla="*/ 981075 h 4024313"/>
              <a:gd name="connsiteX253" fmla="*/ 5830323 w 9561741"/>
              <a:gd name="connsiteY253" fmla="*/ 1026319 h 4024313"/>
              <a:gd name="connsiteX254" fmla="*/ 5827941 w 9561741"/>
              <a:gd name="connsiteY254" fmla="*/ 1050132 h 4024313"/>
              <a:gd name="connsiteX255" fmla="*/ 5785079 w 9561741"/>
              <a:gd name="connsiteY255" fmla="*/ 1059657 h 4024313"/>
              <a:gd name="connsiteX256" fmla="*/ 5811273 w 9561741"/>
              <a:gd name="connsiteY256" fmla="*/ 1092994 h 4024313"/>
              <a:gd name="connsiteX257" fmla="*/ 5813654 w 9561741"/>
              <a:gd name="connsiteY257" fmla="*/ 1147763 h 4024313"/>
              <a:gd name="connsiteX258" fmla="*/ 5813654 w 9561741"/>
              <a:gd name="connsiteY258" fmla="*/ 1216819 h 4024313"/>
              <a:gd name="connsiteX259" fmla="*/ 5835085 w 9561741"/>
              <a:gd name="connsiteY259" fmla="*/ 1257300 h 4024313"/>
              <a:gd name="connsiteX260" fmla="*/ 5842229 w 9561741"/>
              <a:gd name="connsiteY260" fmla="*/ 1283494 h 4024313"/>
              <a:gd name="connsiteX261" fmla="*/ 5887473 w 9561741"/>
              <a:gd name="connsiteY261" fmla="*/ 1278732 h 4024313"/>
              <a:gd name="connsiteX262" fmla="*/ 5887473 w 9561741"/>
              <a:gd name="connsiteY262" fmla="*/ 1219200 h 4024313"/>
              <a:gd name="connsiteX263" fmla="*/ 5861279 w 9561741"/>
              <a:gd name="connsiteY263" fmla="*/ 1183482 h 4024313"/>
              <a:gd name="connsiteX264" fmla="*/ 5875566 w 9561741"/>
              <a:gd name="connsiteY264" fmla="*/ 1166813 h 4024313"/>
              <a:gd name="connsiteX265" fmla="*/ 5866041 w 9561741"/>
              <a:gd name="connsiteY265" fmla="*/ 1116807 h 4024313"/>
              <a:gd name="connsiteX266" fmla="*/ 5870804 w 9561741"/>
              <a:gd name="connsiteY266" fmla="*/ 1083469 h 4024313"/>
              <a:gd name="connsiteX267" fmla="*/ 5970816 w 9561741"/>
              <a:gd name="connsiteY267" fmla="*/ 1088232 h 4024313"/>
              <a:gd name="connsiteX268" fmla="*/ 6016060 w 9561741"/>
              <a:gd name="connsiteY268" fmla="*/ 1143000 h 4024313"/>
              <a:gd name="connsiteX269" fmla="*/ 5982723 w 9561741"/>
              <a:gd name="connsiteY269" fmla="*/ 1262063 h 4024313"/>
              <a:gd name="connsiteX270" fmla="*/ 5882710 w 9561741"/>
              <a:gd name="connsiteY270" fmla="*/ 1364457 h 4024313"/>
              <a:gd name="connsiteX271" fmla="*/ 5649348 w 9561741"/>
              <a:gd name="connsiteY271" fmla="*/ 1493044 h 4024313"/>
              <a:gd name="connsiteX272" fmla="*/ 5311210 w 9561741"/>
              <a:gd name="connsiteY272" fmla="*/ 1593057 h 4024313"/>
              <a:gd name="connsiteX273" fmla="*/ 5285016 w 9561741"/>
              <a:gd name="connsiteY273" fmla="*/ 1662113 h 4024313"/>
              <a:gd name="connsiteX274" fmla="*/ 5118329 w 9561741"/>
              <a:gd name="connsiteY274" fmla="*/ 1719263 h 4024313"/>
              <a:gd name="connsiteX275" fmla="*/ 5008791 w 9561741"/>
              <a:gd name="connsiteY275" fmla="*/ 1790700 h 4024313"/>
              <a:gd name="connsiteX276" fmla="*/ 4980216 w 9561741"/>
              <a:gd name="connsiteY276" fmla="*/ 1907382 h 4024313"/>
              <a:gd name="connsiteX277" fmla="*/ 4915923 w 9561741"/>
              <a:gd name="connsiteY277" fmla="*/ 1983582 h 4024313"/>
              <a:gd name="connsiteX278" fmla="*/ 4915923 w 9561741"/>
              <a:gd name="connsiteY278" fmla="*/ 2052638 h 4024313"/>
              <a:gd name="connsiteX279" fmla="*/ 4842104 w 9561741"/>
              <a:gd name="connsiteY279" fmla="*/ 2088357 h 4024313"/>
              <a:gd name="connsiteX280" fmla="*/ 4842104 w 9561741"/>
              <a:gd name="connsiteY280" fmla="*/ 2190750 h 4024313"/>
              <a:gd name="connsiteX281" fmla="*/ 4830198 w 9561741"/>
              <a:gd name="connsiteY281" fmla="*/ 2233613 h 4024313"/>
              <a:gd name="connsiteX282" fmla="*/ 4915923 w 9561741"/>
              <a:gd name="connsiteY282" fmla="*/ 2300288 h 4024313"/>
              <a:gd name="connsiteX283" fmla="*/ 4904016 w 9561741"/>
              <a:gd name="connsiteY283" fmla="*/ 2397919 h 4024313"/>
              <a:gd name="connsiteX284" fmla="*/ 4895529 w 9561741"/>
              <a:gd name="connsiteY284" fmla="*/ 2404304 h 4024313"/>
              <a:gd name="connsiteX285" fmla="*/ 4715898 w 9561741"/>
              <a:gd name="connsiteY285" fmla="*/ 2712244 h 4024313"/>
              <a:gd name="connsiteX286" fmla="*/ 4689704 w 9561741"/>
              <a:gd name="connsiteY286" fmla="*/ 2726532 h 4024313"/>
              <a:gd name="connsiteX287" fmla="*/ 4639698 w 9561741"/>
              <a:gd name="connsiteY287" fmla="*/ 2705100 h 4024313"/>
              <a:gd name="connsiteX288" fmla="*/ 4620648 w 9561741"/>
              <a:gd name="connsiteY288" fmla="*/ 2733675 h 4024313"/>
              <a:gd name="connsiteX289" fmla="*/ 4651604 w 9561741"/>
              <a:gd name="connsiteY289" fmla="*/ 2757488 h 4024313"/>
              <a:gd name="connsiteX290" fmla="*/ 4692085 w 9561741"/>
              <a:gd name="connsiteY290" fmla="*/ 2757488 h 4024313"/>
              <a:gd name="connsiteX291" fmla="*/ 4696848 w 9561741"/>
              <a:gd name="connsiteY291" fmla="*/ 2778919 h 4024313"/>
              <a:gd name="connsiteX292" fmla="*/ 4663510 w 9561741"/>
              <a:gd name="connsiteY292" fmla="*/ 2805113 h 4024313"/>
              <a:gd name="connsiteX293" fmla="*/ 4634935 w 9561741"/>
              <a:gd name="connsiteY293" fmla="*/ 2850357 h 4024313"/>
              <a:gd name="connsiteX294" fmla="*/ 4501585 w 9561741"/>
              <a:gd name="connsiteY294" fmla="*/ 2907507 h 4024313"/>
              <a:gd name="connsiteX295" fmla="*/ 4242029 w 9561741"/>
              <a:gd name="connsiteY295" fmla="*/ 3121819 h 4024313"/>
              <a:gd name="connsiteX296" fmla="*/ 4206310 w 9561741"/>
              <a:gd name="connsiteY296" fmla="*/ 3240882 h 4024313"/>
              <a:gd name="connsiteX297" fmla="*/ 4151541 w 9561741"/>
              <a:gd name="connsiteY297" fmla="*/ 3374232 h 4024313"/>
              <a:gd name="connsiteX298" fmla="*/ 4084866 w 9561741"/>
              <a:gd name="connsiteY298" fmla="*/ 3524250 h 4024313"/>
              <a:gd name="connsiteX299" fmla="*/ 4082485 w 9561741"/>
              <a:gd name="connsiteY299" fmla="*/ 3717132 h 4024313"/>
              <a:gd name="connsiteX300" fmla="*/ 4158685 w 9561741"/>
              <a:gd name="connsiteY300" fmla="*/ 3838575 h 4024313"/>
              <a:gd name="connsiteX301" fmla="*/ 4180116 w 9561741"/>
              <a:gd name="connsiteY301" fmla="*/ 3840957 h 4024313"/>
              <a:gd name="connsiteX302" fmla="*/ 4196785 w 9561741"/>
              <a:gd name="connsiteY302" fmla="*/ 3867150 h 4024313"/>
              <a:gd name="connsiteX303" fmla="*/ 4299179 w 9561741"/>
              <a:gd name="connsiteY303" fmla="*/ 3926682 h 4024313"/>
              <a:gd name="connsiteX304" fmla="*/ 4330135 w 9561741"/>
              <a:gd name="connsiteY304" fmla="*/ 3971925 h 4024313"/>
              <a:gd name="connsiteX305" fmla="*/ 4272985 w 9561741"/>
              <a:gd name="connsiteY305" fmla="*/ 4024313 h 4024313"/>
              <a:gd name="connsiteX306" fmla="*/ 4125348 w 9561741"/>
              <a:gd name="connsiteY306" fmla="*/ 3981450 h 4024313"/>
              <a:gd name="connsiteX307" fmla="*/ 4070579 w 9561741"/>
              <a:gd name="connsiteY307" fmla="*/ 3988594 h 4024313"/>
              <a:gd name="connsiteX308" fmla="*/ 4020573 w 9561741"/>
              <a:gd name="connsiteY308" fmla="*/ 3945732 h 4024313"/>
              <a:gd name="connsiteX309" fmla="*/ 3920561 w 9561741"/>
              <a:gd name="connsiteY309" fmla="*/ 3914775 h 4024313"/>
              <a:gd name="connsiteX310" fmla="*/ 3756255 w 9561741"/>
              <a:gd name="connsiteY310" fmla="*/ 3829050 h 4024313"/>
              <a:gd name="connsiteX311" fmla="*/ 3346680 w 9561741"/>
              <a:gd name="connsiteY311" fmla="*/ 3662363 h 4024313"/>
              <a:gd name="connsiteX312" fmla="*/ 2911731 w 9561741"/>
              <a:gd name="connsiteY312" fmla="*/ 3554167 h 4024313"/>
              <a:gd name="connsiteX313" fmla="*/ 2803755 w 9561741"/>
              <a:gd name="connsiteY313" fmla="*/ 3538538 h 4024313"/>
              <a:gd name="connsiteX314" fmla="*/ 2589442 w 9561741"/>
              <a:gd name="connsiteY314" fmla="*/ 3512344 h 4024313"/>
              <a:gd name="connsiteX315" fmla="*/ 2429899 w 9561741"/>
              <a:gd name="connsiteY315" fmla="*/ 3533775 h 4024313"/>
              <a:gd name="connsiteX316" fmla="*/ 2396561 w 9561741"/>
              <a:gd name="connsiteY316" fmla="*/ 3500438 h 4024313"/>
              <a:gd name="connsiteX317" fmla="*/ 2367986 w 9561741"/>
              <a:gd name="connsiteY317" fmla="*/ 3500438 h 4024313"/>
              <a:gd name="connsiteX318" fmla="*/ 2382274 w 9561741"/>
              <a:gd name="connsiteY318" fmla="*/ 3545682 h 4024313"/>
              <a:gd name="connsiteX319" fmla="*/ 2232255 w 9561741"/>
              <a:gd name="connsiteY319" fmla="*/ 3562350 h 4024313"/>
              <a:gd name="connsiteX320" fmla="*/ 1848874 w 9561741"/>
              <a:gd name="connsiteY320" fmla="*/ 3669507 h 4024313"/>
              <a:gd name="connsiteX321" fmla="*/ 1744099 w 9561741"/>
              <a:gd name="connsiteY321" fmla="*/ 3652838 h 4024313"/>
              <a:gd name="connsiteX322" fmla="*/ 1677424 w 9561741"/>
              <a:gd name="connsiteY322" fmla="*/ 3657600 h 4024313"/>
              <a:gd name="connsiteX323" fmla="*/ 1429774 w 9561741"/>
              <a:gd name="connsiteY323" fmla="*/ 3564732 h 4024313"/>
              <a:gd name="connsiteX324" fmla="*/ 953524 w 9561741"/>
              <a:gd name="connsiteY324" fmla="*/ 3467100 h 4024313"/>
              <a:gd name="connsiteX325" fmla="*/ 674917 w 9561741"/>
              <a:gd name="connsiteY325" fmla="*/ 3455194 h 4024313"/>
              <a:gd name="connsiteX326" fmla="*/ 660630 w 9561741"/>
              <a:gd name="connsiteY326" fmla="*/ 3431382 h 4024313"/>
              <a:gd name="connsiteX327" fmla="*/ 724924 w 9561741"/>
              <a:gd name="connsiteY327" fmla="*/ 3417094 h 4024313"/>
              <a:gd name="connsiteX328" fmla="*/ 746355 w 9561741"/>
              <a:gd name="connsiteY328" fmla="*/ 3340894 h 4024313"/>
              <a:gd name="connsiteX329" fmla="*/ 810649 w 9561741"/>
              <a:gd name="connsiteY329" fmla="*/ 3319463 h 4024313"/>
              <a:gd name="connsiteX330" fmla="*/ 753499 w 9561741"/>
              <a:gd name="connsiteY330" fmla="*/ 3264694 h 4024313"/>
              <a:gd name="connsiteX331" fmla="*/ 758261 w 9561741"/>
              <a:gd name="connsiteY331" fmla="*/ 3226594 h 4024313"/>
              <a:gd name="connsiteX332" fmla="*/ 784455 w 9561741"/>
              <a:gd name="connsiteY332" fmla="*/ 3198019 h 4024313"/>
              <a:gd name="connsiteX333" fmla="*/ 829699 w 9561741"/>
              <a:gd name="connsiteY333" fmla="*/ 3100388 h 4024313"/>
              <a:gd name="connsiteX334" fmla="*/ 913042 w 9561741"/>
              <a:gd name="connsiteY334" fmla="*/ 3067050 h 4024313"/>
              <a:gd name="connsiteX335" fmla="*/ 910661 w 9561741"/>
              <a:gd name="connsiteY335" fmla="*/ 3040857 h 4024313"/>
              <a:gd name="connsiteX336" fmla="*/ 877324 w 9561741"/>
              <a:gd name="connsiteY336" fmla="*/ 3014663 h 4024313"/>
              <a:gd name="connsiteX337" fmla="*/ 877324 w 9561741"/>
              <a:gd name="connsiteY337" fmla="*/ 2983707 h 4024313"/>
              <a:gd name="connsiteX338" fmla="*/ 970192 w 9561741"/>
              <a:gd name="connsiteY338" fmla="*/ 2897982 h 4024313"/>
              <a:gd name="connsiteX339" fmla="*/ 970192 w 9561741"/>
              <a:gd name="connsiteY339" fmla="*/ 2869407 h 4024313"/>
              <a:gd name="connsiteX340" fmla="*/ 839224 w 9561741"/>
              <a:gd name="connsiteY340" fmla="*/ 2928938 h 4024313"/>
              <a:gd name="connsiteX341" fmla="*/ 805886 w 9561741"/>
              <a:gd name="connsiteY341" fmla="*/ 3050382 h 4024313"/>
              <a:gd name="connsiteX342" fmla="*/ 786836 w 9561741"/>
              <a:gd name="connsiteY342" fmla="*/ 3057525 h 4024313"/>
              <a:gd name="connsiteX343" fmla="*/ 741592 w 9561741"/>
              <a:gd name="connsiteY343" fmla="*/ 3026569 h 4024313"/>
              <a:gd name="connsiteX344" fmla="*/ 710636 w 9561741"/>
              <a:gd name="connsiteY344" fmla="*/ 3117057 h 4024313"/>
              <a:gd name="connsiteX345" fmla="*/ 720161 w 9561741"/>
              <a:gd name="connsiteY345" fmla="*/ 3148013 h 4024313"/>
              <a:gd name="connsiteX346" fmla="*/ 693967 w 9561741"/>
              <a:gd name="connsiteY346" fmla="*/ 3209925 h 4024313"/>
              <a:gd name="connsiteX347" fmla="*/ 677299 w 9561741"/>
              <a:gd name="connsiteY347" fmla="*/ 3209925 h 4024313"/>
              <a:gd name="connsiteX348" fmla="*/ 658249 w 9561741"/>
              <a:gd name="connsiteY348" fmla="*/ 3150394 h 4024313"/>
              <a:gd name="connsiteX349" fmla="*/ 636817 w 9561741"/>
              <a:gd name="connsiteY349" fmla="*/ 3155157 h 4024313"/>
              <a:gd name="connsiteX350" fmla="*/ 613005 w 9561741"/>
              <a:gd name="connsiteY350" fmla="*/ 3219450 h 4024313"/>
              <a:gd name="connsiteX351" fmla="*/ 593955 w 9561741"/>
              <a:gd name="connsiteY351" fmla="*/ 3202782 h 4024313"/>
              <a:gd name="connsiteX352" fmla="*/ 660630 w 9561741"/>
              <a:gd name="connsiteY352" fmla="*/ 2936082 h 4024313"/>
              <a:gd name="connsiteX353" fmla="*/ 705874 w 9561741"/>
              <a:gd name="connsiteY353" fmla="*/ 2895600 h 4024313"/>
              <a:gd name="connsiteX354" fmla="*/ 734449 w 9561741"/>
              <a:gd name="connsiteY354" fmla="*/ 2843213 h 4024313"/>
              <a:gd name="connsiteX355" fmla="*/ 755880 w 9561741"/>
              <a:gd name="connsiteY355" fmla="*/ 2828925 h 4024313"/>
              <a:gd name="connsiteX356" fmla="*/ 810649 w 9561741"/>
              <a:gd name="connsiteY356" fmla="*/ 2847975 h 4024313"/>
              <a:gd name="connsiteX357" fmla="*/ 817792 w 9561741"/>
              <a:gd name="connsiteY357" fmla="*/ 2843213 h 4024313"/>
              <a:gd name="connsiteX358" fmla="*/ 834461 w 9561741"/>
              <a:gd name="connsiteY358" fmla="*/ 2814638 h 4024313"/>
              <a:gd name="connsiteX359" fmla="*/ 777311 w 9561741"/>
              <a:gd name="connsiteY359" fmla="*/ 2807494 h 4024313"/>
              <a:gd name="connsiteX360" fmla="*/ 777311 w 9561741"/>
              <a:gd name="connsiteY360" fmla="*/ 2781300 h 4024313"/>
              <a:gd name="connsiteX361" fmla="*/ 755880 w 9561741"/>
              <a:gd name="connsiteY361" fmla="*/ 2736057 h 4024313"/>
              <a:gd name="connsiteX362" fmla="*/ 713017 w 9561741"/>
              <a:gd name="connsiteY362" fmla="*/ 2724150 h 4024313"/>
              <a:gd name="connsiteX363" fmla="*/ 717780 w 9561741"/>
              <a:gd name="connsiteY363" fmla="*/ 2705100 h 4024313"/>
              <a:gd name="connsiteX364" fmla="*/ 655867 w 9561741"/>
              <a:gd name="connsiteY364" fmla="*/ 2676525 h 4024313"/>
              <a:gd name="connsiteX365" fmla="*/ 610624 w 9561741"/>
              <a:gd name="connsiteY365" fmla="*/ 2707482 h 4024313"/>
              <a:gd name="connsiteX366" fmla="*/ 579667 w 9561741"/>
              <a:gd name="connsiteY366" fmla="*/ 2688432 h 4024313"/>
              <a:gd name="connsiteX367" fmla="*/ 503467 w 9561741"/>
              <a:gd name="connsiteY367" fmla="*/ 2731294 h 4024313"/>
              <a:gd name="connsiteX368" fmla="*/ 496324 w 9561741"/>
              <a:gd name="connsiteY368" fmla="*/ 2819400 h 4024313"/>
              <a:gd name="connsiteX369" fmla="*/ 443936 w 9561741"/>
              <a:gd name="connsiteY369" fmla="*/ 2864644 h 4024313"/>
              <a:gd name="connsiteX370" fmla="*/ 410599 w 9561741"/>
              <a:gd name="connsiteY370" fmla="*/ 2826544 h 4024313"/>
              <a:gd name="connsiteX371" fmla="*/ 351067 w 9561741"/>
              <a:gd name="connsiteY371" fmla="*/ 2805113 h 4024313"/>
              <a:gd name="connsiteX372" fmla="*/ 289155 w 9561741"/>
              <a:gd name="connsiteY372" fmla="*/ 2824163 h 4024313"/>
              <a:gd name="connsiteX373" fmla="*/ 262961 w 9561741"/>
              <a:gd name="connsiteY373" fmla="*/ 2847975 h 4024313"/>
              <a:gd name="connsiteX374" fmla="*/ 243911 w 9561741"/>
              <a:gd name="connsiteY374" fmla="*/ 2838450 h 4024313"/>
              <a:gd name="connsiteX375" fmla="*/ 172474 w 9561741"/>
              <a:gd name="connsiteY375" fmla="*/ 2890838 h 4024313"/>
              <a:gd name="connsiteX376" fmla="*/ 177236 w 9561741"/>
              <a:gd name="connsiteY376" fmla="*/ 2917032 h 4024313"/>
              <a:gd name="connsiteX377" fmla="*/ 217717 w 9561741"/>
              <a:gd name="connsiteY377" fmla="*/ 2907507 h 4024313"/>
              <a:gd name="connsiteX378" fmla="*/ 236767 w 9561741"/>
              <a:gd name="connsiteY378" fmla="*/ 2921794 h 4024313"/>
              <a:gd name="connsiteX379" fmla="*/ 301061 w 9561741"/>
              <a:gd name="connsiteY379" fmla="*/ 2886075 h 4024313"/>
              <a:gd name="connsiteX380" fmla="*/ 324874 w 9561741"/>
              <a:gd name="connsiteY380" fmla="*/ 2897982 h 4024313"/>
              <a:gd name="connsiteX381" fmla="*/ 277249 w 9561741"/>
              <a:gd name="connsiteY381" fmla="*/ 2943225 h 4024313"/>
              <a:gd name="connsiteX382" fmla="*/ 322492 w 9561741"/>
              <a:gd name="connsiteY382" fmla="*/ 2974182 h 4024313"/>
              <a:gd name="connsiteX383" fmla="*/ 341542 w 9561741"/>
              <a:gd name="connsiteY383" fmla="*/ 3040857 h 4024313"/>
              <a:gd name="connsiteX384" fmla="*/ 274867 w 9561741"/>
              <a:gd name="connsiteY384" fmla="*/ 3081338 h 4024313"/>
              <a:gd name="connsiteX385" fmla="*/ 284392 w 9561741"/>
              <a:gd name="connsiteY385" fmla="*/ 3121819 h 4024313"/>
              <a:gd name="connsiteX386" fmla="*/ 348686 w 9561741"/>
              <a:gd name="connsiteY386" fmla="*/ 3150394 h 4024313"/>
              <a:gd name="connsiteX387" fmla="*/ 374880 w 9561741"/>
              <a:gd name="connsiteY387" fmla="*/ 3140869 h 4024313"/>
              <a:gd name="connsiteX388" fmla="*/ 412980 w 9561741"/>
              <a:gd name="connsiteY388" fmla="*/ 3159919 h 4024313"/>
              <a:gd name="connsiteX389" fmla="*/ 412980 w 9561741"/>
              <a:gd name="connsiteY389" fmla="*/ 3183732 h 4024313"/>
              <a:gd name="connsiteX390" fmla="*/ 434411 w 9561741"/>
              <a:gd name="connsiteY390" fmla="*/ 3219450 h 4024313"/>
              <a:gd name="connsiteX391" fmla="*/ 472511 w 9561741"/>
              <a:gd name="connsiteY391" fmla="*/ 3219450 h 4024313"/>
              <a:gd name="connsiteX392" fmla="*/ 508230 w 9561741"/>
              <a:gd name="connsiteY392" fmla="*/ 3302794 h 4024313"/>
              <a:gd name="connsiteX393" fmla="*/ 541567 w 9561741"/>
              <a:gd name="connsiteY393" fmla="*/ 3312319 h 4024313"/>
              <a:gd name="connsiteX394" fmla="*/ 551092 w 9561741"/>
              <a:gd name="connsiteY394" fmla="*/ 3378994 h 4024313"/>
              <a:gd name="connsiteX395" fmla="*/ 627292 w 9561741"/>
              <a:gd name="connsiteY395" fmla="*/ 3419475 h 4024313"/>
              <a:gd name="connsiteX396" fmla="*/ 536805 w 9561741"/>
              <a:gd name="connsiteY396" fmla="*/ 3424238 h 4024313"/>
              <a:gd name="connsiteX397" fmla="*/ 327255 w 9561741"/>
              <a:gd name="connsiteY397" fmla="*/ 3431382 h 4024313"/>
              <a:gd name="connsiteX398" fmla="*/ 10549 w 9561741"/>
              <a:gd name="connsiteY398" fmla="*/ 3490913 h 4024313"/>
              <a:gd name="connsiteX399" fmla="*/ 18645 w 9561741"/>
              <a:gd name="connsiteY399" fmla="*/ 186690 h 4024313"/>
              <a:gd name="connsiteX0" fmla="*/ 0 w 9551192"/>
              <a:gd name="connsiteY0" fmla="*/ 3490913 h 4024313"/>
              <a:gd name="connsiteX1" fmla="*/ 4616739 w 9551192"/>
              <a:gd name="connsiteY1" fmla="*/ 2474930 h 4024313"/>
              <a:gd name="connsiteX2" fmla="*/ 4481511 w 9551192"/>
              <a:gd name="connsiteY2" fmla="*/ 1912144 h 4024313"/>
              <a:gd name="connsiteX3" fmla="*/ 4643436 w 9551192"/>
              <a:gd name="connsiteY3" fmla="*/ 1090613 h 4024313"/>
              <a:gd name="connsiteX4" fmla="*/ 5712554 w 9551192"/>
              <a:gd name="connsiteY4" fmla="*/ 988581 h 4024313"/>
              <a:gd name="connsiteX5" fmla="*/ 5738811 w 9551192"/>
              <a:gd name="connsiteY5" fmla="*/ 345282 h 4024313"/>
              <a:gd name="connsiteX6" fmla="*/ 6372224 w 9551192"/>
              <a:gd name="connsiteY6" fmla="*/ 0 h 4024313"/>
              <a:gd name="connsiteX7" fmla="*/ 7508080 w 9551192"/>
              <a:gd name="connsiteY7" fmla="*/ 109538 h 4024313"/>
              <a:gd name="connsiteX8" fmla="*/ 8418819 w 9551192"/>
              <a:gd name="connsiteY8" fmla="*/ 360414 h 4024313"/>
              <a:gd name="connsiteX9" fmla="*/ 9072561 w 9551192"/>
              <a:gd name="connsiteY9" fmla="*/ 126207 h 4024313"/>
              <a:gd name="connsiteX10" fmla="*/ 9339261 w 9551192"/>
              <a:gd name="connsiteY10" fmla="*/ 197644 h 4024313"/>
              <a:gd name="connsiteX11" fmla="*/ 9339261 w 9551192"/>
              <a:gd name="connsiteY11" fmla="*/ 280988 h 4024313"/>
              <a:gd name="connsiteX12" fmla="*/ 9258299 w 9551192"/>
              <a:gd name="connsiteY12" fmla="*/ 378619 h 4024313"/>
              <a:gd name="connsiteX13" fmla="*/ 9217817 w 9551192"/>
              <a:gd name="connsiteY13" fmla="*/ 392907 h 4024313"/>
              <a:gd name="connsiteX14" fmla="*/ 9179717 w 9551192"/>
              <a:gd name="connsiteY14" fmla="*/ 471488 h 4024313"/>
              <a:gd name="connsiteX15" fmla="*/ 9129711 w 9551192"/>
              <a:gd name="connsiteY15" fmla="*/ 514350 h 4024313"/>
              <a:gd name="connsiteX16" fmla="*/ 9129711 w 9551192"/>
              <a:gd name="connsiteY16" fmla="*/ 542926 h 4024313"/>
              <a:gd name="connsiteX17" fmla="*/ 9165430 w 9551192"/>
              <a:gd name="connsiteY17" fmla="*/ 569119 h 4024313"/>
              <a:gd name="connsiteX18" fmla="*/ 9165430 w 9551192"/>
              <a:gd name="connsiteY18" fmla="*/ 602458 h 4024313"/>
              <a:gd name="connsiteX19" fmla="*/ 9115424 w 9551192"/>
              <a:gd name="connsiteY19" fmla="*/ 633414 h 4024313"/>
              <a:gd name="connsiteX20" fmla="*/ 9148761 w 9551192"/>
              <a:gd name="connsiteY20" fmla="*/ 714375 h 4024313"/>
              <a:gd name="connsiteX21" fmla="*/ 9091611 w 9551192"/>
              <a:gd name="connsiteY21" fmla="*/ 812007 h 4024313"/>
              <a:gd name="connsiteX22" fmla="*/ 9108280 w 9551192"/>
              <a:gd name="connsiteY22" fmla="*/ 871538 h 4024313"/>
              <a:gd name="connsiteX23" fmla="*/ 9146380 w 9551192"/>
              <a:gd name="connsiteY23" fmla="*/ 864394 h 4024313"/>
              <a:gd name="connsiteX24" fmla="*/ 9179717 w 9551192"/>
              <a:gd name="connsiteY24" fmla="*/ 890588 h 4024313"/>
              <a:gd name="connsiteX25" fmla="*/ 9239249 w 9551192"/>
              <a:gd name="connsiteY25" fmla="*/ 859632 h 4024313"/>
              <a:gd name="connsiteX26" fmla="*/ 9272586 w 9551192"/>
              <a:gd name="connsiteY26" fmla="*/ 888207 h 4024313"/>
              <a:gd name="connsiteX27" fmla="*/ 9265442 w 9551192"/>
              <a:gd name="connsiteY27" fmla="*/ 964407 h 4024313"/>
              <a:gd name="connsiteX28" fmla="*/ 9270205 w 9551192"/>
              <a:gd name="connsiteY28" fmla="*/ 1038225 h 4024313"/>
              <a:gd name="connsiteX29" fmla="*/ 9260680 w 9551192"/>
              <a:gd name="connsiteY29" fmla="*/ 1073944 h 4024313"/>
              <a:gd name="connsiteX30" fmla="*/ 9265442 w 9551192"/>
              <a:gd name="connsiteY30" fmla="*/ 1131094 h 4024313"/>
              <a:gd name="connsiteX31" fmla="*/ 9213055 w 9551192"/>
              <a:gd name="connsiteY31" fmla="*/ 1138238 h 4024313"/>
              <a:gd name="connsiteX32" fmla="*/ 9179717 w 9551192"/>
              <a:gd name="connsiteY32" fmla="*/ 1163090 h 4024313"/>
              <a:gd name="connsiteX33" fmla="*/ 9179717 w 9551192"/>
              <a:gd name="connsiteY33" fmla="*/ 1193007 h 4024313"/>
              <a:gd name="connsiteX34" fmla="*/ 9239249 w 9551192"/>
              <a:gd name="connsiteY34" fmla="*/ 1300163 h 4024313"/>
              <a:gd name="connsiteX35" fmla="*/ 9251155 w 9551192"/>
              <a:gd name="connsiteY35" fmla="*/ 1369219 h 4024313"/>
              <a:gd name="connsiteX36" fmla="*/ 9298780 w 9551192"/>
              <a:gd name="connsiteY36" fmla="*/ 1404938 h 4024313"/>
              <a:gd name="connsiteX37" fmla="*/ 9353549 w 9551192"/>
              <a:gd name="connsiteY37" fmla="*/ 1378744 h 4024313"/>
              <a:gd name="connsiteX38" fmla="*/ 9415461 w 9551192"/>
              <a:gd name="connsiteY38" fmla="*/ 1402557 h 4024313"/>
              <a:gd name="connsiteX39" fmla="*/ 9446417 w 9551192"/>
              <a:gd name="connsiteY39" fmla="*/ 1450182 h 4024313"/>
              <a:gd name="connsiteX40" fmla="*/ 9448799 w 9551192"/>
              <a:gd name="connsiteY40" fmla="*/ 1488282 h 4024313"/>
              <a:gd name="connsiteX41" fmla="*/ 9463086 w 9551192"/>
              <a:gd name="connsiteY41" fmla="*/ 1535907 h 4024313"/>
              <a:gd name="connsiteX42" fmla="*/ 9517855 w 9551192"/>
              <a:gd name="connsiteY42" fmla="*/ 1512094 h 4024313"/>
              <a:gd name="connsiteX43" fmla="*/ 9544049 w 9551192"/>
              <a:gd name="connsiteY43" fmla="*/ 1514475 h 4024313"/>
              <a:gd name="connsiteX44" fmla="*/ 9532142 w 9551192"/>
              <a:gd name="connsiteY44" fmla="*/ 1616869 h 4024313"/>
              <a:gd name="connsiteX45" fmla="*/ 9548811 w 9551192"/>
              <a:gd name="connsiteY45" fmla="*/ 1631157 h 4024313"/>
              <a:gd name="connsiteX46" fmla="*/ 9551192 w 9551192"/>
              <a:gd name="connsiteY46" fmla="*/ 1662113 h 4024313"/>
              <a:gd name="connsiteX47" fmla="*/ 9496424 w 9551192"/>
              <a:gd name="connsiteY47" fmla="*/ 1757363 h 4024313"/>
              <a:gd name="connsiteX48" fmla="*/ 9498805 w 9551192"/>
              <a:gd name="connsiteY48" fmla="*/ 1838325 h 4024313"/>
              <a:gd name="connsiteX49" fmla="*/ 9465467 w 9551192"/>
              <a:gd name="connsiteY49" fmla="*/ 1878807 h 4024313"/>
              <a:gd name="connsiteX50" fmla="*/ 9467849 w 9551192"/>
              <a:gd name="connsiteY50" fmla="*/ 1931194 h 4024313"/>
              <a:gd name="connsiteX51" fmla="*/ 9491661 w 9551192"/>
              <a:gd name="connsiteY51" fmla="*/ 1933575 h 4024313"/>
              <a:gd name="connsiteX52" fmla="*/ 9503567 w 9551192"/>
              <a:gd name="connsiteY52" fmla="*/ 1950244 h 4024313"/>
              <a:gd name="connsiteX53" fmla="*/ 9446417 w 9551192"/>
              <a:gd name="connsiteY53" fmla="*/ 2052638 h 4024313"/>
              <a:gd name="connsiteX54" fmla="*/ 9308305 w 9551192"/>
              <a:gd name="connsiteY54" fmla="*/ 2100263 h 4024313"/>
              <a:gd name="connsiteX55" fmla="*/ 9270205 w 9551192"/>
              <a:gd name="connsiteY55" fmla="*/ 2121694 h 4024313"/>
              <a:gd name="connsiteX56" fmla="*/ 9255917 w 9551192"/>
              <a:gd name="connsiteY56" fmla="*/ 2202657 h 4024313"/>
              <a:gd name="connsiteX57" fmla="*/ 9236867 w 9551192"/>
              <a:gd name="connsiteY57" fmla="*/ 2207419 h 4024313"/>
              <a:gd name="connsiteX58" fmla="*/ 9201149 w 9551192"/>
              <a:gd name="connsiteY58" fmla="*/ 2181225 h 4024313"/>
              <a:gd name="connsiteX59" fmla="*/ 9184480 w 9551192"/>
              <a:gd name="connsiteY59" fmla="*/ 2190750 h 4024313"/>
              <a:gd name="connsiteX60" fmla="*/ 9146380 w 9551192"/>
              <a:gd name="connsiteY60" fmla="*/ 2293144 h 4024313"/>
              <a:gd name="connsiteX61" fmla="*/ 9146380 w 9551192"/>
              <a:gd name="connsiteY61" fmla="*/ 2336007 h 4024313"/>
              <a:gd name="connsiteX62" fmla="*/ 9122567 w 9551192"/>
              <a:gd name="connsiteY62" fmla="*/ 2376488 h 4024313"/>
              <a:gd name="connsiteX63" fmla="*/ 9148761 w 9551192"/>
              <a:gd name="connsiteY63" fmla="*/ 2414588 h 4024313"/>
              <a:gd name="connsiteX64" fmla="*/ 9141617 w 9551192"/>
              <a:gd name="connsiteY64" fmla="*/ 2466975 h 4024313"/>
              <a:gd name="connsiteX65" fmla="*/ 9110661 w 9551192"/>
              <a:gd name="connsiteY65" fmla="*/ 2493169 h 4024313"/>
              <a:gd name="connsiteX66" fmla="*/ 9082086 w 9551192"/>
              <a:gd name="connsiteY66" fmla="*/ 2576513 h 4024313"/>
              <a:gd name="connsiteX67" fmla="*/ 9059178 w 9551192"/>
              <a:gd name="connsiteY67" fmla="*/ 2592020 h 4024313"/>
              <a:gd name="connsiteX68" fmla="*/ 9036842 w 9551192"/>
              <a:gd name="connsiteY68" fmla="*/ 2695575 h 4024313"/>
              <a:gd name="connsiteX69" fmla="*/ 8924924 w 9551192"/>
              <a:gd name="connsiteY69" fmla="*/ 2774157 h 4024313"/>
              <a:gd name="connsiteX70" fmla="*/ 8982074 w 9551192"/>
              <a:gd name="connsiteY70" fmla="*/ 2800350 h 4024313"/>
              <a:gd name="connsiteX71" fmla="*/ 8982074 w 9551192"/>
              <a:gd name="connsiteY71" fmla="*/ 2819400 h 4024313"/>
              <a:gd name="connsiteX72" fmla="*/ 8913017 w 9551192"/>
              <a:gd name="connsiteY72" fmla="*/ 2838450 h 4024313"/>
              <a:gd name="connsiteX73" fmla="*/ 8898730 w 9551192"/>
              <a:gd name="connsiteY73" fmla="*/ 2821782 h 4024313"/>
              <a:gd name="connsiteX74" fmla="*/ 8882061 w 9551192"/>
              <a:gd name="connsiteY74" fmla="*/ 2828925 h 4024313"/>
              <a:gd name="connsiteX75" fmla="*/ 8834436 w 9551192"/>
              <a:gd name="connsiteY75" fmla="*/ 2847975 h 4024313"/>
              <a:gd name="connsiteX76" fmla="*/ 8805861 w 9551192"/>
              <a:gd name="connsiteY76" fmla="*/ 2909888 h 4024313"/>
              <a:gd name="connsiteX77" fmla="*/ 8748711 w 9551192"/>
              <a:gd name="connsiteY77" fmla="*/ 2921794 h 4024313"/>
              <a:gd name="connsiteX78" fmla="*/ 8691561 w 9551192"/>
              <a:gd name="connsiteY78" fmla="*/ 2988469 h 4024313"/>
              <a:gd name="connsiteX79" fmla="*/ 8698705 w 9551192"/>
              <a:gd name="connsiteY79" fmla="*/ 3048000 h 4024313"/>
              <a:gd name="connsiteX80" fmla="*/ 8672511 w 9551192"/>
              <a:gd name="connsiteY80" fmla="*/ 3086100 h 4024313"/>
              <a:gd name="connsiteX81" fmla="*/ 8653461 w 9551192"/>
              <a:gd name="connsiteY81" fmla="*/ 3105150 h 4024313"/>
              <a:gd name="connsiteX82" fmla="*/ 8651080 w 9551192"/>
              <a:gd name="connsiteY82" fmla="*/ 3171825 h 4024313"/>
              <a:gd name="connsiteX83" fmla="*/ 8582024 w 9551192"/>
              <a:gd name="connsiteY83" fmla="*/ 3212307 h 4024313"/>
              <a:gd name="connsiteX84" fmla="*/ 8582024 w 9551192"/>
              <a:gd name="connsiteY84" fmla="*/ 3257550 h 4024313"/>
              <a:gd name="connsiteX85" fmla="*/ 8553449 w 9551192"/>
              <a:gd name="connsiteY85" fmla="*/ 3286125 h 4024313"/>
              <a:gd name="connsiteX86" fmla="*/ 8553449 w 9551192"/>
              <a:gd name="connsiteY86" fmla="*/ 3395663 h 4024313"/>
              <a:gd name="connsiteX87" fmla="*/ 8586786 w 9551192"/>
              <a:gd name="connsiteY87" fmla="*/ 3419475 h 4024313"/>
              <a:gd name="connsiteX88" fmla="*/ 8558211 w 9551192"/>
              <a:gd name="connsiteY88" fmla="*/ 3481388 h 4024313"/>
              <a:gd name="connsiteX89" fmla="*/ 8589167 w 9551192"/>
              <a:gd name="connsiteY89" fmla="*/ 3493294 h 4024313"/>
              <a:gd name="connsiteX90" fmla="*/ 8589167 w 9551192"/>
              <a:gd name="connsiteY90" fmla="*/ 3505200 h 4024313"/>
              <a:gd name="connsiteX91" fmla="*/ 8622505 w 9551192"/>
              <a:gd name="connsiteY91" fmla="*/ 3531394 h 4024313"/>
              <a:gd name="connsiteX92" fmla="*/ 8617742 w 9551192"/>
              <a:gd name="connsiteY92" fmla="*/ 3579019 h 4024313"/>
              <a:gd name="connsiteX93" fmla="*/ 8589167 w 9551192"/>
              <a:gd name="connsiteY93" fmla="*/ 3583782 h 4024313"/>
              <a:gd name="connsiteX94" fmla="*/ 8579642 w 9551192"/>
              <a:gd name="connsiteY94" fmla="*/ 3621882 h 4024313"/>
              <a:gd name="connsiteX95" fmla="*/ 8527255 w 9551192"/>
              <a:gd name="connsiteY95" fmla="*/ 3612357 h 4024313"/>
              <a:gd name="connsiteX96" fmla="*/ 8486774 w 9551192"/>
              <a:gd name="connsiteY96" fmla="*/ 3631407 h 4024313"/>
              <a:gd name="connsiteX97" fmla="*/ 8446292 w 9551192"/>
              <a:gd name="connsiteY97" fmla="*/ 3621882 h 4024313"/>
              <a:gd name="connsiteX98" fmla="*/ 8467724 w 9551192"/>
              <a:gd name="connsiteY98" fmla="*/ 3586163 h 4024313"/>
              <a:gd name="connsiteX99" fmla="*/ 8472486 w 9551192"/>
              <a:gd name="connsiteY99" fmla="*/ 3507582 h 4024313"/>
              <a:gd name="connsiteX100" fmla="*/ 8498680 w 9551192"/>
              <a:gd name="connsiteY100" fmla="*/ 3481388 h 4024313"/>
              <a:gd name="connsiteX101" fmla="*/ 8474867 w 9551192"/>
              <a:gd name="connsiteY101" fmla="*/ 3450432 h 4024313"/>
              <a:gd name="connsiteX102" fmla="*/ 8417717 w 9551192"/>
              <a:gd name="connsiteY102" fmla="*/ 3469482 h 4024313"/>
              <a:gd name="connsiteX103" fmla="*/ 8417717 w 9551192"/>
              <a:gd name="connsiteY103" fmla="*/ 3531394 h 4024313"/>
              <a:gd name="connsiteX104" fmla="*/ 8398667 w 9551192"/>
              <a:gd name="connsiteY104" fmla="*/ 3562350 h 4024313"/>
              <a:gd name="connsiteX105" fmla="*/ 8381999 w 9551192"/>
              <a:gd name="connsiteY105" fmla="*/ 3521869 h 4024313"/>
              <a:gd name="connsiteX106" fmla="*/ 8355805 w 9551192"/>
              <a:gd name="connsiteY106" fmla="*/ 3500438 h 4024313"/>
              <a:gd name="connsiteX107" fmla="*/ 8334374 w 9551192"/>
              <a:gd name="connsiteY107" fmla="*/ 3531394 h 4024313"/>
              <a:gd name="connsiteX108" fmla="*/ 8362949 w 9551192"/>
              <a:gd name="connsiteY108" fmla="*/ 3574257 h 4024313"/>
              <a:gd name="connsiteX109" fmla="*/ 8301036 w 9551192"/>
              <a:gd name="connsiteY109" fmla="*/ 3576638 h 4024313"/>
              <a:gd name="connsiteX110" fmla="*/ 8284367 w 9551192"/>
              <a:gd name="connsiteY110" fmla="*/ 3600450 h 4024313"/>
              <a:gd name="connsiteX111" fmla="*/ 8229599 w 9551192"/>
              <a:gd name="connsiteY111" fmla="*/ 3612357 h 4024313"/>
              <a:gd name="connsiteX112" fmla="*/ 8215311 w 9551192"/>
              <a:gd name="connsiteY112" fmla="*/ 3640932 h 4024313"/>
              <a:gd name="connsiteX113" fmla="*/ 8224836 w 9551192"/>
              <a:gd name="connsiteY113" fmla="*/ 3676650 h 4024313"/>
              <a:gd name="connsiteX114" fmla="*/ 8172449 w 9551192"/>
              <a:gd name="connsiteY114" fmla="*/ 3748088 h 4024313"/>
              <a:gd name="connsiteX115" fmla="*/ 8136730 w 9551192"/>
              <a:gd name="connsiteY115" fmla="*/ 3759994 h 4024313"/>
              <a:gd name="connsiteX116" fmla="*/ 8081961 w 9551192"/>
              <a:gd name="connsiteY116" fmla="*/ 3748088 h 4024313"/>
              <a:gd name="connsiteX117" fmla="*/ 8053386 w 9551192"/>
              <a:gd name="connsiteY117" fmla="*/ 3819525 h 4024313"/>
              <a:gd name="connsiteX118" fmla="*/ 8029574 w 9551192"/>
              <a:gd name="connsiteY118" fmla="*/ 3814763 h 4024313"/>
              <a:gd name="connsiteX119" fmla="*/ 7981949 w 9551192"/>
              <a:gd name="connsiteY119" fmla="*/ 3819525 h 4024313"/>
              <a:gd name="connsiteX120" fmla="*/ 7965280 w 9551192"/>
              <a:gd name="connsiteY120" fmla="*/ 3860007 h 4024313"/>
              <a:gd name="connsiteX121" fmla="*/ 7905749 w 9551192"/>
              <a:gd name="connsiteY121" fmla="*/ 3867150 h 4024313"/>
              <a:gd name="connsiteX122" fmla="*/ 7896224 w 9551192"/>
              <a:gd name="connsiteY122" fmla="*/ 3905250 h 4024313"/>
              <a:gd name="connsiteX123" fmla="*/ 7831930 w 9551192"/>
              <a:gd name="connsiteY123" fmla="*/ 3900488 h 4024313"/>
              <a:gd name="connsiteX124" fmla="*/ 7831930 w 9551192"/>
              <a:gd name="connsiteY124" fmla="*/ 3957638 h 4024313"/>
              <a:gd name="connsiteX125" fmla="*/ 7815261 w 9551192"/>
              <a:gd name="connsiteY125" fmla="*/ 3986213 h 4024313"/>
              <a:gd name="connsiteX126" fmla="*/ 7758111 w 9551192"/>
              <a:gd name="connsiteY126" fmla="*/ 3948113 h 4024313"/>
              <a:gd name="connsiteX127" fmla="*/ 7700961 w 9551192"/>
              <a:gd name="connsiteY127" fmla="*/ 3945732 h 4024313"/>
              <a:gd name="connsiteX128" fmla="*/ 7703342 w 9551192"/>
              <a:gd name="connsiteY128" fmla="*/ 3893344 h 4024313"/>
              <a:gd name="connsiteX129" fmla="*/ 7677149 w 9551192"/>
              <a:gd name="connsiteY129" fmla="*/ 3881438 h 4024313"/>
              <a:gd name="connsiteX130" fmla="*/ 7653336 w 9551192"/>
              <a:gd name="connsiteY130" fmla="*/ 3910013 h 4024313"/>
              <a:gd name="connsiteX131" fmla="*/ 7634286 w 9551192"/>
              <a:gd name="connsiteY131" fmla="*/ 3879057 h 4024313"/>
              <a:gd name="connsiteX132" fmla="*/ 7639049 w 9551192"/>
              <a:gd name="connsiteY132" fmla="*/ 3833813 h 4024313"/>
              <a:gd name="connsiteX133" fmla="*/ 7612855 w 9551192"/>
              <a:gd name="connsiteY133" fmla="*/ 3798094 h 4024313"/>
              <a:gd name="connsiteX134" fmla="*/ 7548561 w 9551192"/>
              <a:gd name="connsiteY134" fmla="*/ 3810000 h 4024313"/>
              <a:gd name="connsiteX135" fmla="*/ 7539036 w 9551192"/>
              <a:gd name="connsiteY135" fmla="*/ 3852863 h 4024313"/>
              <a:gd name="connsiteX136" fmla="*/ 7505699 w 9551192"/>
              <a:gd name="connsiteY136" fmla="*/ 3810000 h 4024313"/>
              <a:gd name="connsiteX137" fmla="*/ 7508080 w 9551192"/>
              <a:gd name="connsiteY137" fmla="*/ 3733800 h 4024313"/>
              <a:gd name="connsiteX138" fmla="*/ 7469980 w 9551192"/>
              <a:gd name="connsiteY138" fmla="*/ 3714750 h 4024313"/>
              <a:gd name="connsiteX139" fmla="*/ 7424736 w 9551192"/>
              <a:gd name="connsiteY139" fmla="*/ 3714750 h 4024313"/>
              <a:gd name="connsiteX140" fmla="*/ 7396161 w 9551192"/>
              <a:gd name="connsiteY140" fmla="*/ 3662363 h 4024313"/>
              <a:gd name="connsiteX141" fmla="*/ 7405686 w 9551192"/>
              <a:gd name="connsiteY141" fmla="*/ 3600450 h 4024313"/>
              <a:gd name="connsiteX142" fmla="*/ 7429499 w 9551192"/>
              <a:gd name="connsiteY142" fmla="*/ 3600450 h 4024313"/>
              <a:gd name="connsiteX143" fmla="*/ 7446167 w 9551192"/>
              <a:gd name="connsiteY143" fmla="*/ 3571875 h 4024313"/>
              <a:gd name="connsiteX144" fmla="*/ 7508080 w 9551192"/>
              <a:gd name="connsiteY144" fmla="*/ 3579019 h 4024313"/>
              <a:gd name="connsiteX145" fmla="*/ 7500936 w 9551192"/>
              <a:gd name="connsiteY145" fmla="*/ 3538538 h 4024313"/>
              <a:gd name="connsiteX146" fmla="*/ 7481886 w 9551192"/>
              <a:gd name="connsiteY146" fmla="*/ 3505200 h 4024313"/>
              <a:gd name="connsiteX147" fmla="*/ 7446167 w 9551192"/>
              <a:gd name="connsiteY147" fmla="*/ 3519488 h 4024313"/>
              <a:gd name="connsiteX148" fmla="*/ 7417592 w 9551192"/>
              <a:gd name="connsiteY148" fmla="*/ 3509963 h 4024313"/>
              <a:gd name="connsiteX149" fmla="*/ 7415211 w 9551192"/>
              <a:gd name="connsiteY149" fmla="*/ 3448050 h 4024313"/>
              <a:gd name="connsiteX150" fmla="*/ 7367586 w 9551192"/>
              <a:gd name="connsiteY150" fmla="*/ 3393282 h 4024313"/>
              <a:gd name="connsiteX151" fmla="*/ 7300161 w 9551192"/>
              <a:gd name="connsiteY151" fmla="*/ 3356837 h 4024313"/>
              <a:gd name="connsiteX152" fmla="*/ 7227092 w 9551192"/>
              <a:gd name="connsiteY152" fmla="*/ 3383757 h 4024313"/>
              <a:gd name="connsiteX153" fmla="*/ 7208042 w 9551192"/>
              <a:gd name="connsiteY153" fmla="*/ 3357563 h 4024313"/>
              <a:gd name="connsiteX154" fmla="*/ 7212805 w 9551192"/>
              <a:gd name="connsiteY154" fmla="*/ 3309938 h 4024313"/>
              <a:gd name="connsiteX155" fmla="*/ 7219949 w 9551192"/>
              <a:gd name="connsiteY155" fmla="*/ 3240882 h 4024313"/>
              <a:gd name="connsiteX156" fmla="*/ 7205661 w 9551192"/>
              <a:gd name="connsiteY156" fmla="*/ 3167063 h 4024313"/>
              <a:gd name="connsiteX157" fmla="*/ 7222330 w 9551192"/>
              <a:gd name="connsiteY157" fmla="*/ 3133725 h 4024313"/>
              <a:gd name="connsiteX158" fmla="*/ 7248524 w 9551192"/>
              <a:gd name="connsiteY158" fmla="*/ 3081338 h 4024313"/>
              <a:gd name="connsiteX159" fmla="*/ 7286624 w 9551192"/>
              <a:gd name="connsiteY159" fmla="*/ 3071813 h 4024313"/>
              <a:gd name="connsiteX160" fmla="*/ 7327105 w 9551192"/>
              <a:gd name="connsiteY160" fmla="*/ 3040857 h 4024313"/>
              <a:gd name="connsiteX161" fmla="*/ 7331867 w 9551192"/>
              <a:gd name="connsiteY161" fmla="*/ 3009900 h 4024313"/>
              <a:gd name="connsiteX162" fmla="*/ 7353299 w 9551192"/>
              <a:gd name="connsiteY162" fmla="*/ 2933700 h 4024313"/>
              <a:gd name="connsiteX163" fmla="*/ 7419974 w 9551192"/>
              <a:gd name="connsiteY163" fmla="*/ 2902744 h 4024313"/>
              <a:gd name="connsiteX164" fmla="*/ 7417592 w 9551192"/>
              <a:gd name="connsiteY164" fmla="*/ 2819400 h 4024313"/>
              <a:gd name="connsiteX165" fmla="*/ 7377111 w 9551192"/>
              <a:gd name="connsiteY165" fmla="*/ 2783682 h 4024313"/>
              <a:gd name="connsiteX166" fmla="*/ 7377111 w 9551192"/>
              <a:gd name="connsiteY166" fmla="*/ 2755107 h 4024313"/>
              <a:gd name="connsiteX167" fmla="*/ 7367586 w 9551192"/>
              <a:gd name="connsiteY167" fmla="*/ 2717007 h 4024313"/>
              <a:gd name="connsiteX168" fmla="*/ 7319961 w 9551192"/>
              <a:gd name="connsiteY168" fmla="*/ 2614613 h 4024313"/>
              <a:gd name="connsiteX169" fmla="*/ 7319961 w 9551192"/>
              <a:gd name="connsiteY169" fmla="*/ 2512219 h 4024313"/>
              <a:gd name="connsiteX170" fmla="*/ 7296149 w 9551192"/>
              <a:gd name="connsiteY170" fmla="*/ 2450307 h 4024313"/>
              <a:gd name="connsiteX171" fmla="*/ 7319961 w 9551192"/>
              <a:gd name="connsiteY171" fmla="*/ 2400300 h 4024313"/>
              <a:gd name="connsiteX172" fmla="*/ 7386636 w 9551192"/>
              <a:gd name="connsiteY172" fmla="*/ 2452688 h 4024313"/>
              <a:gd name="connsiteX173" fmla="*/ 7400924 w 9551192"/>
              <a:gd name="connsiteY173" fmla="*/ 2421732 h 4024313"/>
              <a:gd name="connsiteX174" fmla="*/ 7358061 w 9551192"/>
              <a:gd name="connsiteY174" fmla="*/ 2366963 h 4024313"/>
              <a:gd name="connsiteX175" fmla="*/ 7327105 w 9551192"/>
              <a:gd name="connsiteY175" fmla="*/ 2278857 h 4024313"/>
              <a:gd name="connsiteX176" fmla="*/ 7422355 w 9551192"/>
              <a:gd name="connsiteY176" fmla="*/ 2235994 h 4024313"/>
              <a:gd name="connsiteX177" fmla="*/ 7405686 w 9551192"/>
              <a:gd name="connsiteY177" fmla="*/ 2185988 h 4024313"/>
              <a:gd name="connsiteX178" fmla="*/ 7360442 w 9551192"/>
              <a:gd name="connsiteY178" fmla="*/ 2178844 h 4024313"/>
              <a:gd name="connsiteX179" fmla="*/ 7350917 w 9551192"/>
              <a:gd name="connsiteY179" fmla="*/ 2152650 h 4024313"/>
              <a:gd name="connsiteX180" fmla="*/ 7303292 w 9551192"/>
              <a:gd name="connsiteY180" fmla="*/ 2152650 h 4024313"/>
              <a:gd name="connsiteX181" fmla="*/ 7286624 w 9551192"/>
              <a:gd name="connsiteY181" fmla="*/ 2121694 h 4024313"/>
              <a:gd name="connsiteX182" fmla="*/ 7315199 w 9551192"/>
              <a:gd name="connsiteY182" fmla="*/ 2085975 h 4024313"/>
              <a:gd name="connsiteX183" fmla="*/ 7303292 w 9551192"/>
              <a:gd name="connsiteY183" fmla="*/ 2007394 h 4024313"/>
              <a:gd name="connsiteX184" fmla="*/ 7360442 w 9551192"/>
              <a:gd name="connsiteY184" fmla="*/ 1926432 h 4024313"/>
              <a:gd name="connsiteX185" fmla="*/ 7398542 w 9551192"/>
              <a:gd name="connsiteY185" fmla="*/ 1935957 h 4024313"/>
              <a:gd name="connsiteX186" fmla="*/ 7486649 w 9551192"/>
              <a:gd name="connsiteY186" fmla="*/ 1831182 h 4024313"/>
              <a:gd name="connsiteX187" fmla="*/ 7454097 w 9551192"/>
              <a:gd name="connsiteY187" fmla="*/ 1745153 h 4024313"/>
              <a:gd name="connsiteX188" fmla="*/ 7453311 w 9551192"/>
              <a:gd name="connsiteY188" fmla="*/ 1745457 h 4024313"/>
              <a:gd name="connsiteX189" fmla="*/ 7417592 w 9551192"/>
              <a:gd name="connsiteY189" fmla="*/ 1662113 h 4024313"/>
              <a:gd name="connsiteX190" fmla="*/ 7408067 w 9551192"/>
              <a:gd name="connsiteY190" fmla="*/ 1583532 h 4024313"/>
              <a:gd name="connsiteX191" fmla="*/ 7381874 w 9551192"/>
              <a:gd name="connsiteY191" fmla="*/ 1578769 h 4024313"/>
              <a:gd name="connsiteX192" fmla="*/ 7339011 w 9551192"/>
              <a:gd name="connsiteY192" fmla="*/ 1431132 h 4024313"/>
              <a:gd name="connsiteX193" fmla="*/ 7343774 w 9551192"/>
              <a:gd name="connsiteY193" fmla="*/ 1373982 h 4024313"/>
              <a:gd name="connsiteX194" fmla="*/ 7384255 w 9551192"/>
              <a:gd name="connsiteY194" fmla="*/ 1409700 h 4024313"/>
              <a:gd name="connsiteX195" fmla="*/ 7410449 w 9551192"/>
              <a:gd name="connsiteY195" fmla="*/ 1409700 h 4024313"/>
              <a:gd name="connsiteX196" fmla="*/ 7410449 w 9551192"/>
              <a:gd name="connsiteY196" fmla="*/ 1340644 h 4024313"/>
              <a:gd name="connsiteX197" fmla="*/ 7381874 w 9551192"/>
              <a:gd name="connsiteY197" fmla="*/ 1316832 h 4024313"/>
              <a:gd name="connsiteX198" fmla="*/ 7389017 w 9551192"/>
              <a:gd name="connsiteY198" fmla="*/ 1238250 h 4024313"/>
              <a:gd name="connsiteX199" fmla="*/ 7434261 w 9551192"/>
              <a:gd name="connsiteY199" fmla="*/ 1176338 h 4024313"/>
              <a:gd name="connsiteX200" fmla="*/ 7429499 w 9551192"/>
              <a:gd name="connsiteY200" fmla="*/ 1107282 h 4024313"/>
              <a:gd name="connsiteX201" fmla="*/ 7477124 w 9551192"/>
              <a:gd name="connsiteY201" fmla="*/ 1021557 h 4024313"/>
              <a:gd name="connsiteX202" fmla="*/ 7596186 w 9551192"/>
              <a:gd name="connsiteY202" fmla="*/ 1066800 h 4024313"/>
              <a:gd name="connsiteX203" fmla="*/ 7596186 w 9551192"/>
              <a:gd name="connsiteY203" fmla="*/ 1042988 h 4024313"/>
              <a:gd name="connsiteX204" fmla="*/ 7710486 w 9551192"/>
              <a:gd name="connsiteY204" fmla="*/ 1035844 h 4024313"/>
              <a:gd name="connsiteX205" fmla="*/ 7743824 w 9551192"/>
              <a:gd name="connsiteY205" fmla="*/ 1062038 h 4024313"/>
              <a:gd name="connsiteX206" fmla="*/ 7786686 w 9551192"/>
              <a:gd name="connsiteY206" fmla="*/ 1062038 h 4024313"/>
              <a:gd name="connsiteX207" fmla="*/ 7820024 w 9551192"/>
              <a:gd name="connsiteY207" fmla="*/ 1092994 h 4024313"/>
              <a:gd name="connsiteX208" fmla="*/ 7872411 w 9551192"/>
              <a:gd name="connsiteY208" fmla="*/ 1069182 h 4024313"/>
              <a:gd name="connsiteX209" fmla="*/ 7981949 w 9551192"/>
              <a:gd name="connsiteY209" fmla="*/ 1035844 h 4024313"/>
              <a:gd name="connsiteX210" fmla="*/ 8017667 w 9551192"/>
              <a:gd name="connsiteY210" fmla="*/ 1052513 h 4024313"/>
              <a:gd name="connsiteX211" fmla="*/ 8051005 w 9551192"/>
              <a:gd name="connsiteY211" fmla="*/ 1023938 h 4024313"/>
              <a:gd name="connsiteX212" fmla="*/ 8072436 w 9551192"/>
              <a:gd name="connsiteY212" fmla="*/ 1083469 h 4024313"/>
              <a:gd name="connsiteX213" fmla="*/ 8117680 w 9551192"/>
              <a:gd name="connsiteY213" fmla="*/ 1042988 h 4024313"/>
              <a:gd name="connsiteX214" fmla="*/ 8086724 w 9551192"/>
              <a:gd name="connsiteY214" fmla="*/ 969169 h 4024313"/>
              <a:gd name="connsiteX215" fmla="*/ 8122442 w 9551192"/>
              <a:gd name="connsiteY215" fmla="*/ 935832 h 4024313"/>
              <a:gd name="connsiteX216" fmla="*/ 8122442 w 9551192"/>
              <a:gd name="connsiteY216" fmla="*/ 919163 h 4024313"/>
              <a:gd name="connsiteX217" fmla="*/ 8158161 w 9551192"/>
              <a:gd name="connsiteY217" fmla="*/ 883444 h 4024313"/>
              <a:gd name="connsiteX218" fmla="*/ 8160542 w 9551192"/>
              <a:gd name="connsiteY218" fmla="*/ 847725 h 4024313"/>
              <a:gd name="connsiteX219" fmla="*/ 8072436 w 9551192"/>
              <a:gd name="connsiteY219" fmla="*/ 823913 h 4024313"/>
              <a:gd name="connsiteX220" fmla="*/ 8074817 w 9551192"/>
              <a:gd name="connsiteY220" fmla="*/ 862013 h 4024313"/>
              <a:gd name="connsiteX221" fmla="*/ 8039099 w 9551192"/>
              <a:gd name="connsiteY221" fmla="*/ 859632 h 4024313"/>
              <a:gd name="connsiteX222" fmla="*/ 8022430 w 9551192"/>
              <a:gd name="connsiteY222" fmla="*/ 781050 h 4024313"/>
              <a:gd name="connsiteX223" fmla="*/ 7941467 w 9551192"/>
              <a:gd name="connsiteY223" fmla="*/ 676275 h 4024313"/>
              <a:gd name="connsiteX224" fmla="*/ 7905749 w 9551192"/>
              <a:gd name="connsiteY224" fmla="*/ 671513 h 4024313"/>
              <a:gd name="connsiteX225" fmla="*/ 7784305 w 9551192"/>
              <a:gd name="connsiteY225" fmla="*/ 488157 h 4024313"/>
              <a:gd name="connsiteX226" fmla="*/ 7443786 w 9551192"/>
              <a:gd name="connsiteY226" fmla="*/ 314325 h 4024313"/>
              <a:gd name="connsiteX227" fmla="*/ 7005636 w 9551192"/>
              <a:gd name="connsiteY227" fmla="*/ 238126 h 4024313"/>
              <a:gd name="connsiteX228" fmla="*/ 6967536 w 9551192"/>
              <a:gd name="connsiteY228" fmla="*/ 214313 h 4024313"/>
              <a:gd name="connsiteX229" fmla="*/ 6960392 w 9551192"/>
              <a:gd name="connsiteY229" fmla="*/ 185739 h 4024313"/>
              <a:gd name="connsiteX230" fmla="*/ 6919911 w 9551192"/>
              <a:gd name="connsiteY230" fmla="*/ 169070 h 4024313"/>
              <a:gd name="connsiteX231" fmla="*/ 6898480 w 9551192"/>
              <a:gd name="connsiteY231" fmla="*/ 178594 h 4024313"/>
              <a:gd name="connsiteX232" fmla="*/ 6948486 w 9551192"/>
              <a:gd name="connsiteY232" fmla="*/ 250032 h 4024313"/>
              <a:gd name="connsiteX233" fmla="*/ 6612730 w 9551192"/>
              <a:gd name="connsiteY233" fmla="*/ 383382 h 4024313"/>
              <a:gd name="connsiteX234" fmla="*/ 6424611 w 9551192"/>
              <a:gd name="connsiteY234" fmla="*/ 381001 h 4024313"/>
              <a:gd name="connsiteX235" fmla="*/ 6241255 w 9551192"/>
              <a:gd name="connsiteY235" fmla="*/ 416719 h 4024313"/>
              <a:gd name="connsiteX236" fmla="*/ 6224586 w 9551192"/>
              <a:gd name="connsiteY236" fmla="*/ 445294 h 4024313"/>
              <a:gd name="connsiteX237" fmla="*/ 6143624 w 9551192"/>
              <a:gd name="connsiteY237" fmla="*/ 473870 h 4024313"/>
              <a:gd name="connsiteX238" fmla="*/ 6088855 w 9551192"/>
              <a:gd name="connsiteY238" fmla="*/ 692944 h 4024313"/>
              <a:gd name="connsiteX239" fmla="*/ 6050755 w 9551192"/>
              <a:gd name="connsiteY239" fmla="*/ 766763 h 4024313"/>
              <a:gd name="connsiteX240" fmla="*/ 5938836 w 9551192"/>
              <a:gd name="connsiteY240" fmla="*/ 854869 h 4024313"/>
              <a:gd name="connsiteX241" fmla="*/ 5960267 w 9551192"/>
              <a:gd name="connsiteY241" fmla="*/ 885825 h 4024313"/>
              <a:gd name="connsiteX242" fmla="*/ 5962649 w 9551192"/>
              <a:gd name="connsiteY242" fmla="*/ 902494 h 4024313"/>
              <a:gd name="connsiteX243" fmla="*/ 5929311 w 9551192"/>
              <a:gd name="connsiteY243" fmla="*/ 921544 h 4024313"/>
              <a:gd name="connsiteX244" fmla="*/ 5869780 w 9551192"/>
              <a:gd name="connsiteY244" fmla="*/ 892969 h 4024313"/>
              <a:gd name="connsiteX245" fmla="*/ 5857874 w 9551192"/>
              <a:gd name="connsiteY245" fmla="*/ 912019 h 4024313"/>
              <a:gd name="connsiteX246" fmla="*/ 5876924 w 9551192"/>
              <a:gd name="connsiteY246" fmla="*/ 954882 h 4024313"/>
              <a:gd name="connsiteX247" fmla="*/ 5869780 w 9551192"/>
              <a:gd name="connsiteY247" fmla="*/ 964407 h 4024313"/>
              <a:gd name="connsiteX248" fmla="*/ 5829299 w 9551192"/>
              <a:gd name="connsiteY248" fmla="*/ 945357 h 4024313"/>
              <a:gd name="connsiteX249" fmla="*/ 5829299 w 9551192"/>
              <a:gd name="connsiteY249" fmla="*/ 981075 h 4024313"/>
              <a:gd name="connsiteX250" fmla="*/ 5805486 w 9551192"/>
              <a:gd name="connsiteY250" fmla="*/ 957263 h 4024313"/>
              <a:gd name="connsiteX251" fmla="*/ 5778425 w 9551192"/>
              <a:gd name="connsiteY251" fmla="*/ 982294 h 4024313"/>
              <a:gd name="connsiteX252" fmla="*/ 5791199 w 9551192"/>
              <a:gd name="connsiteY252" fmla="*/ 981075 h 4024313"/>
              <a:gd name="connsiteX253" fmla="*/ 5819774 w 9551192"/>
              <a:gd name="connsiteY253" fmla="*/ 1026319 h 4024313"/>
              <a:gd name="connsiteX254" fmla="*/ 5817392 w 9551192"/>
              <a:gd name="connsiteY254" fmla="*/ 1050132 h 4024313"/>
              <a:gd name="connsiteX255" fmla="*/ 5774530 w 9551192"/>
              <a:gd name="connsiteY255" fmla="*/ 1059657 h 4024313"/>
              <a:gd name="connsiteX256" fmla="*/ 5800724 w 9551192"/>
              <a:gd name="connsiteY256" fmla="*/ 1092994 h 4024313"/>
              <a:gd name="connsiteX257" fmla="*/ 5803105 w 9551192"/>
              <a:gd name="connsiteY257" fmla="*/ 1147763 h 4024313"/>
              <a:gd name="connsiteX258" fmla="*/ 5803105 w 9551192"/>
              <a:gd name="connsiteY258" fmla="*/ 1216819 h 4024313"/>
              <a:gd name="connsiteX259" fmla="*/ 5824536 w 9551192"/>
              <a:gd name="connsiteY259" fmla="*/ 1257300 h 4024313"/>
              <a:gd name="connsiteX260" fmla="*/ 5831680 w 9551192"/>
              <a:gd name="connsiteY260" fmla="*/ 1283494 h 4024313"/>
              <a:gd name="connsiteX261" fmla="*/ 5876924 w 9551192"/>
              <a:gd name="connsiteY261" fmla="*/ 1278732 h 4024313"/>
              <a:gd name="connsiteX262" fmla="*/ 5876924 w 9551192"/>
              <a:gd name="connsiteY262" fmla="*/ 1219200 h 4024313"/>
              <a:gd name="connsiteX263" fmla="*/ 5850730 w 9551192"/>
              <a:gd name="connsiteY263" fmla="*/ 1183482 h 4024313"/>
              <a:gd name="connsiteX264" fmla="*/ 5865017 w 9551192"/>
              <a:gd name="connsiteY264" fmla="*/ 1166813 h 4024313"/>
              <a:gd name="connsiteX265" fmla="*/ 5855492 w 9551192"/>
              <a:gd name="connsiteY265" fmla="*/ 1116807 h 4024313"/>
              <a:gd name="connsiteX266" fmla="*/ 5860255 w 9551192"/>
              <a:gd name="connsiteY266" fmla="*/ 1083469 h 4024313"/>
              <a:gd name="connsiteX267" fmla="*/ 5960267 w 9551192"/>
              <a:gd name="connsiteY267" fmla="*/ 1088232 h 4024313"/>
              <a:gd name="connsiteX268" fmla="*/ 6005511 w 9551192"/>
              <a:gd name="connsiteY268" fmla="*/ 1143000 h 4024313"/>
              <a:gd name="connsiteX269" fmla="*/ 5972174 w 9551192"/>
              <a:gd name="connsiteY269" fmla="*/ 1262063 h 4024313"/>
              <a:gd name="connsiteX270" fmla="*/ 5872161 w 9551192"/>
              <a:gd name="connsiteY270" fmla="*/ 1364457 h 4024313"/>
              <a:gd name="connsiteX271" fmla="*/ 5638799 w 9551192"/>
              <a:gd name="connsiteY271" fmla="*/ 1493044 h 4024313"/>
              <a:gd name="connsiteX272" fmla="*/ 5300661 w 9551192"/>
              <a:gd name="connsiteY272" fmla="*/ 1593057 h 4024313"/>
              <a:gd name="connsiteX273" fmla="*/ 5274467 w 9551192"/>
              <a:gd name="connsiteY273" fmla="*/ 1662113 h 4024313"/>
              <a:gd name="connsiteX274" fmla="*/ 5107780 w 9551192"/>
              <a:gd name="connsiteY274" fmla="*/ 1719263 h 4024313"/>
              <a:gd name="connsiteX275" fmla="*/ 4998242 w 9551192"/>
              <a:gd name="connsiteY275" fmla="*/ 1790700 h 4024313"/>
              <a:gd name="connsiteX276" fmla="*/ 4969667 w 9551192"/>
              <a:gd name="connsiteY276" fmla="*/ 1907382 h 4024313"/>
              <a:gd name="connsiteX277" fmla="*/ 4905374 w 9551192"/>
              <a:gd name="connsiteY277" fmla="*/ 1983582 h 4024313"/>
              <a:gd name="connsiteX278" fmla="*/ 4905374 w 9551192"/>
              <a:gd name="connsiteY278" fmla="*/ 2052638 h 4024313"/>
              <a:gd name="connsiteX279" fmla="*/ 4831555 w 9551192"/>
              <a:gd name="connsiteY279" fmla="*/ 2088357 h 4024313"/>
              <a:gd name="connsiteX280" fmla="*/ 4831555 w 9551192"/>
              <a:gd name="connsiteY280" fmla="*/ 2190750 h 4024313"/>
              <a:gd name="connsiteX281" fmla="*/ 4819649 w 9551192"/>
              <a:gd name="connsiteY281" fmla="*/ 2233613 h 4024313"/>
              <a:gd name="connsiteX282" fmla="*/ 4905374 w 9551192"/>
              <a:gd name="connsiteY282" fmla="*/ 2300288 h 4024313"/>
              <a:gd name="connsiteX283" fmla="*/ 4893467 w 9551192"/>
              <a:gd name="connsiteY283" fmla="*/ 2397919 h 4024313"/>
              <a:gd name="connsiteX284" fmla="*/ 4884980 w 9551192"/>
              <a:gd name="connsiteY284" fmla="*/ 2404304 h 4024313"/>
              <a:gd name="connsiteX285" fmla="*/ 4705349 w 9551192"/>
              <a:gd name="connsiteY285" fmla="*/ 2712244 h 4024313"/>
              <a:gd name="connsiteX286" fmla="*/ 4679155 w 9551192"/>
              <a:gd name="connsiteY286" fmla="*/ 2726532 h 4024313"/>
              <a:gd name="connsiteX287" fmla="*/ 4629149 w 9551192"/>
              <a:gd name="connsiteY287" fmla="*/ 2705100 h 4024313"/>
              <a:gd name="connsiteX288" fmla="*/ 4610099 w 9551192"/>
              <a:gd name="connsiteY288" fmla="*/ 2733675 h 4024313"/>
              <a:gd name="connsiteX289" fmla="*/ 4641055 w 9551192"/>
              <a:gd name="connsiteY289" fmla="*/ 2757488 h 4024313"/>
              <a:gd name="connsiteX290" fmla="*/ 4681536 w 9551192"/>
              <a:gd name="connsiteY290" fmla="*/ 2757488 h 4024313"/>
              <a:gd name="connsiteX291" fmla="*/ 4686299 w 9551192"/>
              <a:gd name="connsiteY291" fmla="*/ 2778919 h 4024313"/>
              <a:gd name="connsiteX292" fmla="*/ 4652961 w 9551192"/>
              <a:gd name="connsiteY292" fmla="*/ 2805113 h 4024313"/>
              <a:gd name="connsiteX293" fmla="*/ 4624386 w 9551192"/>
              <a:gd name="connsiteY293" fmla="*/ 2850357 h 4024313"/>
              <a:gd name="connsiteX294" fmla="*/ 4491036 w 9551192"/>
              <a:gd name="connsiteY294" fmla="*/ 2907507 h 4024313"/>
              <a:gd name="connsiteX295" fmla="*/ 4231480 w 9551192"/>
              <a:gd name="connsiteY295" fmla="*/ 3121819 h 4024313"/>
              <a:gd name="connsiteX296" fmla="*/ 4195761 w 9551192"/>
              <a:gd name="connsiteY296" fmla="*/ 3240882 h 4024313"/>
              <a:gd name="connsiteX297" fmla="*/ 4140992 w 9551192"/>
              <a:gd name="connsiteY297" fmla="*/ 3374232 h 4024313"/>
              <a:gd name="connsiteX298" fmla="*/ 4074317 w 9551192"/>
              <a:gd name="connsiteY298" fmla="*/ 3524250 h 4024313"/>
              <a:gd name="connsiteX299" fmla="*/ 4071936 w 9551192"/>
              <a:gd name="connsiteY299" fmla="*/ 3717132 h 4024313"/>
              <a:gd name="connsiteX300" fmla="*/ 4148136 w 9551192"/>
              <a:gd name="connsiteY300" fmla="*/ 3838575 h 4024313"/>
              <a:gd name="connsiteX301" fmla="*/ 4169567 w 9551192"/>
              <a:gd name="connsiteY301" fmla="*/ 3840957 h 4024313"/>
              <a:gd name="connsiteX302" fmla="*/ 4186236 w 9551192"/>
              <a:gd name="connsiteY302" fmla="*/ 3867150 h 4024313"/>
              <a:gd name="connsiteX303" fmla="*/ 4288630 w 9551192"/>
              <a:gd name="connsiteY303" fmla="*/ 3926682 h 4024313"/>
              <a:gd name="connsiteX304" fmla="*/ 4319586 w 9551192"/>
              <a:gd name="connsiteY304" fmla="*/ 3971925 h 4024313"/>
              <a:gd name="connsiteX305" fmla="*/ 4262436 w 9551192"/>
              <a:gd name="connsiteY305" fmla="*/ 4024313 h 4024313"/>
              <a:gd name="connsiteX306" fmla="*/ 4114799 w 9551192"/>
              <a:gd name="connsiteY306" fmla="*/ 3981450 h 4024313"/>
              <a:gd name="connsiteX307" fmla="*/ 4060030 w 9551192"/>
              <a:gd name="connsiteY307" fmla="*/ 3988594 h 4024313"/>
              <a:gd name="connsiteX308" fmla="*/ 4010024 w 9551192"/>
              <a:gd name="connsiteY308" fmla="*/ 3945732 h 4024313"/>
              <a:gd name="connsiteX309" fmla="*/ 3910012 w 9551192"/>
              <a:gd name="connsiteY309" fmla="*/ 3914775 h 4024313"/>
              <a:gd name="connsiteX310" fmla="*/ 3745706 w 9551192"/>
              <a:gd name="connsiteY310" fmla="*/ 3829050 h 4024313"/>
              <a:gd name="connsiteX311" fmla="*/ 3336131 w 9551192"/>
              <a:gd name="connsiteY311" fmla="*/ 3662363 h 4024313"/>
              <a:gd name="connsiteX312" fmla="*/ 2901182 w 9551192"/>
              <a:gd name="connsiteY312" fmla="*/ 3554167 h 4024313"/>
              <a:gd name="connsiteX313" fmla="*/ 2793206 w 9551192"/>
              <a:gd name="connsiteY313" fmla="*/ 3538538 h 4024313"/>
              <a:gd name="connsiteX314" fmla="*/ 2578893 w 9551192"/>
              <a:gd name="connsiteY314" fmla="*/ 3512344 h 4024313"/>
              <a:gd name="connsiteX315" fmla="*/ 2419350 w 9551192"/>
              <a:gd name="connsiteY315" fmla="*/ 3533775 h 4024313"/>
              <a:gd name="connsiteX316" fmla="*/ 2386012 w 9551192"/>
              <a:gd name="connsiteY316" fmla="*/ 3500438 h 4024313"/>
              <a:gd name="connsiteX317" fmla="*/ 2357437 w 9551192"/>
              <a:gd name="connsiteY317" fmla="*/ 3500438 h 4024313"/>
              <a:gd name="connsiteX318" fmla="*/ 2371725 w 9551192"/>
              <a:gd name="connsiteY318" fmla="*/ 3545682 h 4024313"/>
              <a:gd name="connsiteX319" fmla="*/ 2221706 w 9551192"/>
              <a:gd name="connsiteY319" fmla="*/ 3562350 h 4024313"/>
              <a:gd name="connsiteX320" fmla="*/ 1838325 w 9551192"/>
              <a:gd name="connsiteY320" fmla="*/ 3669507 h 4024313"/>
              <a:gd name="connsiteX321" fmla="*/ 1733550 w 9551192"/>
              <a:gd name="connsiteY321" fmla="*/ 3652838 h 4024313"/>
              <a:gd name="connsiteX322" fmla="*/ 1666875 w 9551192"/>
              <a:gd name="connsiteY322" fmla="*/ 3657600 h 4024313"/>
              <a:gd name="connsiteX323" fmla="*/ 1419225 w 9551192"/>
              <a:gd name="connsiteY323" fmla="*/ 3564732 h 4024313"/>
              <a:gd name="connsiteX324" fmla="*/ 942975 w 9551192"/>
              <a:gd name="connsiteY324" fmla="*/ 3467100 h 4024313"/>
              <a:gd name="connsiteX325" fmla="*/ 664368 w 9551192"/>
              <a:gd name="connsiteY325" fmla="*/ 3455194 h 4024313"/>
              <a:gd name="connsiteX326" fmla="*/ 650081 w 9551192"/>
              <a:gd name="connsiteY326" fmla="*/ 3431382 h 4024313"/>
              <a:gd name="connsiteX327" fmla="*/ 714375 w 9551192"/>
              <a:gd name="connsiteY327" fmla="*/ 3417094 h 4024313"/>
              <a:gd name="connsiteX328" fmla="*/ 735806 w 9551192"/>
              <a:gd name="connsiteY328" fmla="*/ 3340894 h 4024313"/>
              <a:gd name="connsiteX329" fmla="*/ 800100 w 9551192"/>
              <a:gd name="connsiteY329" fmla="*/ 3319463 h 4024313"/>
              <a:gd name="connsiteX330" fmla="*/ 742950 w 9551192"/>
              <a:gd name="connsiteY330" fmla="*/ 3264694 h 4024313"/>
              <a:gd name="connsiteX331" fmla="*/ 747712 w 9551192"/>
              <a:gd name="connsiteY331" fmla="*/ 3226594 h 4024313"/>
              <a:gd name="connsiteX332" fmla="*/ 773906 w 9551192"/>
              <a:gd name="connsiteY332" fmla="*/ 3198019 h 4024313"/>
              <a:gd name="connsiteX333" fmla="*/ 819150 w 9551192"/>
              <a:gd name="connsiteY333" fmla="*/ 3100388 h 4024313"/>
              <a:gd name="connsiteX334" fmla="*/ 902493 w 9551192"/>
              <a:gd name="connsiteY334" fmla="*/ 3067050 h 4024313"/>
              <a:gd name="connsiteX335" fmla="*/ 900112 w 9551192"/>
              <a:gd name="connsiteY335" fmla="*/ 3040857 h 4024313"/>
              <a:gd name="connsiteX336" fmla="*/ 866775 w 9551192"/>
              <a:gd name="connsiteY336" fmla="*/ 3014663 h 4024313"/>
              <a:gd name="connsiteX337" fmla="*/ 866775 w 9551192"/>
              <a:gd name="connsiteY337" fmla="*/ 2983707 h 4024313"/>
              <a:gd name="connsiteX338" fmla="*/ 959643 w 9551192"/>
              <a:gd name="connsiteY338" fmla="*/ 2897982 h 4024313"/>
              <a:gd name="connsiteX339" fmla="*/ 959643 w 9551192"/>
              <a:gd name="connsiteY339" fmla="*/ 2869407 h 4024313"/>
              <a:gd name="connsiteX340" fmla="*/ 828675 w 9551192"/>
              <a:gd name="connsiteY340" fmla="*/ 2928938 h 4024313"/>
              <a:gd name="connsiteX341" fmla="*/ 795337 w 9551192"/>
              <a:gd name="connsiteY341" fmla="*/ 3050382 h 4024313"/>
              <a:gd name="connsiteX342" fmla="*/ 776287 w 9551192"/>
              <a:gd name="connsiteY342" fmla="*/ 3057525 h 4024313"/>
              <a:gd name="connsiteX343" fmla="*/ 731043 w 9551192"/>
              <a:gd name="connsiteY343" fmla="*/ 3026569 h 4024313"/>
              <a:gd name="connsiteX344" fmla="*/ 700087 w 9551192"/>
              <a:gd name="connsiteY344" fmla="*/ 3117057 h 4024313"/>
              <a:gd name="connsiteX345" fmla="*/ 709612 w 9551192"/>
              <a:gd name="connsiteY345" fmla="*/ 3148013 h 4024313"/>
              <a:gd name="connsiteX346" fmla="*/ 683418 w 9551192"/>
              <a:gd name="connsiteY346" fmla="*/ 3209925 h 4024313"/>
              <a:gd name="connsiteX347" fmla="*/ 666750 w 9551192"/>
              <a:gd name="connsiteY347" fmla="*/ 3209925 h 4024313"/>
              <a:gd name="connsiteX348" fmla="*/ 647700 w 9551192"/>
              <a:gd name="connsiteY348" fmla="*/ 3150394 h 4024313"/>
              <a:gd name="connsiteX349" fmla="*/ 626268 w 9551192"/>
              <a:gd name="connsiteY349" fmla="*/ 3155157 h 4024313"/>
              <a:gd name="connsiteX350" fmla="*/ 602456 w 9551192"/>
              <a:gd name="connsiteY350" fmla="*/ 3219450 h 4024313"/>
              <a:gd name="connsiteX351" fmla="*/ 583406 w 9551192"/>
              <a:gd name="connsiteY351" fmla="*/ 3202782 h 4024313"/>
              <a:gd name="connsiteX352" fmla="*/ 650081 w 9551192"/>
              <a:gd name="connsiteY352" fmla="*/ 2936082 h 4024313"/>
              <a:gd name="connsiteX353" fmla="*/ 695325 w 9551192"/>
              <a:gd name="connsiteY353" fmla="*/ 2895600 h 4024313"/>
              <a:gd name="connsiteX354" fmla="*/ 723900 w 9551192"/>
              <a:gd name="connsiteY354" fmla="*/ 2843213 h 4024313"/>
              <a:gd name="connsiteX355" fmla="*/ 745331 w 9551192"/>
              <a:gd name="connsiteY355" fmla="*/ 2828925 h 4024313"/>
              <a:gd name="connsiteX356" fmla="*/ 800100 w 9551192"/>
              <a:gd name="connsiteY356" fmla="*/ 2847975 h 4024313"/>
              <a:gd name="connsiteX357" fmla="*/ 807243 w 9551192"/>
              <a:gd name="connsiteY357" fmla="*/ 2843213 h 4024313"/>
              <a:gd name="connsiteX358" fmla="*/ 823912 w 9551192"/>
              <a:gd name="connsiteY358" fmla="*/ 2814638 h 4024313"/>
              <a:gd name="connsiteX359" fmla="*/ 766762 w 9551192"/>
              <a:gd name="connsiteY359" fmla="*/ 2807494 h 4024313"/>
              <a:gd name="connsiteX360" fmla="*/ 766762 w 9551192"/>
              <a:gd name="connsiteY360" fmla="*/ 2781300 h 4024313"/>
              <a:gd name="connsiteX361" fmla="*/ 745331 w 9551192"/>
              <a:gd name="connsiteY361" fmla="*/ 2736057 h 4024313"/>
              <a:gd name="connsiteX362" fmla="*/ 702468 w 9551192"/>
              <a:gd name="connsiteY362" fmla="*/ 2724150 h 4024313"/>
              <a:gd name="connsiteX363" fmla="*/ 707231 w 9551192"/>
              <a:gd name="connsiteY363" fmla="*/ 2705100 h 4024313"/>
              <a:gd name="connsiteX364" fmla="*/ 645318 w 9551192"/>
              <a:gd name="connsiteY364" fmla="*/ 2676525 h 4024313"/>
              <a:gd name="connsiteX365" fmla="*/ 600075 w 9551192"/>
              <a:gd name="connsiteY365" fmla="*/ 2707482 h 4024313"/>
              <a:gd name="connsiteX366" fmla="*/ 569118 w 9551192"/>
              <a:gd name="connsiteY366" fmla="*/ 2688432 h 4024313"/>
              <a:gd name="connsiteX367" fmla="*/ 492918 w 9551192"/>
              <a:gd name="connsiteY367" fmla="*/ 2731294 h 4024313"/>
              <a:gd name="connsiteX368" fmla="*/ 485775 w 9551192"/>
              <a:gd name="connsiteY368" fmla="*/ 2819400 h 4024313"/>
              <a:gd name="connsiteX369" fmla="*/ 433387 w 9551192"/>
              <a:gd name="connsiteY369" fmla="*/ 2864644 h 4024313"/>
              <a:gd name="connsiteX370" fmla="*/ 400050 w 9551192"/>
              <a:gd name="connsiteY370" fmla="*/ 2826544 h 4024313"/>
              <a:gd name="connsiteX371" fmla="*/ 340518 w 9551192"/>
              <a:gd name="connsiteY371" fmla="*/ 2805113 h 4024313"/>
              <a:gd name="connsiteX372" fmla="*/ 278606 w 9551192"/>
              <a:gd name="connsiteY372" fmla="*/ 2824163 h 4024313"/>
              <a:gd name="connsiteX373" fmla="*/ 252412 w 9551192"/>
              <a:gd name="connsiteY373" fmla="*/ 2847975 h 4024313"/>
              <a:gd name="connsiteX374" fmla="*/ 233362 w 9551192"/>
              <a:gd name="connsiteY374" fmla="*/ 2838450 h 4024313"/>
              <a:gd name="connsiteX375" fmla="*/ 161925 w 9551192"/>
              <a:gd name="connsiteY375" fmla="*/ 2890838 h 4024313"/>
              <a:gd name="connsiteX376" fmla="*/ 166687 w 9551192"/>
              <a:gd name="connsiteY376" fmla="*/ 2917032 h 4024313"/>
              <a:gd name="connsiteX377" fmla="*/ 207168 w 9551192"/>
              <a:gd name="connsiteY377" fmla="*/ 2907507 h 4024313"/>
              <a:gd name="connsiteX378" fmla="*/ 226218 w 9551192"/>
              <a:gd name="connsiteY378" fmla="*/ 2921794 h 4024313"/>
              <a:gd name="connsiteX379" fmla="*/ 290512 w 9551192"/>
              <a:gd name="connsiteY379" fmla="*/ 2886075 h 4024313"/>
              <a:gd name="connsiteX380" fmla="*/ 314325 w 9551192"/>
              <a:gd name="connsiteY380" fmla="*/ 2897982 h 4024313"/>
              <a:gd name="connsiteX381" fmla="*/ 266700 w 9551192"/>
              <a:gd name="connsiteY381" fmla="*/ 2943225 h 4024313"/>
              <a:gd name="connsiteX382" fmla="*/ 311943 w 9551192"/>
              <a:gd name="connsiteY382" fmla="*/ 2974182 h 4024313"/>
              <a:gd name="connsiteX383" fmla="*/ 330993 w 9551192"/>
              <a:gd name="connsiteY383" fmla="*/ 3040857 h 4024313"/>
              <a:gd name="connsiteX384" fmla="*/ 264318 w 9551192"/>
              <a:gd name="connsiteY384" fmla="*/ 3081338 h 4024313"/>
              <a:gd name="connsiteX385" fmla="*/ 273843 w 9551192"/>
              <a:gd name="connsiteY385" fmla="*/ 3121819 h 4024313"/>
              <a:gd name="connsiteX386" fmla="*/ 338137 w 9551192"/>
              <a:gd name="connsiteY386" fmla="*/ 3150394 h 4024313"/>
              <a:gd name="connsiteX387" fmla="*/ 364331 w 9551192"/>
              <a:gd name="connsiteY387" fmla="*/ 3140869 h 4024313"/>
              <a:gd name="connsiteX388" fmla="*/ 402431 w 9551192"/>
              <a:gd name="connsiteY388" fmla="*/ 3159919 h 4024313"/>
              <a:gd name="connsiteX389" fmla="*/ 402431 w 9551192"/>
              <a:gd name="connsiteY389" fmla="*/ 3183732 h 4024313"/>
              <a:gd name="connsiteX390" fmla="*/ 423862 w 9551192"/>
              <a:gd name="connsiteY390" fmla="*/ 3219450 h 4024313"/>
              <a:gd name="connsiteX391" fmla="*/ 461962 w 9551192"/>
              <a:gd name="connsiteY391" fmla="*/ 3219450 h 4024313"/>
              <a:gd name="connsiteX392" fmla="*/ 497681 w 9551192"/>
              <a:gd name="connsiteY392" fmla="*/ 3302794 h 4024313"/>
              <a:gd name="connsiteX393" fmla="*/ 531018 w 9551192"/>
              <a:gd name="connsiteY393" fmla="*/ 3312319 h 4024313"/>
              <a:gd name="connsiteX394" fmla="*/ 540543 w 9551192"/>
              <a:gd name="connsiteY394" fmla="*/ 3378994 h 4024313"/>
              <a:gd name="connsiteX395" fmla="*/ 616743 w 9551192"/>
              <a:gd name="connsiteY395" fmla="*/ 3419475 h 4024313"/>
              <a:gd name="connsiteX396" fmla="*/ 526256 w 9551192"/>
              <a:gd name="connsiteY396" fmla="*/ 3424238 h 4024313"/>
              <a:gd name="connsiteX397" fmla="*/ 316706 w 9551192"/>
              <a:gd name="connsiteY397" fmla="*/ 3431382 h 4024313"/>
              <a:gd name="connsiteX398" fmla="*/ 0 w 9551192"/>
              <a:gd name="connsiteY398" fmla="*/ 3490913 h 4024313"/>
              <a:gd name="connsiteX0" fmla="*/ 0 w 9551192"/>
              <a:gd name="connsiteY0" fmla="*/ 3490913 h 4024313"/>
              <a:gd name="connsiteX1" fmla="*/ 4481511 w 9551192"/>
              <a:gd name="connsiteY1" fmla="*/ 1912144 h 4024313"/>
              <a:gd name="connsiteX2" fmla="*/ 4643436 w 9551192"/>
              <a:gd name="connsiteY2" fmla="*/ 1090613 h 4024313"/>
              <a:gd name="connsiteX3" fmla="*/ 5712554 w 9551192"/>
              <a:gd name="connsiteY3" fmla="*/ 988581 h 4024313"/>
              <a:gd name="connsiteX4" fmla="*/ 5738811 w 9551192"/>
              <a:gd name="connsiteY4" fmla="*/ 345282 h 4024313"/>
              <a:gd name="connsiteX5" fmla="*/ 6372224 w 9551192"/>
              <a:gd name="connsiteY5" fmla="*/ 0 h 4024313"/>
              <a:gd name="connsiteX6" fmla="*/ 7508080 w 9551192"/>
              <a:gd name="connsiteY6" fmla="*/ 109538 h 4024313"/>
              <a:gd name="connsiteX7" fmla="*/ 8418819 w 9551192"/>
              <a:gd name="connsiteY7" fmla="*/ 360414 h 4024313"/>
              <a:gd name="connsiteX8" fmla="*/ 9072561 w 9551192"/>
              <a:gd name="connsiteY8" fmla="*/ 126207 h 4024313"/>
              <a:gd name="connsiteX9" fmla="*/ 9339261 w 9551192"/>
              <a:gd name="connsiteY9" fmla="*/ 197644 h 4024313"/>
              <a:gd name="connsiteX10" fmla="*/ 9339261 w 9551192"/>
              <a:gd name="connsiteY10" fmla="*/ 280988 h 4024313"/>
              <a:gd name="connsiteX11" fmla="*/ 9258299 w 9551192"/>
              <a:gd name="connsiteY11" fmla="*/ 378619 h 4024313"/>
              <a:gd name="connsiteX12" fmla="*/ 9217817 w 9551192"/>
              <a:gd name="connsiteY12" fmla="*/ 392907 h 4024313"/>
              <a:gd name="connsiteX13" fmla="*/ 9179717 w 9551192"/>
              <a:gd name="connsiteY13" fmla="*/ 471488 h 4024313"/>
              <a:gd name="connsiteX14" fmla="*/ 9129711 w 9551192"/>
              <a:gd name="connsiteY14" fmla="*/ 514350 h 4024313"/>
              <a:gd name="connsiteX15" fmla="*/ 9129711 w 9551192"/>
              <a:gd name="connsiteY15" fmla="*/ 542926 h 4024313"/>
              <a:gd name="connsiteX16" fmla="*/ 9165430 w 9551192"/>
              <a:gd name="connsiteY16" fmla="*/ 569119 h 4024313"/>
              <a:gd name="connsiteX17" fmla="*/ 9165430 w 9551192"/>
              <a:gd name="connsiteY17" fmla="*/ 602458 h 4024313"/>
              <a:gd name="connsiteX18" fmla="*/ 9115424 w 9551192"/>
              <a:gd name="connsiteY18" fmla="*/ 633414 h 4024313"/>
              <a:gd name="connsiteX19" fmla="*/ 9148761 w 9551192"/>
              <a:gd name="connsiteY19" fmla="*/ 714375 h 4024313"/>
              <a:gd name="connsiteX20" fmla="*/ 9091611 w 9551192"/>
              <a:gd name="connsiteY20" fmla="*/ 812007 h 4024313"/>
              <a:gd name="connsiteX21" fmla="*/ 9108280 w 9551192"/>
              <a:gd name="connsiteY21" fmla="*/ 871538 h 4024313"/>
              <a:gd name="connsiteX22" fmla="*/ 9146380 w 9551192"/>
              <a:gd name="connsiteY22" fmla="*/ 864394 h 4024313"/>
              <a:gd name="connsiteX23" fmla="*/ 9179717 w 9551192"/>
              <a:gd name="connsiteY23" fmla="*/ 890588 h 4024313"/>
              <a:gd name="connsiteX24" fmla="*/ 9239249 w 9551192"/>
              <a:gd name="connsiteY24" fmla="*/ 859632 h 4024313"/>
              <a:gd name="connsiteX25" fmla="*/ 9272586 w 9551192"/>
              <a:gd name="connsiteY25" fmla="*/ 888207 h 4024313"/>
              <a:gd name="connsiteX26" fmla="*/ 9265442 w 9551192"/>
              <a:gd name="connsiteY26" fmla="*/ 964407 h 4024313"/>
              <a:gd name="connsiteX27" fmla="*/ 9270205 w 9551192"/>
              <a:gd name="connsiteY27" fmla="*/ 1038225 h 4024313"/>
              <a:gd name="connsiteX28" fmla="*/ 9260680 w 9551192"/>
              <a:gd name="connsiteY28" fmla="*/ 1073944 h 4024313"/>
              <a:gd name="connsiteX29" fmla="*/ 9265442 w 9551192"/>
              <a:gd name="connsiteY29" fmla="*/ 1131094 h 4024313"/>
              <a:gd name="connsiteX30" fmla="*/ 9213055 w 9551192"/>
              <a:gd name="connsiteY30" fmla="*/ 1138238 h 4024313"/>
              <a:gd name="connsiteX31" fmla="*/ 9179717 w 9551192"/>
              <a:gd name="connsiteY31" fmla="*/ 1163090 h 4024313"/>
              <a:gd name="connsiteX32" fmla="*/ 9179717 w 9551192"/>
              <a:gd name="connsiteY32" fmla="*/ 1193007 h 4024313"/>
              <a:gd name="connsiteX33" fmla="*/ 9239249 w 9551192"/>
              <a:gd name="connsiteY33" fmla="*/ 1300163 h 4024313"/>
              <a:gd name="connsiteX34" fmla="*/ 9251155 w 9551192"/>
              <a:gd name="connsiteY34" fmla="*/ 1369219 h 4024313"/>
              <a:gd name="connsiteX35" fmla="*/ 9298780 w 9551192"/>
              <a:gd name="connsiteY35" fmla="*/ 1404938 h 4024313"/>
              <a:gd name="connsiteX36" fmla="*/ 9353549 w 9551192"/>
              <a:gd name="connsiteY36" fmla="*/ 1378744 h 4024313"/>
              <a:gd name="connsiteX37" fmla="*/ 9415461 w 9551192"/>
              <a:gd name="connsiteY37" fmla="*/ 1402557 h 4024313"/>
              <a:gd name="connsiteX38" fmla="*/ 9446417 w 9551192"/>
              <a:gd name="connsiteY38" fmla="*/ 1450182 h 4024313"/>
              <a:gd name="connsiteX39" fmla="*/ 9448799 w 9551192"/>
              <a:gd name="connsiteY39" fmla="*/ 1488282 h 4024313"/>
              <a:gd name="connsiteX40" fmla="*/ 9463086 w 9551192"/>
              <a:gd name="connsiteY40" fmla="*/ 1535907 h 4024313"/>
              <a:gd name="connsiteX41" fmla="*/ 9517855 w 9551192"/>
              <a:gd name="connsiteY41" fmla="*/ 1512094 h 4024313"/>
              <a:gd name="connsiteX42" fmla="*/ 9544049 w 9551192"/>
              <a:gd name="connsiteY42" fmla="*/ 1514475 h 4024313"/>
              <a:gd name="connsiteX43" fmla="*/ 9532142 w 9551192"/>
              <a:gd name="connsiteY43" fmla="*/ 1616869 h 4024313"/>
              <a:gd name="connsiteX44" fmla="*/ 9548811 w 9551192"/>
              <a:gd name="connsiteY44" fmla="*/ 1631157 h 4024313"/>
              <a:gd name="connsiteX45" fmla="*/ 9551192 w 9551192"/>
              <a:gd name="connsiteY45" fmla="*/ 1662113 h 4024313"/>
              <a:gd name="connsiteX46" fmla="*/ 9496424 w 9551192"/>
              <a:gd name="connsiteY46" fmla="*/ 1757363 h 4024313"/>
              <a:gd name="connsiteX47" fmla="*/ 9498805 w 9551192"/>
              <a:gd name="connsiteY47" fmla="*/ 1838325 h 4024313"/>
              <a:gd name="connsiteX48" fmla="*/ 9465467 w 9551192"/>
              <a:gd name="connsiteY48" fmla="*/ 1878807 h 4024313"/>
              <a:gd name="connsiteX49" fmla="*/ 9467849 w 9551192"/>
              <a:gd name="connsiteY49" fmla="*/ 1931194 h 4024313"/>
              <a:gd name="connsiteX50" fmla="*/ 9491661 w 9551192"/>
              <a:gd name="connsiteY50" fmla="*/ 1933575 h 4024313"/>
              <a:gd name="connsiteX51" fmla="*/ 9503567 w 9551192"/>
              <a:gd name="connsiteY51" fmla="*/ 1950244 h 4024313"/>
              <a:gd name="connsiteX52" fmla="*/ 9446417 w 9551192"/>
              <a:gd name="connsiteY52" fmla="*/ 2052638 h 4024313"/>
              <a:gd name="connsiteX53" fmla="*/ 9308305 w 9551192"/>
              <a:gd name="connsiteY53" fmla="*/ 2100263 h 4024313"/>
              <a:gd name="connsiteX54" fmla="*/ 9270205 w 9551192"/>
              <a:gd name="connsiteY54" fmla="*/ 2121694 h 4024313"/>
              <a:gd name="connsiteX55" fmla="*/ 9255917 w 9551192"/>
              <a:gd name="connsiteY55" fmla="*/ 2202657 h 4024313"/>
              <a:gd name="connsiteX56" fmla="*/ 9236867 w 9551192"/>
              <a:gd name="connsiteY56" fmla="*/ 2207419 h 4024313"/>
              <a:gd name="connsiteX57" fmla="*/ 9201149 w 9551192"/>
              <a:gd name="connsiteY57" fmla="*/ 2181225 h 4024313"/>
              <a:gd name="connsiteX58" fmla="*/ 9184480 w 9551192"/>
              <a:gd name="connsiteY58" fmla="*/ 2190750 h 4024313"/>
              <a:gd name="connsiteX59" fmla="*/ 9146380 w 9551192"/>
              <a:gd name="connsiteY59" fmla="*/ 2293144 h 4024313"/>
              <a:gd name="connsiteX60" fmla="*/ 9146380 w 9551192"/>
              <a:gd name="connsiteY60" fmla="*/ 2336007 h 4024313"/>
              <a:gd name="connsiteX61" fmla="*/ 9122567 w 9551192"/>
              <a:gd name="connsiteY61" fmla="*/ 2376488 h 4024313"/>
              <a:gd name="connsiteX62" fmla="*/ 9148761 w 9551192"/>
              <a:gd name="connsiteY62" fmla="*/ 2414588 h 4024313"/>
              <a:gd name="connsiteX63" fmla="*/ 9141617 w 9551192"/>
              <a:gd name="connsiteY63" fmla="*/ 2466975 h 4024313"/>
              <a:gd name="connsiteX64" fmla="*/ 9110661 w 9551192"/>
              <a:gd name="connsiteY64" fmla="*/ 2493169 h 4024313"/>
              <a:gd name="connsiteX65" fmla="*/ 9082086 w 9551192"/>
              <a:gd name="connsiteY65" fmla="*/ 2576513 h 4024313"/>
              <a:gd name="connsiteX66" fmla="*/ 9059178 w 9551192"/>
              <a:gd name="connsiteY66" fmla="*/ 2592020 h 4024313"/>
              <a:gd name="connsiteX67" fmla="*/ 9036842 w 9551192"/>
              <a:gd name="connsiteY67" fmla="*/ 2695575 h 4024313"/>
              <a:gd name="connsiteX68" fmla="*/ 8924924 w 9551192"/>
              <a:gd name="connsiteY68" fmla="*/ 2774157 h 4024313"/>
              <a:gd name="connsiteX69" fmla="*/ 8982074 w 9551192"/>
              <a:gd name="connsiteY69" fmla="*/ 2800350 h 4024313"/>
              <a:gd name="connsiteX70" fmla="*/ 8982074 w 9551192"/>
              <a:gd name="connsiteY70" fmla="*/ 2819400 h 4024313"/>
              <a:gd name="connsiteX71" fmla="*/ 8913017 w 9551192"/>
              <a:gd name="connsiteY71" fmla="*/ 2838450 h 4024313"/>
              <a:gd name="connsiteX72" fmla="*/ 8898730 w 9551192"/>
              <a:gd name="connsiteY72" fmla="*/ 2821782 h 4024313"/>
              <a:gd name="connsiteX73" fmla="*/ 8882061 w 9551192"/>
              <a:gd name="connsiteY73" fmla="*/ 2828925 h 4024313"/>
              <a:gd name="connsiteX74" fmla="*/ 8834436 w 9551192"/>
              <a:gd name="connsiteY74" fmla="*/ 2847975 h 4024313"/>
              <a:gd name="connsiteX75" fmla="*/ 8805861 w 9551192"/>
              <a:gd name="connsiteY75" fmla="*/ 2909888 h 4024313"/>
              <a:gd name="connsiteX76" fmla="*/ 8748711 w 9551192"/>
              <a:gd name="connsiteY76" fmla="*/ 2921794 h 4024313"/>
              <a:gd name="connsiteX77" fmla="*/ 8691561 w 9551192"/>
              <a:gd name="connsiteY77" fmla="*/ 2988469 h 4024313"/>
              <a:gd name="connsiteX78" fmla="*/ 8698705 w 9551192"/>
              <a:gd name="connsiteY78" fmla="*/ 3048000 h 4024313"/>
              <a:gd name="connsiteX79" fmla="*/ 8672511 w 9551192"/>
              <a:gd name="connsiteY79" fmla="*/ 3086100 h 4024313"/>
              <a:gd name="connsiteX80" fmla="*/ 8653461 w 9551192"/>
              <a:gd name="connsiteY80" fmla="*/ 3105150 h 4024313"/>
              <a:gd name="connsiteX81" fmla="*/ 8651080 w 9551192"/>
              <a:gd name="connsiteY81" fmla="*/ 3171825 h 4024313"/>
              <a:gd name="connsiteX82" fmla="*/ 8582024 w 9551192"/>
              <a:gd name="connsiteY82" fmla="*/ 3212307 h 4024313"/>
              <a:gd name="connsiteX83" fmla="*/ 8582024 w 9551192"/>
              <a:gd name="connsiteY83" fmla="*/ 3257550 h 4024313"/>
              <a:gd name="connsiteX84" fmla="*/ 8553449 w 9551192"/>
              <a:gd name="connsiteY84" fmla="*/ 3286125 h 4024313"/>
              <a:gd name="connsiteX85" fmla="*/ 8553449 w 9551192"/>
              <a:gd name="connsiteY85" fmla="*/ 3395663 h 4024313"/>
              <a:gd name="connsiteX86" fmla="*/ 8586786 w 9551192"/>
              <a:gd name="connsiteY86" fmla="*/ 3419475 h 4024313"/>
              <a:gd name="connsiteX87" fmla="*/ 8558211 w 9551192"/>
              <a:gd name="connsiteY87" fmla="*/ 3481388 h 4024313"/>
              <a:gd name="connsiteX88" fmla="*/ 8589167 w 9551192"/>
              <a:gd name="connsiteY88" fmla="*/ 3493294 h 4024313"/>
              <a:gd name="connsiteX89" fmla="*/ 8589167 w 9551192"/>
              <a:gd name="connsiteY89" fmla="*/ 3505200 h 4024313"/>
              <a:gd name="connsiteX90" fmla="*/ 8622505 w 9551192"/>
              <a:gd name="connsiteY90" fmla="*/ 3531394 h 4024313"/>
              <a:gd name="connsiteX91" fmla="*/ 8617742 w 9551192"/>
              <a:gd name="connsiteY91" fmla="*/ 3579019 h 4024313"/>
              <a:gd name="connsiteX92" fmla="*/ 8589167 w 9551192"/>
              <a:gd name="connsiteY92" fmla="*/ 3583782 h 4024313"/>
              <a:gd name="connsiteX93" fmla="*/ 8579642 w 9551192"/>
              <a:gd name="connsiteY93" fmla="*/ 3621882 h 4024313"/>
              <a:gd name="connsiteX94" fmla="*/ 8527255 w 9551192"/>
              <a:gd name="connsiteY94" fmla="*/ 3612357 h 4024313"/>
              <a:gd name="connsiteX95" fmla="*/ 8486774 w 9551192"/>
              <a:gd name="connsiteY95" fmla="*/ 3631407 h 4024313"/>
              <a:gd name="connsiteX96" fmla="*/ 8446292 w 9551192"/>
              <a:gd name="connsiteY96" fmla="*/ 3621882 h 4024313"/>
              <a:gd name="connsiteX97" fmla="*/ 8467724 w 9551192"/>
              <a:gd name="connsiteY97" fmla="*/ 3586163 h 4024313"/>
              <a:gd name="connsiteX98" fmla="*/ 8472486 w 9551192"/>
              <a:gd name="connsiteY98" fmla="*/ 3507582 h 4024313"/>
              <a:gd name="connsiteX99" fmla="*/ 8498680 w 9551192"/>
              <a:gd name="connsiteY99" fmla="*/ 3481388 h 4024313"/>
              <a:gd name="connsiteX100" fmla="*/ 8474867 w 9551192"/>
              <a:gd name="connsiteY100" fmla="*/ 3450432 h 4024313"/>
              <a:gd name="connsiteX101" fmla="*/ 8417717 w 9551192"/>
              <a:gd name="connsiteY101" fmla="*/ 3469482 h 4024313"/>
              <a:gd name="connsiteX102" fmla="*/ 8417717 w 9551192"/>
              <a:gd name="connsiteY102" fmla="*/ 3531394 h 4024313"/>
              <a:gd name="connsiteX103" fmla="*/ 8398667 w 9551192"/>
              <a:gd name="connsiteY103" fmla="*/ 3562350 h 4024313"/>
              <a:gd name="connsiteX104" fmla="*/ 8381999 w 9551192"/>
              <a:gd name="connsiteY104" fmla="*/ 3521869 h 4024313"/>
              <a:gd name="connsiteX105" fmla="*/ 8355805 w 9551192"/>
              <a:gd name="connsiteY105" fmla="*/ 3500438 h 4024313"/>
              <a:gd name="connsiteX106" fmla="*/ 8334374 w 9551192"/>
              <a:gd name="connsiteY106" fmla="*/ 3531394 h 4024313"/>
              <a:gd name="connsiteX107" fmla="*/ 8362949 w 9551192"/>
              <a:gd name="connsiteY107" fmla="*/ 3574257 h 4024313"/>
              <a:gd name="connsiteX108" fmla="*/ 8301036 w 9551192"/>
              <a:gd name="connsiteY108" fmla="*/ 3576638 h 4024313"/>
              <a:gd name="connsiteX109" fmla="*/ 8284367 w 9551192"/>
              <a:gd name="connsiteY109" fmla="*/ 3600450 h 4024313"/>
              <a:gd name="connsiteX110" fmla="*/ 8229599 w 9551192"/>
              <a:gd name="connsiteY110" fmla="*/ 3612357 h 4024313"/>
              <a:gd name="connsiteX111" fmla="*/ 8215311 w 9551192"/>
              <a:gd name="connsiteY111" fmla="*/ 3640932 h 4024313"/>
              <a:gd name="connsiteX112" fmla="*/ 8224836 w 9551192"/>
              <a:gd name="connsiteY112" fmla="*/ 3676650 h 4024313"/>
              <a:gd name="connsiteX113" fmla="*/ 8172449 w 9551192"/>
              <a:gd name="connsiteY113" fmla="*/ 3748088 h 4024313"/>
              <a:gd name="connsiteX114" fmla="*/ 8136730 w 9551192"/>
              <a:gd name="connsiteY114" fmla="*/ 3759994 h 4024313"/>
              <a:gd name="connsiteX115" fmla="*/ 8081961 w 9551192"/>
              <a:gd name="connsiteY115" fmla="*/ 3748088 h 4024313"/>
              <a:gd name="connsiteX116" fmla="*/ 8053386 w 9551192"/>
              <a:gd name="connsiteY116" fmla="*/ 3819525 h 4024313"/>
              <a:gd name="connsiteX117" fmla="*/ 8029574 w 9551192"/>
              <a:gd name="connsiteY117" fmla="*/ 3814763 h 4024313"/>
              <a:gd name="connsiteX118" fmla="*/ 7981949 w 9551192"/>
              <a:gd name="connsiteY118" fmla="*/ 3819525 h 4024313"/>
              <a:gd name="connsiteX119" fmla="*/ 7965280 w 9551192"/>
              <a:gd name="connsiteY119" fmla="*/ 3860007 h 4024313"/>
              <a:gd name="connsiteX120" fmla="*/ 7905749 w 9551192"/>
              <a:gd name="connsiteY120" fmla="*/ 3867150 h 4024313"/>
              <a:gd name="connsiteX121" fmla="*/ 7896224 w 9551192"/>
              <a:gd name="connsiteY121" fmla="*/ 3905250 h 4024313"/>
              <a:gd name="connsiteX122" fmla="*/ 7831930 w 9551192"/>
              <a:gd name="connsiteY122" fmla="*/ 3900488 h 4024313"/>
              <a:gd name="connsiteX123" fmla="*/ 7831930 w 9551192"/>
              <a:gd name="connsiteY123" fmla="*/ 3957638 h 4024313"/>
              <a:gd name="connsiteX124" fmla="*/ 7815261 w 9551192"/>
              <a:gd name="connsiteY124" fmla="*/ 3986213 h 4024313"/>
              <a:gd name="connsiteX125" fmla="*/ 7758111 w 9551192"/>
              <a:gd name="connsiteY125" fmla="*/ 3948113 h 4024313"/>
              <a:gd name="connsiteX126" fmla="*/ 7700961 w 9551192"/>
              <a:gd name="connsiteY126" fmla="*/ 3945732 h 4024313"/>
              <a:gd name="connsiteX127" fmla="*/ 7703342 w 9551192"/>
              <a:gd name="connsiteY127" fmla="*/ 3893344 h 4024313"/>
              <a:gd name="connsiteX128" fmla="*/ 7677149 w 9551192"/>
              <a:gd name="connsiteY128" fmla="*/ 3881438 h 4024313"/>
              <a:gd name="connsiteX129" fmla="*/ 7653336 w 9551192"/>
              <a:gd name="connsiteY129" fmla="*/ 3910013 h 4024313"/>
              <a:gd name="connsiteX130" fmla="*/ 7634286 w 9551192"/>
              <a:gd name="connsiteY130" fmla="*/ 3879057 h 4024313"/>
              <a:gd name="connsiteX131" fmla="*/ 7639049 w 9551192"/>
              <a:gd name="connsiteY131" fmla="*/ 3833813 h 4024313"/>
              <a:gd name="connsiteX132" fmla="*/ 7612855 w 9551192"/>
              <a:gd name="connsiteY132" fmla="*/ 3798094 h 4024313"/>
              <a:gd name="connsiteX133" fmla="*/ 7548561 w 9551192"/>
              <a:gd name="connsiteY133" fmla="*/ 3810000 h 4024313"/>
              <a:gd name="connsiteX134" fmla="*/ 7539036 w 9551192"/>
              <a:gd name="connsiteY134" fmla="*/ 3852863 h 4024313"/>
              <a:gd name="connsiteX135" fmla="*/ 7505699 w 9551192"/>
              <a:gd name="connsiteY135" fmla="*/ 3810000 h 4024313"/>
              <a:gd name="connsiteX136" fmla="*/ 7508080 w 9551192"/>
              <a:gd name="connsiteY136" fmla="*/ 3733800 h 4024313"/>
              <a:gd name="connsiteX137" fmla="*/ 7469980 w 9551192"/>
              <a:gd name="connsiteY137" fmla="*/ 3714750 h 4024313"/>
              <a:gd name="connsiteX138" fmla="*/ 7424736 w 9551192"/>
              <a:gd name="connsiteY138" fmla="*/ 3714750 h 4024313"/>
              <a:gd name="connsiteX139" fmla="*/ 7396161 w 9551192"/>
              <a:gd name="connsiteY139" fmla="*/ 3662363 h 4024313"/>
              <a:gd name="connsiteX140" fmla="*/ 7405686 w 9551192"/>
              <a:gd name="connsiteY140" fmla="*/ 3600450 h 4024313"/>
              <a:gd name="connsiteX141" fmla="*/ 7429499 w 9551192"/>
              <a:gd name="connsiteY141" fmla="*/ 3600450 h 4024313"/>
              <a:gd name="connsiteX142" fmla="*/ 7446167 w 9551192"/>
              <a:gd name="connsiteY142" fmla="*/ 3571875 h 4024313"/>
              <a:gd name="connsiteX143" fmla="*/ 7508080 w 9551192"/>
              <a:gd name="connsiteY143" fmla="*/ 3579019 h 4024313"/>
              <a:gd name="connsiteX144" fmla="*/ 7500936 w 9551192"/>
              <a:gd name="connsiteY144" fmla="*/ 3538538 h 4024313"/>
              <a:gd name="connsiteX145" fmla="*/ 7481886 w 9551192"/>
              <a:gd name="connsiteY145" fmla="*/ 3505200 h 4024313"/>
              <a:gd name="connsiteX146" fmla="*/ 7446167 w 9551192"/>
              <a:gd name="connsiteY146" fmla="*/ 3519488 h 4024313"/>
              <a:gd name="connsiteX147" fmla="*/ 7417592 w 9551192"/>
              <a:gd name="connsiteY147" fmla="*/ 3509963 h 4024313"/>
              <a:gd name="connsiteX148" fmla="*/ 7415211 w 9551192"/>
              <a:gd name="connsiteY148" fmla="*/ 3448050 h 4024313"/>
              <a:gd name="connsiteX149" fmla="*/ 7367586 w 9551192"/>
              <a:gd name="connsiteY149" fmla="*/ 3393282 h 4024313"/>
              <a:gd name="connsiteX150" fmla="*/ 7300161 w 9551192"/>
              <a:gd name="connsiteY150" fmla="*/ 3356837 h 4024313"/>
              <a:gd name="connsiteX151" fmla="*/ 7227092 w 9551192"/>
              <a:gd name="connsiteY151" fmla="*/ 3383757 h 4024313"/>
              <a:gd name="connsiteX152" fmla="*/ 7208042 w 9551192"/>
              <a:gd name="connsiteY152" fmla="*/ 3357563 h 4024313"/>
              <a:gd name="connsiteX153" fmla="*/ 7212805 w 9551192"/>
              <a:gd name="connsiteY153" fmla="*/ 3309938 h 4024313"/>
              <a:gd name="connsiteX154" fmla="*/ 7219949 w 9551192"/>
              <a:gd name="connsiteY154" fmla="*/ 3240882 h 4024313"/>
              <a:gd name="connsiteX155" fmla="*/ 7205661 w 9551192"/>
              <a:gd name="connsiteY155" fmla="*/ 3167063 h 4024313"/>
              <a:gd name="connsiteX156" fmla="*/ 7222330 w 9551192"/>
              <a:gd name="connsiteY156" fmla="*/ 3133725 h 4024313"/>
              <a:gd name="connsiteX157" fmla="*/ 7248524 w 9551192"/>
              <a:gd name="connsiteY157" fmla="*/ 3081338 h 4024313"/>
              <a:gd name="connsiteX158" fmla="*/ 7286624 w 9551192"/>
              <a:gd name="connsiteY158" fmla="*/ 3071813 h 4024313"/>
              <a:gd name="connsiteX159" fmla="*/ 7327105 w 9551192"/>
              <a:gd name="connsiteY159" fmla="*/ 3040857 h 4024313"/>
              <a:gd name="connsiteX160" fmla="*/ 7331867 w 9551192"/>
              <a:gd name="connsiteY160" fmla="*/ 3009900 h 4024313"/>
              <a:gd name="connsiteX161" fmla="*/ 7353299 w 9551192"/>
              <a:gd name="connsiteY161" fmla="*/ 2933700 h 4024313"/>
              <a:gd name="connsiteX162" fmla="*/ 7419974 w 9551192"/>
              <a:gd name="connsiteY162" fmla="*/ 2902744 h 4024313"/>
              <a:gd name="connsiteX163" fmla="*/ 7417592 w 9551192"/>
              <a:gd name="connsiteY163" fmla="*/ 2819400 h 4024313"/>
              <a:gd name="connsiteX164" fmla="*/ 7377111 w 9551192"/>
              <a:gd name="connsiteY164" fmla="*/ 2783682 h 4024313"/>
              <a:gd name="connsiteX165" fmla="*/ 7377111 w 9551192"/>
              <a:gd name="connsiteY165" fmla="*/ 2755107 h 4024313"/>
              <a:gd name="connsiteX166" fmla="*/ 7367586 w 9551192"/>
              <a:gd name="connsiteY166" fmla="*/ 2717007 h 4024313"/>
              <a:gd name="connsiteX167" fmla="*/ 7319961 w 9551192"/>
              <a:gd name="connsiteY167" fmla="*/ 2614613 h 4024313"/>
              <a:gd name="connsiteX168" fmla="*/ 7319961 w 9551192"/>
              <a:gd name="connsiteY168" fmla="*/ 2512219 h 4024313"/>
              <a:gd name="connsiteX169" fmla="*/ 7296149 w 9551192"/>
              <a:gd name="connsiteY169" fmla="*/ 2450307 h 4024313"/>
              <a:gd name="connsiteX170" fmla="*/ 7319961 w 9551192"/>
              <a:gd name="connsiteY170" fmla="*/ 2400300 h 4024313"/>
              <a:gd name="connsiteX171" fmla="*/ 7386636 w 9551192"/>
              <a:gd name="connsiteY171" fmla="*/ 2452688 h 4024313"/>
              <a:gd name="connsiteX172" fmla="*/ 7400924 w 9551192"/>
              <a:gd name="connsiteY172" fmla="*/ 2421732 h 4024313"/>
              <a:gd name="connsiteX173" fmla="*/ 7358061 w 9551192"/>
              <a:gd name="connsiteY173" fmla="*/ 2366963 h 4024313"/>
              <a:gd name="connsiteX174" fmla="*/ 7327105 w 9551192"/>
              <a:gd name="connsiteY174" fmla="*/ 2278857 h 4024313"/>
              <a:gd name="connsiteX175" fmla="*/ 7422355 w 9551192"/>
              <a:gd name="connsiteY175" fmla="*/ 2235994 h 4024313"/>
              <a:gd name="connsiteX176" fmla="*/ 7405686 w 9551192"/>
              <a:gd name="connsiteY176" fmla="*/ 2185988 h 4024313"/>
              <a:gd name="connsiteX177" fmla="*/ 7360442 w 9551192"/>
              <a:gd name="connsiteY177" fmla="*/ 2178844 h 4024313"/>
              <a:gd name="connsiteX178" fmla="*/ 7350917 w 9551192"/>
              <a:gd name="connsiteY178" fmla="*/ 2152650 h 4024313"/>
              <a:gd name="connsiteX179" fmla="*/ 7303292 w 9551192"/>
              <a:gd name="connsiteY179" fmla="*/ 2152650 h 4024313"/>
              <a:gd name="connsiteX180" fmla="*/ 7286624 w 9551192"/>
              <a:gd name="connsiteY180" fmla="*/ 2121694 h 4024313"/>
              <a:gd name="connsiteX181" fmla="*/ 7315199 w 9551192"/>
              <a:gd name="connsiteY181" fmla="*/ 2085975 h 4024313"/>
              <a:gd name="connsiteX182" fmla="*/ 7303292 w 9551192"/>
              <a:gd name="connsiteY182" fmla="*/ 2007394 h 4024313"/>
              <a:gd name="connsiteX183" fmla="*/ 7360442 w 9551192"/>
              <a:gd name="connsiteY183" fmla="*/ 1926432 h 4024313"/>
              <a:gd name="connsiteX184" fmla="*/ 7398542 w 9551192"/>
              <a:gd name="connsiteY184" fmla="*/ 1935957 h 4024313"/>
              <a:gd name="connsiteX185" fmla="*/ 7486649 w 9551192"/>
              <a:gd name="connsiteY185" fmla="*/ 1831182 h 4024313"/>
              <a:gd name="connsiteX186" fmla="*/ 7454097 w 9551192"/>
              <a:gd name="connsiteY186" fmla="*/ 1745153 h 4024313"/>
              <a:gd name="connsiteX187" fmla="*/ 7453311 w 9551192"/>
              <a:gd name="connsiteY187" fmla="*/ 1745457 h 4024313"/>
              <a:gd name="connsiteX188" fmla="*/ 7417592 w 9551192"/>
              <a:gd name="connsiteY188" fmla="*/ 1662113 h 4024313"/>
              <a:gd name="connsiteX189" fmla="*/ 7408067 w 9551192"/>
              <a:gd name="connsiteY189" fmla="*/ 1583532 h 4024313"/>
              <a:gd name="connsiteX190" fmla="*/ 7381874 w 9551192"/>
              <a:gd name="connsiteY190" fmla="*/ 1578769 h 4024313"/>
              <a:gd name="connsiteX191" fmla="*/ 7339011 w 9551192"/>
              <a:gd name="connsiteY191" fmla="*/ 1431132 h 4024313"/>
              <a:gd name="connsiteX192" fmla="*/ 7343774 w 9551192"/>
              <a:gd name="connsiteY192" fmla="*/ 1373982 h 4024313"/>
              <a:gd name="connsiteX193" fmla="*/ 7384255 w 9551192"/>
              <a:gd name="connsiteY193" fmla="*/ 1409700 h 4024313"/>
              <a:gd name="connsiteX194" fmla="*/ 7410449 w 9551192"/>
              <a:gd name="connsiteY194" fmla="*/ 1409700 h 4024313"/>
              <a:gd name="connsiteX195" fmla="*/ 7410449 w 9551192"/>
              <a:gd name="connsiteY195" fmla="*/ 1340644 h 4024313"/>
              <a:gd name="connsiteX196" fmla="*/ 7381874 w 9551192"/>
              <a:gd name="connsiteY196" fmla="*/ 1316832 h 4024313"/>
              <a:gd name="connsiteX197" fmla="*/ 7389017 w 9551192"/>
              <a:gd name="connsiteY197" fmla="*/ 1238250 h 4024313"/>
              <a:gd name="connsiteX198" fmla="*/ 7434261 w 9551192"/>
              <a:gd name="connsiteY198" fmla="*/ 1176338 h 4024313"/>
              <a:gd name="connsiteX199" fmla="*/ 7429499 w 9551192"/>
              <a:gd name="connsiteY199" fmla="*/ 1107282 h 4024313"/>
              <a:gd name="connsiteX200" fmla="*/ 7477124 w 9551192"/>
              <a:gd name="connsiteY200" fmla="*/ 1021557 h 4024313"/>
              <a:gd name="connsiteX201" fmla="*/ 7596186 w 9551192"/>
              <a:gd name="connsiteY201" fmla="*/ 1066800 h 4024313"/>
              <a:gd name="connsiteX202" fmla="*/ 7596186 w 9551192"/>
              <a:gd name="connsiteY202" fmla="*/ 1042988 h 4024313"/>
              <a:gd name="connsiteX203" fmla="*/ 7710486 w 9551192"/>
              <a:gd name="connsiteY203" fmla="*/ 1035844 h 4024313"/>
              <a:gd name="connsiteX204" fmla="*/ 7743824 w 9551192"/>
              <a:gd name="connsiteY204" fmla="*/ 1062038 h 4024313"/>
              <a:gd name="connsiteX205" fmla="*/ 7786686 w 9551192"/>
              <a:gd name="connsiteY205" fmla="*/ 1062038 h 4024313"/>
              <a:gd name="connsiteX206" fmla="*/ 7820024 w 9551192"/>
              <a:gd name="connsiteY206" fmla="*/ 1092994 h 4024313"/>
              <a:gd name="connsiteX207" fmla="*/ 7872411 w 9551192"/>
              <a:gd name="connsiteY207" fmla="*/ 1069182 h 4024313"/>
              <a:gd name="connsiteX208" fmla="*/ 7981949 w 9551192"/>
              <a:gd name="connsiteY208" fmla="*/ 1035844 h 4024313"/>
              <a:gd name="connsiteX209" fmla="*/ 8017667 w 9551192"/>
              <a:gd name="connsiteY209" fmla="*/ 1052513 h 4024313"/>
              <a:gd name="connsiteX210" fmla="*/ 8051005 w 9551192"/>
              <a:gd name="connsiteY210" fmla="*/ 1023938 h 4024313"/>
              <a:gd name="connsiteX211" fmla="*/ 8072436 w 9551192"/>
              <a:gd name="connsiteY211" fmla="*/ 1083469 h 4024313"/>
              <a:gd name="connsiteX212" fmla="*/ 8117680 w 9551192"/>
              <a:gd name="connsiteY212" fmla="*/ 1042988 h 4024313"/>
              <a:gd name="connsiteX213" fmla="*/ 8086724 w 9551192"/>
              <a:gd name="connsiteY213" fmla="*/ 969169 h 4024313"/>
              <a:gd name="connsiteX214" fmla="*/ 8122442 w 9551192"/>
              <a:gd name="connsiteY214" fmla="*/ 935832 h 4024313"/>
              <a:gd name="connsiteX215" fmla="*/ 8122442 w 9551192"/>
              <a:gd name="connsiteY215" fmla="*/ 919163 h 4024313"/>
              <a:gd name="connsiteX216" fmla="*/ 8158161 w 9551192"/>
              <a:gd name="connsiteY216" fmla="*/ 883444 h 4024313"/>
              <a:gd name="connsiteX217" fmla="*/ 8160542 w 9551192"/>
              <a:gd name="connsiteY217" fmla="*/ 847725 h 4024313"/>
              <a:gd name="connsiteX218" fmla="*/ 8072436 w 9551192"/>
              <a:gd name="connsiteY218" fmla="*/ 823913 h 4024313"/>
              <a:gd name="connsiteX219" fmla="*/ 8074817 w 9551192"/>
              <a:gd name="connsiteY219" fmla="*/ 862013 h 4024313"/>
              <a:gd name="connsiteX220" fmla="*/ 8039099 w 9551192"/>
              <a:gd name="connsiteY220" fmla="*/ 859632 h 4024313"/>
              <a:gd name="connsiteX221" fmla="*/ 8022430 w 9551192"/>
              <a:gd name="connsiteY221" fmla="*/ 781050 h 4024313"/>
              <a:gd name="connsiteX222" fmla="*/ 7941467 w 9551192"/>
              <a:gd name="connsiteY222" fmla="*/ 676275 h 4024313"/>
              <a:gd name="connsiteX223" fmla="*/ 7905749 w 9551192"/>
              <a:gd name="connsiteY223" fmla="*/ 671513 h 4024313"/>
              <a:gd name="connsiteX224" fmla="*/ 7784305 w 9551192"/>
              <a:gd name="connsiteY224" fmla="*/ 488157 h 4024313"/>
              <a:gd name="connsiteX225" fmla="*/ 7443786 w 9551192"/>
              <a:gd name="connsiteY225" fmla="*/ 314325 h 4024313"/>
              <a:gd name="connsiteX226" fmla="*/ 7005636 w 9551192"/>
              <a:gd name="connsiteY226" fmla="*/ 238126 h 4024313"/>
              <a:gd name="connsiteX227" fmla="*/ 6967536 w 9551192"/>
              <a:gd name="connsiteY227" fmla="*/ 214313 h 4024313"/>
              <a:gd name="connsiteX228" fmla="*/ 6960392 w 9551192"/>
              <a:gd name="connsiteY228" fmla="*/ 185739 h 4024313"/>
              <a:gd name="connsiteX229" fmla="*/ 6919911 w 9551192"/>
              <a:gd name="connsiteY229" fmla="*/ 169070 h 4024313"/>
              <a:gd name="connsiteX230" fmla="*/ 6898480 w 9551192"/>
              <a:gd name="connsiteY230" fmla="*/ 178594 h 4024313"/>
              <a:gd name="connsiteX231" fmla="*/ 6948486 w 9551192"/>
              <a:gd name="connsiteY231" fmla="*/ 250032 h 4024313"/>
              <a:gd name="connsiteX232" fmla="*/ 6612730 w 9551192"/>
              <a:gd name="connsiteY232" fmla="*/ 383382 h 4024313"/>
              <a:gd name="connsiteX233" fmla="*/ 6424611 w 9551192"/>
              <a:gd name="connsiteY233" fmla="*/ 381001 h 4024313"/>
              <a:gd name="connsiteX234" fmla="*/ 6241255 w 9551192"/>
              <a:gd name="connsiteY234" fmla="*/ 416719 h 4024313"/>
              <a:gd name="connsiteX235" fmla="*/ 6224586 w 9551192"/>
              <a:gd name="connsiteY235" fmla="*/ 445294 h 4024313"/>
              <a:gd name="connsiteX236" fmla="*/ 6143624 w 9551192"/>
              <a:gd name="connsiteY236" fmla="*/ 473870 h 4024313"/>
              <a:gd name="connsiteX237" fmla="*/ 6088855 w 9551192"/>
              <a:gd name="connsiteY237" fmla="*/ 692944 h 4024313"/>
              <a:gd name="connsiteX238" fmla="*/ 6050755 w 9551192"/>
              <a:gd name="connsiteY238" fmla="*/ 766763 h 4024313"/>
              <a:gd name="connsiteX239" fmla="*/ 5938836 w 9551192"/>
              <a:gd name="connsiteY239" fmla="*/ 854869 h 4024313"/>
              <a:gd name="connsiteX240" fmla="*/ 5960267 w 9551192"/>
              <a:gd name="connsiteY240" fmla="*/ 885825 h 4024313"/>
              <a:gd name="connsiteX241" fmla="*/ 5962649 w 9551192"/>
              <a:gd name="connsiteY241" fmla="*/ 902494 h 4024313"/>
              <a:gd name="connsiteX242" fmla="*/ 5929311 w 9551192"/>
              <a:gd name="connsiteY242" fmla="*/ 921544 h 4024313"/>
              <a:gd name="connsiteX243" fmla="*/ 5869780 w 9551192"/>
              <a:gd name="connsiteY243" fmla="*/ 892969 h 4024313"/>
              <a:gd name="connsiteX244" fmla="*/ 5857874 w 9551192"/>
              <a:gd name="connsiteY244" fmla="*/ 912019 h 4024313"/>
              <a:gd name="connsiteX245" fmla="*/ 5876924 w 9551192"/>
              <a:gd name="connsiteY245" fmla="*/ 954882 h 4024313"/>
              <a:gd name="connsiteX246" fmla="*/ 5869780 w 9551192"/>
              <a:gd name="connsiteY246" fmla="*/ 964407 h 4024313"/>
              <a:gd name="connsiteX247" fmla="*/ 5829299 w 9551192"/>
              <a:gd name="connsiteY247" fmla="*/ 945357 h 4024313"/>
              <a:gd name="connsiteX248" fmla="*/ 5829299 w 9551192"/>
              <a:gd name="connsiteY248" fmla="*/ 981075 h 4024313"/>
              <a:gd name="connsiteX249" fmla="*/ 5805486 w 9551192"/>
              <a:gd name="connsiteY249" fmla="*/ 957263 h 4024313"/>
              <a:gd name="connsiteX250" fmla="*/ 5778425 w 9551192"/>
              <a:gd name="connsiteY250" fmla="*/ 982294 h 4024313"/>
              <a:gd name="connsiteX251" fmla="*/ 5791199 w 9551192"/>
              <a:gd name="connsiteY251" fmla="*/ 981075 h 4024313"/>
              <a:gd name="connsiteX252" fmla="*/ 5819774 w 9551192"/>
              <a:gd name="connsiteY252" fmla="*/ 1026319 h 4024313"/>
              <a:gd name="connsiteX253" fmla="*/ 5817392 w 9551192"/>
              <a:gd name="connsiteY253" fmla="*/ 1050132 h 4024313"/>
              <a:gd name="connsiteX254" fmla="*/ 5774530 w 9551192"/>
              <a:gd name="connsiteY254" fmla="*/ 1059657 h 4024313"/>
              <a:gd name="connsiteX255" fmla="*/ 5800724 w 9551192"/>
              <a:gd name="connsiteY255" fmla="*/ 1092994 h 4024313"/>
              <a:gd name="connsiteX256" fmla="*/ 5803105 w 9551192"/>
              <a:gd name="connsiteY256" fmla="*/ 1147763 h 4024313"/>
              <a:gd name="connsiteX257" fmla="*/ 5803105 w 9551192"/>
              <a:gd name="connsiteY257" fmla="*/ 1216819 h 4024313"/>
              <a:gd name="connsiteX258" fmla="*/ 5824536 w 9551192"/>
              <a:gd name="connsiteY258" fmla="*/ 1257300 h 4024313"/>
              <a:gd name="connsiteX259" fmla="*/ 5831680 w 9551192"/>
              <a:gd name="connsiteY259" fmla="*/ 1283494 h 4024313"/>
              <a:gd name="connsiteX260" fmla="*/ 5876924 w 9551192"/>
              <a:gd name="connsiteY260" fmla="*/ 1278732 h 4024313"/>
              <a:gd name="connsiteX261" fmla="*/ 5876924 w 9551192"/>
              <a:gd name="connsiteY261" fmla="*/ 1219200 h 4024313"/>
              <a:gd name="connsiteX262" fmla="*/ 5850730 w 9551192"/>
              <a:gd name="connsiteY262" fmla="*/ 1183482 h 4024313"/>
              <a:gd name="connsiteX263" fmla="*/ 5865017 w 9551192"/>
              <a:gd name="connsiteY263" fmla="*/ 1166813 h 4024313"/>
              <a:gd name="connsiteX264" fmla="*/ 5855492 w 9551192"/>
              <a:gd name="connsiteY264" fmla="*/ 1116807 h 4024313"/>
              <a:gd name="connsiteX265" fmla="*/ 5860255 w 9551192"/>
              <a:gd name="connsiteY265" fmla="*/ 1083469 h 4024313"/>
              <a:gd name="connsiteX266" fmla="*/ 5960267 w 9551192"/>
              <a:gd name="connsiteY266" fmla="*/ 1088232 h 4024313"/>
              <a:gd name="connsiteX267" fmla="*/ 6005511 w 9551192"/>
              <a:gd name="connsiteY267" fmla="*/ 1143000 h 4024313"/>
              <a:gd name="connsiteX268" fmla="*/ 5972174 w 9551192"/>
              <a:gd name="connsiteY268" fmla="*/ 1262063 h 4024313"/>
              <a:gd name="connsiteX269" fmla="*/ 5872161 w 9551192"/>
              <a:gd name="connsiteY269" fmla="*/ 1364457 h 4024313"/>
              <a:gd name="connsiteX270" fmla="*/ 5638799 w 9551192"/>
              <a:gd name="connsiteY270" fmla="*/ 1493044 h 4024313"/>
              <a:gd name="connsiteX271" fmla="*/ 5300661 w 9551192"/>
              <a:gd name="connsiteY271" fmla="*/ 1593057 h 4024313"/>
              <a:gd name="connsiteX272" fmla="*/ 5274467 w 9551192"/>
              <a:gd name="connsiteY272" fmla="*/ 1662113 h 4024313"/>
              <a:gd name="connsiteX273" fmla="*/ 5107780 w 9551192"/>
              <a:gd name="connsiteY273" fmla="*/ 1719263 h 4024313"/>
              <a:gd name="connsiteX274" fmla="*/ 4998242 w 9551192"/>
              <a:gd name="connsiteY274" fmla="*/ 1790700 h 4024313"/>
              <a:gd name="connsiteX275" fmla="*/ 4969667 w 9551192"/>
              <a:gd name="connsiteY275" fmla="*/ 1907382 h 4024313"/>
              <a:gd name="connsiteX276" fmla="*/ 4905374 w 9551192"/>
              <a:gd name="connsiteY276" fmla="*/ 1983582 h 4024313"/>
              <a:gd name="connsiteX277" fmla="*/ 4905374 w 9551192"/>
              <a:gd name="connsiteY277" fmla="*/ 2052638 h 4024313"/>
              <a:gd name="connsiteX278" fmla="*/ 4831555 w 9551192"/>
              <a:gd name="connsiteY278" fmla="*/ 2088357 h 4024313"/>
              <a:gd name="connsiteX279" fmla="*/ 4831555 w 9551192"/>
              <a:gd name="connsiteY279" fmla="*/ 2190750 h 4024313"/>
              <a:gd name="connsiteX280" fmla="*/ 4819649 w 9551192"/>
              <a:gd name="connsiteY280" fmla="*/ 2233613 h 4024313"/>
              <a:gd name="connsiteX281" fmla="*/ 4905374 w 9551192"/>
              <a:gd name="connsiteY281" fmla="*/ 2300288 h 4024313"/>
              <a:gd name="connsiteX282" fmla="*/ 4893467 w 9551192"/>
              <a:gd name="connsiteY282" fmla="*/ 2397919 h 4024313"/>
              <a:gd name="connsiteX283" fmla="*/ 4884980 w 9551192"/>
              <a:gd name="connsiteY283" fmla="*/ 2404304 h 4024313"/>
              <a:gd name="connsiteX284" fmla="*/ 4705349 w 9551192"/>
              <a:gd name="connsiteY284" fmla="*/ 2712244 h 4024313"/>
              <a:gd name="connsiteX285" fmla="*/ 4679155 w 9551192"/>
              <a:gd name="connsiteY285" fmla="*/ 2726532 h 4024313"/>
              <a:gd name="connsiteX286" fmla="*/ 4629149 w 9551192"/>
              <a:gd name="connsiteY286" fmla="*/ 2705100 h 4024313"/>
              <a:gd name="connsiteX287" fmla="*/ 4610099 w 9551192"/>
              <a:gd name="connsiteY287" fmla="*/ 2733675 h 4024313"/>
              <a:gd name="connsiteX288" fmla="*/ 4641055 w 9551192"/>
              <a:gd name="connsiteY288" fmla="*/ 2757488 h 4024313"/>
              <a:gd name="connsiteX289" fmla="*/ 4681536 w 9551192"/>
              <a:gd name="connsiteY289" fmla="*/ 2757488 h 4024313"/>
              <a:gd name="connsiteX290" fmla="*/ 4686299 w 9551192"/>
              <a:gd name="connsiteY290" fmla="*/ 2778919 h 4024313"/>
              <a:gd name="connsiteX291" fmla="*/ 4652961 w 9551192"/>
              <a:gd name="connsiteY291" fmla="*/ 2805113 h 4024313"/>
              <a:gd name="connsiteX292" fmla="*/ 4624386 w 9551192"/>
              <a:gd name="connsiteY292" fmla="*/ 2850357 h 4024313"/>
              <a:gd name="connsiteX293" fmla="*/ 4491036 w 9551192"/>
              <a:gd name="connsiteY293" fmla="*/ 2907507 h 4024313"/>
              <a:gd name="connsiteX294" fmla="*/ 4231480 w 9551192"/>
              <a:gd name="connsiteY294" fmla="*/ 3121819 h 4024313"/>
              <a:gd name="connsiteX295" fmla="*/ 4195761 w 9551192"/>
              <a:gd name="connsiteY295" fmla="*/ 3240882 h 4024313"/>
              <a:gd name="connsiteX296" fmla="*/ 4140992 w 9551192"/>
              <a:gd name="connsiteY296" fmla="*/ 3374232 h 4024313"/>
              <a:gd name="connsiteX297" fmla="*/ 4074317 w 9551192"/>
              <a:gd name="connsiteY297" fmla="*/ 3524250 h 4024313"/>
              <a:gd name="connsiteX298" fmla="*/ 4071936 w 9551192"/>
              <a:gd name="connsiteY298" fmla="*/ 3717132 h 4024313"/>
              <a:gd name="connsiteX299" fmla="*/ 4148136 w 9551192"/>
              <a:gd name="connsiteY299" fmla="*/ 3838575 h 4024313"/>
              <a:gd name="connsiteX300" fmla="*/ 4169567 w 9551192"/>
              <a:gd name="connsiteY300" fmla="*/ 3840957 h 4024313"/>
              <a:gd name="connsiteX301" fmla="*/ 4186236 w 9551192"/>
              <a:gd name="connsiteY301" fmla="*/ 3867150 h 4024313"/>
              <a:gd name="connsiteX302" fmla="*/ 4288630 w 9551192"/>
              <a:gd name="connsiteY302" fmla="*/ 3926682 h 4024313"/>
              <a:gd name="connsiteX303" fmla="*/ 4319586 w 9551192"/>
              <a:gd name="connsiteY303" fmla="*/ 3971925 h 4024313"/>
              <a:gd name="connsiteX304" fmla="*/ 4262436 w 9551192"/>
              <a:gd name="connsiteY304" fmla="*/ 4024313 h 4024313"/>
              <a:gd name="connsiteX305" fmla="*/ 4114799 w 9551192"/>
              <a:gd name="connsiteY305" fmla="*/ 3981450 h 4024313"/>
              <a:gd name="connsiteX306" fmla="*/ 4060030 w 9551192"/>
              <a:gd name="connsiteY306" fmla="*/ 3988594 h 4024313"/>
              <a:gd name="connsiteX307" fmla="*/ 4010024 w 9551192"/>
              <a:gd name="connsiteY307" fmla="*/ 3945732 h 4024313"/>
              <a:gd name="connsiteX308" fmla="*/ 3910012 w 9551192"/>
              <a:gd name="connsiteY308" fmla="*/ 3914775 h 4024313"/>
              <a:gd name="connsiteX309" fmla="*/ 3745706 w 9551192"/>
              <a:gd name="connsiteY309" fmla="*/ 3829050 h 4024313"/>
              <a:gd name="connsiteX310" fmla="*/ 3336131 w 9551192"/>
              <a:gd name="connsiteY310" fmla="*/ 3662363 h 4024313"/>
              <a:gd name="connsiteX311" fmla="*/ 2901182 w 9551192"/>
              <a:gd name="connsiteY311" fmla="*/ 3554167 h 4024313"/>
              <a:gd name="connsiteX312" fmla="*/ 2793206 w 9551192"/>
              <a:gd name="connsiteY312" fmla="*/ 3538538 h 4024313"/>
              <a:gd name="connsiteX313" fmla="*/ 2578893 w 9551192"/>
              <a:gd name="connsiteY313" fmla="*/ 3512344 h 4024313"/>
              <a:gd name="connsiteX314" fmla="*/ 2419350 w 9551192"/>
              <a:gd name="connsiteY314" fmla="*/ 3533775 h 4024313"/>
              <a:gd name="connsiteX315" fmla="*/ 2386012 w 9551192"/>
              <a:gd name="connsiteY315" fmla="*/ 3500438 h 4024313"/>
              <a:gd name="connsiteX316" fmla="*/ 2357437 w 9551192"/>
              <a:gd name="connsiteY316" fmla="*/ 3500438 h 4024313"/>
              <a:gd name="connsiteX317" fmla="*/ 2371725 w 9551192"/>
              <a:gd name="connsiteY317" fmla="*/ 3545682 h 4024313"/>
              <a:gd name="connsiteX318" fmla="*/ 2221706 w 9551192"/>
              <a:gd name="connsiteY318" fmla="*/ 3562350 h 4024313"/>
              <a:gd name="connsiteX319" fmla="*/ 1838325 w 9551192"/>
              <a:gd name="connsiteY319" fmla="*/ 3669507 h 4024313"/>
              <a:gd name="connsiteX320" fmla="*/ 1733550 w 9551192"/>
              <a:gd name="connsiteY320" fmla="*/ 3652838 h 4024313"/>
              <a:gd name="connsiteX321" fmla="*/ 1666875 w 9551192"/>
              <a:gd name="connsiteY321" fmla="*/ 3657600 h 4024313"/>
              <a:gd name="connsiteX322" fmla="*/ 1419225 w 9551192"/>
              <a:gd name="connsiteY322" fmla="*/ 3564732 h 4024313"/>
              <a:gd name="connsiteX323" fmla="*/ 942975 w 9551192"/>
              <a:gd name="connsiteY323" fmla="*/ 3467100 h 4024313"/>
              <a:gd name="connsiteX324" fmla="*/ 664368 w 9551192"/>
              <a:gd name="connsiteY324" fmla="*/ 3455194 h 4024313"/>
              <a:gd name="connsiteX325" fmla="*/ 650081 w 9551192"/>
              <a:gd name="connsiteY325" fmla="*/ 3431382 h 4024313"/>
              <a:gd name="connsiteX326" fmla="*/ 714375 w 9551192"/>
              <a:gd name="connsiteY326" fmla="*/ 3417094 h 4024313"/>
              <a:gd name="connsiteX327" fmla="*/ 735806 w 9551192"/>
              <a:gd name="connsiteY327" fmla="*/ 3340894 h 4024313"/>
              <a:gd name="connsiteX328" fmla="*/ 800100 w 9551192"/>
              <a:gd name="connsiteY328" fmla="*/ 3319463 h 4024313"/>
              <a:gd name="connsiteX329" fmla="*/ 742950 w 9551192"/>
              <a:gd name="connsiteY329" fmla="*/ 3264694 h 4024313"/>
              <a:gd name="connsiteX330" fmla="*/ 747712 w 9551192"/>
              <a:gd name="connsiteY330" fmla="*/ 3226594 h 4024313"/>
              <a:gd name="connsiteX331" fmla="*/ 773906 w 9551192"/>
              <a:gd name="connsiteY331" fmla="*/ 3198019 h 4024313"/>
              <a:gd name="connsiteX332" fmla="*/ 819150 w 9551192"/>
              <a:gd name="connsiteY332" fmla="*/ 3100388 h 4024313"/>
              <a:gd name="connsiteX333" fmla="*/ 902493 w 9551192"/>
              <a:gd name="connsiteY333" fmla="*/ 3067050 h 4024313"/>
              <a:gd name="connsiteX334" fmla="*/ 900112 w 9551192"/>
              <a:gd name="connsiteY334" fmla="*/ 3040857 h 4024313"/>
              <a:gd name="connsiteX335" fmla="*/ 866775 w 9551192"/>
              <a:gd name="connsiteY335" fmla="*/ 3014663 h 4024313"/>
              <a:gd name="connsiteX336" fmla="*/ 866775 w 9551192"/>
              <a:gd name="connsiteY336" fmla="*/ 2983707 h 4024313"/>
              <a:gd name="connsiteX337" fmla="*/ 959643 w 9551192"/>
              <a:gd name="connsiteY337" fmla="*/ 2897982 h 4024313"/>
              <a:gd name="connsiteX338" fmla="*/ 959643 w 9551192"/>
              <a:gd name="connsiteY338" fmla="*/ 2869407 h 4024313"/>
              <a:gd name="connsiteX339" fmla="*/ 828675 w 9551192"/>
              <a:gd name="connsiteY339" fmla="*/ 2928938 h 4024313"/>
              <a:gd name="connsiteX340" fmla="*/ 795337 w 9551192"/>
              <a:gd name="connsiteY340" fmla="*/ 3050382 h 4024313"/>
              <a:gd name="connsiteX341" fmla="*/ 776287 w 9551192"/>
              <a:gd name="connsiteY341" fmla="*/ 3057525 h 4024313"/>
              <a:gd name="connsiteX342" fmla="*/ 731043 w 9551192"/>
              <a:gd name="connsiteY342" fmla="*/ 3026569 h 4024313"/>
              <a:gd name="connsiteX343" fmla="*/ 700087 w 9551192"/>
              <a:gd name="connsiteY343" fmla="*/ 3117057 h 4024313"/>
              <a:gd name="connsiteX344" fmla="*/ 709612 w 9551192"/>
              <a:gd name="connsiteY344" fmla="*/ 3148013 h 4024313"/>
              <a:gd name="connsiteX345" fmla="*/ 683418 w 9551192"/>
              <a:gd name="connsiteY345" fmla="*/ 3209925 h 4024313"/>
              <a:gd name="connsiteX346" fmla="*/ 666750 w 9551192"/>
              <a:gd name="connsiteY346" fmla="*/ 3209925 h 4024313"/>
              <a:gd name="connsiteX347" fmla="*/ 647700 w 9551192"/>
              <a:gd name="connsiteY347" fmla="*/ 3150394 h 4024313"/>
              <a:gd name="connsiteX348" fmla="*/ 626268 w 9551192"/>
              <a:gd name="connsiteY348" fmla="*/ 3155157 h 4024313"/>
              <a:gd name="connsiteX349" fmla="*/ 602456 w 9551192"/>
              <a:gd name="connsiteY349" fmla="*/ 3219450 h 4024313"/>
              <a:gd name="connsiteX350" fmla="*/ 583406 w 9551192"/>
              <a:gd name="connsiteY350" fmla="*/ 3202782 h 4024313"/>
              <a:gd name="connsiteX351" fmla="*/ 650081 w 9551192"/>
              <a:gd name="connsiteY351" fmla="*/ 2936082 h 4024313"/>
              <a:gd name="connsiteX352" fmla="*/ 695325 w 9551192"/>
              <a:gd name="connsiteY352" fmla="*/ 2895600 h 4024313"/>
              <a:gd name="connsiteX353" fmla="*/ 723900 w 9551192"/>
              <a:gd name="connsiteY353" fmla="*/ 2843213 h 4024313"/>
              <a:gd name="connsiteX354" fmla="*/ 745331 w 9551192"/>
              <a:gd name="connsiteY354" fmla="*/ 2828925 h 4024313"/>
              <a:gd name="connsiteX355" fmla="*/ 800100 w 9551192"/>
              <a:gd name="connsiteY355" fmla="*/ 2847975 h 4024313"/>
              <a:gd name="connsiteX356" fmla="*/ 807243 w 9551192"/>
              <a:gd name="connsiteY356" fmla="*/ 2843213 h 4024313"/>
              <a:gd name="connsiteX357" fmla="*/ 823912 w 9551192"/>
              <a:gd name="connsiteY357" fmla="*/ 2814638 h 4024313"/>
              <a:gd name="connsiteX358" fmla="*/ 766762 w 9551192"/>
              <a:gd name="connsiteY358" fmla="*/ 2807494 h 4024313"/>
              <a:gd name="connsiteX359" fmla="*/ 766762 w 9551192"/>
              <a:gd name="connsiteY359" fmla="*/ 2781300 h 4024313"/>
              <a:gd name="connsiteX360" fmla="*/ 745331 w 9551192"/>
              <a:gd name="connsiteY360" fmla="*/ 2736057 h 4024313"/>
              <a:gd name="connsiteX361" fmla="*/ 702468 w 9551192"/>
              <a:gd name="connsiteY361" fmla="*/ 2724150 h 4024313"/>
              <a:gd name="connsiteX362" fmla="*/ 707231 w 9551192"/>
              <a:gd name="connsiteY362" fmla="*/ 2705100 h 4024313"/>
              <a:gd name="connsiteX363" fmla="*/ 645318 w 9551192"/>
              <a:gd name="connsiteY363" fmla="*/ 2676525 h 4024313"/>
              <a:gd name="connsiteX364" fmla="*/ 600075 w 9551192"/>
              <a:gd name="connsiteY364" fmla="*/ 2707482 h 4024313"/>
              <a:gd name="connsiteX365" fmla="*/ 569118 w 9551192"/>
              <a:gd name="connsiteY365" fmla="*/ 2688432 h 4024313"/>
              <a:gd name="connsiteX366" fmla="*/ 492918 w 9551192"/>
              <a:gd name="connsiteY366" fmla="*/ 2731294 h 4024313"/>
              <a:gd name="connsiteX367" fmla="*/ 485775 w 9551192"/>
              <a:gd name="connsiteY367" fmla="*/ 2819400 h 4024313"/>
              <a:gd name="connsiteX368" fmla="*/ 433387 w 9551192"/>
              <a:gd name="connsiteY368" fmla="*/ 2864644 h 4024313"/>
              <a:gd name="connsiteX369" fmla="*/ 400050 w 9551192"/>
              <a:gd name="connsiteY369" fmla="*/ 2826544 h 4024313"/>
              <a:gd name="connsiteX370" fmla="*/ 340518 w 9551192"/>
              <a:gd name="connsiteY370" fmla="*/ 2805113 h 4024313"/>
              <a:gd name="connsiteX371" fmla="*/ 278606 w 9551192"/>
              <a:gd name="connsiteY371" fmla="*/ 2824163 h 4024313"/>
              <a:gd name="connsiteX372" fmla="*/ 252412 w 9551192"/>
              <a:gd name="connsiteY372" fmla="*/ 2847975 h 4024313"/>
              <a:gd name="connsiteX373" fmla="*/ 233362 w 9551192"/>
              <a:gd name="connsiteY373" fmla="*/ 2838450 h 4024313"/>
              <a:gd name="connsiteX374" fmla="*/ 161925 w 9551192"/>
              <a:gd name="connsiteY374" fmla="*/ 2890838 h 4024313"/>
              <a:gd name="connsiteX375" fmla="*/ 166687 w 9551192"/>
              <a:gd name="connsiteY375" fmla="*/ 2917032 h 4024313"/>
              <a:gd name="connsiteX376" fmla="*/ 207168 w 9551192"/>
              <a:gd name="connsiteY376" fmla="*/ 2907507 h 4024313"/>
              <a:gd name="connsiteX377" fmla="*/ 226218 w 9551192"/>
              <a:gd name="connsiteY377" fmla="*/ 2921794 h 4024313"/>
              <a:gd name="connsiteX378" fmla="*/ 290512 w 9551192"/>
              <a:gd name="connsiteY378" fmla="*/ 2886075 h 4024313"/>
              <a:gd name="connsiteX379" fmla="*/ 314325 w 9551192"/>
              <a:gd name="connsiteY379" fmla="*/ 2897982 h 4024313"/>
              <a:gd name="connsiteX380" fmla="*/ 266700 w 9551192"/>
              <a:gd name="connsiteY380" fmla="*/ 2943225 h 4024313"/>
              <a:gd name="connsiteX381" fmla="*/ 311943 w 9551192"/>
              <a:gd name="connsiteY381" fmla="*/ 2974182 h 4024313"/>
              <a:gd name="connsiteX382" fmla="*/ 330993 w 9551192"/>
              <a:gd name="connsiteY382" fmla="*/ 3040857 h 4024313"/>
              <a:gd name="connsiteX383" fmla="*/ 264318 w 9551192"/>
              <a:gd name="connsiteY383" fmla="*/ 3081338 h 4024313"/>
              <a:gd name="connsiteX384" fmla="*/ 273843 w 9551192"/>
              <a:gd name="connsiteY384" fmla="*/ 3121819 h 4024313"/>
              <a:gd name="connsiteX385" fmla="*/ 338137 w 9551192"/>
              <a:gd name="connsiteY385" fmla="*/ 3150394 h 4024313"/>
              <a:gd name="connsiteX386" fmla="*/ 364331 w 9551192"/>
              <a:gd name="connsiteY386" fmla="*/ 3140869 h 4024313"/>
              <a:gd name="connsiteX387" fmla="*/ 402431 w 9551192"/>
              <a:gd name="connsiteY387" fmla="*/ 3159919 h 4024313"/>
              <a:gd name="connsiteX388" fmla="*/ 402431 w 9551192"/>
              <a:gd name="connsiteY388" fmla="*/ 3183732 h 4024313"/>
              <a:gd name="connsiteX389" fmla="*/ 423862 w 9551192"/>
              <a:gd name="connsiteY389" fmla="*/ 3219450 h 4024313"/>
              <a:gd name="connsiteX390" fmla="*/ 461962 w 9551192"/>
              <a:gd name="connsiteY390" fmla="*/ 3219450 h 4024313"/>
              <a:gd name="connsiteX391" fmla="*/ 497681 w 9551192"/>
              <a:gd name="connsiteY391" fmla="*/ 3302794 h 4024313"/>
              <a:gd name="connsiteX392" fmla="*/ 531018 w 9551192"/>
              <a:gd name="connsiteY392" fmla="*/ 3312319 h 4024313"/>
              <a:gd name="connsiteX393" fmla="*/ 540543 w 9551192"/>
              <a:gd name="connsiteY393" fmla="*/ 3378994 h 4024313"/>
              <a:gd name="connsiteX394" fmla="*/ 616743 w 9551192"/>
              <a:gd name="connsiteY394" fmla="*/ 3419475 h 4024313"/>
              <a:gd name="connsiteX395" fmla="*/ 526256 w 9551192"/>
              <a:gd name="connsiteY395" fmla="*/ 3424238 h 4024313"/>
              <a:gd name="connsiteX396" fmla="*/ 316706 w 9551192"/>
              <a:gd name="connsiteY396" fmla="*/ 3431382 h 4024313"/>
              <a:gd name="connsiteX397" fmla="*/ 0 w 9551192"/>
              <a:gd name="connsiteY397" fmla="*/ 3490913 h 4024313"/>
              <a:gd name="connsiteX0" fmla="*/ 0 w 9551192"/>
              <a:gd name="connsiteY0" fmla="*/ 3490913 h 4024313"/>
              <a:gd name="connsiteX1" fmla="*/ 4643436 w 9551192"/>
              <a:gd name="connsiteY1" fmla="*/ 1090613 h 4024313"/>
              <a:gd name="connsiteX2" fmla="*/ 5712554 w 9551192"/>
              <a:gd name="connsiteY2" fmla="*/ 988581 h 4024313"/>
              <a:gd name="connsiteX3" fmla="*/ 5738811 w 9551192"/>
              <a:gd name="connsiteY3" fmla="*/ 345282 h 4024313"/>
              <a:gd name="connsiteX4" fmla="*/ 6372224 w 9551192"/>
              <a:gd name="connsiteY4" fmla="*/ 0 h 4024313"/>
              <a:gd name="connsiteX5" fmla="*/ 7508080 w 9551192"/>
              <a:gd name="connsiteY5" fmla="*/ 109538 h 4024313"/>
              <a:gd name="connsiteX6" fmla="*/ 8418819 w 9551192"/>
              <a:gd name="connsiteY6" fmla="*/ 360414 h 4024313"/>
              <a:gd name="connsiteX7" fmla="*/ 9072561 w 9551192"/>
              <a:gd name="connsiteY7" fmla="*/ 126207 h 4024313"/>
              <a:gd name="connsiteX8" fmla="*/ 9339261 w 9551192"/>
              <a:gd name="connsiteY8" fmla="*/ 197644 h 4024313"/>
              <a:gd name="connsiteX9" fmla="*/ 9339261 w 9551192"/>
              <a:gd name="connsiteY9" fmla="*/ 280988 h 4024313"/>
              <a:gd name="connsiteX10" fmla="*/ 9258299 w 9551192"/>
              <a:gd name="connsiteY10" fmla="*/ 378619 h 4024313"/>
              <a:gd name="connsiteX11" fmla="*/ 9217817 w 9551192"/>
              <a:gd name="connsiteY11" fmla="*/ 392907 h 4024313"/>
              <a:gd name="connsiteX12" fmla="*/ 9179717 w 9551192"/>
              <a:gd name="connsiteY12" fmla="*/ 471488 h 4024313"/>
              <a:gd name="connsiteX13" fmla="*/ 9129711 w 9551192"/>
              <a:gd name="connsiteY13" fmla="*/ 514350 h 4024313"/>
              <a:gd name="connsiteX14" fmla="*/ 9129711 w 9551192"/>
              <a:gd name="connsiteY14" fmla="*/ 542926 h 4024313"/>
              <a:gd name="connsiteX15" fmla="*/ 9165430 w 9551192"/>
              <a:gd name="connsiteY15" fmla="*/ 569119 h 4024313"/>
              <a:gd name="connsiteX16" fmla="*/ 9165430 w 9551192"/>
              <a:gd name="connsiteY16" fmla="*/ 602458 h 4024313"/>
              <a:gd name="connsiteX17" fmla="*/ 9115424 w 9551192"/>
              <a:gd name="connsiteY17" fmla="*/ 633414 h 4024313"/>
              <a:gd name="connsiteX18" fmla="*/ 9148761 w 9551192"/>
              <a:gd name="connsiteY18" fmla="*/ 714375 h 4024313"/>
              <a:gd name="connsiteX19" fmla="*/ 9091611 w 9551192"/>
              <a:gd name="connsiteY19" fmla="*/ 812007 h 4024313"/>
              <a:gd name="connsiteX20" fmla="*/ 9108280 w 9551192"/>
              <a:gd name="connsiteY20" fmla="*/ 871538 h 4024313"/>
              <a:gd name="connsiteX21" fmla="*/ 9146380 w 9551192"/>
              <a:gd name="connsiteY21" fmla="*/ 864394 h 4024313"/>
              <a:gd name="connsiteX22" fmla="*/ 9179717 w 9551192"/>
              <a:gd name="connsiteY22" fmla="*/ 890588 h 4024313"/>
              <a:gd name="connsiteX23" fmla="*/ 9239249 w 9551192"/>
              <a:gd name="connsiteY23" fmla="*/ 859632 h 4024313"/>
              <a:gd name="connsiteX24" fmla="*/ 9272586 w 9551192"/>
              <a:gd name="connsiteY24" fmla="*/ 888207 h 4024313"/>
              <a:gd name="connsiteX25" fmla="*/ 9265442 w 9551192"/>
              <a:gd name="connsiteY25" fmla="*/ 964407 h 4024313"/>
              <a:gd name="connsiteX26" fmla="*/ 9270205 w 9551192"/>
              <a:gd name="connsiteY26" fmla="*/ 1038225 h 4024313"/>
              <a:gd name="connsiteX27" fmla="*/ 9260680 w 9551192"/>
              <a:gd name="connsiteY27" fmla="*/ 1073944 h 4024313"/>
              <a:gd name="connsiteX28" fmla="*/ 9265442 w 9551192"/>
              <a:gd name="connsiteY28" fmla="*/ 1131094 h 4024313"/>
              <a:gd name="connsiteX29" fmla="*/ 9213055 w 9551192"/>
              <a:gd name="connsiteY29" fmla="*/ 1138238 h 4024313"/>
              <a:gd name="connsiteX30" fmla="*/ 9179717 w 9551192"/>
              <a:gd name="connsiteY30" fmla="*/ 1163090 h 4024313"/>
              <a:gd name="connsiteX31" fmla="*/ 9179717 w 9551192"/>
              <a:gd name="connsiteY31" fmla="*/ 1193007 h 4024313"/>
              <a:gd name="connsiteX32" fmla="*/ 9239249 w 9551192"/>
              <a:gd name="connsiteY32" fmla="*/ 1300163 h 4024313"/>
              <a:gd name="connsiteX33" fmla="*/ 9251155 w 9551192"/>
              <a:gd name="connsiteY33" fmla="*/ 1369219 h 4024313"/>
              <a:gd name="connsiteX34" fmla="*/ 9298780 w 9551192"/>
              <a:gd name="connsiteY34" fmla="*/ 1404938 h 4024313"/>
              <a:gd name="connsiteX35" fmla="*/ 9353549 w 9551192"/>
              <a:gd name="connsiteY35" fmla="*/ 1378744 h 4024313"/>
              <a:gd name="connsiteX36" fmla="*/ 9415461 w 9551192"/>
              <a:gd name="connsiteY36" fmla="*/ 1402557 h 4024313"/>
              <a:gd name="connsiteX37" fmla="*/ 9446417 w 9551192"/>
              <a:gd name="connsiteY37" fmla="*/ 1450182 h 4024313"/>
              <a:gd name="connsiteX38" fmla="*/ 9448799 w 9551192"/>
              <a:gd name="connsiteY38" fmla="*/ 1488282 h 4024313"/>
              <a:gd name="connsiteX39" fmla="*/ 9463086 w 9551192"/>
              <a:gd name="connsiteY39" fmla="*/ 1535907 h 4024313"/>
              <a:gd name="connsiteX40" fmla="*/ 9517855 w 9551192"/>
              <a:gd name="connsiteY40" fmla="*/ 1512094 h 4024313"/>
              <a:gd name="connsiteX41" fmla="*/ 9544049 w 9551192"/>
              <a:gd name="connsiteY41" fmla="*/ 1514475 h 4024313"/>
              <a:gd name="connsiteX42" fmla="*/ 9532142 w 9551192"/>
              <a:gd name="connsiteY42" fmla="*/ 1616869 h 4024313"/>
              <a:gd name="connsiteX43" fmla="*/ 9548811 w 9551192"/>
              <a:gd name="connsiteY43" fmla="*/ 1631157 h 4024313"/>
              <a:gd name="connsiteX44" fmla="*/ 9551192 w 9551192"/>
              <a:gd name="connsiteY44" fmla="*/ 1662113 h 4024313"/>
              <a:gd name="connsiteX45" fmla="*/ 9496424 w 9551192"/>
              <a:gd name="connsiteY45" fmla="*/ 1757363 h 4024313"/>
              <a:gd name="connsiteX46" fmla="*/ 9498805 w 9551192"/>
              <a:gd name="connsiteY46" fmla="*/ 1838325 h 4024313"/>
              <a:gd name="connsiteX47" fmla="*/ 9465467 w 9551192"/>
              <a:gd name="connsiteY47" fmla="*/ 1878807 h 4024313"/>
              <a:gd name="connsiteX48" fmla="*/ 9467849 w 9551192"/>
              <a:gd name="connsiteY48" fmla="*/ 1931194 h 4024313"/>
              <a:gd name="connsiteX49" fmla="*/ 9491661 w 9551192"/>
              <a:gd name="connsiteY49" fmla="*/ 1933575 h 4024313"/>
              <a:gd name="connsiteX50" fmla="*/ 9503567 w 9551192"/>
              <a:gd name="connsiteY50" fmla="*/ 1950244 h 4024313"/>
              <a:gd name="connsiteX51" fmla="*/ 9446417 w 9551192"/>
              <a:gd name="connsiteY51" fmla="*/ 2052638 h 4024313"/>
              <a:gd name="connsiteX52" fmla="*/ 9308305 w 9551192"/>
              <a:gd name="connsiteY52" fmla="*/ 2100263 h 4024313"/>
              <a:gd name="connsiteX53" fmla="*/ 9270205 w 9551192"/>
              <a:gd name="connsiteY53" fmla="*/ 2121694 h 4024313"/>
              <a:gd name="connsiteX54" fmla="*/ 9255917 w 9551192"/>
              <a:gd name="connsiteY54" fmla="*/ 2202657 h 4024313"/>
              <a:gd name="connsiteX55" fmla="*/ 9236867 w 9551192"/>
              <a:gd name="connsiteY55" fmla="*/ 2207419 h 4024313"/>
              <a:gd name="connsiteX56" fmla="*/ 9201149 w 9551192"/>
              <a:gd name="connsiteY56" fmla="*/ 2181225 h 4024313"/>
              <a:gd name="connsiteX57" fmla="*/ 9184480 w 9551192"/>
              <a:gd name="connsiteY57" fmla="*/ 2190750 h 4024313"/>
              <a:gd name="connsiteX58" fmla="*/ 9146380 w 9551192"/>
              <a:gd name="connsiteY58" fmla="*/ 2293144 h 4024313"/>
              <a:gd name="connsiteX59" fmla="*/ 9146380 w 9551192"/>
              <a:gd name="connsiteY59" fmla="*/ 2336007 h 4024313"/>
              <a:gd name="connsiteX60" fmla="*/ 9122567 w 9551192"/>
              <a:gd name="connsiteY60" fmla="*/ 2376488 h 4024313"/>
              <a:gd name="connsiteX61" fmla="*/ 9148761 w 9551192"/>
              <a:gd name="connsiteY61" fmla="*/ 2414588 h 4024313"/>
              <a:gd name="connsiteX62" fmla="*/ 9141617 w 9551192"/>
              <a:gd name="connsiteY62" fmla="*/ 2466975 h 4024313"/>
              <a:gd name="connsiteX63" fmla="*/ 9110661 w 9551192"/>
              <a:gd name="connsiteY63" fmla="*/ 2493169 h 4024313"/>
              <a:gd name="connsiteX64" fmla="*/ 9082086 w 9551192"/>
              <a:gd name="connsiteY64" fmla="*/ 2576513 h 4024313"/>
              <a:gd name="connsiteX65" fmla="*/ 9059178 w 9551192"/>
              <a:gd name="connsiteY65" fmla="*/ 2592020 h 4024313"/>
              <a:gd name="connsiteX66" fmla="*/ 9036842 w 9551192"/>
              <a:gd name="connsiteY66" fmla="*/ 2695575 h 4024313"/>
              <a:gd name="connsiteX67" fmla="*/ 8924924 w 9551192"/>
              <a:gd name="connsiteY67" fmla="*/ 2774157 h 4024313"/>
              <a:gd name="connsiteX68" fmla="*/ 8982074 w 9551192"/>
              <a:gd name="connsiteY68" fmla="*/ 2800350 h 4024313"/>
              <a:gd name="connsiteX69" fmla="*/ 8982074 w 9551192"/>
              <a:gd name="connsiteY69" fmla="*/ 2819400 h 4024313"/>
              <a:gd name="connsiteX70" fmla="*/ 8913017 w 9551192"/>
              <a:gd name="connsiteY70" fmla="*/ 2838450 h 4024313"/>
              <a:gd name="connsiteX71" fmla="*/ 8898730 w 9551192"/>
              <a:gd name="connsiteY71" fmla="*/ 2821782 h 4024313"/>
              <a:gd name="connsiteX72" fmla="*/ 8882061 w 9551192"/>
              <a:gd name="connsiteY72" fmla="*/ 2828925 h 4024313"/>
              <a:gd name="connsiteX73" fmla="*/ 8834436 w 9551192"/>
              <a:gd name="connsiteY73" fmla="*/ 2847975 h 4024313"/>
              <a:gd name="connsiteX74" fmla="*/ 8805861 w 9551192"/>
              <a:gd name="connsiteY74" fmla="*/ 2909888 h 4024313"/>
              <a:gd name="connsiteX75" fmla="*/ 8748711 w 9551192"/>
              <a:gd name="connsiteY75" fmla="*/ 2921794 h 4024313"/>
              <a:gd name="connsiteX76" fmla="*/ 8691561 w 9551192"/>
              <a:gd name="connsiteY76" fmla="*/ 2988469 h 4024313"/>
              <a:gd name="connsiteX77" fmla="*/ 8698705 w 9551192"/>
              <a:gd name="connsiteY77" fmla="*/ 3048000 h 4024313"/>
              <a:gd name="connsiteX78" fmla="*/ 8672511 w 9551192"/>
              <a:gd name="connsiteY78" fmla="*/ 3086100 h 4024313"/>
              <a:gd name="connsiteX79" fmla="*/ 8653461 w 9551192"/>
              <a:gd name="connsiteY79" fmla="*/ 3105150 h 4024313"/>
              <a:gd name="connsiteX80" fmla="*/ 8651080 w 9551192"/>
              <a:gd name="connsiteY80" fmla="*/ 3171825 h 4024313"/>
              <a:gd name="connsiteX81" fmla="*/ 8582024 w 9551192"/>
              <a:gd name="connsiteY81" fmla="*/ 3212307 h 4024313"/>
              <a:gd name="connsiteX82" fmla="*/ 8582024 w 9551192"/>
              <a:gd name="connsiteY82" fmla="*/ 3257550 h 4024313"/>
              <a:gd name="connsiteX83" fmla="*/ 8553449 w 9551192"/>
              <a:gd name="connsiteY83" fmla="*/ 3286125 h 4024313"/>
              <a:gd name="connsiteX84" fmla="*/ 8553449 w 9551192"/>
              <a:gd name="connsiteY84" fmla="*/ 3395663 h 4024313"/>
              <a:gd name="connsiteX85" fmla="*/ 8586786 w 9551192"/>
              <a:gd name="connsiteY85" fmla="*/ 3419475 h 4024313"/>
              <a:gd name="connsiteX86" fmla="*/ 8558211 w 9551192"/>
              <a:gd name="connsiteY86" fmla="*/ 3481388 h 4024313"/>
              <a:gd name="connsiteX87" fmla="*/ 8589167 w 9551192"/>
              <a:gd name="connsiteY87" fmla="*/ 3493294 h 4024313"/>
              <a:gd name="connsiteX88" fmla="*/ 8589167 w 9551192"/>
              <a:gd name="connsiteY88" fmla="*/ 3505200 h 4024313"/>
              <a:gd name="connsiteX89" fmla="*/ 8622505 w 9551192"/>
              <a:gd name="connsiteY89" fmla="*/ 3531394 h 4024313"/>
              <a:gd name="connsiteX90" fmla="*/ 8617742 w 9551192"/>
              <a:gd name="connsiteY90" fmla="*/ 3579019 h 4024313"/>
              <a:gd name="connsiteX91" fmla="*/ 8589167 w 9551192"/>
              <a:gd name="connsiteY91" fmla="*/ 3583782 h 4024313"/>
              <a:gd name="connsiteX92" fmla="*/ 8579642 w 9551192"/>
              <a:gd name="connsiteY92" fmla="*/ 3621882 h 4024313"/>
              <a:gd name="connsiteX93" fmla="*/ 8527255 w 9551192"/>
              <a:gd name="connsiteY93" fmla="*/ 3612357 h 4024313"/>
              <a:gd name="connsiteX94" fmla="*/ 8486774 w 9551192"/>
              <a:gd name="connsiteY94" fmla="*/ 3631407 h 4024313"/>
              <a:gd name="connsiteX95" fmla="*/ 8446292 w 9551192"/>
              <a:gd name="connsiteY95" fmla="*/ 3621882 h 4024313"/>
              <a:gd name="connsiteX96" fmla="*/ 8467724 w 9551192"/>
              <a:gd name="connsiteY96" fmla="*/ 3586163 h 4024313"/>
              <a:gd name="connsiteX97" fmla="*/ 8472486 w 9551192"/>
              <a:gd name="connsiteY97" fmla="*/ 3507582 h 4024313"/>
              <a:gd name="connsiteX98" fmla="*/ 8498680 w 9551192"/>
              <a:gd name="connsiteY98" fmla="*/ 3481388 h 4024313"/>
              <a:gd name="connsiteX99" fmla="*/ 8474867 w 9551192"/>
              <a:gd name="connsiteY99" fmla="*/ 3450432 h 4024313"/>
              <a:gd name="connsiteX100" fmla="*/ 8417717 w 9551192"/>
              <a:gd name="connsiteY100" fmla="*/ 3469482 h 4024313"/>
              <a:gd name="connsiteX101" fmla="*/ 8417717 w 9551192"/>
              <a:gd name="connsiteY101" fmla="*/ 3531394 h 4024313"/>
              <a:gd name="connsiteX102" fmla="*/ 8398667 w 9551192"/>
              <a:gd name="connsiteY102" fmla="*/ 3562350 h 4024313"/>
              <a:gd name="connsiteX103" fmla="*/ 8381999 w 9551192"/>
              <a:gd name="connsiteY103" fmla="*/ 3521869 h 4024313"/>
              <a:gd name="connsiteX104" fmla="*/ 8355805 w 9551192"/>
              <a:gd name="connsiteY104" fmla="*/ 3500438 h 4024313"/>
              <a:gd name="connsiteX105" fmla="*/ 8334374 w 9551192"/>
              <a:gd name="connsiteY105" fmla="*/ 3531394 h 4024313"/>
              <a:gd name="connsiteX106" fmla="*/ 8362949 w 9551192"/>
              <a:gd name="connsiteY106" fmla="*/ 3574257 h 4024313"/>
              <a:gd name="connsiteX107" fmla="*/ 8301036 w 9551192"/>
              <a:gd name="connsiteY107" fmla="*/ 3576638 h 4024313"/>
              <a:gd name="connsiteX108" fmla="*/ 8284367 w 9551192"/>
              <a:gd name="connsiteY108" fmla="*/ 3600450 h 4024313"/>
              <a:gd name="connsiteX109" fmla="*/ 8229599 w 9551192"/>
              <a:gd name="connsiteY109" fmla="*/ 3612357 h 4024313"/>
              <a:gd name="connsiteX110" fmla="*/ 8215311 w 9551192"/>
              <a:gd name="connsiteY110" fmla="*/ 3640932 h 4024313"/>
              <a:gd name="connsiteX111" fmla="*/ 8224836 w 9551192"/>
              <a:gd name="connsiteY111" fmla="*/ 3676650 h 4024313"/>
              <a:gd name="connsiteX112" fmla="*/ 8172449 w 9551192"/>
              <a:gd name="connsiteY112" fmla="*/ 3748088 h 4024313"/>
              <a:gd name="connsiteX113" fmla="*/ 8136730 w 9551192"/>
              <a:gd name="connsiteY113" fmla="*/ 3759994 h 4024313"/>
              <a:gd name="connsiteX114" fmla="*/ 8081961 w 9551192"/>
              <a:gd name="connsiteY114" fmla="*/ 3748088 h 4024313"/>
              <a:gd name="connsiteX115" fmla="*/ 8053386 w 9551192"/>
              <a:gd name="connsiteY115" fmla="*/ 3819525 h 4024313"/>
              <a:gd name="connsiteX116" fmla="*/ 8029574 w 9551192"/>
              <a:gd name="connsiteY116" fmla="*/ 3814763 h 4024313"/>
              <a:gd name="connsiteX117" fmla="*/ 7981949 w 9551192"/>
              <a:gd name="connsiteY117" fmla="*/ 3819525 h 4024313"/>
              <a:gd name="connsiteX118" fmla="*/ 7965280 w 9551192"/>
              <a:gd name="connsiteY118" fmla="*/ 3860007 h 4024313"/>
              <a:gd name="connsiteX119" fmla="*/ 7905749 w 9551192"/>
              <a:gd name="connsiteY119" fmla="*/ 3867150 h 4024313"/>
              <a:gd name="connsiteX120" fmla="*/ 7896224 w 9551192"/>
              <a:gd name="connsiteY120" fmla="*/ 3905250 h 4024313"/>
              <a:gd name="connsiteX121" fmla="*/ 7831930 w 9551192"/>
              <a:gd name="connsiteY121" fmla="*/ 3900488 h 4024313"/>
              <a:gd name="connsiteX122" fmla="*/ 7831930 w 9551192"/>
              <a:gd name="connsiteY122" fmla="*/ 3957638 h 4024313"/>
              <a:gd name="connsiteX123" fmla="*/ 7815261 w 9551192"/>
              <a:gd name="connsiteY123" fmla="*/ 3986213 h 4024313"/>
              <a:gd name="connsiteX124" fmla="*/ 7758111 w 9551192"/>
              <a:gd name="connsiteY124" fmla="*/ 3948113 h 4024313"/>
              <a:gd name="connsiteX125" fmla="*/ 7700961 w 9551192"/>
              <a:gd name="connsiteY125" fmla="*/ 3945732 h 4024313"/>
              <a:gd name="connsiteX126" fmla="*/ 7703342 w 9551192"/>
              <a:gd name="connsiteY126" fmla="*/ 3893344 h 4024313"/>
              <a:gd name="connsiteX127" fmla="*/ 7677149 w 9551192"/>
              <a:gd name="connsiteY127" fmla="*/ 3881438 h 4024313"/>
              <a:gd name="connsiteX128" fmla="*/ 7653336 w 9551192"/>
              <a:gd name="connsiteY128" fmla="*/ 3910013 h 4024313"/>
              <a:gd name="connsiteX129" fmla="*/ 7634286 w 9551192"/>
              <a:gd name="connsiteY129" fmla="*/ 3879057 h 4024313"/>
              <a:gd name="connsiteX130" fmla="*/ 7639049 w 9551192"/>
              <a:gd name="connsiteY130" fmla="*/ 3833813 h 4024313"/>
              <a:gd name="connsiteX131" fmla="*/ 7612855 w 9551192"/>
              <a:gd name="connsiteY131" fmla="*/ 3798094 h 4024313"/>
              <a:gd name="connsiteX132" fmla="*/ 7548561 w 9551192"/>
              <a:gd name="connsiteY132" fmla="*/ 3810000 h 4024313"/>
              <a:gd name="connsiteX133" fmla="*/ 7539036 w 9551192"/>
              <a:gd name="connsiteY133" fmla="*/ 3852863 h 4024313"/>
              <a:gd name="connsiteX134" fmla="*/ 7505699 w 9551192"/>
              <a:gd name="connsiteY134" fmla="*/ 3810000 h 4024313"/>
              <a:gd name="connsiteX135" fmla="*/ 7508080 w 9551192"/>
              <a:gd name="connsiteY135" fmla="*/ 3733800 h 4024313"/>
              <a:gd name="connsiteX136" fmla="*/ 7469980 w 9551192"/>
              <a:gd name="connsiteY136" fmla="*/ 3714750 h 4024313"/>
              <a:gd name="connsiteX137" fmla="*/ 7424736 w 9551192"/>
              <a:gd name="connsiteY137" fmla="*/ 3714750 h 4024313"/>
              <a:gd name="connsiteX138" fmla="*/ 7396161 w 9551192"/>
              <a:gd name="connsiteY138" fmla="*/ 3662363 h 4024313"/>
              <a:gd name="connsiteX139" fmla="*/ 7405686 w 9551192"/>
              <a:gd name="connsiteY139" fmla="*/ 3600450 h 4024313"/>
              <a:gd name="connsiteX140" fmla="*/ 7429499 w 9551192"/>
              <a:gd name="connsiteY140" fmla="*/ 3600450 h 4024313"/>
              <a:gd name="connsiteX141" fmla="*/ 7446167 w 9551192"/>
              <a:gd name="connsiteY141" fmla="*/ 3571875 h 4024313"/>
              <a:gd name="connsiteX142" fmla="*/ 7508080 w 9551192"/>
              <a:gd name="connsiteY142" fmla="*/ 3579019 h 4024313"/>
              <a:gd name="connsiteX143" fmla="*/ 7500936 w 9551192"/>
              <a:gd name="connsiteY143" fmla="*/ 3538538 h 4024313"/>
              <a:gd name="connsiteX144" fmla="*/ 7481886 w 9551192"/>
              <a:gd name="connsiteY144" fmla="*/ 3505200 h 4024313"/>
              <a:gd name="connsiteX145" fmla="*/ 7446167 w 9551192"/>
              <a:gd name="connsiteY145" fmla="*/ 3519488 h 4024313"/>
              <a:gd name="connsiteX146" fmla="*/ 7417592 w 9551192"/>
              <a:gd name="connsiteY146" fmla="*/ 3509963 h 4024313"/>
              <a:gd name="connsiteX147" fmla="*/ 7415211 w 9551192"/>
              <a:gd name="connsiteY147" fmla="*/ 3448050 h 4024313"/>
              <a:gd name="connsiteX148" fmla="*/ 7367586 w 9551192"/>
              <a:gd name="connsiteY148" fmla="*/ 3393282 h 4024313"/>
              <a:gd name="connsiteX149" fmla="*/ 7300161 w 9551192"/>
              <a:gd name="connsiteY149" fmla="*/ 3356837 h 4024313"/>
              <a:gd name="connsiteX150" fmla="*/ 7227092 w 9551192"/>
              <a:gd name="connsiteY150" fmla="*/ 3383757 h 4024313"/>
              <a:gd name="connsiteX151" fmla="*/ 7208042 w 9551192"/>
              <a:gd name="connsiteY151" fmla="*/ 3357563 h 4024313"/>
              <a:gd name="connsiteX152" fmla="*/ 7212805 w 9551192"/>
              <a:gd name="connsiteY152" fmla="*/ 3309938 h 4024313"/>
              <a:gd name="connsiteX153" fmla="*/ 7219949 w 9551192"/>
              <a:gd name="connsiteY153" fmla="*/ 3240882 h 4024313"/>
              <a:gd name="connsiteX154" fmla="*/ 7205661 w 9551192"/>
              <a:gd name="connsiteY154" fmla="*/ 3167063 h 4024313"/>
              <a:gd name="connsiteX155" fmla="*/ 7222330 w 9551192"/>
              <a:gd name="connsiteY155" fmla="*/ 3133725 h 4024313"/>
              <a:gd name="connsiteX156" fmla="*/ 7248524 w 9551192"/>
              <a:gd name="connsiteY156" fmla="*/ 3081338 h 4024313"/>
              <a:gd name="connsiteX157" fmla="*/ 7286624 w 9551192"/>
              <a:gd name="connsiteY157" fmla="*/ 3071813 h 4024313"/>
              <a:gd name="connsiteX158" fmla="*/ 7327105 w 9551192"/>
              <a:gd name="connsiteY158" fmla="*/ 3040857 h 4024313"/>
              <a:gd name="connsiteX159" fmla="*/ 7331867 w 9551192"/>
              <a:gd name="connsiteY159" fmla="*/ 3009900 h 4024313"/>
              <a:gd name="connsiteX160" fmla="*/ 7353299 w 9551192"/>
              <a:gd name="connsiteY160" fmla="*/ 2933700 h 4024313"/>
              <a:gd name="connsiteX161" fmla="*/ 7419974 w 9551192"/>
              <a:gd name="connsiteY161" fmla="*/ 2902744 h 4024313"/>
              <a:gd name="connsiteX162" fmla="*/ 7417592 w 9551192"/>
              <a:gd name="connsiteY162" fmla="*/ 2819400 h 4024313"/>
              <a:gd name="connsiteX163" fmla="*/ 7377111 w 9551192"/>
              <a:gd name="connsiteY163" fmla="*/ 2783682 h 4024313"/>
              <a:gd name="connsiteX164" fmla="*/ 7377111 w 9551192"/>
              <a:gd name="connsiteY164" fmla="*/ 2755107 h 4024313"/>
              <a:gd name="connsiteX165" fmla="*/ 7367586 w 9551192"/>
              <a:gd name="connsiteY165" fmla="*/ 2717007 h 4024313"/>
              <a:gd name="connsiteX166" fmla="*/ 7319961 w 9551192"/>
              <a:gd name="connsiteY166" fmla="*/ 2614613 h 4024313"/>
              <a:gd name="connsiteX167" fmla="*/ 7319961 w 9551192"/>
              <a:gd name="connsiteY167" fmla="*/ 2512219 h 4024313"/>
              <a:gd name="connsiteX168" fmla="*/ 7296149 w 9551192"/>
              <a:gd name="connsiteY168" fmla="*/ 2450307 h 4024313"/>
              <a:gd name="connsiteX169" fmla="*/ 7319961 w 9551192"/>
              <a:gd name="connsiteY169" fmla="*/ 2400300 h 4024313"/>
              <a:gd name="connsiteX170" fmla="*/ 7386636 w 9551192"/>
              <a:gd name="connsiteY170" fmla="*/ 2452688 h 4024313"/>
              <a:gd name="connsiteX171" fmla="*/ 7400924 w 9551192"/>
              <a:gd name="connsiteY171" fmla="*/ 2421732 h 4024313"/>
              <a:gd name="connsiteX172" fmla="*/ 7358061 w 9551192"/>
              <a:gd name="connsiteY172" fmla="*/ 2366963 h 4024313"/>
              <a:gd name="connsiteX173" fmla="*/ 7327105 w 9551192"/>
              <a:gd name="connsiteY173" fmla="*/ 2278857 h 4024313"/>
              <a:gd name="connsiteX174" fmla="*/ 7422355 w 9551192"/>
              <a:gd name="connsiteY174" fmla="*/ 2235994 h 4024313"/>
              <a:gd name="connsiteX175" fmla="*/ 7405686 w 9551192"/>
              <a:gd name="connsiteY175" fmla="*/ 2185988 h 4024313"/>
              <a:gd name="connsiteX176" fmla="*/ 7360442 w 9551192"/>
              <a:gd name="connsiteY176" fmla="*/ 2178844 h 4024313"/>
              <a:gd name="connsiteX177" fmla="*/ 7350917 w 9551192"/>
              <a:gd name="connsiteY177" fmla="*/ 2152650 h 4024313"/>
              <a:gd name="connsiteX178" fmla="*/ 7303292 w 9551192"/>
              <a:gd name="connsiteY178" fmla="*/ 2152650 h 4024313"/>
              <a:gd name="connsiteX179" fmla="*/ 7286624 w 9551192"/>
              <a:gd name="connsiteY179" fmla="*/ 2121694 h 4024313"/>
              <a:gd name="connsiteX180" fmla="*/ 7315199 w 9551192"/>
              <a:gd name="connsiteY180" fmla="*/ 2085975 h 4024313"/>
              <a:gd name="connsiteX181" fmla="*/ 7303292 w 9551192"/>
              <a:gd name="connsiteY181" fmla="*/ 2007394 h 4024313"/>
              <a:gd name="connsiteX182" fmla="*/ 7360442 w 9551192"/>
              <a:gd name="connsiteY182" fmla="*/ 1926432 h 4024313"/>
              <a:gd name="connsiteX183" fmla="*/ 7398542 w 9551192"/>
              <a:gd name="connsiteY183" fmla="*/ 1935957 h 4024313"/>
              <a:gd name="connsiteX184" fmla="*/ 7486649 w 9551192"/>
              <a:gd name="connsiteY184" fmla="*/ 1831182 h 4024313"/>
              <a:gd name="connsiteX185" fmla="*/ 7454097 w 9551192"/>
              <a:gd name="connsiteY185" fmla="*/ 1745153 h 4024313"/>
              <a:gd name="connsiteX186" fmla="*/ 7453311 w 9551192"/>
              <a:gd name="connsiteY186" fmla="*/ 1745457 h 4024313"/>
              <a:gd name="connsiteX187" fmla="*/ 7417592 w 9551192"/>
              <a:gd name="connsiteY187" fmla="*/ 1662113 h 4024313"/>
              <a:gd name="connsiteX188" fmla="*/ 7408067 w 9551192"/>
              <a:gd name="connsiteY188" fmla="*/ 1583532 h 4024313"/>
              <a:gd name="connsiteX189" fmla="*/ 7381874 w 9551192"/>
              <a:gd name="connsiteY189" fmla="*/ 1578769 h 4024313"/>
              <a:gd name="connsiteX190" fmla="*/ 7339011 w 9551192"/>
              <a:gd name="connsiteY190" fmla="*/ 1431132 h 4024313"/>
              <a:gd name="connsiteX191" fmla="*/ 7343774 w 9551192"/>
              <a:gd name="connsiteY191" fmla="*/ 1373982 h 4024313"/>
              <a:gd name="connsiteX192" fmla="*/ 7384255 w 9551192"/>
              <a:gd name="connsiteY192" fmla="*/ 1409700 h 4024313"/>
              <a:gd name="connsiteX193" fmla="*/ 7410449 w 9551192"/>
              <a:gd name="connsiteY193" fmla="*/ 1409700 h 4024313"/>
              <a:gd name="connsiteX194" fmla="*/ 7410449 w 9551192"/>
              <a:gd name="connsiteY194" fmla="*/ 1340644 h 4024313"/>
              <a:gd name="connsiteX195" fmla="*/ 7381874 w 9551192"/>
              <a:gd name="connsiteY195" fmla="*/ 1316832 h 4024313"/>
              <a:gd name="connsiteX196" fmla="*/ 7389017 w 9551192"/>
              <a:gd name="connsiteY196" fmla="*/ 1238250 h 4024313"/>
              <a:gd name="connsiteX197" fmla="*/ 7434261 w 9551192"/>
              <a:gd name="connsiteY197" fmla="*/ 1176338 h 4024313"/>
              <a:gd name="connsiteX198" fmla="*/ 7429499 w 9551192"/>
              <a:gd name="connsiteY198" fmla="*/ 1107282 h 4024313"/>
              <a:gd name="connsiteX199" fmla="*/ 7477124 w 9551192"/>
              <a:gd name="connsiteY199" fmla="*/ 1021557 h 4024313"/>
              <a:gd name="connsiteX200" fmla="*/ 7596186 w 9551192"/>
              <a:gd name="connsiteY200" fmla="*/ 1066800 h 4024313"/>
              <a:gd name="connsiteX201" fmla="*/ 7596186 w 9551192"/>
              <a:gd name="connsiteY201" fmla="*/ 1042988 h 4024313"/>
              <a:gd name="connsiteX202" fmla="*/ 7710486 w 9551192"/>
              <a:gd name="connsiteY202" fmla="*/ 1035844 h 4024313"/>
              <a:gd name="connsiteX203" fmla="*/ 7743824 w 9551192"/>
              <a:gd name="connsiteY203" fmla="*/ 1062038 h 4024313"/>
              <a:gd name="connsiteX204" fmla="*/ 7786686 w 9551192"/>
              <a:gd name="connsiteY204" fmla="*/ 1062038 h 4024313"/>
              <a:gd name="connsiteX205" fmla="*/ 7820024 w 9551192"/>
              <a:gd name="connsiteY205" fmla="*/ 1092994 h 4024313"/>
              <a:gd name="connsiteX206" fmla="*/ 7872411 w 9551192"/>
              <a:gd name="connsiteY206" fmla="*/ 1069182 h 4024313"/>
              <a:gd name="connsiteX207" fmla="*/ 7981949 w 9551192"/>
              <a:gd name="connsiteY207" fmla="*/ 1035844 h 4024313"/>
              <a:gd name="connsiteX208" fmla="*/ 8017667 w 9551192"/>
              <a:gd name="connsiteY208" fmla="*/ 1052513 h 4024313"/>
              <a:gd name="connsiteX209" fmla="*/ 8051005 w 9551192"/>
              <a:gd name="connsiteY209" fmla="*/ 1023938 h 4024313"/>
              <a:gd name="connsiteX210" fmla="*/ 8072436 w 9551192"/>
              <a:gd name="connsiteY210" fmla="*/ 1083469 h 4024313"/>
              <a:gd name="connsiteX211" fmla="*/ 8117680 w 9551192"/>
              <a:gd name="connsiteY211" fmla="*/ 1042988 h 4024313"/>
              <a:gd name="connsiteX212" fmla="*/ 8086724 w 9551192"/>
              <a:gd name="connsiteY212" fmla="*/ 969169 h 4024313"/>
              <a:gd name="connsiteX213" fmla="*/ 8122442 w 9551192"/>
              <a:gd name="connsiteY213" fmla="*/ 935832 h 4024313"/>
              <a:gd name="connsiteX214" fmla="*/ 8122442 w 9551192"/>
              <a:gd name="connsiteY214" fmla="*/ 919163 h 4024313"/>
              <a:gd name="connsiteX215" fmla="*/ 8158161 w 9551192"/>
              <a:gd name="connsiteY215" fmla="*/ 883444 h 4024313"/>
              <a:gd name="connsiteX216" fmla="*/ 8160542 w 9551192"/>
              <a:gd name="connsiteY216" fmla="*/ 847725 h 4024313"/>
              <a:gd name="connsiteX217" fmla="*/ 8072436 w 9551192"/>
              <a:gd name="connsiteY217" fmla="*/ 823913 h 4024313"/>
              <a:gd name="connsiteX218" fmla="*/ 8074817 w 9551192"/>
              <a:gd name="connsiteY218" fmla="*/ 862013 h 4024313"/>
              <a:gd name="connsiteX219" fmla="*/ 8039099 w 9551192"/>
              <a:gd name="connsiteY219" fmla="*/ 859632 h 4024313"/>
              <a:gd name="connsiteX220" fmla="*/ 8022430 w 9551192"/>
              <a:gd name="connsiteY220" fmla="*/ 781050 h 4024313"/>
              <a:gd name="connsiteX221" fmla="*/ 7941467 w 9551192"/>
              <a:gd name="connsiteY221" fmla="*/ 676275 h 4024313"/>
              <a:gd name="connsiteX222" fmla="*/ 7905749 w 9551192"/>
              <a:gd name="connsiteY222" fmla="*/ 671513 h 4024313"/>
              <a:gd name="connsiteX223" fmla="*/ 7784305 w 9551192"/>
              <a:gd name="connsiteY223" fmla="*/ 488157 h 4024313"/>
              <a:gd name="connsiteX224" fmla="*/ 7443786 w 9551192"/>
              <a:gd name="connsiteY224" fmla="*/ 314325 h 4024313"/>
              <a:gd name="connsiteX225" fmla="*/ 7005636 w 9551192"/>
              <a:gd name="connsiteY225" fmla="*/ 238126 h 4024313"/>
              <a:gd name="connsiteX226" fmla="*/ 6967536 w 9551192"/>
              <a:gd name="connsiteY226" fmla="*/ 214313 h 4024313"/>
              <a:gd name="connsiteX227" fmla="*/ 6960392 w 9551192"/>
              <a:gd name="connsiteY227" fmla="*/ 185739 h 4024313"/>
              <a:gd name="connsiteX228" fmla="*/ 6919911 w 9551192"/>
              <a:gd name="connsiteY228" fmla="*/ 169070 h 4024313"/>
              <a:gd name="connsiteX229" fmla="*/ 6898480 w 9551192"/>
              <a:gd name="connsiteY229" fmla="*/ 178594 h 4024313"/>
              <a:gd name="connsiteX230" fmla="*/ 6948486 w 9551192"/>
              <a:gd name="connsiteY230" fmla="*/ 250032 h 4024313"/>
              <a:gd name="connsiteX231" fmla="*/ 6612730 w 9551192"/>
              <a:gd name="connsiteY231" fmla="*/ 383382 h 4024313"/>
              <a:gd name="connsiteX232" fmla="*/ 6424611 w 9551192"/>
              <a:gd name="connsiteY232" fmla="*/ 381001 h 4024313"/>
              <a:gd name="connsiteX233" fmla="*/ 6241255 w 9551192"/>
              <a:gd name="connsiteY233" fmla="*/ 416719 h 4024313"/>
              <a:gd name="connsiteX234" fmla="*/ 6224586 w 9551192"/>
              <a:gd name="connsiteY234" fmla="*/ 445294 h 4024313"/>
              <a:gd name="connsiteX235" fmla="*/ 6143624 w 9551192"/>
              <a:gd name="connsiteY235" fmla="*/ 473870 h 4024313"/>
              <a:gd name="connsiteX236" fmla="*/ 6088855 w 9551192"/>
              <a:gd name="connsiteY236" fmla="*/ 692944 h 4024313"/>
              <a:gd name="connsiteX237" fmla="*/ 6050755 w 9551192"/>
              <a:gd name="connsiteY237" fmla="*/ 766763 h 4024313"/>
              <a:gd name="connsiteX238" fmla="*/ 5938836 w 9551192"/>
              <a:gd name="connsiteY238" fmla="*/ 854869 h 4024313"/>
              <a:gd name="connsiteX239" fmla="*/ 5960267 w 9551192"/>
              <a:gd name="connsiteY239" fmla="*/ 885825 h 4024313"/>
              <a:gd name="connsiteX240" fmla="*/ 5962649 w 9551192"/>
              <a:gd name="connsiteY240" fmla="*/ 902494 h 4024313"/>
              <a:gd name="connsiteX241" fmla="*/ 5929311 w 9551192"/>
              <a:gd name="connsiteY241" fmla="*/ 921544 h 4024313"/>
              <a:gd name="connsiteX242" fmla="*/ 5869780 w 9551192"/>
              <a:gd name="connsiteY242" fmla="*/ 892969 h 4024313"/>
              <a:gd name="connsiteX243" fmla="*/ 5857874 w 9551192"/>
              <a:gd name="connsiteY243" fmla="*/ 912019 h 4024313"/>
              <a:gd name="connsiteX244" fmla="*/ 5876924 w 9551192"/>
              <a:gd name="connsiteY244" fmla="*/ 954882 h 4024313"/>
              <a:gd name="connsiteX245" fmla="*/ 5869780 w 9551192"/>
              <a:gd name="connsiteY245" fmla="*/ 964407 h 4024313"/>
              <a:gd name="connsiteX246" fmla="*/ 5829299 w 9551192"/>
              <a:gd name="connsiteY246" fmla="*/ 945357 h 4024313"/>
              <a:gd name="connsiteX247" fmla="*/ 5829299 w 9551192"/>
              <a:gd name="connsiteY247" fmla="*/ 981075 h 4024313"/>
              <a:gd name="connsiteX248" fmla="*/ 5805486 w 9551192"/>
              <a:gd name="connsiteY248" fmla="*/ 957263 h 4024313"/>
              <a:gd name="connsiteX249" fmla="*/ 5778425 w 9551192"/>
              <a:gd name="connsiteY249" fmla="*/ 982294 h 4024313"/>
              <a:gd name="connsiteX250" fmla="*/ 5791199 w 9551192"/>
              <a:gd name="connsiteY250" fmla="*/ 981075 h 4024313"/>
              <a:gd name="connsiteX251" fmla="*/ 5819774 w 9551192"/>
              <a:gd name="connsiteY251" fmla="*/ 1026319 h 4024313"/>
              <a:gd name="connsiteX252" fmla="*/ 5817392 w 9551192"/>
              <a:gd name="connsiteY252" fmla="*/ 1050132 h 4024313"/>
              <a:gd name="connsiteX253" fmla="*/ 5774530 w 9551192"/>
              <a:gd name="connsiteY253" fmla="*/ 1059657 h 4024313"/>
              <a:gd name="connsiteX254" fmla="*/ 5800724 w 9551192"/>
              <a:gd name="connsiteY254" fmla="*/ 1092994 h 4024313"/>
              <a:gd name="connsiteX255" fmla="*/ 5803105 w 9551192"/>
              <a:gd name="connsiteY255" fmla="*/ 1147763 h 4024313"/>
              <a:gd name="connsiteX256" fmla="*/ 5803105 w 9551192"/>
              <a:gd name="connsiteY256" fmla="*/ 1216819 h 4024313"/>
              <a:gd name="connsiteX257" fmla="*/ 5824536 w 9551192"/>
              <a:gd name="connsiteY257" fmla="*/ 1257300 h 4024313"/>
              <a:gd name="connsiteX258" fmla="*/ 5831680 w 9551192"/>
              <a:gd name="connsiteY258" fmla="*/ 1283494 h 4024313"/>
              <a:gd name="connsiteX259" fmla="*/ 5876924 w 9551192"/>
              <a:gd name="connsiteY259" fmla="*/ 1278732 h 4024313"/>
              <a:gd name="connsiteX260" fmla="*/ 5876924 w 9551192"/>
              <a:gd name="connsiteY260" fmla="*/ 1219200 h 4024313"/>
              <a:gd name="connsiteX261" fmla="*/ 5850730 w 9551192"/>
              <a:gd name="connsiteY261" fmla="*/ 1183482 h 4024313"/>
              <a:gd name="connsiteX262" fmla="*/ 5865017 w 9551192"/>
              <a:gd name="connsiteY262" fmla="*/ 1166813 h 4024313"/>
              <a:gd name="connsiteX263" fmla="*/ 5855492 w 9551192"/>
              <a:gd name="connsiteY263" fmla="*/ 1116807 h 4024313"/>
              <a:gd name="connsiteX264" fmla="*/ 5860255 w 9551192"/>
              <a:gd name="connsiteY264" fmla="*/ 1083469 h 4024313"/>
              <a:gd name="connsiteX265" fmla="*/ 5960267 w 9551192"/>
              <a:gd name="connsiteY265" fmla="*/ 1088232 h 4024313"/>
              <a:gd name="connsiteX266" fmla="*/ 6005511 w 9551192"/>
              <a:gd name="connsiteY266" fmla="*/ 1143000 h 4024313"/>
              <a:gd name="connsiteX267" fmla="*/ 5972174 w 9551192"/>
              <a:gd name="connsiteY267" fmla="*/ 1262063 h 4024313"/>
              <a:gd name="connsiteX268" fmla="*/ 5872161 w 9551192"/>
              <a:gd name="connsiteY268" fmla="*/ 1364457 h 4024313"/>
              <a:gd name="connsiteX269" fmla="*/ 5638799 w 9551192"/>
              <a:gd name="connsiteY269" fmla="*/ 1493044 h 4024313"/>
              <a:gd name="connsiteX270" fmla="*/ 5300661 w 9551192"/>
              <a:gd name="connsiteY270" fmla="*/ 1593057 h 4024313"/>
              <a:gd name="connsiteX271" fmla="*/ 5274467 w 9551192"/>
              <a:gd name="connsiteY271" fmla="*/ 1662113 h 4024313"/>
              <a:gd name="connsiteX272" fmla="*/ 5107780 w 9551192"/>
              <a:gd name="connsiteY272" fmla="*/ 1719263 h 4024313"/>
              <a:gd name="connsiteX273" fmla="*/ 4998242 w 9551192"/>
              <a:gd name="connsiteY273" fmla="*/ 1790700 h 4024313"/>
              <a:gd name="connsiteX274" fmla="*/ 4969667 w 9551192"/>
              <a:gd name="connsiteY274" fmla="*/ 1907382 h 4024313"/>
              <a:gd name="connsiteX275" fmla="*/ 4905374 w 9551192"/>
              <a:gd name="connsiteY275" fmla="*/ 1983582 h 4024313"/>
              <a:gd name="connsiteX276" fmla="*/ 4905374 w 9551192"/>
              <a:gd name="connsiteY276" fmla="*/ 2052638 h 4024313"/>
              <a:gd name="connsiteX277" fmla="*/ 4831555 w 9551192"/>
              <a:gd name="connsiteY277" fmla="*/ 2088357 h 4024313"/>
              <a:gd name="connsiteX278" fmla="*/ 4831555 w 9551192"/>
              <a:gd name="connsiteY278" fmla="*/ 2190750 h 4024313"/>
              <a:gd name="connsiteX279" fmla="*/ 4819649 w 9551192"/>
              <a:gd name="connsiteY279" fmla="*/ 2233613 h 4024313"/>
              <a:gd name="connsiteX280" fmla="*/ 4905374 w 9551192"/>
              <a:gd name="connsiteY280" fmla="*/ 2300288 h 4024313"/>
              <a:gd name="connsiteX281" fmla="*/ 4893467 w 9551192"/>
              <a:gd name="connsiteY281" fmla="*/ 2397919 h 4024313"/>
              <a:gd name="connsiteX282" fmla="*/ 4884980 w 9551192"/>
              <a:gd name="connsiteY282" fmla="*/ 2404304 h 4024313"/>
              <a:gd name="connsiteX283" fmla="*/ 4705349 w 9551192"/>
              <a:gd name="connsiteY283" fmla="*/ 2712244 h 4024313"/>
              <a:gd name="connsiteX284" fmla="*/ 4679155 w 9551192"/>
              <a:gd name="connsiteY284" fmla="*/ 2726532 h 4024313"/>
              <a:gd name="connsiteX285" fmla="*/ 4629149 w 9551192"/>
              <a:gd name="connsiteY285" fmla="*/ 2705100 h 4024313"/>
              <a:gd name="connsiteX286" fmla="*/ 4610099 w 9551192"/>
              <a:gd name="connsiteY286" fmla="*/ 2733675 h 4024313"/>
              <a:gd name="connsiteX287" fmla="*/ 4641055 w 9551192"/>
              <a:gd name="connsiteY287" fmla="*/ 2757488 h 4024313"/>
              <a:gd name="connsiteX288" fmla="*/ 4681536 w 9551192"/>
              <a:gd name="connsiteY288" fmla="*/ 2757488 h 4024313"/>
              <a:gd name="connsiteX289" fmla="*/ 4686299 w 9551192"/>
              <a:gd name="connsiteY289" fmla="*/ 2778919 h 4024313"/>
              <a:gd name="connsiteX290" fmla="*/ 4652961 w 9551192"/>
              <a:gd name="connsiteY290" fmla="*/ 2805113 h 4024313"/>
              <a:gd name="connsiteX291" fmla="*/ 4624386 w 9551192"/>
              <a:gd name="connsiteY291" fmla="*/ 2850357 h 4024313"/>
              <a:gd name="connsiteX292" fmla="*/ 4491036 w 9551192"/>
              <a:gd name="connsiteY292" fmla="*/ 2907507 h 4024313"/>
              <a:gd name="connsiteX293" fmla="*/ 4231480 w 9551192"/>
              <a:gd name="connsiteY293" fmla="*/ 3121819 h 4024313"/>
              <a:gd name="connsiteX294" fmla="*/ 4195761 w 9551192"/>
              <a:gd name="connsiteY294" fmla="*/ 3240882 h 4024313"/>
              <a:gd name="connsiteX295" fmla="*/ 4140992 w 9551192"/>
              <a:gd name="connsiteY295" fmla="*/ 3374232 h 4024313"/>
              <a:gd name="connsiteX296" fmla="*/ 4074317 w 9551192"/>
              <a:gd name="connsiteY296" fmla="*/ 3524250 h 4024313"/>
              <a:gd name="connsiteX297" fmla="*/ 4071936 w 9551192"/>
              <a:gd name="connsiteY297" fmla="*/ 3717132 h 4024313"/>
              <a:gd name="connsiteX298" fmla="*/ 4148136 w 9551192"/>
              <a:gd name="connsiteY298" fmla="*/ 3838575 h 4024313"/>
              <a:gd name="connsiteX299" fmla="*/ 4169567 w 9551192"/>
              <a:gd name="connsiteY299" fmla="*/ 3840957 h 4024313"/>
              <a:gd name="connsiteX300" fmla="*/ 4186236 w 9551192"/>
              <a:gd name="connsiteY300" fmla="*/ 3867150 h 4024313"/>
              <a:gd name="connsiteX301" fmla="*/ 4288630 w 9551192"/>
              <a:gd name="connsiteY301" fmla="*/ 3926682 h 4024313"/>
              <a:gd name="connsiteX302" fmla="*/ 4319586 w 9551192"/>
              <a:gd name="connsiteY302" fmla="*/ 3971925 h 4024313"/>
              <a:gd name="connsiteX303" fmla="*/ 4262436 w 9551192"/>
              <a:gd name="connsiteY303" fmla="*/ 4024313 h 4024313"/>
              <a:gd name="connsiteX304" fmla="*/ 4114799 w 9551192"/>
              <a:gd name="connsiteY304" fmla="*/ 3981450 h 4024313"/>
              <a:gd name="connsiteX305" fmla="*/ 4060030 w 9551192"/>
              <a:gd name="connsiteY305" fmla="*/ 3988594 h 4024313"/>
              <a:gd name="connsiteX306" fmla="*/ 4010024 w 9551192"/>
              <a:gd name="connsiteY306" fmla="*/ 3945732 h 4024313"/>
              <a:gd name="connsiteX307" fmla="*/ 3910012 w 9551192"/>
              <a:gd name="connsiteY307" fmla="*/ 3914775 h 4024313"/>
              <a:gd name="connsiteX308" fmla="*/ 3745706 w 9551192"/>
              <a:gd name="connsiteY308" fmla="*/ 3829050 h 4024313"/>
              <a:gd name="connsiteX309" fmla="*/ 3336131 w 9551192"/>
              <a:gd name="connsiteY309" fmla="*/ 3662363 h 4024313"/>
              <a:gd name="connsiteX310" fmla="*/ 2901182 w 9551192"/>
              <a:gd name="connsiteY310" fmla="*/ 3554167 h 4024313"/>
              <a:gd name="connsiteX311" fmla="*/ 2793206 w 9551192"/>
              <a:gd name="connsiteY311" fmla="*/ 3538538 h 4024313"/>
              <a:gd name="connsiteX312" fmla="*/ 2578893 w 9551192"/>
              <a:gd name="connsiteY312" fmla="*/ 3512344 h 4024313"/>
              <a:gd name="connsiteX313" fmla="*/ 2419350 w 9551192"/>
              <a:gd name="connsiteY313" fmla="*/ 3533775 h 4024313"/>
              <a:gd name="connsiteX314" fmla="*/ 2386012 w 9551192"/>
              <a:gd name="connsiteY314" fmla="*/ 3500438 h 4024313"/>
              <a:gd name="connsiteX315" fmla="*/ 2357437 w 9551192"/>
              <a:gd name="connsiteY315" fmla="*/ 3500438 h 4024313"/>
              <a:gd name="connsiteX316" fmla="*/ 2371725 w 9551192"/>
              <a:gd name="connsiteY316" fmla="*/ 3545682 h 4024313"/>
              <a:gd name="connsiteX317" fmla="*/ 2221706 w 9551192"/>
              <a:gd name="connsiteY317" fmla="*/ 3562350 h 4024313"/>
              <a:gd name="connsiteX318" fmla="*/ 1838325 w 9551192"/>
              <a:gd name="connsiteY318" fmla="*/ 3669507 h 4024313"/>
              <a:gd name="connsiteX319" fmla="*/ 1733550 w 9551192"/>
              <a:gd name="connsiteY319" fmla="*/ 3652838 h 4024313"/>
              <a:gd name="connsiteX320" fmla="*/ 1666875 w 9551192"/>
              <a:gd name="connsiteY320" fmla="*/ 3657600 h 4024313"/>
              <a:gd name="connsiteX321" fmla="*/ 1419225 w 9551192"/>
              <a:gd name="connsiteY321" fmla="*/ 3564732 h 4024313"/>
              <a:gd name="connsiteX322" fmla="*/ 942975 w 9551192"/>
              <a:gd name="connsiteY322" fmla="*/ 3467100 h 4024313"/>
              <a:gd name="connsiteX323" fmla="*/ 664368 w 9551192"/>
              <a:gd name="connsiteY323" fmla="*/ 3455194 h 4024313"/>
              <a:gd name="connsiteX324" fmla="*/ 650081 w 9551192"/>
              <a:gd name="connsiteY324" fmla="*/ 3431382 h 4024313"/>
              <a:gd name="connsiteX325" fmla="*/ 714375 w 9551192"/>
              <a:gd name="connsiteY325" fmla="*/ 3417094 h 4024313"/>
              <a:gd name="connsiteX326" fmla="*/ 735806 w 9551192"/>
              <a:gd name="connsiteY326" fmla="*/ 3340894 h 4024313"/>
              <a:gd name="connsiteX327" fmla="*/ 800100 w 9551192"/>
              <a:gd name="connsiteY327" fmla="*/ 3319463 h 4024313"/>
              <a:gd name="connsiteX328" fmla="*/ 742950 w 9551192"/>
              <a:gd name="connsiteY328" fmla="*/ 3264694 h 4024313"/>
              <a:gd name="connsiteX329" fmla="*/ 747712 w 9551192"/>
              <a:gd name="connsiteY329" fmla="*/ 3226594 h 4024313"/>
              <a:gd name="connsiteX330" fmla="*/ 773906 w 9551192"/>
              <a:gd name="connsiteY330" fmla="*/ 3198019 h 4024313"/>
              <a:gd name="connsiteX331" fmla="*/ 819150 w 9551192"/>
              <a:gd name="connsiteY331" fmla="*/ 3100388 h 4024313"/>
              <a:gd name="connsiteX332" fmla="*/ 902493 w 9551192"/>
              <a:gd name="connsiteY332" fmla="*/ 3067050 h 4024313"/>
              <a:gd name="connsiteX333" fmla="*/ 900112 w 9551192"/>
              <a:gd name="connsiteY333" fmla="*/ 3040857 h 4024313"/>
              <a:gd name="connsiteX334" fmla="*/ 866775 w 9551192"/>
              <a:gd name="connsiteY334" fmla="*/ 3014663 h 4024313"/>
              <a:gd name="connsiteX335" fmla="*/ 866775 w 9551192"/>
              <a:gd name="connsiteY335" fmla="*/ 2983707 h 4024313"/>
              <a:gd name="connsiteX336" fmla="*/ 959643 w 9551192"/>
              <a:gd name="connsiteY336" fmla="*/ 2897982 h 4024313"/>
              <a:gd name="connsiteX337" fmla="*/ 959643 w 9551192"/>
              <a:gd name="connsiteY337" fmla="*/ 2869407 h 4024313"/>
              <a:gd name="connsiteX338" fmla="*/ 828675 w 9551192"/>
              <a:gd name="connsiteY338" fmla="*/ 2928938 h 4024313"/>
              <a:gd name="connsiteX339" fmla="*/ 795337 w 9551192"/>
              <a:gd name="connsiteY339" fmla="*/ 3050382 h 4024313"/>
              <a:gd name="connsiteX340" fmla="*/ 776287 w 9551192"/>
              <a:gd name="connsiteY340" fmla="*/ 3057525 h 4024313"/>
              <a:gd name="connsiteX341" fmla="*/ 731043 w 9551192"/>
              <a:gd name="connsiteY341" fmla="*/ 3026569 h 4024313"/>
              <a:gd name="connsiteX342" fmla="*/ 700087 w 9551192"/>
              <a:gd name="connsiteY342" fmla="*/ 3117057 h 4024313"/>
              <a:gd name="connsiteX343" fmla="*/ 709612 w 9551192"/>
              <a:gd name="connsiteY343" fmla="*/ 3148013 h 4024313"/>
              <a:gd name="connsiteX344" fmla="*/ 683418 w 9551192"/>
              <a:gd name="connsiteY344" fmla="*/ 3209925 h 4024313"/>
              <a:gd name="connsiteX345" fmla="*/ 666750 w 9551192"/>
              <a:gd name="connsiteY345" fmla="*/ 3209925 h 4024313"/>
              <a:gd name="connsiteX346" fmla="*/ 647700 w 9551192"/>
              <a:gd name="connsiteY346" fmla="*/ 3150394 h 4024313"/>
              <a:gd name="connsiteX347" fmla="*/ 626268 w 9551192"/>
              <a:gd name="connsiteY347" fmla="*/ 3155157 h 4024313"/>
              <a:gd name="connsiteX348" fmla="*/ 602456 w 9551192"/>
              <a:gd name="connsiteY348" fmla="*/ 3219450 h 4024313"/>
              <a:gd name="connsiteX349" fmla="*/ 583406 w 9551192"/>
              <a:gd name="connsiteY349" fmla="*/ 3202782 h 4024313"/>
              <a:gd name="connsiteX350" fmla="*/ 650081 w 9551192"/>
              <a:gd name="connsiteY350" fmla="*/ 2936082 h 4024313"/>
              <a:gd name="connsiteX351" fmla="*/ 695325 w 9551192"/>
              <a:gd name="connsiteY351" fmla="*/ 2895600 h 4024313"/>
              <a:gd name="connsiteX352" fmla="*/ 723900 w 9551192"/>
              <a:gd name="connsiteY352" fmla="*/ 2843213 h 4024313"/>
              <a:gd name="connsiteX353" fmla="*/ 745331 w 9551192"/>
              <a:gd name="connsiteY353" fmla="*/ 2828925 h 4024313"/>
              <a:gd name="connsiteX354" fmla="*/ 800100 w 9551192"/>
              <a:gd name="connsiteY354" fmla="*/ 2847975 h 4024313"/>
              <a:gd name="connsiteX355" fmla="*/ 807243 w 9551192"/>
              <a:gd name="connsiteY355" fmla="*/ 2843213 h 4024313"/>
              <a:gd name="connsiteX356" fmla="*/ 823912 w 9551192"/>
              <a:gd name="connsiteY356" fmla="*/ 2814638 h 4024313"/>
              <a:gd name="connsiteX357" fmla="*/ 766762 w 9551192"/>
              <a:gd name="connsiteY357" fmla="*/ 2807494 h 4024313"/>
              <a:gd name="connsiteX358" fmla="*/ 766762 w 9551192"/>
              <a:gd name="connsiteY358" fmla="*/ 2781300 h 4024313"/>
              <a:gd name="connsiteX359" fmla="*/ 745331 w 9551192"/>
              <a:gd name="connsiteY359" fmla="*/ 2736057 h 4024313"/>
              <a:gd name="connsiteX360" fmla="*/ 702468 w 9551192"/>
              <a:gd name="connsiteY360" fmla="*/ 2724150 h 4024313"/>
              <a:gd name="connsiteX361" fmla="*/ 707231 w 9551192"/>
              <a:gd name="connsiteY361" fmla="*/ 2705100 h 4024313"/>
              <a:gd name="connsiteX362" fmla="*/ 645318 w 9551192"/>
              <a:gd name="connsiteY362" fmla="*/ 2676525 h 4024313"/>
              <a:gd name="connsiteX363" fmla="*/ 600075 w 9551192"/>
              <a:gd name="connsiteY363" fmla="*/ 2707482 h 4024313"/>
              <a:gd name="connsiteX364" fmla="*/ 569118 w 9551192"/>
              <a:gd name="connsiteY364" fmla="*/ 2688432 h 4024313"/>
              <a:gd name="connsiteX365" fmla="*/ 492918 w 9551192"/>
              <a:gd name="connsiteY365" fmla="*/ 2731294 h 4024313"/>
              <a:gd name="connsiteX366" fmla="*/ 485775 w 9551192"/>
              <a:gd name="connsiteY366" fmla="*/ 2819400 h 4024313"/>
              <a:gd name="connsiteX367" fmla="*/ 433387 w 9551192"/>
              <a:gd name="connsiteY367" fmla="*/ 2864644 h 4024313"/>
              <a:gd name="connsiteX368" fmla="*/ 400050 w 9551192"/>
              <a:gd name="connsiteY368" fmla="*/ 2826544 h 4024313"/>
              <a:gd name="connsiteX369" fmla="*/ 340518 w 9551192"/>
              <a:gd name="connsiteY369" fmla="*/ 2805113 h 4024313"/>
              <a:gd name="connsiteX370" fmla="*/ 278606 w 9551192"/>
              <a:gd name="connsiteY370" fmla="*/ 2824163 h 4024313"/>
              <a:gd name="connsiteX371" fmla="*/ 252412 w 9551192"/>
              <a:gd name="connsiteY371" fmla="*/ 2847975 h 4024313"/>
              <a:gd name="connsiteX372" fmla="*/ 233362 w 9551192"/>
              <a:gd name="connsiteY372" fmla="*/ 2838450 h 4024313"/>
              <a:gd name="connsiteX373" fmla="*/ 161925 w 9551192"/>
              <a:gd name="connsiteY373" fmla="*/ 2890838 h 4024313"/>
              <a:gd name="connsiteX374" fmla="*/ 166687 w 9551192"/>
              <a:gd name="connsiteY374" fmla="*/ 2917032 h 4024313"/>
              <a:gd name="connsiteX375" fmla="*/ 207168 w 9551192"/>
              <a:gd name="connsiteY375" fmla="*/ 2907507 h 4024313"/>
              <a:gd name="connsiteX376" fmla="*/ 226218 w 9551192"/>
              <a:gd name="connsiteY376" fmla="*/ 2921794 h 4024313"/>
              <a:gd name="connsiteX377" fmla="*/ 290512 w 9551192"/>
              <a:gd name="connsiteY377" fmla="*/ 2886075 h 4024313"/>
              <a:gd name="connsiteX378" fmla="*/ 314325 w 9551192"/>
              <a:gd name="connsiteY378" fmla="*/ 2897982 h 4024313"/>
              <a:gd name="connsiteX379" fmla="*/ 266700 w 9551192"/>
              <a:gd name="connsiteY379" fmla="*/ 2943225 h 4024313"/>
              <a:gd name="connsiteX380" fmla="*/ 311943 w 9551192"/>
              <a:gd name="connsiteY380" fmla="*/ 2974182 h 4024313"/>
              <a:gd name="connsiteX381" fmla="*/ 330993 w 9551192"/>
              <a:gd name="connsiteY381" fmla="*/ 3040857 h 4024313"/>
              <a:gd name="connsiteX382" fmla="*/ 264318 w 9551192"/>
              <a:gd name="connsiteY382" fmla="*/ 3081338 h 4024313"/>
              <a:gd name="connsiteX383" fmla="*/ 273843 w 9551192"/>
              <a:gd name="connsiteY383" fmla="*/ 3121819 h 4024313"/>
              <a:gd name="connsiteX384" fmla="*/ 338137 w 9551192"/>
              <a:gd name="connsiteY384" fmla="*/ 3150394 h 4024313"/>
              <a:gd name="connsiteX385" fmla="*/ 364331 w 9551192"/>
              <a:gd name="connsiteY385" fmla="*/ 3140869 h 4024313"/>
              <a:gd name="connsiteX386" fmla="*/ 402431 w 9551192"/>
              <a:gd name="connsiteY386" fmla="*/ 3159919 h 4024313"/>
              <a:gd name="connsiteX387" fmla="*/ 402431 w 9551192"/>
              <a:gd name="connsiteY387" fmla="*/ 3183732 h 4024313"/>
              <a:gd name="connsiteX388" fmla="*/ 423862 w 9551192"/>
              <a:gd name="connsiteY388" fmla="*/ 3219450 h 4024313"/>
              <a:gd name="connsiteX389" fmla="*/ 461962 w 9551192"/>
              <a:gd name="connsiteY389" fmla="*/ 3219450 h 4024313"/>
              <a:gd name="connsiteX390" fmla="*/ 497681 w 9551192"/>
              <a:gd name="connsiteY390" fmla="*/ 3302794 h 4024313"/>
              <a:gd name="connsiteX391" fmla="*/ 531018 w 9551192"/>
              <a:gd name="connsiteY391" fmla="*/ 3312319 h 4024313"/>
              <a:gd name="connsiteX392" fmla="*/ 540543 w 9551192"/>
              <a:gd name="connsiteY392" fmla="*/ 3378994 h 4024313"/>
              <a:gd name="connsiteX393" fmla="*/ 616743 w 9551192"/>
              <a:gd name="connsiteY393" fmla="*/ 3419475 h 4024313"/>
              <a:gd name="connsiteX394" fmla="*/ 526256 w 9551192"/>
              <a:gd name="connsiteY394" fmla="*/ 3424238 h 4024313"/>
              <a:gd name="connsiteX395" fmla="*/ 316706 w 9551192"/>
              <a:gd name="connsiteY395" fmla="*/ 3431382 h 4024313"/>
              <a:gd name="connsiteX396" fmla="*/ 0 w 9551192"/>
              <a:gd name="connsiteY396" fmla="*/ 3490913 h 4024313"/>
              <a:gd name="connsiteX0" fmla="*/ 0 w 9551192"/>
              <a:gd name="connsiteY0" fmla="*/ 3490913 h 4024313"/>
              <a:gd name="connsiteX1" fmla="*/ 4643436 w 9551192"/>
              <a:gd name="connsiteY1" fmla="*/ 1090613 h 4024313"/>
              <a:gd name="connsiteX2" fmla="*/ 4645754 w 9551192"/>
              <a:gd name="connsiteY2" fmla="*/ 140856 h 4024313"/>
              <a:gd name="connsiteX3" fmla="*/ 5738811 w 9551192"/>
              <a:gd name="connsiteY3" fmla="*/ 345282 h 4024313"/>
              <a:gd name="connsiteX4" fmla="*/ 6372224 w 9551192"/>
              <a:gd name="connsiteY4" fmla="*/ 0 h 4024313"/>
              <a:gd name="connsiteX5" fmla="*/ 7508080 w 9551192"/>
              <a:gd name="connsiteY5" fmla="*/ 109538 h 4024313"/>
              <a:gd name="connsiteX6" fmla="*/ 8418819 w 9551192"/>
              <a:gd name="connsiteY6" fmla="*/ 360414 h 4024313"/>
              <a:gd name="connsiteX7" fmla="*/ 9072561 w 9551192"/>
              <a:gd name="connsiteY7" fmla="*/ 126207 h 4024313"/>
              <a:gd name="connsiteX8" fmla="*/ 9339261 w 9551192"/>
              <a:gd name="connsiteY8" fmla="*/ 197644 h 4024313"/>
              <a:gd name="connsiteX9" fmla="*/ 9339261 w 9551192"/>
              <a:gd name="connsiteY9" fmla="*/ 280988 h 4024313"/>
              <a:gd name="connsiteX10" fmla="*/ 9258299 w 9551192"/>
              <a:gd name="connsiteY10" fmla="*/ 378619 h 4024313"/>
              <a:gd name="connsiteX11" fmla="*/ 9217817 w 9551192"/>
              <a:gd name="connsiteY11" fmla="*/ 392907 h 4024313"/>
              <a:gd name="connsiteX12" fmla="*/ 9179717 w 9551192"/>
              <a:gd name="connsiteY12" fmla="*/ 471488 h 4024313"/>
              <a:gd name="connsiteX13" fmla="*/ 9129711 w 9551192"/>
              <a:gd name="connsiteY13" fmla="*/ 514350 h 4024313"/>
              <a:gd name="connsiteX14" fmla="*/ 9129711 w 9551192"/>
              <a:gd name="connsiteY14" fmla="*/ 542926 h 4024313"/>
              <a:gd name="connsiteX15" fmla="*/ 9165430 w 9551192"/>
              <a:gd name="connsiteY15" fmla="*/ 569119 h 4024313"/>
              <a:gd name="connsiteX16" fmla="*/ 9165430 w 9551192"/>
              <a:gd name="connsiteY16" fmla="*/ 602458 h 4024313"/>
              <a:gd name="connsiteX17" fmla="*/ 9115424 w 9551192"/>
              <a:gd name="connsiteY17" fmla="*/ 633414 h 4024313"/>
              <a:gd name="connsiteX18" fmla="*/ 9148761 w 9551192"/>
              <a:gd name="connsiteY18" fmla="*/ 714375 h 4024313"/>
              <a:gd name="connsiteX19" fmla="*/ 9091611 w 9551192"/>
              <a:gd name="connsiteY19" fmla="*/ 812007 h 4024313"/>
              <a:gd name="connsiteX20" fmla="*/ 9108280 w 9551192"/>
              <a:gd name="connsiteY20" fmla="*/ 871538 h 4024313"/>
              <a:gd name="connsiteX21" fmla="*/ 9146380 w 9551192"/>
              <a:gd name="connsiteY21" fmla="*/ 864394 h 4024313"/>
              <a:gd name="connsiteX22" fmla="*/ 9179717 w 9551192"/>
              <a:gd name="connsiteY22" fmla="*/ 890588 h 4024313"/>
              <a:gd name="connsiteX23" fmla="*/ 9239249 w 9551192"/>
              <a:gd name="connsiteY23" fmla="*/ 859632 h 4024313"/>
              <a:gd name="connsiteX24" fmla="*/ 9272586 w 9551192"/>
              <a:gd name="connsiteY24" fmla="*/ 888207 h 4024313"/>
              <a:gd name="connsiteX25" fmla="*/ 9265442 w 9551192"/>
              <a:gd name="connsiteY25" fmla="*/ 964407 h 4024313"/>
              <a:gd name="connsiteX26" fmla="*/ 9270205 w 9551192"/>
              <a:gd name="connsiteY26" fmla="*/ 1038225 h 4024313"/>
              <a:gd name="connsiteX27" fmla="*/ 9260680 w 9551192"/>
              <a:gd name="connsiteY27" fmla="*/ 1073944 h 4024313"/>
              <a:gd name="connsiteX28" fmla="*/ 9265442 w 9551192"/>
              <a:gd name="connsiteY28" fmla="*/ 1131094 h 4024313"/>
              <a:gd name="connsiteX29" fmla="*/ 9213055 w 9551192"/>
              <a:gd name="connsiteY29" fmla="*/ 1138238 h 4024313"/>
              <a:gd name="connsiteX30" fmla="*/ 9179717 w 9551192"/>
              <a:gd name="connsiteY30" fmla="*/ 1163090 h 4024313"/>
              <a:gd name="connsiteX31" fmla="*/ 9179717 w 9551192"/>
              <a:gd name="connsiteY31" fmla="*/ 1193007 h 4024313"/>
              <a:gd name="connsiteX32" fmla="*/ 9239249 w 9551192"/>
              <a:gd name="connsiteY32" fmla="*/ 1300163 h 4024313"/>
              <a:gd name="connsiteX33" fmla="*/ 9251155 w 9551192"/>
              <a:gd name="connsiteY33" fmla="*/ 1369219 h 4024313"/>
              <a:gd name="connsiteX34" fmla="*/ 9298780 w 9551192"/>
              <a:gd name="connsiteY34" fmla="*/ 1404938 h 4024313"/>
              <a:gd name="connsiteX35" fmla="*/ 9353549 w 9551192"/>
              <a:gd name="connsiteY35" fmla="*/ 1378744 h 4024313"/>
              <a:gd name="connsiteX36" fmla="*/ 9415461 w 9551192"/>
              <a:gd name="connsiteY36" fmla="*/ 1402557 h 4024313"/>
              <a:gd name="connsiteX37" fmla="*/ 9446417 w 9551192"/>
              <a:gd name="connsiteY37" fmla="*/ 1450182 h 4024313"/>
              <a:gd name="connsiteX38" fmla="*/ 9448799 w 9551192"/>
              <a:gd name="connsiteY38" fmla="*/ 1488282 h 4024313"/>
              <a:gd name="connsiteX39" fmla="*/ 9463086 w 9551192"/>
              <a:gd name="connsiteY39" fmla="*/ 1535907 h 4024313"/>
              <a:gd name="connsiteX40" fmla="*/ 9517855 w 9551192"/>
              <a:gd name="connsiteY40" fmla="*/ 1512094 h 4024313"/>
              <a:gd name="connsiteX41" fmla="*/ 9544049 w 9551192"/>
              <a:gd name="connsiteY41" fmla="*/ 1514475 h 4024313"/>
              <a:gd name="connsiteX42" fmla="*/ 9532142 w 9551192"/>
              <a:gd name="connsiteY42" fmla="*/ 1616869 h 4024313"/>
              <a:gd name="connsiteX43" fmla="*/ 9548811 w 9551192"/>
              <a:gd name="connsiteY43" fmla="*/ 1631157 h 4024313"/>
              <a:gd name="connsiteX44" fmla="*/ 9551192 w 9551192"/>
              <a:gd name="connsiteY44" fmla="*/ 1662113 h 4024313"/>
              <a:gd name="connsiteX45" fmla="*/ 9496424 w 9551192"/>
              <a:gd name="connsiteY45" fmla="*/ 1757363 h 4024313"/>
              <a:gd name="connsiteX46" fmla="*/ 9498805 w 9551192"/>
              <a:gd name="connsiteY46" fmla="*/ 1838325 h 4024313"/>
              <a:gd name="connsiteX47" fmla="*/ 9465467 w 9551192"/>
              <a:gd name="connsiteY47" fmla="*/ 1878807 h 4024313"/>
              <a:gd name="connsiteX48" fmla="*/ 9467849 w 9551192"/>
              <a:gd name="connsiteY48" fmla="*/ 1931194 h 4024313"/>
              <a:gd name="connsiteX49" fmla="*/ 9491661 w 9551192"/>
              <a:gd name="connsiteY49" fmla="*/ 1933575 h 4024313"/>
              <a:gd name="connsiteX50" fmla="*/ 9503567 w 9551192"/>
              <a:gd name="connsiteY50" fmla="*/ 1950244 h 4024313"/>
              <a:gd name="connsiteX51" fmla="*/ 9446417 w 9551192"/>
              <a:gd name="connsiteY51" fmla="*/ 2052638 h 4024313"/>
              <a:gd name="connsiteX52" fmla="*/ 9308305 w 9551192"/>
              <a:gd name="connsiteY52" fmla="*/ 2100263 h 4024313"/>
              <a:gd name="connsiteX53" fmla="*/ 9270205 w 9551192"/>
              <a:gd name="connsiteY53" fmla="*/ 2121694 h 4024313"/>
              <a:gd name="connsiteX54" fmla="*/ 9255917 w 9551192"/>
              <a:gd name="connsiteY54" fmla="*/ 2202657 h 4024313"/>
              <a:gd name="connsiteX55" fmla="*/ 9236867 w 9551192"/>
              <a:gd name="connsiteY55" fmla="*/ 2207419 h 4024313"/>
              <a:gd name="connsiteX56" fmla="*/ 9201149 w 9551192"/>
              <a:gd name="connsiteY56" fmla="*/ 2181225 h 4024313"/>
              <a:gd name="connsiteX57" fmla="*/ 9184480 w 9551192"/>
              <a:gd name="connsiteY57" fmla="*/ 2190750 h 4024313"/>
              <a:gd name="connsiteX58" fmla="*/ 9146380 w 9551192"/>
              <a:gd name="connsiteY58" fmla="*/ 2293144 h 4024313"/>
              <a:gd name="connsiteX59" fmla="*/ 9146380 w 9551192"/>
              <a:gd name="connsiteY59" fmla="*/ 2336007 h 4024313"/>
              <a:gd name="connsiteX60" fmla="*/ 9122567 w 9551192"/>
              <a:gd name="connsiteY60" fmla="*/ 2376488 h 4024313"/>
              <a:gd name="connsiteX61" fmla="*/ 9148761 w 9551192"/>
              <a:gd name="connsiteY61" fmla="*/ 2414588 h 4024313"/>
              <a:gd name="connsiteX62" fmla="*/ 9141617 w 9551192"/>
              <a:gd name="connsiteY62" fmla="*/ 2466975 h 4024313"/>
              <a:gd name="connsiteX63" fmla="*/ 9110661 w 9551192"/>
              <a:gd name="connsiteY63" fmla="*/ 2493169 h 4024313"/>
              <a:gd name="connsiteX64" fmla="*/ 9082086 w 9551192"/>
              <a:gd name="connsiteY64" fmla="*/ 2576513 h 4024313"/>
              <a:gd name="connsiteX65" fmla="*/ 9059178 w 9551192"/>
              <a:gd name="connsiteY65" fmla="*/ 2592020 h 4024313"/>
              <a:gd name="connsiteX66" fmla="*/ 9036842 w 9551192"/>
              <a:gd name="connsiteY66" fmla="*/ 2695575 h 4024313"/>
              <a:gd name="connsiteX67" fmla="*/ 8924924 w 9551192"/>
              <a:gd name="connsiteY67" fmla="*/ 2774157 h 4024313"/>
              <a:gd name="connsiteX68" fmla="*/ 8982074 w 9551192"/>
              <a:gd name="connsiteY68" fmla="*/ 2800350 h 4024313"/>
              <a:gd name="connsiteX69" fmla="*/ 8982074 w 9551192"/>
              <a:gd name="connsiteY69" fmla="*/ 2819400 h 4024313"/>
              <a:gd name="connsiteX70" fmla="*/ 8913017 w 9551192"/>
              <a:gd name="connsiteY70" fmla="*/ 2838450 h 4024313"/>
              <a:gd name="connsiteX71" fmla="*/ 8898730 w 9551192"/>
              <a:gd name="connsiteY71" fmla="*/ 2821782 h 4024313"/>
              <a:gd name="connsiteX72" fmla="*/ 8882061 w 9551192"/>
              <a:gd name="connsiteY72" fmla="*/ 2828925 h 4024313"/>
              <a:gd name="connsiteX73" fmla="*/ 8834436 w 9551192"/>
              <a:gd name="connsiteY73" fmla="*/ 2847975 h 4024313"/>
              <a:gd name="connsiteX74" fmla="*/ 8805861 w 9551192"/>
              <a:gd name="connsiteY74" fmla="*/ 2909888 h 4024313"/>
              <a:gd name="connsiteX75" fmla="*/ 8748711 w 9551192"/>
              <a:gd name="connsiteY75" fmla="*/ 2921794 h 4024313"/>
              <a:gd name="connsiteX76" fmla="*/ 8691561 w 9551192"/>
              <a:gd name="connsiteY76" fmla="*/ 2988469 h 4024313"/>
              <a:gd name="connsiteX77" fmla="*/ 8698705 w 9551192"/>
              <a:gd name="connsiteY77" fmla="*/ 3048000 h 4024313"/>
              <a:gd name="connsiteX78" fmla="*/ 8672511 w 9551192"/>
              <a:gd name="connsiteY78" fmla="*/ 3086100 h 4024313"/>
              <a:gd name="connsiteX79" fmla="*/ 8653461 w 9551192"/>
              <a:gd name="connsiteY79" fmla="*/ 3105150 h 4024313"/>
              <a:gd name="connsiteX80" fmla="*/ 8651080 w 9551192"/>
              <a:gd name="connsiteY80" fmla="*/ 3171825 h 4024313"/>
              <a:gd name="connsiteX81" fmla="*/ 8582024 w 9551192"/>
              <a:gd name="connsiteY81" fmla="*/ 3212307 h 4024313"/>
              <a:gd name="connsiteX82" fmla="*/ 8582024 w 9551192"/>
              <a:gd name="connsiteY82" fmla="*/ 3257550 h 4024313"/>
              <a:gd name="connsiteX83" fmla="*/ 8553449 w 9551192"/>
              <a:gd name="connsiteY83" fmla="*/ 3286125 h 4024313"/>
              <a:gd name="connsiteX84" fmla="*/ 8553449 w 9551192"/>
              <a:gd name="connsiteY84" fmla="*/ 3395663 h 4024313"/>
              <a:gd name="connsiteX85" fmla="*/ 8586786 w 9551192"/>
              <a:gd name="connsiteY85" fmla="*/ 3419475 h 4024313"/>
              <a:gd name="connsiteX86" fmla="*/ 8558211 w 9551192"/>
              <a:gd name="connsiteY86" fmla="*/ 3481388 h 4024313"/>
              <a:gd name="connsiteX87" fmla="*/ 8589167 w 9551192"/>
              <a:gd name="connsiteY87" fmla="*/ 3493294 h 4024313"/>
              <a:gd name="connsiteX88" fmla="*/ 8589167 w 9551192"/>
              <a:gd name="connsiteY88" fmla="*/ 3505200 h 4024313"/>
              <a:gd name="connsiteX89" fmla="*/ 8622505 w 9551192"/>
              <a:gd name="connsiteY89" fmla="*/ 3531394 h 4024313"/>
              <a:gd name="connsiteX90" fmla="*/ 8617742 w 9551192"/>
              <a:gd name="connsiteY90" fmla="*/ 3579019 h 4024313"/>
              <a:gd name="connsiteX91" fmla="*/ 8589167 w 9551192"/>
              <a:gd name="connsiteY91" fmla="*/ 3583782 h 4024313"/>
              <a:gd name="connsiteX92" fmla="*/ 8579642 w 9551192"/>
              <a:gd name="connsiteY92" fmla="*/ 3621882 h 4024313"/>
              <a:gd name="connsiteX93" fmla="*/ 8527255 w 9551192"/>
              <a:gd name="connsiteY93" fmla="*/ 3612357 h 4024313"/>
              <a:gd name="connsiteX94" fmla="*/ 8486774 w 9551192"/>
              <a:gd name="connsiteY94" fmla="*/ 3631407 h 4024313"/>
              <a:gd name="connsiteX95" fmla="*/ 8446292 w 9551192"/>
              <a:gd name="connsiteY95" fmla="*/ 3621882 h 4024313"/>
              <a:gd name="connsiteX96" fmla="*/ 8467724 w 9551192"/>
              <a:gd name="connsiteY96" fmla="*/ 3586163 h 4024313"/>
              <a:gd name="connsiteX97" fmla="*/ 8472486 w 9551192"/>
              <a:gd name="connsiteY97" fmla="*/ 3507582 h 4024313"/>
              <a:gd name="connsiteX98" fmla="*/ 8498680 w 9551192"/>
              <a:gd name="connsiteY98" fmla="*/ 3481388 h 4024313"/>
              <a:gd name="connsiteX99" fmla="*/ 8474867 w 9551192"/>
              <a:gd name="connsiteY99" fmla="*/ 3450432 h 4024313"/>
              <a:gd name="connsiteX100" fmla="*/ 8417717 w 9551192"/>
              <a:gd name="connsiteY100" fmla="*/ 3469482 h 4024313"/>
              <a:gd name="connsiteX101" fmla="*/ 8417717 w 9551192"/>
              <a:gd name="connsiteY101" fmla="*/ 3531394 h 4024313"/>
              <a:gd name="connsiteX102" fmla="*/ 8398667 w 9551192"/>
              <a:gd name="connsiteY102" fmla="*/ 3562350 h 4024313"/>
              <a:gd name="connsiteX103" fmla="*/ 8381999 w 9551192"/>
              <a:gd name="connsiteY103" fmla="*/ 3521869 h 4024313"/>
              <a:gd name="connsiteX104" fmla="*/ 8355805 w 9551192"/>
              <a:gd name="connsiteY104" fmla="*/ 3500438 h 4024313"/>
              <a:gd name="connsiteX105" fmla="*/ 8334374 w 9551192"/>
              <a:gd name="connsiteY105" fmla="*/ 3531394 h 4024313"/>
              <a:gd name="connsiteX106" fmla="*/ 8362949 w 9551192"/>
              <a:gd name="connsiteY106" fmla="*/ 3574257 h 4024313"/>
              <a:gd name="connsiteX107" fmla="*/ 8301036 w 9551192"/>
              <a:gd name="connsiteY107" fmla="*/ 3576638 h 4024313"/>
              <a:gd name="connsiteX108" fmla="*/ 8284367 w 9551192"/>
              <a:gd name="connsiteY108" fmla="*/ 3600450 h 4024313"/>
              <a:gd name="connsiteX109" fmla="*/ 8229599 w 9551192"/>
              <a:gd name="connsiteY109" fmla="*/ 3612357 h 4024313"/>
              <a:gd name="connsiteX110" fmla="*/ 8215311 w 9551192"/>
              <a:gd name="connsiteY110" fmla="*/ 3640932 h 4024313"/>
              <a:gd name="connsiteX111" fmla="*/ 8224836 w 9551192"/>
              <a:gd name="connsiteY111" fmla="*/ 3676650 h 4024313"/>
              <a:gd name="connsiteX112" fmla="*/ 8172449 w 9551192"/>
              <a:gd name="connsiteY112" fmla="*/ 3748088 h 4024313"/>
              <a:gd name="connsiteX113" fmla="*/ 8136730 w 9551192"/>
              <a:gd name="connsiteY113" fmla="*/ 3759994 h 4024313"/>
              <a:gd name="connsiteX114" fmla="*/ 8081961 w 9551192"/>
              <a:gd name="connsiteY114" fmla="*/ 3748088 h 4024313"/>
              <a:gd name="connsiteX115" fmla="*/ 8053386 w 9551192"/>
              <a:gd name="connsiteY115" fmla="*/ 3819525 h 4024313"/>
              <a:gd name="connsiteX116" fmla="*/ 8029574 w 9551192"/>
              <a:gd name="connsiteY116" fmla="*/ 3814763 h 4024313"/>
              <a:gd name="connsiteX117" fmla="*/ 7981949 w 9551192"/>
              <a:gd name="connsiteY117" fmla="*/ 3819525 h 4024313"/>
              <a:gd name="connsiteX118" fmla="*/ 7965280 w 9551192"/>
              <a:gd name="connsiteY118" fmla="*/ 3860007 h 4024313"/>
              <a:gd name="connsiteX119" fmla="*/ 7905749 w 9551192"/>
              <a:gd name="connsiteY119" fmla="*/ 3867150 h 4024313"/>
              <a:gd name="connsiteX120" fmla="*/ 7896224 w 9551192"/>
              <a:gd name="connsiteY120" fmla="*/ 3905250 h 4024313"/>
              <a:gd name="connsiteX121" fmla="*/ 7831930 w 9551192"/>
              <a:gd name="connsiteY121" fmla="*/ 3900488 h 4024313"/>
              <a:gd name="connsiteX122" fmla="*/ 7831930 w 9551192"/>
              <a:gd name="connsiteY122" fmla="*/ 3957638 h 4024313"/>
              <a:gd name="connsiteX123" fmla="*/ 7815261 w 9551192"/>
              <a:gd name="connsiteY123" fmla="*/ 3986213 h 4024313"/>
              <a:gd name="connsiteX124" fmla="*/ 7758111 w 9551192"/>
              <a:gd name="connsiteY124" fmla="*/ 3948113 h 4024313"/>
              <a:gd name="connsiteX125" fmla="*/ 7700961 w 9551192"/>
              <a:gd name="connsiteY125" fmla="*/ 3945732 h 4024313"/>
              <a:gd name="connsiteX126" fmla="*/ 7703342 w 9551192"/>
              <a:gd name="connsiteY126" fmla="*/ 3893344 h 4024313"/>
              <a:gd name="connsiteX127" fmla="*/ 7677149 w 9551192"/>
              <a:gd name="connsiteY127" fmla="*/ 3881438 h 4024313"/>
              <a:gd name="connsiteX128" fmla="*/ 7653336 w 9551192"/>
              <a:gd name="connsiteY128" fmla="*/ 3910013 h 4024313"/>
              <a:gd name="connsiteX129" fmla="*/ 7634286 w 9551192"/>
              <a:gd name="connsiteY129" fmla="*/ 3879057 h 4024313"/>
              <a:gd name="connsiteX130" fmla="*/ 7639049 w 9551192"/>
              <a:gd name="connsiteY130" fmla="*/ 3833813 h 4024313"/>
              <a:gd name="connsiteX131" fmla="*/ 7612855 w 9551192"/>
              <a:gd name="connsiteY131" fmla="*/ 3798094 h 4024313"/>
              <a:gd name="connsiteX132" fmla="*/ 7548561 w 9551192"/>
              <a:gd name="connsiteY132" fmla="*/ 3810000 h 4024313"/>
              <a:gd name="connsiteX133" fmla="*/ 7539036 w 9551192"/>
              <a:gd name="connsiteY133" fmla="*/ 3852863 h 4024313"/>
              <a:gd name="connsiteX134" fmla="*/ 7505699 w 9551192"/>
              <a:gd name="connsiteY134" fmla="*/ 3810000 h 4024313"/>
              <a:gd name="connsiteX135" fmla="*/ 7508080 w 9551192"/>
              <a:gd name="connsiteY135" fmla="*/ 3733800 h 4024313"/>
              <a:gd name="connsiteX136" fmla="*/ 7469980 w 9551192"/>
              <a:gd name="connsiteY136" fmla="*/ 3714750 h 4024313"/>
              <a:gd name="connsiteX137" fmla="*/ 7424736 w 9551192"/>
              <a:gd name="connsiteY137" fmla="*/ 3714750 h 4024313"/>
              <a:gd name="connsiteX138" fmla="*/ 7396161 w 9551192"/>
              <a:gd name="connsiteY138" fmla="*/ 3662363 h 4024313"/>
              <a:gd name="connsiteX139" fmla="*/ 7405686 w 9551192"/>
              <a:gd name="connsiteY139" fmla="*/ 3600450 h 4024313"/>
              <a:gd name="connsiteX140" fmla="*/ 7429499 w 9551192"/>
              <a:gd name="connsiteY140" fmla="*/ 3600450 h 4024313"/>
              <a:gd name="connsiteX141" fmla="*/ 7446167 w 9551192"/>
              <a:gd name="connsiteY141" fmla="*/ 3571875 h 4024313"/>
              <a:gd name="connsiteX142" fmla="*/ 7508080 w 9551192"/>
              <a:gd name="connsiteY142" fmla="*/ 3579019 h 4024313"/>
              <a:gd name="connsiteX143" fmla="*/ 7500936 w 9551192"/>
              <a:gd name="connsiteY143" fmla="*/ 3538538 h 4024313"/>
              <a:gd name="connsiteX144" fmla="*/ 7481886 w 9551192"/>
              <a:gd name="connsiteY144" fmla="*/ 3505200 h 4024313"/>
              <a:gd name="connsiteX145" fmla="*/ 7446167 w 9551192"/>
              <a:gd name="connsiteY145" fmla="*/ 3519488 h 4024313"/>
              <a:gd name="connsiteX146" fmla="*/ 7417592 w 9551192"/>
              <a:gd name="connsiteY146" fmla="*/ 3509963 h 4024313"/>
              <a:gd name="connsiteX147" fmla="*/ 7415211 w 9551192"/>
              <a:gd name="connsiteY147" fmla="*/ 3448050 h 4024313"/>
              <a:gd name="connsiteX148" fmla="*/ 7367586 w 9551192"/>
              <a:gd name="connsiteY148" fmla="*/ 3393282 h 4024313"/>
              <a:gd name="connsiteX149" fmla="*/ 7300161 w 9551192"/>
              <a:gd name="connsiteY149" fmla="*/ 3356837 h 4024313"/>
              <a:gd name="connsiteX150" fmla="*/ 7227092 w 9551192"/>
              <a:gd name="connsiteY150" fmla="*/ 3383757 h 4024313"/>
              <a:gd name="connsiteX151" fmla="*/ 7208042 w 9551192"/>
              <a:gd name="connsiteY151" fmla="*/ 3357563 h 4024313"/>
              <a:gd name="connsiteX152" fmla="*/ 7212805 w 9551192"/>
              <a:gd name="connsiteY152" fmla="*/ 3309938 h 4024313"/>
              <a:gd name="connsiteX153" fmla="*/ 7219949 w 9551192"/>
              <a:gd name="connsiteY153" fmla="*/ 3240882 h 4024313"/>
              <a:gd name="connsiteX154" fmla="*/ 7205661 w 9551192"/>
              <a:gd name="connsiteY154" fmla="*/ 3167063 h 4024313"/>
              <a:gd name="connsiteX155" fmla="*/ 7222330 w 9551192"/>
              <a:gd name="connsiteY155" fmla="*/ 3133725 h 4024313"/>
              <a:gd name="connsiteX156" fmla="*/ 7248524 w 9551192"/>
              <a:gd name="connsiteY156" fmla="*/ 3081338 h 4024313"/>
              <a:gd name="connsiteX157" fmla="*/ 7286624 w 9551192"/>
              <a:gd name="connsiteY157" fmla="*/ 3071813 h 4024313"/>
              <a:gd name="connsiteX158" fmla="*/ 7327105 w 9551192"/>
              <a:gd name="connsiteY158" fmla="*/ 3040857 h 4024313"/>
              <a:gd name="connsiteX159" fmla="*/ 7331867 w 9551192"/>
              <a:gd name="connsiteY159" fmla="*/ 3009900 h 4024313"/>
              <a:gd name="connsiteX160" fmla="*/ 7353299 w 9551192"/>
              <a:gd name="connsiteY160" fmla="*/ 2933700 h 4024313"/>
              <a:gd name="connsiteX161" fmla="*/ 7419974 w 9551192"/>
              <a:gd name="connsiteY161" fmla="*/ 2902744 h 4024313"/>
              <a:gd name="connsiteX162" fmla="*/ 7417592 w 9551192"/>
              <a:gd name="connsiteY162" fmla="*/ 2819400 h 4024313"/>
              <a:gd name="connsiteX163" fmla="*/ 7377111 w 9551192"/>
              <a:gd name="connsiteY163" fmla="*/ 2783682 h 4024313"/>
              <a:gd name="connsiteX164" fmla="*/ 7377111 w 9551192"/>
              <a:gd name="connsiteY164" fmla="*/ 2755107 h 4024313"/>
              <a:gd name="connsiteX165" fmla="*/ 7367586 w 9551192"/>
              <a:gd name="connsiteY165" fmla="*/ 2717007 h 4024313"/>
              <a:gd name="connsiteX166" fmla="*/ 7319961 w 9551192"/>
              <a:gd name="connsiteY166" fmla="*/ 2614613 h 4024313"/>
              <a:gd name="connsiteX167" fmla="*/ 7319961 w 9551192"/>
              <a:gd name="connsiteY167" fmla="*/ 2512219 h 4024313"/>
              <a:gd name="connsiteX168" fmla="*/ 7296149 w 9551192"/>
              <a:gd name="connsiteY168" fmla="*/ 2450307 h 4024313"/>
              <a:gd name="connsiteX169" fmla="*/ 7319961 w 9551192"/>
              <a:gd name="connsiteY169" fmla="*/ 2400300 h 4024313"/>
              <a:gd name="connsiteX170" fmla="*/ 7386636 w 9551192"/>
              <a:gd name="connsiteY170" fmla="*/ 2452688 h 4024313"/>
              <a:gd name="connsiteX171" fmla="*/ 7400924 w 9551192"/>
              <a:gd name="connsiteY171" fmla="*/ 2421732 h 4024313"/>
              <a:gd name="connsiteX172" fmla="*/ 7358061 w 9551192"/>
              <a:gd name="connsiteY172" fmla="*/ 2366963 h 4024313"/>
              <a:gd name="connsiteX173" fmla="*/ 7327105 w 9551192"/>
              <a:gd name="connsiteY173" fmla="*/ 2278857 h 4024313"/>
              <a:gd name="connsiteX174" fmla="*/ 7422355 w 9551192"/>
              <a:gd name="connsiteY174" fmla="*/ 2235994 h 4024313"/>
              <a:gd name="connsiteX175" fmla="*/ 7405686 w 9551192"/>
              <a:gd name="connsiteY175" fmla="*/ 2185988 h 4024313"/>
              <a:gd name="connsiteX176" fmla="*/ 7360442 w 9551192"/>
              <a:gd name="connsiteY176" fmla="*/ 2178844 h 4024313"/>
              <a:gd name="connsiteX177" fmla="*/ 7350917 w 9551192"/>
              <a:gd name="connsiteY177" fmla="*/ 2152650 h 4024313"/>
              <a:gd name="connsiteX178" fmla="*/ 7303292 w 9551192"/>
              <a:gd name="connsiteY178" fmla="*/ 2152650 h 4024313"/>
              <a:gd name="connsiteX179" fmla="*/ 7286624 w 9551192"/>
              <a:gd name="connsiteY179" fmla="*/ 2121694 h 4024313"/>
              <a:gd name="connsiteX180" fmla="*/ 7315199 w 9551192"/>
              <a:gd name="connsiteY180" fmla="*/ 2085975 h 4024313"/>
              <a:gd name="connsiteX181" fmla="*/ 7303292 w 9551192"/>
              <a:gd name="connsiteY181" fmla="*/ 2007394 h 4024313"/>
              <a:gd name="connsiteX182" fmla="*/ 7360442 w 9551192"/>
              <a:gd name="connsiteY182" fmla="*/ 1926432 h 4024313"/>
              <a:gd name="connsiteX183" fmla="*/ 7398542 w 9551192"/>
              <a:gd name="connsiteY183" fmla="*/ 1935957 h 4024313"/>
              <a:gd name="connsiteX184" fmla="*/ 7486649 w 9551192"/>
              <a:gd name="connsiteY184" fmla="*/ 1831182 h 4024313"/>
              <a:gd name="connsiteX185" fmla="*/ 7454097 w 9551192"/>
              <a:gd name="connsiteY185" fmla="*/ 1745153 h 4024313"/>
              <a:gd name="connsiteX186" fmla="*/ 7453311 w 9551192"/>
              <a:gd name="connsiteY186" fmla="*/ 1745457 h 4024313"/>
              <a:gd name="connsiteX187" fmla="*/ 7417592 w 9551192"/>
              <a:gd name="connsiteY187" fmla="*/ 1662113 h 4024313"/>
              <a:gd name="connsiteX188" fmla="*/ 7408067 w 9551192"/>
              <a:gd name="connsiteY188" fmla="*/ 1583532 h 4024313"/>
              <a:gd name="connsiteX189" fmla="*/ 7381874 w 9551192"/>
              <a:gd name="connsiteY189" fmla="*/ 1578769 h 4024313"/>
              <a:gd name="connsiteX190" fmla="*/ 7339011 w 9551192"/>
              <a:gd name="connsiteY190" fmla="*/ 1431132 h 4024313"/>
              <a:gd name="connsiteX191" fmla="*/ 7343774 w 9551192"/>
              <a:gd name="connsiteY191" fmla="*/ 1373982 h 4024313"/>
              <a:gd name="connsiteX192" fmla="*/ 7384255 w 9551192"/>
              <a:gd name="connsiteY192" fmla="*/ 1409700 h 4024313"/>
              <a:gd name="connsiteX193" fmla="*/ 7410449 w 9551192"/>
              <a:gd name="connsiteY193" fmla="*/ 1409700 h 4024313"/>
              <a:gd name="connsiteX194" fmla="*/ 7410449 w 9551192"/>
              <a:gd name="connsiteY194" fmla="*/ 1340644 h 4024313"/>
              <a:gd name="connsiteX195" fmla="*/ 7381874 w 9551192"/>
              <a:gd name="connsiteY195" fmla="*/ 1316832 h 4024313"/>
              <a:gd name="connsiteX196" fmla="*/ 7389017 w 9551192"/>
              <a:gd name="connsiteY196" fmla="*/ 1238250 h 4024313"/>
              <a:gd name="connsiteX197" fmla="*/ 7434261 w 9551192"/>
              <a:gd name="connsiteY197" fmla="*/ 1176338 h 4024313"/>
              <a:gd name="connsiteX198" fmla="*/ 7429499 w 9551192"/>
              <a:gd name="connsiteY198" fmla="*/ 1107282 h 4024313"/>
              <a:gd name="connsiteX199" fmla="*/ 7477124 w 9551192"/>
              <a:gd name="connsiteY199" fmla="*/ 1021557 h 4024313"/>
              <a:gd name="connsiteX200" fmla="*/ 7596186 w 9551192"/>
              <a:gd name="connsiteY200" fmla="*/ 1066800 h 4024313"/>
              <a:gd name="connsiteX201" fmla="*/ 7596186 w 9551192"/>
              <a:gd name="connsiteY201" fmla="*/ 1042988 h 4024313"/>
              <a:gd name="connsiteX202" fmla="*/ 7710486 w 9551192"/>
              <a:gd name="connsiteY202" fmla="*/ 1035844 h 4024313"/>
              <a:gd name="connsiteX203" fmla="*/ 7743824 w 9551192"/>
              <a:gd name="connsiteY203" fmla="*/ 1062038 h 4024313"/>
              <a:gd name="connsiteX204" fmla="*/ 7786686 w 9551192"/>
              <a:gd name="connsiteY204" fmla="*/ 1062038 h 4024313"/>
              <a:gd name="connsiteX205" fmla="*/ 7820024 w 9551192"/>
              <a:gd name="connsiteY205" fmla="*/ 1092994 h 4024313"/>
              <a:gd name="connsiteX206" fmla="*/ 7872411 w 9551192"/>
              <a:gd name="connsiteY206" fmla="*/ 1069182 h 4024313"/>
              <a:gd name="connsiteX207" fmla="*/ 7981949 w 9551192"/>
              <a:gd name="connsiteY207" fmla="*/ 1035844 h 4024313"/>
              <a:gd name="connsiteX208" fmla="*/ 8017667 w 9551192"/>
              <a:gd name="connsiteY208" fmla="*/ 1052513 h 4024313"/>
              <a:gd name="connsiteX209" fmla="*/ 8051005 w 9551192"/>
              <a:gd name="connsiteY209" fmla="*/ 1023938 h 4024313"/>
              <a:gd name="connsiteX210" fmla="*/ 8072436 w 9551192"/>
              <a:gd name="connsiteY210" fmla="*/ 1083469 h 4024313"/>
              <a:gd name="connsiteX211" fmla="*/ 8117680 w 9551192"/>
              <a:gd name="connsiteY211" fmla="*/ 1042988 h 4024313"/>
              <a:gd name="connsiteX212" fmla="*/ 8086724 w 9551192"/>
              <a:gd name="connsiteY212" fmla="*/ 969169 h 4024313"/>
              <a:gd name="connsiteX213" fmla="*/ 8122442 w 9551192"/>
              <a:gd name="connsiteY213" fmla="*/ 935832 h 4024313"/>
              <a:gd name="connsiteX214" fmla="*/ 8122442 w 9551192"/>
              <a:gd name="connsiteY214" fmla="*/ 919163 h 4024313"/>
              <a:gd name="connsiteX215" fmla="*/ 8158161 w 9551192"/>
              <a:gd name="connsiteY215" fmla="*/ 883444 h 4024313"/>
              <a:gd name="connsiteX216" fmla="*/ 8160542 w 9551192"/>
              <a:gd name="connsiteY216" fmla="*/ 847725 h 4024313"/>
              <a:gd name="connsiteX217" fmla="*/ 8072436 w 9551192"/>
              <a:gd name="connsiteY217" fmla="*/ 823913 h 4024313"/>
              <a:gd name="connsiteX218" fmla="*/ 8074817 w 9551192"/>
              <a:gd name="connsiteY218" fmla="*/ 862013 h 4024313"/>
              <a:gd name="connsiteX219" fmla="*/ 8039099 w 9551192"/>
              <a:gd name="connsiteY219" fmla="*/ 859632 h 4024313"/>
              <a:gd name="connsiteX220" fmla="*/ 8022430 w 9551192"/>
              <a:gd name="connsiteY220" fmla="*/ 781050 h 4024313"/>
              <a:gd name="connsiteX221" fmla="*/ 7941467 w 9551192"/>
              <a:gd name="connsiteY221" fmla="*/ 676275 h 4024313"/>
              <a:gd name="connsiteX222" fmla="*/ 7905749 w 9551192"/>
              <a:gd name="connsiteY222" fmla="*/ 671513 h 4024313"/>
              <a:gd name="connsiteX223" fmla="*/ 7784305 w 9551192"/>
              <a:gd name="connsiteY223" fmla="*/ 488157 h 4024313"/>
              <a:gd name="connsiteX224" fmla="*/ 7443786 w 9551192"/>
              <a:gd name="connsiteY224" fmla="*/ 314325 h 4024313"/>
              <a:gd name="connsiteX225" fmla="*/ 7005636 w 9551192"/>
              <a:gd name="connsiteY225" fmla="*/ 238126 h 4024313"/>
              <a:gd name="connsiteX226" fmla="*/ 6967536 w 9551192"/>
              <a:gd name="connsiteY226" fmla="*/ 214313 h 4024313"/>
              <a:gd name="connsiteX227" fmla="*/ 6960392 w 9551192"/>
              <a:gd name="connsiteY227" fmla="*/ 185739 h 4024313"/>
              <a:gd name="connsiteX228" fmla="*/ 6919911 w 9551192"/>
              <a:gd name="connsiteY228" fmla="*/ 169070 h 4024313"/>
              <a:gd name="connsiteX229" fmla="*/ 6898480 w 9551192"/>
              <a:gd name="connsiteY229" fmla="*/ 178594 h 4024313"/>
              <a:gd name="connsiteX230" fmla="*/ 6948486 w 9551192"/>
              <a:gd name="connsiteY230" fmla="*/ 250032 h 4024313"/>
              <a:gd name="connsiteX231" fmla="*/ 6612730 w 9551192"/>
              <a:gd name="connsiteY231" fmla="*/ 383382 h 4024313"/>
              <a:gd name="connsiteX232" fmla="*/ 6424611 w 9551192"/>
              <a:gd name="connsiteY232" fmla="*/ 381001 h 4024313"/>
              <a:gd name="connsiteX233" fmla="*/ 6241255 w 9551192"/>
              <a:gd name="connsiteY233" fmla="*/ 416719 h 4024313"/>
              <a:gd name="connsiteX234" fmla="*/ 6224586 w 9551192"/>
              <a:gd name="connsiteY234" fmla="*/ 445294 h 4024313"/>
              <a:gd name="connsiteX235" fmla="*/ 6143624 w 9551192"/>
              <a:gd name="connsiteY235" fmla="*/ 473870 h 4024313"/>
              <a:gd name="connsiteX236" fmla="*/ 6088855 w 9551192"/>
              <a:gd name="connsiteY236" fmla="*/ 692944 h 4024313"/>
              <a:gd name="connsiteX237" fmla="*/ 6050755 w 9551192"/>
              <a:gd name="connsiteY237" fmla="*/ 766763 h 4024313"/>
              <a:gd name="connsiteX238" fmla="*/ 5938836 w 9551192"/>
              <a:gd name="connsiteY238" fmla="*/ 854869 h 4024313"/>
              <a:gd name="connsiteX239" fmla="*/ 5960267 w 9551192"/>
              <a:gd name="connsiteY239" fmla="*/ 885825 h 4024313"/>
              <a:gd name="connsiteX240" fmla="*/ 5962649 w 9551192"/>
              <a:gd name="connsiteY240" fmla="*/ 902494 h 4024313"/>
              <a:gd name="connsiteX241" fmla="*/ 5929311 w 9551192"/>
              <a:gd name="connsiteY241" fmla="*/ 921544 h 4024313"/>
              <a:gd name="connsiteX242" fmla="*/ 5869780 w 9551192"/>
              <a:gd name="connsiteY242" fmla="*/ 892969 h 4024313"/>
              <a:gd name="connsiteX243" fmla="*/ 5857874 w 9551192"/>
              <a:gd name="connsiteY243" fmla="*/ 912019 h 4024313"/>
              <a:gd name="connsiteX244" fmla="*/ 5876924 w 9551192"/>
              <a:gd name="connsiteY244" fmla="*/ 954882 h 4024313"/>
              <a:gd name="connsiteX245" fmla="*/ 5869780 w 9551192"/>
              <a:gd name="connsiteY245" fmla="*/ 964407 h 4024313"/>
              <a:gd name="connsiteX246" fmla="*/ 5829299 w 9551192"/>
              <a:gd name="connsiteY246" fmla="*/ 945357 h 4024313"/>
              <a:gd name="connsiteX247" fmla="*/ 5829299 w 9551192"/>
              <a:gd name="connsiteY247" fmla="*/ 981075 h 4024313"/>
              <a:gd name="connsiteX248" fmla="*/ 5805486 w 9551192"/>
              <a:gd name="connsiteY248" fmla="*/ 957263 h 4024313"/>
              <a:gd name="connsiteX249" fmla="*/ 5778425 w 9551192"/>
              <a:gd name="connsiteY249" fmla="*/ 982294 h 4024313"/>
              <a:gd name="connsiteX250" fmla="*/ 5791199 w 9551192"/>
              <a:gd name="connsiteY250" fmla="*/ 981075 h 4024313"/>
              <a:gd name="connsiteX251" fmla="*/ 5819774 w 9551192"/>
              <a:gd name="connsiteY251" fmla="*/ 1026319 h 4024313"/>
              <a:gd name="connsiteX252" fmla="*/ 5817392 w 9551192"/>
              <a:gd name="connsiteY252" fmla="*/ 1050132 h 4024313"/>
              <a:gd name="connsiteX253" fmla="*/ 5774530 w 9551192"/>
              <a:gd name="connsiteY253" fmla="*/ 1059657 h 4024313"/>
              <a:gd name="connsiteX254" fmla="*/ 5800724 w 9551192"/>
              <a:gd name="connsiteY254" fmla="*/ 1092994 h 4024313"/>
              <a:gd name="connsiteX255" fmla="*/ 5803105 w 9551192"/>
              <a:gd name="connsiteY255" fmla="*/ 1147763 h 4024313"/>
              <a:gd name="connsiteX256" fmla="*/ 5803105 w 9551192"/>
              <a:gd name="connsiteY256" fmla="*/ 1216819 h 4024313"/>
              <a:gd name="connsiteX257" fmla="*/ 5824536 w 9551192"/>
              <a:gd name="connsiteY257" fmla="*/ 1257300 h 4024313"/>
              <a:gd name="connsiteX258" fmla="*/ 5831680 w 9551192"/>
              <a:gd name="connsiteY258" fmla="*/ 1283494 h 4024313"/>
              <a:gd name="connsiteX259" fmla="*/ 5876924 w 9551192"/>
              <a:gd name="connsiteY259" fmla="*/ 1278732 h 4024313"/>
              <a:gd name="connsiteX260" fmla="*/ 5876924 w 9551192"/>
              <a:gd name="connsiteY260" fmla="*/ 1219200 h 4024313"/>
              <a:gd name="connsiteX261" fmla="*/ 5850730 w 9551192"/>
              <a:gd name="connsiteY261" fmla="*/ 1183482 h 4024313"/>
              <a:gd name="connsiteX262" fmla="*/ 5865017 w 9551192"/>
              <a:gd name="connsiteY262" fmla="*/ 1166813 h 4024313"/>
              <a:gd name="connsiteX263" fmla="*/ 5855492 w 9551192"/>
              <a:gd name="connsiteY263" fmla="*/ 1116807 h 4024313"/>
              <a:gd name="connsiteX264" fmla="*/ 5860255 w 9551192"/>
              <a:gd name="connsiteY264" fmla="*/ 1083469 h 4024313"/>
              <a:gd name="connsiteX265" fmla="*/ 5960267 w 9551192"/>
              <a:gd name="connsiteY265" fmla="*/ 1088232 h 4024313"/>
              <a:gd name="connsiteX266" fmla="*/ 6005511 w 9551192"/>
              <a:gd name="connsiteY266" fmla="*/ 1143000 h 4024313"/>
              <a:gd name="connsiteX267" fmla="*/ 5972174 w 9551192"/>
              <a:gd name="connsiteY267" fmla="*/ 1262063 h 4024313"/>
              <a:gd name="connsiteX268" fmla="*/ 5872161 w 9551192"/>
              <a:gd name="connsiteY268" fmla="*/ 1364457 h 4024313"/>
              <a:gd name="connsiteX269" fmla="*/ 5638799 w 9551192"/>
              <a:gd name="connsiteY269" fmla="*/ 1493044 h 4024313"/>
              <a:gd name="connsiteX270" fmla="*/ 5300661 w 9551192"/>
              <a:gd name="connsiteY270" fmla="*/ 1593057 h 4024313"/>
              <a:gd name="connsiteX271" fmla="*/ 5274467 w 9551192"/>
              <a:gd name="connsiteY271" fmla="*/ 1662113 h 4024313"/>
              <a:gd name="connsiteX272" fmla="*/ 5107780 w 9551192"/>
              <a:gd name="connsiteY272" fmla="*/ 1719263 h 4024313"/>
              <a:gd name="connsiteX273" fmla="*/ 4998242 w 9551192"/>
              <a:gd name="connsiteY273" fmla="*/ 1790700 h 4024313"/>
              <a:gd name="connsiteX274" fmla="*/ 4969667 w 9551192"/>
              <a:gd name="connsiteY274" fmla="*/ 1907382 h 4024313"/>
              <a:gd name="connsiteX275" fmla="*/ 4905374 w 9551192"/>
              <a:gd name="connsiteY275" fmla="*/ 1983582 h 4024313"/>
              <a:gd name="connsiteX276" fmla="*/ 4905374 w 9551192"/>
              <a:gd name="connsiteY276" fmla="*/ 2052638 h 4024313"/>
              <a:gd name="connsiteX277" fmla="*/ 4831555 w 9551192"/>
              <a:gd name="connsiteY277" fmla="*/ 2088357 h 4024313"/>
              <a:gd name="connsiteX278" fmla="*/ 4831555 w 9551192"/>
              <a:gd name="connsiteY278" fmla="*/ 2190750 h 4024313"/>
              <a:gd name="connsiteX279" fmla="*/ 4819649 w 9551192"/>
              <a:gd name="connsiteY279" fmla="*/ 2233613 h 4024313"/>
              <a:gd name="connsiteX280" fmla="*/ 4905374 w 9551192"/>
              <a:gd name="connsiteY280" fmla="*/ 2300288 h 4024313"/>
              <a:gd name="connsiteX281" fmla="*/ 4893467 w 9551192"/>
              <a:gd name="connsiteY281" fmla="*/ 2397919 h 4024313"/>
              <a:gd name="connsiteX282" fmla="*/ 4884980 w 9551192"/>
              <a:gd name="connsiteY282" fmla="*/ 2404304 h 4024313"/>
              <a:gd name="connsiteX283" fmla="*/ 4705349 w 9551192"/>
              <a:gd name="connsiteY283" fmla="*/ 2712244 h 4024313"/>
              <a:gd name="connsiteX284" fmla="*/ 4679155 w 9551192"/>
              <a:gd name="connsiteY284" fmla="*/ 2726532 h 4024313"/>
              <a:gd name="connsiteX285" fmla="*/ 4629149 w 9551192"/>
              <a:gd name="connsiteY285" fmla="*/ 2705100 h 4024313"/>
              <a:gd name="connsiteX286" fmla="*/ 4610099 w 9551192"/>
              <a:gd name="connsiteY286" fmla="*/ 2733675 h 4024313"/>
              <a:gd name="connsiteX287" fmla="*/ 4641055 w 9551192"/>
              <a:gd name="connsiteY287" fmla="*/ 2757488 h 4024313"/>
              <a:gd name="connsiteX288" fmla="*/ 4681536 w 9551192"/>
              <a:gd name="connsiteY288" fmla="*/ 2757488 h 4024313"/>
              <a:gd name="connsiteX289" fmla="*/ 4686299 w 9551192"/>
              <a:gd name="connsiteY289" fmla="*/ 2778919 h 4024313"/>
              <a:gd name="connsiteX290" fmla="*/ 4652961 w 9551192"/>
              <a:gd name="connsiteY290" fmla="*/ 2805113 h 4024313"/>
              <a:gd name="connsiteX291" fmla="*/ 4624386 w 9551192"/>
              <a:gd name="connsiteY291" fmla="*/ 2850357 h 4024313"/>
              <a:gd name="connsiteX292" fmla="*/ 4491036 w 9551192"/>
              <a:gd name="connsiteY292" fmla="*/ 2907507 h 4024313"/>
              <a:gd name="connsiteX293" fmla="*/ 4231480 w 9551192"/>
              <a:gd name="connsiteY293" fmla="*/ 3121819 h 4024313"/>
              <a:gd name="connsiteX294" fmla="*/ 4195761 w 9551192"/>
              <a:gd name="connsiteY294" fmla="*/ 3240882 h 4024313"/>
              <a:gd name="connsiteX295" fmla="*/ 4140992 w 9551192"/>
              <a:gd name="connsiteY295" fmla="*/ 3374232 h 4024313"/>
              <a:gd name="connsiteX296" fmla="*/ 4074317 w 9551192"/>
              <a:gd name="connsiteY296" fmla="*/ 3524250 h 4024313"/>
              <a:gd name="connsiteX297" fmla="*/ 4071936 w 9551192"/>
              <a:gd name="connsiteY297" fmla="*/ 3717132 h 4024313"/>
              <a:gd name="connsiteX298" fmla="*/ 4148136 w 9551192"/>
              <a:gd name="connsiteY298" fmla="*/ 3838575 h 4024313"/>
              <a:gd name="connsiteX299" fmla="*/ 4169567 w 9551192"/>
              <a:gd name="connsiteY299" fmla="*/ 3840957 h 4024313"/>
              <a:gd name="connsiteX300" fmla="*/ 4186236 w 9551192"/>
              <a:gd name="connsiteY300" fmla="*/ 3867150 h 4024313"/>
              <a:gd name="connsiteX301" fmla="*/ 4288630 w 9551192"/>
              <a:gd name="connsiteY301" fmla="*/ 3926682 h 4024313"/>
              <a:gd name="connsiteX302" fmla="*/ 4319586 w 9551192"/>
              <a:gd name="connsiteY302" fmla="*/ 3971925 h 4024313"/>
              <a:gd name="connsiteX303" fmla="*/ 4262436 w 9551192"/>
              <a:gd name="connsiteY303" fmla="*/ 4024313 h 4024313"/>
              <a:gd name="connsiteX304" fmla="*/ 4114799 w 9551192"/>
              <a:gd name="connsiteY304" fmla="*/ 3981450 h 4024313"/>
              <a:gd name="connsiteX305" fmla="*/ 4060030 w 9551192"/>
              <a:gd name="connsiteY305" fmla="*/ 3988594 h 4024313"/>
              <a:gd name="connsiteX306" fmla="*/ 4010024 w 9551192"/>
              <a:gd name="connsiteY306" fmla="*/ 3945732 h 4024313"/>
              <a:gd name="connsiteX307" fmla="*/ 3910012 w 9551192"/>
              <a:gd name="connsiteY307" fmla="*/ 3914775 h 4024313"/>
              <a:gd name="connsiteX308" fmla="*/ 3745706 w 9551192"/>
              <a:gd name="connsiteY308" fmla="*/ 3829050 h 4024313"/>
              <a:gd name="connsiteX309" fmla="*/ 3336131 w 9551192"/>
              <a:gd name="connsiteY309" fmla="*/ 3662363 h 4024313"/>
              <a:gd name="connsiteX310" fmla="*/ 2901182 w 9551192"/>
              <a:gd name="connsiteY310" fmla="*/ 3554167 h 4024313"/>
              <a:gd name="connsiteX311" fmla="*/ 2793206 w 9551192"/>
              <a:gd name="connsiteY311" fmla="*/ 3538538 h 4024313"/>
              <a:gd name="connsiteX312" fmla="*/ 2578893 w 9551192"/>
              <a:gd name="connsiteY312" fmla="*/ 3512344 h 4024313"/>
              <a:gd name="connsiteX313" fmla="*/ 2419350 w 9551192"/>
              <a:gd name="connsiteY313" fmla="*/ 3533775 h 4024313"/>
              <a:gd name="connsiteX314" fmla="*/ 2386012 w 9551192"/>
              <a:gd name="connsiteY314" fmla="*/ 3500438 h 4024313"/>
              <a:gd name="connsiteX315" fmla="*/ 2357437 w 9551192"/>
              <a:gd name="connsiteY315" fmla="*/ 3500438 h 4024313"/>
              <a:gd name="connsiteX316" fmla="*/ 2371725 w 9551192"/>
              <a:gd name="connsiteY316" fmla="*/ 3545682 h 4024313"/>
              <a:gd name="connsiteX317" fmla="*/ 2221706 w 9551192"/>
              <a:gd name="connsiteY317" fmla="*/ 3562350 h 4024313"/>
              <a:gd name="connsiteX318" fmla="*/ 1838325 w 9551192"/>
              <a:gd name="connsiteY318" fmla="*/ 3669507 h 4024313"/>
              <a:gd name="connsiteX319" fmla="*/ 1733550 w 9551192"/>
              <a:gd name="connsiteY319" fmla="*/ 3652838 h 4024313"/>
              <a:gd name="connsiteX320" fmla="*/ 1666875 w 9551192"/>
              <a:gd name="connsiteY320" fmla="*/ 3657600 h 4024313"/>
              <a:gd name="connsiteX321" fmla="*/ 1419225 w 9551192"/>
              <a:gd name="connsiteY321" fmla="*/ 3564732 h 4024313"/>
              <a:gd name="connsiteX322" fmla="*/ 942975 w 9551192"/>
              <a:gd name="connsiteY322" fmla="*/ 3467100 h 4024313"/>
              <a:gd name="connsiteX323" fmla="*/ 664368 w 9551192"/>
              <a:gd name="connsiteY323" fmla="*/ 3455194 h 4024313"/>
              <a:gd name="connsiteX324" fmla="*/ 650081 w 9551192"/>
              <a:gd name="connsiteY324" fmla="*/ 3431382 h 4024313"/>
              <a:gd name="connsiteX325" fmla="*/ 714375 w 9551192"/>
              <a:gd name="connsiteY325" fmla="*/ 3417094 h 4024313"/>
              <a:gd name="connsiteX326" fmla="*/ 735806 w 9551192"/>
              <a:gd name="connsiteY326" fmla="*/ 3340894 h 4024313"/>
              <a:gd name="connsiteX327" fmla="*/ 800100 w 9551192"/>
              <a:gd name="connsiteY327" fmla="*/ 3319463 h 4024313"/>
              <a:gd name="connsiteX328" fmla="*/ 742950 w 9551192"/>
              <a:gd name="connsiteY328" fmla="*/ 3264694 h 4024313"/>
              <a:gd name="connsiteX329" fmla="*/ 747712 w 9551192"/>
              <a:gd name="connsiteY329" fmla="*/ 3226594 h 4024313"/>
              <a:gd name="connsiteX330" fmla="*/ 773906 w 9551192"/>
              <a:gd name="connsiteY330" fmla="*/ 3198019 h 4024313"/>
              <a:gd name="connsiteX331" fmla="*/ 819150 w 9551192"/>
              <a:gd name="connsiteY331" fmla="*/ 3100388 h 4024313"/>
              <a:gd name="connsiteX332" fmla="*/ 902493 w 9551192"/>
              <a:gd name="connsiteY332" fmla="*/ 3067050 h 4024313"/>
              <a:gd name="connsiteX333" fmla="*/ 900112 w 9551192"/>
              <a:gd name="connsiteY333" fmla="*/ 3040857 h 4024313"/>
              <a:gd name="connsiteX334" fmla="*/ 866775 w 9551192"/>
              <a:gd name="connsiteY334" fmla="*/ 3014663 h 4024313"/>
              <a:gd name="connsiteX335" fmla="*/ 866775 w 9551192"/>
              <a:gd name="connsiteY335" fmla="*/ 2983707 h 4024313"/>
              <a:gd name="connsiteX336" fmla="*/ 959643 w 9551192"/>
              <a:gd name="connsiteY336" fmla="*/ 2897982 h 4024313"/>
              <a:gd name="connsiteX337" fmla="*/ 959643 w 9551192"/>
              <a:gd name="connsiteY337" fmla="*/ 2869407 h 4024313"/>
              <a:gd name="connsiteX338" fmla="*/ 828675 w 9551192"/>
              <a:gd name="connsiteY338" fmla="*/ 2928938 h 4024313"/>
              <a:gd name="connsiteX339" fmla="*/ 795337 w 9551192"/>
              <a:gd name="connsiteY339" fmla="*/ 3050382 h 4024313"/>
              <a:gd name="connsiteX340" fmla="*/ 776287 w 9551192"/>
              <a:gd name="connsiteY340" fmla="*/ 3057525 h 4024313"/>
              <a:gd name="connsiteX341" fmla="*/ 731043 w 9551192"/>
              <a:gd name="connsiteY341" fmla="*/ 3026569 h 4024313"/>
              <a:gd name="connsiteX342" fmla="*/ 700087 w 9551192"/>
              <a:gd name="connsiteY342" fmla="*/ 3117057 h 4024313"/>
              <a:gd name="connsiteX343" fmla="*/ 709612 w 9551192"/>
              <a:gd name="connsiteY343" fmla="*/ 3148013 h 4024313"/>
              <a:gd name="connsiteX344" fmla="*/ 683418 w 9551192"/>
              <a:gd name="connsiteY344" fmla="*/ 3209925 h 4024313"/>
              <a:gd name="connsiteX345" fmla="*/ 666750 w 9551192"/>
              <a:gd name="connsiteY345" fmla="*/ 3209925 h 4024313"/>
              <a:gd name="connsiteX346" fmla="*/ 647700 w 9551192"/>
              <a:gd name="connsiteY346" fmla="*/ 3150394 h 4024313"/>
              <a:gd name="connsiteX347" fmla="*/ 626268 w 9551192"/>
              <a:gd name="connsiteY347" fmla="*/ 3155157 h 4024313"/>
              <a:gd name="connsiteX348" fmla="*/ 602456 w 9551192"/>
              <a:gd name="connsiteY348" fmla="*/ 3219450 h 4024313"/>
              <a:gd name="connsiteX349" fmla="*/ 583406 w 9551192"/>
              <a:gd name="connsiteY349" fmla="*/ 3202782 h 4024313"/>
              <a:gd name="connsiteX350" fmla="*/ 650081 w 9551192"/>
              <a:gd name="connsiteY350" fmla="*/ 2936082 h 4024313"/>
              <a:gd name="connsiteX351" fmla="*/ 695325 w 9551192"/>
              <a:gd name="connsiteY351" fmla="*/ 2895600 h 4024313"/>
              <a:gd name="connsiteX352" fmla="*/ 723900 w 9551192"/>
              <a:gd name="connsiteY352" fmla="*/ 2843213 h 4024313"/>
              <a:gd name="connsiteX353" fmla="*/ 745331 w 9551192"/>
              <a:gd name="connsiteY353" fmla="*/ 2828925 h 4024313"/>
              <a:gd name="connsiteX354" fmla="*/ 800100 w 9551192"/>
              <a:gd name="connsiteY354" fmla="*/ 2847975 h 4024313"/>
              <a:gd name="connsiteX355" fmla="*/ 807243 w 9551192"/>
              <a:gd name="connsiteY355" fmla="*/ 2843213 h 4024313"/>
              <a:gd name="connsiteX356" fmla="*/ 823912 w 9551192"/>
              <a:gd name="connsiteY356" fmla="*/ 2814638 h 4024313"/>
              <a:gd name="connsiteX357" fmla="*/ 766762 w 9551192"/>
              <a:gd name="connsiteY357" fmla="*/ 2807494 h 4024313"/>
              <a:gd name="connsiteX358" fmla="*/ 766762 w 9551192"/>
              <a:gd name="connsiteY358" fmla="*/ 2781300 h 4024313"/>
              <a:gd name="connsiteX359" fmla="*/ 745331 w 9551192"/>
              <a:gd name="connsiteY359" fmla="*/ 2736057 h 4024313"/>
              <a:gd name="connsiteX360" fmla="*/ 702468 w 9551192"/>
              <a:gd name="connsiteY360" fmla="*/ 2724150 h 4024313"/>
              <a:gd name="connsiteX361" fmla="*/ 707231 w 9551192"/>
              <a:gd name="connsiteY361" fmla="*/ 2705100 h 4024313"/>
              <a:gd name="connsiteX362" fmla="*/ 645318 w 9551192"/>
              <a:gd name="connsiteY362" fmla="*/ 2676525 h 4024313"/>
              <a:gd name="connsiteX363" fmla="*/ 600075 w 9551192"/>
              <a:gd name="connsiteY363" fmla="*/ 2707482 h 4024313"/>
              <a:gd name="connsiteX364" fmla="*/ 569118 w 9551192"/>
              <a:gd name="connsiteY364" fmla="*/ 2688432 h 4024313"/>
              <a:gd name="connsiteX365" fmla="*/ 492918 w 9551192"/>
              <a:gd name="connsiteY365" fmla="*/ 2731294 h 4024313"/>
              <a:gd name="connsiteX366" fmla="*/ 485775 w 9551192"/>
              <a:gd name="connsiteY366" fmla="*/ 2819400 h 4024313"/>
              <a:gd name="connsiteX367" fmla="*/ 433387 w 9551192"/>
              <a:gd name="connsiteY367" fmla="*/ 2864644 h 4024313"/>
              <a:gd name="connsiteX368" fmla="*/ 400050 w 9551192"/>
              <a:gd name="connsiteY368" fmla="*/ 2826544 h 4024313"/>
              <a:gd name="connsiteX369" fmla="*/ 340518 w 9551192"/>
              <a:gd name="connsiteY369" fmla="*/ 2805113 h 4024313"/>
              <a:gd name="connsiteX370" fmla="*/ 278606 w 9551192"/>
              <a:gd name="connsiteY370" fmla="*/ 2824163 h 4024313"/>
              <a:gd name="connsiteX371" fmla="*/ 252412 w 9551192"/>
              <a:gd name="connsiteY371" fmla="*/ 2847975 h 4024313"/>
              <a:gd name="connsiteX372" fmla="*/ 233362 w 9551192"/>
              <a:gd name="connsiteY372" fmla="*/ 2838450 h 4024313"/>
              <a:gd name="connsiteX373" fmla="*/ 161925 w 9551192"/>
              <a:gd name="connsiteY373" fmla="*/ 2890838 h 4024313"/>
              <a:gd name="connsiteX374" fmla="*/ 166687 w 9551192"/>
              <a:gd name="connsiteY374" fmla="*/ 2917032 h 4024313"/>
              <a:gd name="connsiteX375" fmla="*/ 207168 w 9551192"/>
              <a:gd name="connsiteY375" fmla="*/ 2907507 h 4024313"/>
              <a:gd name="connsiteX376" fmla="*/ 226218 w 9551192"/>
              <a:gd name="connsiteY376" fmla="*/ 2921794 h 4024313"/>
              <a:gd name="connsiteX377" fmla="*/ 290512 w 9551192"/>
              <a:gd name="connsiteY377" fmla="*/ 2886075 h 4024313"/>
              <a:gd name="connsiteX378" fmla="*/ 314325 w 9551192"/>
              <a:gd name="connsiteY378" fmla="*/ 2897982 h 4024313"/>
              <a:gd name="connsiteX379" fmla="*/ 266700 w 9551192"/>
              <a:gd name="connsiteY379" fmla="*/ 2943225 h 4024313"/>
              <a:gd name="connsiteX380" fmla="*/ 311943 w 9551192"/>
              <a:gd name="connsiteY380" fmla="*/ 2974182 h 4024313"/>
              <a:gd name="connsiteX381" fmla="*/ 330993 w 9551192"/>
              <a:gd name="connsiteY381" fmla="*/ 3040857 h 4024313"/>
              <a:gd name="connsiteX382" fmla="*/ 264318 w 9551192"/>
              <a:gd name="connsiteY382" fmla="*/ 3081338 h 4024313"/>
              <a:gd name="connsiteX383" fmla="*/ 273843 w 9551192"/>
              <a:gd name="connsiteY383" fmla="*/ 3121819 h 4024313"/>
              <a:gd name="connsiteX384" fmla="*/ 338137 w 9551192"/>
              <a:gd name="connsiteY384" fmla="*/ 3150394 h 4024313"/>
              <a:gd name="connsiteX385" fmla="*/ 364331 w 9551192"/>
              <a:gd name="connsiteY385" fmla="*/ 3140869 h 4024313"/>
              <a:gd name="connsiteX386" fmla="*/ 402431 w 9551192"/>
              <a:gd name="connsiteY386" fmla="*/ 3159919 h 4024313"/>
              <a:gd name="connsiteX387" fmla="*/ 402431 w 9551192"/>
              <a:gd name="connsiteY387" fmla="*/ 3183732 h 4024313"/>
              <a:gd name="connsiteX388" fmla="*/ 423862 w 9551192"/>
              <a:gd name="connsiteY388" fmla="*/ 3219450 h 4024313"/>
              <a:gd name="connsiteX389" fmla="*/ 461962 w 9551192"/>
              <a:gd name="connsiteY389" fmla="*/ 3219450 h 4024313"/>
              <a:gd name="connsiteX390" fmla="*/ 497681 w 9551192"/>
              <a:gd name="connsiteY390" fmla="*/ 3302794 h 4024313"/>
              <a:gd name="connsiteX391" fmla="*/ 531018 w 9551192"/>
              <a:gd name="connsiteY391" fmla="*/ 3312319 h 4024313"/>
              <a:gd name="connsiteX392" fmla="*/ 540543 w 9551192"/>
              <a:gd name="connsiteY392" fmla="*/ 3378994 h 4024313"/>
              <a:gd name="connsiteX393" fmla="*/ 616743 w 9551192"/>
              <a:gd name="connsiteY393" fmla="*/ 3419475 h 4024313"/>
              <a:gd name="connsiteX394" fmla="*/ 526256 w 9551192"/>
              <a:gd name="connsiteY394" fmla="*/ 3424238 h 4024313"/>
              <a:gd name="connsiteX395" fmla="*/ 316706 w 9551192"/>
              <a:gd name="connsiteY395" fmla="*/ 3431382 h 4024313"/>
              <a:gd name="connsiteX396" fmla="*/ 0 w 9551192"/>
              <a:gd name="connsiteY396" fmla="*/ 3490913 h 4024313"/>
              <a:gd name="connsiteX0" fmla="*/ 0 w 9551192"/>
              <a:gd name="connsiteY0" fmla="*/ 3490913 h 4024313"/>
              <a:gd name="connsiteX1" fmla="*/ 4643436 w 9551192"/>
              <a:gd name="connsiteY1" fmla="*/ 1090613 h 4024313"/>
              <a:gd name="connsiteX2" fmla="*/ 5738811 w 9551192"/>
              <a:gd name="connsiteY2" fmla="*/ 345282 h 4024313"/>
              <a:gd name="connsiteX3" fmla="*/ 6372224 w 9551192"/>
              <a:gd name="connsiteY3" fmla="*/ 0 h 4024313"/>
              <a:gd name="connsiteX4" fmla="*/ 7508080 w 9551192"/>
              <a:gd name="connsiteY4" fmla="*/ 109538 h 4024313"/>
              <a:gd name="connsiteX5" fmla="*/ 8418819 w 9551192"/>
              <a:gd name="connsiteY5" fmla="*/ 360414 h 4024313"/>
              <a:gd name="connsiteX6" fmla="*/ 9072561 w 9551192"/>
              <a:gd name="connsiteY6" fmla="*/ 126207 h 4024313"/>
              <a:gd name="connsiteX7" fmla="*/ 9339261 w 9551192"/>
              <a:gd name="connsiteY7" fmla="*/ 197644 h 4024313"/>
              <a:gd name="connsiteX8" fmla="*/ 9339261 w 9551192"/>
              <a:gd name="connsiteY8" fmla="*/ 280988 h 4024313"/>
              <a:gd name="connsiteX9" fmla="*/ 9258299 w 9551192"/>
              <a:gd name="connsiteY9" fmla="*/ 378619 h 4024313"/>
              <a:gd name="connsiteX10" fmla="*/ 9217817 w 9551192"/>
              <a:gd name="connsiteY10" fmla="*/ 392907 h 4024313"/>
              <a:gd name="connsiteX11" fmla="*/ 9179717 w 9551192"/>
              <a:gd name="connsiteY11" fmla="*/ 471488 h 4024313"/>
              <a:gd name="connsiteX12" fmla="*/ 9129711 w 9551192"/>
              <a:gd name="connsiteY12" fmla="*/ 514350 h 4024313"/>
              <a:gd name="connsiteX13" fmla="*/ 9129711 w 9551192"/>
              <a:gd name="connsiteY13" fmla="*/ 542926 h 4024313"/>
              <a:gd name="connsiteX14" fmla="*/ 9165430 w 9551192"/>
              <a:gd name="connsiteY14" fmla="*/ 569119 h 4024313"/>
              <a:gd name="connsiteX15" fmla="*/ 9165430 w 9551192"/>
              <a:gd name="connsiteY15" fmla="*/ 602458 h 4024313"/>
              <a:gd name="connsiteX16" fmla="*/ 9115424 w 9551192"/>
              <a:gd name="connsiteY16" fmla="*/ 633414 h 4024313"/>
              <a:gd name="connsiteX17" fmla="*/ 9148761 w 9551192"/>
              <a:gd name="connsiteY17" fmla="*/ 714375 h 4024313"/>
              <a:gd name="connsiteX18" fmla="*/ 9091611 w 9551192"/>
              <a:gd name="connsiteY18" fmla="*/ 812007 h 4024313"/>
              <a:gd name="connsiteX19" fmla="*/ 9108280 w 9551192"/>
              <a:gd name="connsiteY19" fmla="*/ 871538 h 4024313"/>
              <a:gd name="connsiteX20" fmla="*/ 9146380 w 9551192"/>
              <a:gd name="connsiteY20" fmla="*/ 864394 h 4024313"/>
              <a:gd name="connsiteX21" fmla="*/ 9179717 w 9551192"/>
              <a:gd name="connsiteY21" fmla="*/ 890588 h 4024313"/>
              <a:gd name="connsiteX22" fmla="*/ 9239249 w 9551192"/>
              <a:gd name="connsiteY22" fmla="*/ 859632 h 4024313"/>
              <a:gd name="connsiteX23" fmla="*/ 9272586 w 9551192"/>
              <a:gd name="connsiteY23" fmla="*/ 888207 h 4024313"/>
              <a:gd name="connsiteX24" fmla="*/ 9265442 w 9551192"/>
              <a:gd name="connsiteY24" fmla="*/ 964407 h 4024313"/>
              <a:gd name="connsiteX25" fmla="*/ 9270205 w 9551192"/>
              <a:gd name="connsiteY25" fmla="*/ 1038225 h 4024313"/>
              <a:gd name="connsiteX26" fmla="*/ 9260680 w 9551192"/>
              <a:gd name="connsiteY26" fmla="*/ 1073944 h 4024313"/>
              <a:gd name="connsiteX27" fmla="*/ 9265442 w 9551192"/>
              <a:gd name="connsiteY27" fmla="*/ 1131094 h 4024313"/>
              <a:gd name="connsiteX28" fmla="*/ 9213055 w 9551192"/>
              <a:gd name="connsiteY28" fmla="*/ 1138238 h 4024313"/>
              <a:gd name="connsiteX29" fmla="*/ 9179717 w 9551192"/>
              <a:gd name="connsiteY29" fmla="*/ 1163090 h 4024313"/>
              <a:gd name="connsiteX30" fmla="*/ 9179717 w 9551192"/>
              <a:gd name="connsiteY30" fmla="*/ 1193007 h 4024313"/>
              <a:gd name="connsiteX31" fmla="*/ 9239249 w 9551192"/>
              <a:gd name="connsiteY31" fmla="*/ 1300163 h 4024313"/>
              <a:gd name="connsiteX32" fmla="*/ 9251155 w 9551192"/>
              <a:gd name="connsiteY32" fmla="*/ 1369219 h 4024313"/>
              <a:gd name="connsiteX33" fmla="*/ 9298780 w 9551192"/>
              <a:gd name="connsiteY33" fmla="*/ 1404938 h 4024313"/>
              <a:gd name="connsiteX34" fmla="*/ 9353549 w 9551192"/>
              <a:gd name="connsiteY34" fmla="*/ 1378744 h 4024313"/>
              <a:gd name="connsiteX35" fmla="*/ 9415461 w 9551192"/>
              <a:gd name="connsiteY35" fmla="*/ 1402557 h 4024313"/>
              <a:gd name="connsiteX36" fmla="*/ 9446417 w 9551192"/>
              <a:gd name="connsiteY36" fmla="*/ 1450182 h 4024313"/>
              <a:gd name="connsiteX37" fmla="*/ 9448799 w 9551192"/>
              <a:gd name="connsiteY37" fmla="*/ 1488282 h 4024313"/>
              <a:gd name="connsiteX38" fmla="*/ 9463086 w 9551192"/>
              <a:gd name="connsiteY38" fmla="*/ 1535907 h 4024313"/>
              <a:gd name="connsiteX39" fmla="*/ 9517855 w 9551192"/>
              <a:gd name="connsiteY39" fmla="*/ 1512094 h 4024313"/>
              <a:gd name="connsiteX40" fmla="*/ 9544049 w 9551192"/>
              <a:gd name="connsiteY40" fmla="*/ 1514475 h 4024313"/>
              <a:gd name="connsiteX41" fmla="*/ 9532142 w 9551192"/>
              <a:gd name="connsiteY41" fmla="*/ 1616869 h 4024313"/>
              <a:gd name="connsiteX42" fmla="*/ 9548811 w 9551192"/>
              <a:gd name="connsiteY42" fmla="*/ 1631157 h 4024313"/>
              <a:gd name="connsiteX43" fmla="*/ 9551192 w 9551192"/>
              <a:gd name="connsiteY43" fmla="*/ 1662113 h 4024313"/>
              <a:gd name="connsiteX44" fmla="*/ 9496424 w 9551192"/>
              <a:gd name="connsiteY44" fmla="*/ 1757363 h 4024313"/>
              <a:gd name="connsiteX45" fmla="*/ 9498805 w 9551192"/>
              <a:gd name="connsiteY45" fmla="*/ 1838325 h 4024313"/>
              <a:gd name="connsiteX46" fmla="*/ 9465467 w 9551192"/>
              <a:gd name="connsiteY46" fmla="*/ 1878807 h 4024313"/>
              <a:gd name="connsiteX47" fmla="*/ 9467849 w 9551192"/>
              <a:gd name="connsiteY47" fmla="*/ 1931194 h 4024313"/>
              <a:gd name="connsiteX48" fmla="*/ 9491661 w 9551192"/>
              <a:gd name="connsiteY48" fmla="*/ 1933575 h 4024313"/>
              <a:gd name="connsiteX49" fmla="*/ 9503567 w 9551192"/>
              <a:gd name="connsiteY49" fmla="*/ 1950244 h 4024313"/>
              <a:gd name="connsiteX50" fmla="*/ 9446417 w 9551192"/>
              <a:gd name="connsiteY50" fmla="*/ 2052638 h 4024313"/>
              <a:gd name="connsiteX51" fmla="*/ 9308305 w 9551192"/>
              <a:gd name="connsiteY51" fmla="*/ 2100263 h 4024313"/>
              <a:gd name="connsiteX52" fmla="*/ 9270205 w 9551192"/>
              <a:gd name="connsiteY52" fmla="*/ 2121694 h 4024313"/>
              <a:gd name="connsiteX53" fmla="*/ 9255917 w 9551192"/>
              <a:gd name="connsiteY53" fmla="*/ 2202657 h 4024313"/>
              <a:gd name="connsiteX54" fmla="*/ 9236867 w 9551192"/>
              <a:gd name="connsiteY54" fmla="*/ 2207419 h 4024313"/>
              <a:gd name="connsiteX55" fmla="*/ 9201149 w 9551192"/>
              <a:gd name="connsiteY55" fmla="*/ 2181225 h 4024313"/>
              <a:gd name="connsiteX56" fmla="*/ 9184480 w 9551192"/>
              <a:gd name="connsiteY56" fmla="*/ 2190750 h 4024313"/>
              <a:gd name="connsiteX57" fmla="*/ 9146380 w 9551192"/>
              <a:gd name="connsiteY57" fmla="*/ 2293144 h 4024313"/>
              <a:gd name="connsiteX58" fmla="*/ 9146380 w 9551192"/>
              <a:gd name="connsiteY58" fmla="*/ 2336007 h 4024313"/>
              <a:gd name="connsiteX59" fmla="*/ 9122567 w 9551192"/>
              <a:gd name="connsiteY59" fmla="*/ 2376488 h 4024313"/>
              <a:gd name="connsiteX60" fmla="*/ 9148761 w 9551192"/>
              <a:gd name="connsiteY60" fmla="*/ 2414588 h 4024313"/>
              <a:gd name="connsiteX61" fmla="*/ 9141617 w 9551192"/>
              <a:gd name="connsiteY61" fmla="*/ 2466975 h 4024313"/>
              <a:gd name="connsiteX62" fmla="*/ 9110661 w 9551192"/>
              <a:gd name="connsiteY62" fmla="*/ 2493169 h 4024313"/>
              <a:gd name="connsiteX63" fmla="*/ 9082086 w 9551192"/>
              <a:gd name="connsiteY63" fmla="*/ 2576513 h 4024313"/>
              <a:gd name="connsiteX64" fmla="*/ 9059178 w 9551192"/>
              <a:gd name="connsiteY64" fmla="*/ 2592020 h 4024313"/>
              <a:gd name="connsiteX65" fmla="*/ 9036842 w 9551192"/>
              <a:gd name="connsiteY65" fmla="*/ 2695575 h 4024313"/>
              <a:gd name="connsiteX66" fmla="*/ 8924924 w 9551192"/>
              <a:gd name="connsiteY66" fmla="*/ 2774157 h 4024313"/>
              <a:gd name="connsiteX67" fmla="*/ 8982074 w 9551192"/>
              <a:gd name="connsiteY67" fmla="*/ 2800350 h 4024313"/>
              <a:gd name="connsiteX68" fmla="*/ 8982074 w 9551192"/>
              <a:gd name="connsiteY68" fmla="*/ 2819400 h 4024313"/>
              <a:gd name="connsiteX69" fmla="*/ 8913017 w 9551192"/>
              <a:gd name="connsiteY69" fmla="*/ 2838450 h 4024313"/>
              <a:gd name="connsiteX70" fmla="*/ 8898730 w 9551192"/>
              <a:gd name="connsiteY70" fmla="*/ 2821782 h 4024313"/>
              <a:gd name="connsiteX71" fmla="*/ 8882061 w 9551192"/>
              <a:gd name="connsiteY71" fmla="*/ 2828925 h 4024313"/>
              <a:gd name="connsiteX72" fmla="*/ 8834436 w 9551192"/>
              <a:gd name="connsiteY72" fmla="*/ 2847975 h 4024313"/>
              <a:gd name="connsiteX73" fmla="*/ 8805861 w 9551192"/>
              <a:gd name="connsiteY73" fmla="*/ 2909888 h 4024313"/>
              <a:gd name="connsiteX74" fmla="*/ 8748711 w 9551192"/>
              <a:gd name="connsiteY74" fmla="*/ 2921794 h 4024313"/>
              <a:gd name="connsiteX75" fmla="*/ 8691561 w 9551192"/>
              <a:gd name="connsiteY75" fmla="*/ 2988469 h 4024313"/>
              <a:gd name="connsiteX76" fmla="*/ 8698705 w 9551192"/>
              <a:gd name="connsiteY76" fmla="*/ 3048000 h 4024313"/>
              <a:gd name="connsiteX77" fmla="*/ 8672511 w 9551192"/>
              <a:gd name="connsiteY77" fmla="*/ 3086100 h 4024313"/>
              <a:gd name="connsiteX78" fmla="*/ 8653461 w 9551192"/>
              <a:gd name="connsiteY78" fmla="*/ 3105150 h 4024313"/>
              <a:gd name="connsiteX79" fmla="*/ 8651080 w 9551192"/>
              <a:gd name="connsiteY79" fmla="*/ 3171825 h 4024313"/>
              <a:gd name="connsiteX80" fmla="*/ 8582024 w 9551192"/>
              <a:gd name="connsiteY80" fmla="*/ 3212307 h 4024313"/>
              <a:gd name="connsiteX81" fmla="*/ 8582024 w 9551192"/>
              <a:gd name="connsiteY81" fmla="*/ 3257550 h 4024313"/>
              <a:gd name="connsiteX82" fmla="*/ 8553449 w 9551192"/>
              <a:gd name="connsiteY82" fmla="*/ 3286125 h 4024313"/>
              <a:gd name="connsiteX83" fmla="*/ 8553449 w 9551192"/>
              <a:gd name="connsiteY83" fmla="*/ 3395663 h 4024313"/>
              <a:gd name="connsiteX84" fmla="*/ 8586786 w 9551192"/>
              <a:gd name="connsiteY84" fmla="*/ 3419475 h 4024313"/>
              <a:gd name="connsiteX85" fmla="*/ 8558211 w 9551192"/>
              <a:gd name="connsiteY85" fmla="*/ 3481388 h 4024313"/>
              <a:gd name="connsiteX86" fmla="*/ 8589167 w 9551192"/>
              <a:gd name="connsiteY86" fmla="*/ 3493294 h 4024313"/>
              <a:gd name="connsiteX87" fmla="*/ 8589167 w 9551192"/>
              <a:gd name="connsiteY87" fmla="*/ 3505200 h 4024313"/>
              <a:gd name="connsiteX88" fmla="*/ 8622505 w 9551192"/>
              <a:gd name="connsiteY88" fmla="*/ 3531394 h 4024313"/>
              <a:gd name="connsiteX89" fmla="*/ 8617742 w 9551192"/>
              <a:gd name="connsiteY89" fmla="*/ 3579019 h 4024313"/>
              <a:gd name="connsiteX90" fmla="*/ 8589167 w 9551192"/>
              <a:gd name="connsiteY90" fmla="*/ 3583782 h 4024313"/>
              <a:gd name="connsiteX91" fmla="*/ 8579642 w 9551192"/>
              <a:gd name="connsiteY91" fmla="*/ 3621882 h 4024313"/>
              <a:gd name="connsiteX92" fmla="*/ 8527255 w 9551192"/>
              <a:gd name="connsiteY92" fmla="*/ 3612357 h 4024313"/>
              <a:gd name="connsiteX93" fmla="*/ 8486774 w 9551192"/>
              <a:gd name="connsiteY93" fmla="*/ 3631407 h 4024313"/>
              <a:gd name="connsiteX94" fmla="*/ 8446292 w 9551192"/>
              <a:gd name="connsiteY94" fmla="*/ 3621882 h 4024313"/>
              <a:gd name="connsiteX95" fmla="*/ 8467724 w 9551192"/>
              <a:gd name="connsiteY95" fmla="*/ 3586163 h 4024313"/>
              <a:gd name="connsiteX96" fmla="*/ 8472486 w 9551192"/>
              <a:gd name="connsiteY96" fmla="*/ 3507582 h 4024313"/>
              <a:gd name="connsiteX97" fmla="*/ 8498680 w 9551192"/>
              <a:gd name="connsiteY97" fmla="*/ 3481388 h 4024313"/>
              <a:gd name="connsiteX98" fmla="*/ 8474867 w 9551192"/>
              <a:gd name="connsiteY98" fmla="*/ 3450432 h 4024313"/>
              <a:gd name="connsiteX99" fmla="*/ 8417717 w 9551192"/>
              <a:gd name="connsiteY99" fmla="*/ 3469482 h 4024313"/>
              <a:gd name="connsiteX100" fmla="*/ 8417717 w 9551192"/>
              <a:gd name="connsiteY100" fmla="*/ 3531394 h 4024313"/>
              <a:gd name="connsiteX101" fmla="*/ 8398667 w 9551192"/>
              <a:gd name="connsiteY101" fmla="*/ 3562350 h 4024313"/>
              <a:gd name="connsiteX102" fmla="*/ 8381999 w 9551192"/>
              <a:gd name="connsiteY102" fmla="*/ 3521869 h 4024313"/>
              <a:gd name="connsiteX103" fmla="*/ 8355805 w 9551192"/>
              <a:gd name="connsiteY103" fmla="*/ 3500438 h 4024313"/>
              <a:gd name="connsiteX104" fmla="*/ 8334374 w 9551192"/>
              <a:gd name="connsiteY104" fmla="*/ 3531394 h 4024313"/>
              <a:gd name="connsiteX105" fmla="*/ 8362949 w 9551192"/>
              <a:gd name="connsiteY105" fmla="*/ 3574257 h 4024313"/>
              <a:gd name="connsiteX106" fmla="*/ 8301036 w 9551192"/>
              <a:gd name="connsiteY106" fmla="*/ 3576638 h 4024313"/>
              <a:gd name="connsiteX107" fmla="*/ 8284367 w 9551192"/>
              <a:gd name="connsiteY107" fmla="*/ 3600450 h 4024313"/>
              <a:gd name="connsiteX108" fmla="*/ 8229599 w 9551192"/>
              <a:gd name="connsiteY108" fmla="*/ 3612357 h 4024313"/>
              <a:gd name="connsiteX109" fmla="*/ 8215311 w 9551192"/>
              <a:gd name="connsiteY109" fmla="*/ 3640932 h 4024313"/>
              <a:gd name="connsiteX110" fmla="*/ 8224836 w 9551192"/>
              <a:gd name="connsiteY110" fmla="*/ 3676650 h 4024313"/>
              <a:gd name="connsiteX111" fmla="*/ 8172449 w 9551192"/>
              <a:gd name="connsiteY111" fmla="*/ 3748088 h 4024313"/>
              <a:gd name="connsiteX112" fmla="*/ 8136730 w 9551192"/>
              <a:gd name="connsiteY112" fmla="*/ 3759994 h 4024313"/>
              <a:gd name="connsiteX113" fmla="*/ 8081961 w 9551192"/>
              <a:gd name="connsiteY113" fmla="*/ 3748088 h 4024313"/>
              <a:gd name="connsiteX114" fmla="*/ 8053386 w 9551192"/>
              <a:gd name="connsiteY114" fmla="*/ 3819525 h 4024313"/>
              <a:gd name="connsiteX115" fmla="*/ 8029574 w 9551192"/>
              <a:gd name="connsiteY115" fmla="*/ 3814763 h 4024313"/>
              <a:gd name="connsiteX116" fmla="*/ 7981949 w 9551192"/>
              <a:gd name="connsiteY116" fmla="*/ 3819525 h 4024313"/>
              <a:gd name="connsiteX117" fmla="*/ 7965280 w 9551192"/>
              <a:gd name="connsiteY117" fmla="*/ 3860007 h 4024313"/>
              <a:gd name="connsiteX118" fmla="*/ 7905749 w 9551192"/>
              <a:gd name="connsiteY118" fmla="*/ 3867150 h 4024313"/>
              <a:gd name="connsiteX119" fmla="*/ 7896224 w 9551192"/>
              <a:gd name="connsiteY119" fmla="*/ 3905250 h 4024313"/>
              <a:gd name="connsiteX120" fmla="*/ 7831930 w 9551192"/>
              <a:gd name="connsiteY120" fmla="*/ 3900488 h 4024313"/>
              <a:gd name="connsiteX121" fmla="*/ 7831930 w 9551192"/>
              <a:gd name="connsiteY121" fmla="*/ 3957638 h 4024313"/>
              <a:gd name="connsiteX122" fmla="*/ 7815261 w 9551192"/>
              <a:gd name="connsiteY122" fmla="*/ 3986213 h 4024313"/>
              <a:gd name="connsiteX123" fmla="*/ 7758111 w 9551192"/>
              <a:gd name="connsiteY123" fmla="*/ 3948113 h 4024313"/>
              <a:gd name="connsiteX124" fmla="*/ 7700961 w 9551192"/>
              <a:gd name="connsiteY124" fmla="*/ 3945732 h 4024313"/>
              <a:gd name="connsiteX125" fmla="*/ 7703342 w 9551192"/>
              <a:gd name="connsiteY125" fmla="*/ 3893344 h 4024313"/>
              <a:gd name="connsiteX126" fmla="*/ 7677149 w 9551192"/>
              <a:gd name="connsiteY126" fmla="*/ 3881438 h 4024313"/>
              <a:gd name="connsiteX127" fmla="*/ 7653336 w 9551192"/>
              <a:gd name="connsiteY127" fmla="*/ 3910013 h 4024313"/>
              <a:gd name="connsiteX128" fmla="*/ 7634286 w 9551192"/>
              <a:gd name="connsiteY128" fmla="*/ 3879057 h 4024313"/>
              <a:gd name="connsiteX129" fmla="*/ 7639049 w 9551192"/>
              <a:gd name="connsiteY129" fmla="*/ 3833813 h 4024313"/>
              <a:gd name="connsiteX130" fmla="*/ 7612855 w 9551192"/>
              <a:gd name="connsiteY130" fmla="*/ 3798094 h 4024313"/>
              <a:gd name="connsiteX131" fmla="*/ 7548561 w 9551192"/>
              <a:gd name="connsiteY131" fmla="*/ 3810000 h 4024313"/>
              <a:gd name="connsiteX132" fmla="*/ 7539036 w 9551192"/>
              <a:gd name="connsiteY132" fmla="*/ 3852863 h 4024313"/>
              <a:gd name="connsiteX133" fmla="*/ 7505699 w 9551192"/>
              <a:gd name="connsiteY133" fmla="*/ 3810000 h 4024313"/>
              <a:gd name="connsiteX134" fmla="*/ 7508080 w 9551192"/>
              <a:gd name="connsiteY134" fmla="*/ 3733800 h 4024313"/>
              <a:gd name="connsiteX135" fmla="*/ 7469980 w 9551192"/>
              <a:gd name="connsiteY135" fmla="*/ 3714750 h 4024313"/>
              <a:gd name="connsiteX136" fmla="*/ 7424736 w 9551192"/>
              <a:gd name="connsiteY136" fmla="*/ 3714750 h 4024313"/>
              <a:gd name="connsiteX137" fmla="*/ 7396161 w 9551192"/>
              <a:gd name="connsiteY137" fmla="*/ 3662363 h 4024313"/>
              <a:gd name="connsiteX138" fmla="*/ 7405686 w 9551192"/>
              <a:gd name="connsiteY138" fmla="*/ 3600450 h 4024313"/>
              <a:gd name="connsiteX139" fmla="*/ 7429499 w 9551192"/>
              <a:gd name="connsiteY139" fmla="*/ 3600450 h 4024313"/>
              <a:gd name="connsiteX140" fmla="*/ 7446167 w 9551192"/>
              <a:gd name="connsiteY140" fmla="*/ 3571875 h 4024313"/>
              <a:gd name="connsiteX141" fmla="*/ 7508080 w 9551192"/>
              <a:gd name="connsiteY141" fmla="*/ 3579019 h 4024313"/>
              <a:gd name="connsiteX142" fmla="*/ 7500936 w 9551192"/>
              <a:gd name="connsiteY142" fmla="*/ 3538538 h 4024313"/>
              <a:gd name="connsiteX143" fmla="*/ 7481886 w 9551192"/>
              <a:gd name="connsiteY143" fmla="*/ 3505200 h 4024313"/>
              <a:gd name="connsiteX144" fmla="*/ 7446167 w 9551192"/>
              <a:gd name="connsiteY144" fmla="*/ 3519488 h 4024313"/>
              <a:gd name="connsiteX145" fmla="*/ 7417592 w 9551192"/>
              <a:gd name="connsiteY145" fmla="*/ 3509963 h 4024313"/>
              <a:gd name="connsiteX146" fmla="*/ 7415211 w 9551192"/>
              <a:gd name="connsiteY146" fmla="*/ 3448050 h 4024313"/>
              <a:gd name="connsiteX147" fmla="*/ 7367586 w 9551192"/>
              <a:gd name="connsiteY147" fmla="*/ 3393282 h 4024313"/>
              <a:gd name="connsiteX148" fmla="*/ 7300161 w 9551192"/>
              <a:gd name="connsiteY148" fmla="*/ 3356837 h 4024313"/>
              <a:gd name="connsiteX149" fmla="*/ 7227092 w 9551192"/>
              <a:gd name="connsiteY149" fmla="*/ 3383757 h 4024313"/>
              <a:gd name="connsiteX150" fmla="*/ 7208042 w 9551192"/>
              <a:gd name="connsiteY150" fmla="*/ 3357563 h 4024313"/>
              <a:gd name="connsiteX151" fmla="*/ 7212805 w 9551192"/>
              <a:gd name="connsiteY151" fmla="*/ 3309938 h 4024313"/>
              <a:gd name="connsiteX152" fmla="*/ 7219949 w 9551192"/>
              <a:gd name="connsiteY152" fmla="*/ 3240882 h 4024313"/>
              <a:gd name="connsiteX153" fmla="*/ 7205661 w 9551192"/>
              <a:gd name="connsiteY153" fmla="*/ 3167063 h 4024313"/>
              <a:gd name="connsiteX154" fmla="*/ 7222330 w 9551192"/>
              <a:gd name="connsiteY154" fmla="*/ 3133725 h 4024313"/>
              <a:gd name="connsiteX155" fmla="*/ 7248524 w 9551192"/>
              <a:gd name="connsiteY155" fmla="*/ 3081338 h 4024313"/>
              <a:gd name="connsiteX156" fmla="*/ 7286624 w 9551192"/>
              <a:gd name="connsiteY156" fmla="*/ 3071813 h 4024313"/>
              <a:gd name="connsiteX157" fmla="*/ 7327105 w 9551192"/>
              <a:gd name="connsiteY157" fmla="*/ 3040857 h 4024313"/>
              <a:gd name="connsiteX158" fmla="*/ 7331867 w 9551192"/>
              <a:gd name="connsiteY158" fmla="*/ 3009900 h 4024313"/>
              <a:gd name="connsiteX159" fmla="*/ 7353299 w 9551192"/>
              <a:gd name="connsiteY159" fmla="*/ 2933700 h 4024313"/>
              <a:gd name="connsiteX160" fmla="*/ 7419974 w 9551192"/>
              <a:gd name="connsiteY160" fmla="*/ 2902744 h 4024313"/>
              <a:gd name="connsiteX161" fmla="*/ 7417592 w 9551192"/>
              <a:gd name="connsiteY161" fmla="*/ 2819400 h 4024313"/>
              <a:gd name="connsiteX162" fmla="*/ 7377111 w 9551192"/>
              <a:gd name="connsiteY162" fmla="*/ 2783682 h 4024313"/>
              <a:gd name="connsiteX163" fmla="*/ 7377111 w 9551192"/>
              <a:gd name="connsiteY163" fmla="*/ 2755107 h 4024313"/>
              <a:gd name="connsiteX164" fmla="*/ 7367586 w 9551192"/>
              <a:gd name="connsiteY164" fmla="*/ 2717007 h 4024313"/>
              <a:gd name="connsiteX165" fmla="*/ 7319961 w 9551192"/>
              <a:gd name="connsiteY165" fmla="*/ 2614613 h 4024313"/>
              <a:gd name="connsiteX166" fmla="*/ 7319961 w 9551192"/>
              <a:gd name="connsiteY166" fmla="*/ 2512219 h 4024313"/>
              <a:gd name="connsiteX167" fmla="*/ 7296149 w 9551192"/>
              <a:gd name="connsiteY167" fmla="*/ 2450307 h 4024313"/>
              <a:gd name="connsiteX168" fmla="*/ 7319961 w 9551192"/>
              <a:gd name="connsiteY168" fmla="*/ 2400300 h 4024313"/>
              <a:gd name="connsiteX169" fmla="*/ 7386636 w 9551192"/>
              <a:gd name="connsiteY169" fmla="*/ 2452688 h 4024313"/>
              <a:gd name="connsiteX170" fmla="*/ 7400924 w 9551192"/>
              <a:gd name="connsiteY170" fmla="*/ 2421732 h 4024313"/>
              <a:gd name="connsiteX171" fmla="*/ 7358061 w 9551192"/>
              <a:gd name="connsiteY171" fmla="*/ 2366963 h 4024313"/>
              <a:gd name="connsiteX172" fmla="*/ 7327105 w 9551192"/>
              <a:gd name="connsiteY172" fmla="*/ 2278857 h 4024313"/>
              <a:gd name="connsiteX173" fmla="*/ 7422355 w 9551192"/>
              <a:gd name="connsiteY173" fmla="*/ 2235994 h 4024313"/>
              <a:gd name="connsiteX174" fmla="*/ 7405686 w 9551192"/>
              <a:gd name="connsiteY174" fmla="*/ 2185988 h 4024313"/>
              <a:gd name="connsiteX175" fmla="*/ 7360442 w 9551192"/>
              <a:gd name="connsiteY175" fmla="*/ 2178844 h 4024313"/>
              <a:gd name="connsiteX176" fmla="*/ 7350917 w 9551192"/>
              <a:gd name="connsiteY176" fmla="*/ 2152650 h 4024313"/>
              <a:gd name="connsiteX177" fmla="*/ 7303292 w 9551192"/>
              <a:gd name="connsiteY177" fmla="*/ 2152650 h 4024313"/>
              <a:gd name="connsiteX178" fmla="*/ 7286624 w 9551192"/>
              <a:gd name="connsiteY178" fmla="*/ 2121694 h 4024313"/>
              <a:gd name="connsiteX179" fmla="*/ 7315199 w 9551192"/>
              <a:gd name="connsiteY179" fmla="*/ 2085975 h 4024313"/>
              <a:gd name="connsiteX180" fmla="*/ 7303292 w 9551192"/>
              <a:gd name="connsiteY180" fmla="*/ 2007394 h 4024313"/>
              <a:gd name="connsiteX181" fmla="*/ 7360442 w 9551192"/>
              <a:gd name="connsiteY181" fmla="*/ 1926432 h 4024313"/>
              <a:gd name="connsiteX182" fmla="*/ 7398542 w 9551192"/>
              <a:gd name="connsiteY182" fmla="*/ 1935957 h 4024313"/>
              <a:gd name="connsiteX183" fmla="*/ 7486649 w 9551192"/>
              <a:gd name="connsiteY183" fmla="*/ 1831182 h 4024313"/>
              <a:gd name="connsiteX184" fmla="*/ 7454097 w 9551192"/>
              <a:gd name="connsiteY184" fmla="*/ 1745153 h 4024313"/>
              <a:gd name="connsiteX185" fmla="*/ 7453311 w 9551192"/>
              <a:gd name="connsiteY185" fmla="*/ 1745457 h 4024313"/>
              <a:gd name="connsiteX186" fmla="*/ 7417592 w 9551192"/>
              <a:gd name="connsiteY186" fmla="*/ 1662113 h 4024313"/>
              <a:gd name="connsiteX187" fmla="*/ 7408067 w 9551192"/>
              <a:gd name="connsiteY187" fmla="*/ 1583532 h 4024313"/>
              <a:gd name="connsiteX188" fmla="*/ 7381874 w 9551192"/>
              <a:gd name="connsiteY188" fmla="*/ 1578769 h 4024313"/>
              <a:gd name="connsiteX189" fmla="*/ 7339011 w 9551192"/>
              <a:gd name="connsiteY189" fmla="*/ 1431132 h 4024313"/>
              <a:gd name="connsiteX190" fmla="*/ 7343774 w 9551192"/>
              <a:gd name="connsiteY190" fmla="*/ 1373982 h 4024313"/>
              <a:gd name="connsiteX191" fmla="*/ 7384255 w 9551192"/>
              <a:gd name="connsiteY191" fmla="*/ 1409700 h 4024313"/>
              <a:gd name="connsiteX192" fmla="*/ 7410449 w 9551192"/>
              <a:gd name="connsiteY192" fmla="*/ 1409700 h 4024313"/>
              <a:gd name="connsiteX193" fmla="*/ 7410449 w 9551192"/>
              <a:gd name="connsiteY193" fmla="*/ 1340644 h 4024313"/>
              <a:gd name="connsiteX194" fmla="*/ 7381874 w 9551192"/>
              <a:gd name="connsiteY194" fmla="*/ 1316832 h 4024313"/>
              <a:gd name="connsiteX195" fmla="*/ 7389017 w 9551192"/>
              <a:gd name="connsiteY195" fmla="*/ 1238250 h 4024313"/>
              <a:gd name="connsiteX196" fmla="*/ 7434261 w 9551192"/>
              <a:gd name="connsiteY196" fmla="*/ 1176338 h 4024313"/>
              <a:gd name="connsiteX197" fmla="*/ 7429499 w 9551192"/>
              <a:gd name="connsiteY197" fmla="*/ 1107282 h 4024313"/>
              <a:gd name="connsiteX198" fmla="*/ 7477124 w 9551192"/>
              <a:gd name="connsiteY198" fmla="*/ 1021557 h 4024313"/>
              <a:gd name="connsiteX199" fmla="*/ 7596186 w 9551192"/>
              <a:gd name="connsiteY199" fmla="*/ 1066800 h 4024313"/>
              <a:gd name="connsiteX200" fmla="*/ 7596186 w 9551192"/>
              <a:gd name="connsiteY200" fmla="*/ 1042988 h 4024313"/>
              <a:gd name="connsiteX201" fmla="*/ 7710486 w 9551192"/>
              <a:gd name="connsiteY201" fmla="*/ 1035844 h 4024313"/>
              <a:gd name="connsiteX202" fmla="*/ 7743824 w 9551192"/>
              <a:gd name="connsiteY202" fmla="*/ 1062038 h 4024313"/>
              <a:gd name="connsiteX203" fmla="*/ 7786686 w 9551192"/>
              <a:gd name="connsiteY203" fmla="*/ 1062038 h 4024313"/>
              <a:gd name="connsiteX204" fmla="*/ 7820024 w 9551192"/>
              <a:gd name="connsiteY204" fmla="*/ 1092994 h 4024313"/>
              <a:gd name="connsiteX205" fmla="*/ 7872411 w 9551192"/>
              <a:gd name="connsiteY205" fmla="*/ 1069182 h 4024313"/>
              <a:gd name="connsiteX206" fmla="*/ 7981949 w 9551192"/>
              <a:gd name="connsiteY206" fmla="*/ 1035844 h 4024313"/>
              <a:gd name="connsiteX207" fmla="*/ 8017667 w 9551192"/>
              <a:gd name="connsiteY207" fmla="*/ 1052513 h 4024313"/>
              <a:gd name="connsiteX208" fmla="*/ 8051005 w 9551192"/>
              <a:gd name="connsiteY208" fmla="*/ 1023938 h 4024313"/>
              <a:gd name="connsiteX209" fmla="*/ 8072436 w 9551192"/>
              <a:gd name="connsiteY209" fmla="*/ 1083469 h 4024313"/>
              <a:gd name="connsiteX210" fmla="*/ 8117680 w 9551192"/>
              <a:gd name="connsiteY210" fmla="*/ 1042988 h 4024313"/>
              <a:gd name="connsiteX211" fmla="*/ 8086724 w 9551192"/>
              <a:gd name="connsiteY211" fmla="*/ 969169 h 4024313"/>
              <a:gd name="connsiteX212" fmla="*/ 8122442 w 9551192"/>
              <a:gd name="connsiteY212" fmla="*/ 935832 h 4024313"/>
              <a:gd name="connsiteX213" fmla="*/ 8122442 w 9551192"/>
              <a:gd name="connsiteY213" fmla="*/ 919163 h 4024313"/>
              <a:gd name="connsiteX214" fmla="*/ 8158161 w 9551192"/>
              <a:gd name="connsiteY214" fmla="*/ 883444 h 4024313"/>
              <a:gd name="connsiteX215" fmla="*/ 8160542 w 9551192"/>
              <a:gd name="connsiteY215" fmla="*/ 847725 h 4024313"/>
              <a:gd name="connsiteX216" fmla="*/ 8072436 w 9551192"/>
              <a:gd name="connsiteY216" fmla="*/ 823913 h 4024313"/>
              <a:gd name="connsiteX217" fmla="*/ 8074817 w 9551192"/>
              <a:gd name="connsiteY217" fmla="*/ 862013 h 4024313"/>
              <a:gd name="connsiteX218" fmla="*/ 8039099 w 9551192"/>
              <a:gd name="connsiteY218" fmla="*/ 859632 h 4024313"/>
              <a:gd name="connsiteX219" fmla="*/ 8022430 w 9551192"/>
              <a:gd name="connsiteY219" fmla="*/ 781050 h 4024313"/>
              <a:gd name="connsiteX220" fmla="*/ 7941467 w 9551192"/>
              <a:gd name="connsiteY220" fmla="*/ 676275 h 4024313"/>
              <a:gd name="connsiteX221" fmla="*/ 7905749 w 9551192"/>
              <a:gd name="connsiteY221" fmla="*/ 671513 h 4024313"/>
              <a:gd name="connsiteX222" fmla="*/ 7784305 w 9551192"/>
              <a:gd name="connsiteY222" fmla="*/ 488157 h 4024313"/>
              <a:gd name="connsiteX223" fmla="*/ 7443786 w 9551192"/>
              <a:gd name="connsiteY223" fmla="*/ 314325 h 4024313"/>
              <a:gd name="connsiteX224" fmla="*/ 7005636 w 9551192"/>
              <a:gd name="connsiteY224" fmla="*/ 238126 h 4024313"/>
              <a:gd name="connsiteX225" fmla="*/ 6967536 w 9551192"/>
              <a:gd name="connsiteY225" fmla="*/ 214313 h 4024313"/>
              <a:gd name="connsiteX226" fmla="*/ 6960392 w 9551192"/>
              <a:gd name="connsiteY226" fmla="*/ 185739 h 4024313"/>
              <a:gd name="connsiteX227" fmla="*/ 6919911 w 9551192"/>
              <a:gd name="connsiteY227" fmla="*/ 169070 h 4024313"/>
              <a:gd name="connsiteX228" fmla="*/ 6898480 w 9551192"/>
              <a:gd name="connsiteY228" fmla="*/ 178594 h 4024313"/>
              <a:gd name="connsiteX229" fmla="*/ 6948486 w 9551192"/>
              <a:gd name="connsiteY229" fmla="*/ 250032 h 4024313"/>
              <a:gd name="connsiteX230" fmla="*/ 6612730 w 9551192"/>
              <a:gd name="connsiteY230" fmla="*/ 383382 h 4024313"/>
              <a:gd name="connsiteX231" fmla="*/ 6424611 w 9551192"/>
              <a:gd name="connsiteY231" fmla="*/ 381001 h 4024313"/>
              <a:gd name="connsiteX232" fmla="*/ 6241255 w 9551192"/>
              <a:gd name="connsiteY232" fmla="*/ 416719 h 4024313"/>
              <a:gd name="connsiteX233" fmla="*/ 6224586 w 9551192"/>
              <a:gd name="connsiteY233" fmla="*/ 445294 h 4024313"/>
              <a:gd name="connsiteX234" fmla="*/ 6143624 w 9551192"/>
              <a:gd name="connsiteY234" fmla="*/ 473870 h 4024313"/>
              <a:gd name="connsiteX235" fmla="*/ 6088855 w 9551192"/>
              <a:gd name="connsiteY235" fmla="*/ 692944 h 4024313"/>
              <a:gd name="connsiteX236" fmla="*/ 6050755 w 9551192"/>
              <a:gd name="connsiteY236" fmla="*/ 766763 h 4024313"/>
              <a:gd name="connsiteX237" fmla="*/ 5938836 w 9551192"/>
              <a:gd name="connsiteY237" fmla="*/ 854869 h 4024313"/>
              <a:gd name="connsiteX238" fmla="*/ 5960267 w 9551192"/>
              <a:gd name="connsiteY238" fmla="*/ 885825 h 4024313"/>
              <a:gd name="connsiteX239" fmla="*/ 5962649 w 9551192"/>
              <a:gd name="connsiteY239" fmla="*/ 902494 h 4024313"/>
              <a:gd name="connsiteX240" fmla="*/ 5929311 w 9551192"/>
              <a:gd name="connsiteY240" fmla="*/ 921544 h 4024313"/>
              <a:gd name="connsiteX241" fmla="*/ 5869780 w 9551192"/>
              <a:gd name="connsiteY241" fmla="*/ 892969 h 4024313"/>
              <a:gd name="connsiteX242" fmla="*/ 5857874 w 9551192"/>
              <a:gd name="connsiteY242" fmla="*/ 912019 h 4024313"/>
              <a:gd name="connsiteX243" fmla="*/ 5876924 w 9551192"/>
              <a:gd name="connsiteY243" fmla="*/ 954882 h 4024313"/>
              <a:gd name="connsiteX244" fmla="*/ 5869780 w 9551192"/>
              <a:gd name="connsiteY244" fmla="*/ 964407 h 4024313"/>
              <a:gd name="connsiteX245" fmla="*/ 5829299 w 9551192"/>
              <a:gd name="connsiteY245" fmla="*/ 945357 h 4024313"/>
              <a:gd name="connsiteX246" fmla="*/ 5829299 w 9551192"/>
              <a:gd name="connsiteY246" fmla="*/ 981075 h 4024313"/>
              <a:gd name="connsiteX247" fmla="*/ 5805486 w 9551192"/>
              <a:gd name="connsiteY247" fmla="*/ 957263 h 4024313"/>
              <a:gd name="connsiteX248" fmla="*/ 5778425 w 9551192"/>
              <a:gd name="connsiteY248" fmla="*/ 982294 h 4024313"/>
              <a:gd name="connsiteX249" fmla="*/ 5791199 w 9551192"/>
              <a:gd name="connsiteY249" fmla="*/ 981075 h 4024313"/>
              <a:gd name="connsiteX250" fmla="*/ 5819774 w 9551192"/>
              <a:gd name="connsiteY250" fmla="*/ 1026319 h 4024313"/>
              <a:gd name="connsiteX251" fmla="*/ 5817392 w 9551192"/>
              <a:gd name="connsiteY251" fmla="*/ 1050132 h 4024313"/>
              <a:gd name="connsiteX252" fmla="*/ 5774530 w 9551192"/>
              <a:gd name="connsiteY252" fmla="*/ 1059657 h 4024313"/>
              <a:gd name="connsiteX253" fmla="*/ 5800724 w 9551192"/>
              <a:gd name="connsiteY253" fmla="*/ 1092994 h 4024313"/>
              <a:gd name="connsiteX254" fmla="*/ 5803105 w 9551192"/>
              <a:gd name="connsiteY254" fmla="*/ 1147763 h 4024313"/>
              <a:gd name="connsiteX255" fmla="*/ 5803105 w 9551192"/>
              <a:gd name="connsiteY255" fmla="*/ 1216819 h 4024313"/>
              <a:gd name="connsiteX256" fmla="*/ 5824536 w 9551192"/>
              <a:gd name="connsiteY256" fmla="*/ 1257300 h 4024313"/>
              <a:gd name="connsiteX257" fmla="*/ 5831680 w 9551192"/>
              <a:gd name="connsiteY257" fmla="*/ 1283494 h 4024313"/>
              <a:gd name="connsiteX258" fmla="*/ 5876924 w 9551192"/>
              <a:gd name="connsiteY258" fmla="*/ 1278732 h 4024313"/>
              <a:gd name="connsiteX259" fmla="*/ 5876924 w 9551192"/>
              <a:gd name="connsiteY259" fmla="*/ 1219200 h 4024313"/>
              <a:gd name="connsiteX260" fmla="*/ 5850730 w 9551192"/>
              <a:gd name="connsiteY260" fmla="*/ 1183482 h 4024313"/>
              <a:gd name="connsiteX261" fmla="*/ 5865017 w 9551192"/>
              <a:gd name="connsiteY261" fmla="*/ 1166813 h 4024313"/>
              <a:gd name="connsiteX262" fmla="*/ 5855492 w 9551192"/>
              <a:gd name="connsiteY262" fmla="*/ 1116807 h 4024313"/>
              <a:gd name="connsiteX263" fmla="*/ 5860255 w 9551192"/>
              <a:gd name="connsiteY263" fmla="*/ 1083469 h 4024313"/>
              <a:gd name="connsiteX264" fmla="*/ 5960267 w 9551192"/>
              <a:gd name="connsiteY264" fmla="*/ 1088232 h 4024313"/>
              <a:gd name="connsiteX265" fmla="*/ 6005511 w 9551192"/>
              <a:gd name="connsiteY265" fmla="*/ 1143000 h 4024313"/>
              <a:gd name="connsiteX266" fmla="*/ 5972174 w 9551192"/>
              <a:gd name="connsiteY266" fmla="*/ 1262063 h 4024313"/>
              <a:gd name="connsiteX267" fmla="*/ 5872161 w 9551192"/>
              <a:gd name="connsiteY267" fmla="*/ 1364457 h 4024313"/>
              <a:gd name="connsiteX268" fmla="*/ 5638799 w 9551192"/>
              <a:gd name="connsiteY268" fmla="*/ 1493044 h 4024313"/>
              <a:gd name="connsiteX269" fmla="*/ 5300661 w 9551192"/>
              <a:gd name="connsiteY269" fmla="*/ 1593057 h 4024313"/>
              <a:gd name="connsiteX270" fmla="*/ 5274467 w 9551192"/>
              <a:gd name="connsiteY270" fmla="*/ 1662113 h 4024313"/>
              <a:gd name="connsiteX271" fmla="*/ 5107780 w 9551192"/>
              <a:gd name="connsiteY271" fmla="*/ 1719263 h 4024313"/>
              <a:gd name="connsiteX272" fmla="*/ 4998242 w 9551192"/>
              <a:gd name="connsiteY272" fmla="*/ 1790700 h 4024313"/>
              <a:gd name="connsiteX273" fmla="*/ 4969667 w 9551192"/>
              <a:gd name="connsiteY273" fmla="*/ 1907382 h 4024313"/>
              <a:gd name="connsiteX274" fmla="*/ 4905374 w 9551192"/>
              <a:gd name="connsiteY274" fmla="*/ 1983582 h 4024313"/>
              <a:gd name="connsiteX275" fmla="*/ 4905374 w 9551192"/>
              <a:gd name="connsiteY275" fmla="*/ 2052638 h 4024313"/>
              <a:gd name="connsiteX276" fmla="*/ 4831555 w 9551192"/>
              <a:gd name="connsiteY276" fmla="*/ 2088357 h 4024313"/>
              <a:gd name="connsiteX277" fmla="*/ 4831555 w 9551192"/>
              <a:gd name="connsiteY277" fmla="*/ 2190750 h 4024313"/>
              <a:gd name="connsiteX278" fmla="*/ 4819649 w 9551192"/>
              <a:gd name="connsiteY278" fmla="*/ 2233613 h 4024313"/>
              <a:gd name="connsiteX279" fmla="*/ 4905374 w 9551192"/>
              <a:gd name="connsiteY279" fmla="*/ 2300288 h 4024313"/>
              <a:gd name="connsiteX280" fmla="*/ 4893467 w 9551192"/>
              <a:gd name="connsiteY280" fmla="*/ 2397919 h 4024313"/>
              <a:gd name="connsiteX281" fmla="*/ 4884980 w 9551192"/>
              <a:gd name="connsiteY281" fmla="*/ 2404304 h 4024313"/>
              <a:gd name="connsiteX282" fmla="*/ 4705349 w 9551192"/>
              <a:gd name="connsiteY282" fmla="*/ 2712244 h 4024313"/>
              <a:gd name="connsiteX283" fmla="*/ 4679155 w 9551192"/>
              <a:gd name="connsiteY283" fmla="*/ 2726532 h 4024313"/>
              <a:gd name="connsiteX284" fmla="*/ 4629149 w 9551192"/>
              <a:gd name="connsiteY284" fmla="*/ 2705100 h 4024313"/>
              <a:gd name="connsiteX285" fmla="*/ 4610099 w 9551192"/>
              <a:gd name="connsiteY285" fmla="*/ 2733675 h 4024313"/>
              <a:gd name="connsiteX286" fmla="*/ 4641055 w 9551192"/>
              <a:gd name="connsiteY286" fmla="*/ 2757488 h 4024313"/>
              <a:gd name="connsiteX287" fmla="*/ 4681536 w 9551192"/>
              <a:gd name="connsiteY287" fmla="*/ 2757488 h 4024313"/>
              <a:gd name="connsiteX288" fmla="*/ 4686299 w 9551192"/>
              <a:gd name="connsiteY288" fmla="*/ 2778919 h 4024313"/>
              <a:gd name="connsiteX289" fmla="*/ 4652961 w 9551192"/>
              <a:gd name="connsiteY289" fmla="*/ 2805113 h 4024313"/>
              <a:gd name="connsiteX290" fmla="*/ 4624386 w 9551192"/>
              <a:gd name="connsiteY290" fmla="*/ 2850357 h 4024313"/>
              <a:gd name="connsiteX291" fmla="*/ 4491036 w 9551192"/>
              <a:gd name="connsiteY291" fmla="*/ 2907507 h 4024313"/>
              <a:gd name="connsiteX292" fmla="*/ 4231480 w 9551192"/>
              <a:gd name="connsiteY292" fmla="*/ 3121819 h 4024313"/>
              <a:gd name="connsiteX293" fmla="*/ 4195761 w 9551192"/>
              <a:gd name="connsiteY293" fmla="*/ 3240882 h 4024313"/>
              <a:gd name="connsiteX294" fmla="*/ 4140992 w 9551192"/>
              <a:gd name="connsiteY294" fmla="*/ 3374232 h 4024313"/>
              <a:gd name="connsiteX295" fmla="*/ 4074317 w 9551192"/>
              <a:gd name="connsiteY295" fmla="*/ 3524250 h 4024313"/>
              <a:gd name="connsiteX296" fmla="*/ 4071936 w 9551192"/>
              <a:gd name="connsiteY296" fmla="*/ 3717132 h 4024313"/>
              <a:gd name="connsiteX297" fmla="*/ 4148136 w 9551192"/>
              <a:gd name="connsiteY297" fmla="*/ 3838575 h 4024313"/>
              <a:gd name="connsiteX298" fmla="*/ 4169567 w 9551192"/>
              <a:gd name="connsiteY298" fmla="*/ 3840957 h 4024313"/>
              <a:gd name="connsiteX299" fmla="*/ 4186236 w 9551192"/>
              <a:gd name="connsiteY299" fmla="*/ 3867150 h 4024313"/>
              <a:gd name="connsiteX300" fmla="*/ 4288630 w 9551192"/>
              <a:gd name="connsiteY300" fmla="*/ 3926682 h 4024313"/>
              <a:gd name="connsiteX301" fmla="*/ 4319586 w 9551192"/>
              <a:gd name="connsiteY301" fmla="*/ 3971925 h 4024313"/>
              <a:gd name="connsiteX302" fmla="*/ 4262436 w 9551192"/>
              <a:gd name="connsiteY302" fmla="*/ 4024313 h 4024313"/>
              <a:gd name="connsiteX303" fmla="*/ 4114799 w 9551192"/>
              <a:gd name="connsiteY303" fmla="*/ 3981450 h 4024313"/>
              <a:gd name="connsiteX304" fmla="*/ 4060030 w 9551192"/>
              <a:gd name="connsiteY304" fmla="*/ 3988594 h 4024313"/>
              <a:gd name="connsiteX305" fmla="*/ 4010024 w 9551192"/>
              <a:gd name="connsiteY305" fmla="*/ 3945732 h 4024313"/>
              <a:gd name="connsiteX306" fmla="*/ 3910012 w 9551192"/>
              <a:gd name="connsiteY306" fmla="*/ 3914775 h 4024313"/>
              <a:gd name="connsiteX307" fmla="*/ 3745706 w 9551192"/>
              <a:gd name="connsiteY307" fmla="*/ 3829050 h 4024313"/>
              <a:gd name="connsiteX308" fmla="*/ 3336131 w 9551192"/>
              <a:gd name="connsiteY308" fmla="*/ 3662363 h 4024313"/>
              <a:gd name="connsiteX309" fmla="*/ 2901182 w 9551192"/>
              <a:gd name="connsiteY309" fmla="*/ 3554167 h 4024313"/>
              <a:gd name="connsiteX310" fmla="*/ 2793206 w 9551192"/>
              <a:gd name="connsiteY310" fmla="*/ 3538538 h 4024313"/>
              <a:gd name="connsiteX311" fmla="*/ 2578893 w 9551192"/>
              <a:gd name="connsiteY311" fmla="*/ 3512344 h 4024313"/>
              <a:gd name="connsiteX312" fmla="*/ 2419350 w 9551192"/>
              <a:gd name="connsiteY312" fmla="*/ 3533775 h 4024313"/>
              <a:gd name="connsiteX313" fmla="*/ 2386012 w 9551192"/>
              <a:gd name="connsiteY313" fmla="*/ 3500438 h 4024313"/>
              <a:gd name="connsiteX314" fmla="*/ 2357437 w 9551192"/>
              <a:gd name="connsiteY314" fmla="*/ 3500438 h 4024313"/>
              <a:gd name="connsiteX315" fmla="*/ 2371725 w 9551192"/>
              <a:gd name="connsiteY315" fmla="*/ 3545682 h 4024313"/>
              <a:gd name="connsiteX316" fmla="*/ 2221706 w 9551192"/>
              <a:gd name="connsiteY316" fmla="*/ 3562350 h 4024313"/>
              <a:gd name="connsiteX317" fmla="*/ 1838325 w 9551192"/>
              <a:gd name="connsiteY317" fmla="*/ 3669507 h 4024313"/>
              <a:gd name="connsiteX318" fmla="*/ 1733550 w 9551192"/>
              <a:gd name="connsiteY318" fmla="*/ 3652838 h 4024313"/>
              <a:gd name="connsiteX319" fmla="*/ 1666875 w 9551192"/>
              <a:gd name="connsiteY319" fmla="*/ 3657600 h 4024313"/>
              <a:gd name="connsiteX320" fmla="*/ 1419225 w 9551192"/>
              <a:gd name="connsiteY320" fmla="*/ 3564732 h 4024313"/>
              <a:gd name="connsiteX321" fmla="*/ 942975 w 9551192"/>
              <a:gd name="connsiteY321" fmla="*/ 3467100 h 4024313"/>
              <a:gd name="connsiteX322" fmla="*/ 664368 w 9551192"/>
              <a:gd name="connsiteY322" fmla="*/ 3455194 h 4024313"/>
              <a:gd name="connsiteX323" fmla="*/ 650081 w 9551192"/>
              <a:gd name="connsiteY323" fmla="*/ 3431382 h 4024313"/>
              <a:gd name="connsiteX324" fmla="*/ 714375 w 9551192"/>
              <a:gd name="connsiteY324" fmla="*/ 3417094 h 4024313"/>
              <a:gd name="connsiteX325" fmla="*/ 735806 w 9551192"/>
              <a:gd name="connsiteY325" fmla="*/ 3340894 h 4024313"/>
              <a:gd name="connsiteX326" fmla="*/ 800100 w 9551192"/>
              <a:gd name="connsiteY326" fmla="*/ 3319463 h 4024313"/>
              <a:gd name="connsiteX327" fmla="*/ 742950 w 9551192"/>
              <a:gd name="connsiteY327" fmla="*/ 3264694 h 4024313"/>
              <a:gd name="connsiteX328" fmla="*/ 747712 w 9551192"/>
              <a:gd name="connsiteY328" fmla="*/ 3226594 h 4024313"/>
              <a:gd name="connsiteX329" fmla="*/ 773906 w 9551192"/>
              <a:gd name="connsiteY329" fmla="*/ 3198019 h 4024313"/>
              <a:gd name="connsiteX330" fmla="*/ 819150 w 9551192"/>
              <a:gd name="connsiteY330" fmla="*/ 3100388 h 4024313"/>
              <a:gd name="connsiteX331" fmla="*/ 902493 w 9551192"/>
              <a:gd name="connsiteY331" fmla="*/ 3067050 h 4024313"/>
              <a:gd name="connsiteX332" fmla="*/ 900112 w 9551192"/>
              <a:gd name="connsiteY332" fmla="*/ 3040857 h 4024313"/>
              <a:gd name="connsiteX333" fmla="*/ 866775 w 9551192"/>
              <a:gd name="connsiteY333" fmla="*/ 3014663 h 4024313"/>
              <a:gd name="connsiteX334" fmla="*/ 866775 w 9551192"/>
              <a:gd name="connsiteY334" fmla="*/ 2983707 h 4024313"/>
              <a:gd name="connsiteX335" fmla="*/ 959643 w 9551192"/>
              <a:gd name="connsiteY335" fmla="*/ 2897982 h 4024313"/>
              <a:gd name="connsiteX336" fmla="*/ 959643 w 9551192"/>
              <a:gd name="connsiteY336" fmla="*/ 2869407 h 4024313"/>
              <a:gd name="connsiteX337" fmla="*/ 828675 w 9551192"/>
              <a:gd name="connsiteY337" fmla="*/ 2928938 h 4024313"/>
              <a:gd name="connsiteX338" fmla="*/ 795337 w 9551192"/>
              <a:gd name="connsiteY338" fmla="*/ 3050382 h 4024313"/>
              <a:gd name="connsiteX339" fmla="*/ 776287 w 9551192"/>
              <a:gd name="connsiteY339" fmla="*/ 3057525 h 4024313"/>
              <a:gd name="connsiteX340" fmla="*/ 731043 w 9551192"/>
              <a:gd name="connsiteY340" fmla="*/ 3026569 h 4024313"/>
              <a:gd name="connsiteX341" fmla="*/ 700087 w 9551192"/>
              <a:gd name="connsiteY341" fmla="*/ 3117057 h 4024313"/>
              <a:gd name="connsiteX342" fmla="*/ 709612 w 9551192"/>
              <a:gd name="connsiteY342" fmla="*/ 3148013 h 4024313"/>
              <a:gd name="connsiteX343" fmla="*/ 683418 w 9551192"/>
              <a:gd name="connsiteY343" fmla="*/ 3209925 h 4024313"/>
              <a:gd name="connsiteX344" fmla="*/ 666750 w 9551192"/>
              <a:gd name="connsiteY344" fmla="*/ 3209925 h 4024313"/>
              <a:gd name="connsiteX345" fmla="*/ 647700 w 9551192"/>
              <a:gd name="connsiteY345" fmla="*/ 3150394 h 4024313"/>
              <a:gd name="connsiteX346" fmla="*/ 626268 w 9551192"/>
              <a:gd name="connsiteY346" fmla="*/ 3155157 h 4024313"/>
              <a:gd name="connsiteX347" fmla="*/ 602456 w 9551192"/>
              <a:gd name="connsiteY347" fmla="*/ 3219450 h 4024313"/>
              <a:gd name="connsiteX348" fmla="*/ 583406 w 9551192"/>
              <a:gd name="connsiteY348" fmla="*/ 3202782 h 4024313"/>
              <a:gd name="connsiteX349" fmla="*/ 650081 w 9551192"/>
              <a:gd name="connsiteY349" fmla="*/ 2936082 h 4024313"/>
              <a:gd name="connsiteX350" fmla="*/ 695325 w 9551192"/>
              <a:gd name="connsiteY350" fmla="*/ 2895600 h 4024313"/>
              <a:gd name="connsiteX351" fmla="*/ 723900 w 9551192"/>
              <a:gd name="connsiteY351" fmla="*/ 2843213 h 4024313"/>
              <a:gd name="connsiteX352" fmla="*/ 745331 w 9551192"/>
              <a:gd name="connsiteY352" fmla="*/ 2828925 h 4024313"/>
              <a:gd name="connsiteX353" fmla="*/ 800100 w 9551192"/>
              <a:gd name="connsiteY353" fmla="*/ 2847975 h 4024313"/>
              <a:gd name="connsiteX354" fmla="*/ 807243 w 9551192"/>
              <a:gd name="connsiteY354" fmla="*/ 2843213 h 4024313"/>
              <a:gd name="connsiteX355" fmla="*/ 823912 w 9551192"/>
              <a:gd name="connsiteY355" fmla="*/ 2814638 h 4024313"/>
              <a:gd name="connsiteX356" fmla="*/ 766762 w 9551192"/>
              <a:gd name="connsiteY356" fmla="*/ 2807494 h 4024313"/>
              <a:gd name="connsiteX357" fmla="*/ 766762 w 9551192"/>
              <a:gd name="connsiteY357" fmla="*/ 2781300 h 4024313"/>
              <a:gd name="connsiteX358" fmla="*/ 745331 w 9551192"/>
              <a:gd name="connsiteY358" fmla="*/ 2736057 h 4024313"/>
              <a:gd name="connsiteX359" fmla="*/ 702468 w 9551192"/>
              <a:gd name="connsiteY359" fmla="*/ 2724150 h 4024313"/>
              <a:gd name="connsiteX360" fmla="*/ 707231 w 9551192"/>
              <a:gd name="connsiteY360" fmla="*/ 2705100 h 4024313"/>
              <a:gd name="connsiteX361" fmla="*/ 645318 w 9551192"/>
              <a:gd name="connsiteY361" fmla="*/ 2676525 h 4024313"/>
              <a:gd name="connsiteX362" fmla="*/ 600075 w 9551192"/>
              <a:gd name="connsiteY362" fmla="*/ 2707482 h 4024313"/>
              <a:gd name="connsiteX363" fmla="*/ 569118 w 9551192"/>
              <a:gd name="connsiteY363" fmla="*/ 2688432 h 4024313"/>
              <a:gd name="connsiteX364" fmla="*/ 492918 w 9551192"/>
              <a:gd name="connsiteY364" fmla="*/ 2731294 h 4024313"/>
              <a:gd name="connsiteX365" fmla="*/ 485775 w 9551192"/>
              <a:gd name="connsiteY365" fmla="*/ 2819400 h 4024313"/>
              <a:gd name="connsiteX366" fmla="*/ 433387 w 9551192"/>
              <a:gd name="connsiteY366" fmla="*/ 2864644 h 4024313"/>
              <a:gd name="connsiteX367" fmla="*/ 400050 w 9551192"/>
              <a:gd name="connsiteY367" fmla="*/ 2826544 h 4024313"/>
              <a:gd name="connsiteX368" fmla="*/ 340518 w 9551192"/>
              <a:gd name="connsiteY368" fmla="*/ 2805113 h 4024313"/>
              <a:gd name="connsiteX369" fmla="*/ 278606 w 9551192"/>
              <a:gd name="connsiteY369" fmla="*/ 2824163 h 4024313"/>
              <a:gd name="connsiteX370" fmla="*/ 252412 w 9551192"/>
              <a:gd name="connsiteY370" fmla="*/ 2847975 h 4024313"/>
              <a:gd name="connsiteX371" fmla="*/ 233362 w 9551192"/>
              <a:gd name="connsiteY371" fmla="*/ 2838450 h 4024313"/>
              <a:gd name="connsiteX372" fmla="*/ 161925 w 9551192"/>
              <a:gd name="connsiteY372" fmla="*/ 2890838 h 4024313"/>
              <a:gd name="connsiteX373" fmla="*/ 166687 w 9551192"/>
              <a:gd name="connsiteY373" fmla="*/ 2917032 h 4024313"/>
              <a:gd name="connsiteX374" fmla="*/ 207168 w 9551192"/>
              <a:gd name="connsiteY374" fmla="*/ 2907507 h 4024313"/>
              <a:gd name="connsiteX375" fmla="*/ 226218 w 9551192"/>
              <a:gd name="connsiteY375" fmla="*/ 2921794 h 4024313"/>
              <a:gd name="connsiteX376" fmla="*/ 290512 w 9551192"/>
              <a:gd name="connsiteY376" fmla="*/ 2886075 h 4024313"/>
              <a:gd name="connsiteX377" fmla="*/ 314325 w 9551192"/>
              <a:gd name="connsiteY377" fmla="*/ 2897982 h 4024313"/>
              <a:gd name="connsiteX378" fmla="*/ 266700 w 9551192"/>
              <a:gd name="connsiteY378" fmla="*/ 2943225 h 4024313"/>
              <a:gd name="connsiteX379" fmla="*/ 311943 w 9551192"/>
              <a:gd name="connsiteY379" fmla="*/ 2974182 h 4024313"/>
              <a:gd name="connsiteX380" fmla="*/ 330993 w 9551192"/>
              <a:gd name="connsiteY380" fmla="*/ 3040857 h 4024313"/>
              <a:gd name="connsiteX381" fmla="*/ 264318 w 9551192"/>
              <a:gd name="connsiteY381" fmla="*/ 3081338 h 4024313"/>
              <a:gd name="connsiteX382" fmla="*/ 273843 w 9551192"/>
              <a:gd name="connsiteY382" fmla="*/ 3121819 h 4024313"/>
              <a:gd name="connsiteX383" fmla="*/ 338137 w 9551192"/>
              <a:gd name="connsiteY383" fmla="*/ 3150394 h 4024313"/>
              <a:gd name="connsiteX384" fmla="*/ 364331 w 9551192"/>
              <a:gd name="connsiteY384" fmla="*/ 3140869 h 4024313"/>
              <a:gd name="connsiteX385" fmla="*/ 402431 w 9551192"/>
              <a:gd name="connsiteY385" fmla="*/ 3159919 h 4024313"/>
              <a:gd name="connsiteX386" fmla="*/ 402431 w 9551192"/>
              <a:gd name="connsiteY386" fmla="*/ 3183732 h 4024313"/>
              <a:gd name="connsiteX387" fmla="*/ 423862 w 9551192"/>
              <a:gd name="connsiteY387" fmla="*/ 3219450 h 4024313"/>
              <a:gd name="connsiteX388" fmla="*/ 461962 w 9551192"/>
              <a:gd name="connsiteY388" fmla="*/ 3219450 h 4024313"/>
              <a:gd name="connsiteX389" fmla="*/ 497681 w 9551192"/>
              <a:gd name="connsiteY389" fmla="*/ 3302794 h 4024313"/>
              <a:gd name="connsiteX390" fmla="*/ 531018 w 9551192"/>
              <a:gd name="connsiteY390" fmla="*/ 3312319 h 4024313"/>
              <a:gd name="connsiteX391" fmla="*/ 540543 w 9551192"/>
              <a:gd name="connsiteY391" fmla="*/ 3378994 h 4024313"/>
              <a:gd name="connsiteX392" fmla="*/ 616743 w 9551192"/>
              <a:gd name="connsiteY392" fmla="*/ 3419475 h 4024313"/>
              <a:gd name="connsiteX393" fmla="*/ 526256 w 9551192"/>
              <a:gd name="connsiteY393" fmla="*/ 3424238 h 4024313"/>
              <a:gd name="connsiteX394" fmla="*/ 316706 w 9551192"/>
              <a:gd name="connsiteY394" fmla="*/ 3431382 h 4024313"/>
              <a:gd name="connsiteX395" fmla="*/ 0 w 9551192"/>
              <a:gd name="connsiteY395" fmla="*/ 3490913 h 4024313"/>
              <a:gd name="connsiteX0" fmla="*/ 0 w 9551192"/>
              <a:gd name="connsiteY0" fmla="*/ 3490913 h 4024313"/>
              <a:gd name="connsiteX1" fmla="*/ 4643436 w 9551192"/>
              <a:gd name="connsiteY1" fmla="*/ 1090613 h 4024313"/>
              <a:gd name="connsiteX2" fmla="*/ 6372224 w 9551192"/>
              <a:gd name="connsiteY2" fmla="*/ 0 h 4024313"/>
              <a:gd name="connsiteX3" fmla="*/ 7508080 w 9551192"/>
              <a:gd name="connsiteY3" fmla="*/ 109538 h 4024313"/>
              <a:gd name="connsiteX4" fmla="*/ 8418819 w 9551192"/>
              <a:gd name="connsiteY4" fmla="*/ 360414 h 4024313"/>
              <a:gd name="connsiteX5" fmla="*/ 9072561 w 9551192"/>
              <a:gd name="connsiteY5" fmla="*/ 126207 h 4024313"/>
              <a:gd name="connsiteX6" fmla="*/ 9339261 w 9551192"/>
              <a:gd name="connsiteY6" fmla="*/ 197644 h 4024313"/>
              <a:gd name="connsiteX7" fmla="*/ 9339261 w 9551192"/>
              <a:gd name="connsiteY7" fmla="*/ 280988 h 4024313"/>
              <a:gd name="connsiteX8" fmla="*/ 9258299 w 9551192"/>
              <a:gd name="connsiteY8" fmla="*/ 378619 h 4024313"/>
              <a:gd name="connsiteX9" fmla="*/ 9217817 w 9551192"/>
              <a:gd name="connsiteY9" fmla="*/ 392907 h 4024313"/>
              <a:gd name="connsiteX10" fmla="*/ 9179717 w 9551192"/>
              <a:gd name="connsiteY10" fmla="*/ 471488 h 4024313"/>
              <a:gd name="connsiteX11" fmla="*/ 9129711 w 9551192"/>
              <a:gd name="connsiteY11" fmla="*/ 514350 h 4024313"/>
              <a:gd name="connsiteX12" fmla="*/ 9129711 w 9551192"/>
              <a:gd name="connsiteY12" fmla="*/ 542926 h 4024313"/>
              <a:gd name="connsiteX13" fmla="*/ 9165430 w 9551192"/>
              <a:gd name="connsiteY13" fmla="*/ 569119 h 4024313"/>
              <a:gd name="connsiteX14" fmla="*/ 9165430 w 9551192"/>
              <a:gd name="connsiteY14" fmla="*/ 602458 h 4024313"/>
              <a:gd name="connsiteX15" fmla="*/ 9115424 w 9551192"/>
              <a:gd name="connsiteY15" fmla="*/ 633414 h 4024313"/>
              <a:gd name="connsiteX16" fmla="*/ 9148761 w 9551192"/>
              <a:gd name="connsiteY16" fmla="*/ 714375 h 4024313"/>
              <a:gd name="connsiteX17" fmla="*/ 9091611 w 9551192"/>
              <a:gd name="connsiteY17" fmla="*/ 812007 h 4024313"/>
              <a:gd name="connsiteX18" fmla="*/ 9108280 w 9551192"/>
              <a:gd name="connsiteY18" fmla="*/ 871538 h 4024313"/>
              <a:gd name="connsiteX19" fmla="*/ 9146380 w 9551192"/>
              <a:gd name="connsiteY19" fmla="*/ 864394 h 4024313"/>
              <a:gd name="connsiteX20" fmla="*/ 9179717 w 9551192"/>
              <a:gd name="connsiteY20" fmla="*/ 890588 h 4024313"/>
              <a:gd name="connsiteX21" fmla="*/ 9239249 w 9551192"/>
              <a:gd name="connsiteY21" fmla="*/ 859632 h 4024313"/>
              <a:gd name="connsiteX22" fmla="*/ 9272586 w 9551192"/>
              <a:gd name="connsiteY22" fmla="*/ 888207 h 4024313"/>
              <a:gd name="connsiteX23" fmla="*/ 9265442 w 9551192"/>
              <a:gd name="connsiteY23" fmla="*/ 964407 h 4024313"/>
              <a:gd name="connsiteX24" fmla="*/ 9270205 w 9551192"/>
              <a:gd name="connsiteY24" fmla="*/ 1038225 h 4024313"/>
              <a:gd name="connsiteX25" fmla="*/ 9260680 w 9551192"/>
              <a:gd name="connsiteY25" fmla="*/ 1073944 h 4024313"/>
              <a:gd name="connsiteX26" fmla="*/ 9265442 w 9551192"/>
              <a:gd name="connsiteY26" fmla="*/ 1131094 h 4024313"/>
              <a:gd name="connsiteX27" fmla="*/ 9213055 w 9551192"/>
              <a:gd name="connsiteY27" fmla="*/ 1138238 h 4024313"/>
              <a:gd name="connsiteX28" fmla="*/ 9179717 w 9551192"/>
              <a:gd name="connsiteY28" fmla="*/ 1163090 h 4024313"/>
              <a:gd name="connsiteX29" fmla="*/ 9179717 w 9551192"/>
              <a:gd name="connsiteY29" fmla="*/ 1193007 h 4024313"/>
              <a:gd name="connsiteX30" fmla="*/ 9239249 w 9551192"/>
              <a:gd name="connsiteY30" fmla="*/ 1300163 h 4024313"/>
              <a:gd name="connsiteX31" fmla="*/ 9251155 w 9551192"/>
              <a:gd name="connsiteY31" fmla="*/ 1369219 h 4024313"/>
              <a:gd name="connsiteX32" fmla="*/ 9298780 w 9551192"/>
              <a:gd name="connsiteY32" fmla="*/ 1404938 h 4024313"/>
              <a:gd name="connsiteX33" fmla="*/ 9353549 w 9551192"/>
              <a:gd name="connsiteY33" fmla="*/ 1378744 h 4024313"/>
              <a:gd name="connsiteX34" fmla="*/ 9415461 w 9551192"/>
              <a:gd name="connsiteY34" fmla="*/ 1402557 h 4024313"/>
              <a:gd name="connsiteX35" fmla="*/ 9446417 w 9551192"/>
              <a:gd name="connsiteY35" fmla="*/ 1450182 h 4024313"/>
              <a:gd name="connsiteX36" fmla="*/ 9448799 w 9551192"/>
              <a:gd name="connsiteY36" fmla="*/ 1488282 h 4024313"/>
              <a:gd name="connsiteX37" fmla="*/ 9463086 w 9551192"/>
              <a:gd name="connsiteY37" fmla="*/ 1535907 h 4024313"/>
              <a:gd name="connsiteX38" fmla="*/ 9517855 w 9551192"/>
              <a:gd name="connsiteY38" fmla="*/ 1512094 h 4024313"/>
              <a:gd name="connsiteX39" fmla="*/ 9544049 w 9551192"/>
              <a:gd name="connsiteY39" fmla="*/ 1514475 h 4024313"/>
              <a:gd name="connsiteX40" fmla="*/ 9532142 w 9551192"/>
              <a:gd name="connsiteY40" fmla="*/ 1616869 h 4024313"/>
              <a:gd name="connsiteX41" fmla="*/ 9548811 w 9551192"/>
              <a:gd name="connsiteY41" fmla="*/ 1631157 h 4024313"/>
              <a:gd name="connsiteX42" fmla="*/ 9551192 w 9551192"/>
              <a:gd name="connsiteY42" fmla="*/ 1662113 h 4024313"/>
              <a:gd name="connsiteX43" fmla="*/ 9496424 w 9551192"/>
              <a:gd name="connsiteY43" fmla="*/ 1757363 h 4024313"/>
              <a:gd name="connsiteX44" fmla="*/ 9498805 w 9551192"/>
              <a:gd name="connsiteY44" fmla="*/ 1838325 h 4024313"/>
              <a:gd name="connsiteX45" fmla="*/ 9465467 w 9551192"/>
              <a:gd name="connsiteY45" fmla="*/ 1878807 h 4024313"/>
              <a:gd name="connsiteX46" fmla="*/ 9467849 w 9551192"/>
              <a:gd name="connsiteY46" fmla="*/ 1931194 h 4024313"/>
              <a:gd name="connsiteX47" fmla="*/ 9491661 w 9551192"/>
              <a:gd name="connsiteY47" fmla="*/ 1933575 h 4024313"/>
              <a:gd name="connsiteX48" fmla="*/ 9503567 w 9551192"/>
              <a:gd name="connsiteY48" fmla="*/ 1950244 h 4024313"/>
              <a:gd name="connsiteX49" fmla="*/ 9446417 w 9551192"/>
              <a:gd name="connsiteY49" fmla="*/ 2052638 h 4024313"/>
              <a:gd name="connsiteX50" fmla="*/ 9308305 w 9551192"/>
              <a:gd name="connsiteY50" fmla="*/ 2100263 h 4024313"/>
              <a:gd name="connsiteX51" fmla="*/ 9270205 w 9551192"/>
              <a:gd name="connsiteY51" fmla="*/ 2121694 h 4024313"/>
              <a:gd name="connsiteX52" fmla="*/ 9255917 w 9551192"/>
              <a:gd name="connsiteY52" fmla="*/ 2202657 h 4024313"/>
              <a:gd name="connsiteX53" fmla="*/ 9236867 w 9551192"/>
              <a:gd name="connsiteY53" fmla="*/ 2207419 h 4024313"/>
              <a:gd name="connsiteX54" fmla="*/ 9201149 w 9551192"/>
              <a:gd name="connsiteY54" fmla="*/ 2181225 h 4024313"/>
              <a:gd name="connsiteX55" fmla="*/ 9184480 w 9551192"/>
              <a:gd name="connsiteY55" fmla="*/ 2190750 h 4024313"/>
              <a:gd name="connsiteX56" fmla="*/ 9146380 w 9551192"/>
              <a:gd name="connsiteY56" fmla="*/ 2293144 h 4024313"/>
              <a:gd name="connsiteX57" fmla="*/ 9146380 w 9551192"/>
              <a:gd name="connsiteY57" fmla="*/ 2336007 h 4024313"/>
              <a:gd name="connsiteX58" fmla="*/ 9122567 w 9551192"/>
              <a:gd name="connsiteY58" fmla="*/ 2376488 h 4024313"/>
              <a:gd name="connsiteX59" fmla="*/ 9148761 w 9551192"/>
              <a:gd name="connsiteY59" fmla="*/ 2414588 h 4024313"/>
              <a:gd name="connsiteX60" fmla="*/ 9141617 w 9551192"/>
              <a:gd name="connsiteY60" fmla="*/ 2466975 h 4024313"/>
              <a:gd name="connsiteX61" fmla="*/ 9110661 w 9551192"/>
              <a:gd name="connsiteY61" fmla="*/ 2493169 h 4024313"/>
              <a:gd name="connsiteX62" fmla="*/ 9082086 w 9551192"/>
              <a:gd name="connsiteY62" fmla="*/ 2576513 h 4024313"/>
              <a:gd name="connsiteX63" fmla="*/ 9059178 w 9551192"/>
              <a:gd name="connsiteY63" fmla="*/ 2592020 h 4024313"/>
              <a:gd name="connsiteX64" fmla="*/ 9036842 w 9551192"/>
              <a:gd name="connsiteY64" fmla="*/ 2695575 h 4024313"/>
              <a:gd name="connsiteX65" fmla="*/ 8924924 w 9551192"/>
              <a:gd name="connsiteY65" fmla="*/ 2774157 h 4024313"/>
              <a:gd name="connsiteX66" fmla="*/ 8982074 w 9551192"/>
              <a:gd name="connsiteY66" fmla="*/ 2800350 h 4024313"/>
              <a:gd name="connsiteX67" fmla="*/ 8982074 w 9551192"/>
              <a:gd name="connsiteY67" fmla="*/ 2819400 h 4024313"/>
              <a:gd name="connsiteX68" fmla="*/ 8913017 w 9551192"/>
              <a:gd name="connsiteY68" fmla="*/ 2838450 h 4024313"/>
              <a:gd name="connsiteX69" fmla="*/ 8898730 w 9551192"/>
              <a:gd name="connsiteY69" fmla="*/ 2821782 h 4024313"/>
              <a:gd name="connsiteX70" fmla="*/ 8882061 w 9551192"/>
              <a:gd name="connsiteY70" fmla="*/ 2828925 h 4024313"/>
              <a:gd name="connsiteX71" fmla="*/ 8834436 w 9551192"/>
              <a:gd name="connsiteY71" fmla="*/ 2847975 h 4024313"/>
              <a:gd name="connsiteX72" fmla="*/ 8805861 w 9551192"/>
              <a:gd name="connsiteY72" fmla="*/ 2909888 h 4024313"/>
              <a:gd name="connsiteX73" fmla="*/ 8748711 w 9551192"/>
              <a:gd name="connsiteY73" fmla="*/ 2921794 h 4024313"/>
              <a:gd name="connsiteX74" fmla="*/ 8691561 w 9551192"/>
              <a:gd name="connsiteY74" fmla="*/ 2988469 h 4024313"/>
              <a:gd name="connsiteX75" fmla="*/ 8698705 w 9551192"/>
              <a:gd name="connsiteY75" fmla="*/ 3048000 h 4024313"/>
              <a:gd name="connsiteX76" fmla="*/ 8672511 w 9551192"/>
              <a:gd name="connsiteY76" fmla="*/ 3086100 h 4024313"/>
              <a:gd name="connsiteX77" fmla="*/ 8653461 w 9551192"/>
              <a:gd name="connsiteY77" fmla="*/ 3105150 h 4024313"/>
              <a:gd name="connsiteX78" fmla="*/ 8651080 w 9551192"/>
              <a:gd name="connsiteY78" fmla="*/ 3171825 h 4024313"/>
              <a:gd name="connsiteX79" fmla="*/ 8582024 w 9551192"/>
              <a:gd name="connsiteY79" fmla="*/ 3212307 h 4024313"/>
              <a:gd name="connsiteX80" fmla="*/ 8582024 w 9551192"/>
              <a:gd name="connsiteY80" fmla="*/ 3257550 h 4024313"/>
              <a:gd name="connsiteX81" fmla="*/ 8553449 w 9551192"/>
              <a:gd name="connsiteY81" fmla="*/ 3286125 h 4024313"/>
              <a:gd name="connsiteX82" fmla="*/ 8553449 w 9551192"/>
              <a:gd name="connsiteY82" fmla="*/ 3395663 h 4024313"/>
              <a:gd name="connsiteX83" fmla="*/ 8586786 w 9551192"/>
              <a:gd name="connsiteY83" fmla="*/ 3419475 h 4024313"/>
              <a:gd name="connsiteX84" fmla="*/ 8558211 w 9551192"/>
              <a:gd name="connsiteY84" fmla="*/ 3481388 h 4024313"/>
              <a:gd name="connsiteX85" fmla="*/ 8589167 w 9551192"/>
              <a:gd name="connsiteY85" fmla="*/ 3493294 h 4024313"/>
              <a:gd name="connsiteX86" fmla="*/ 8589167 w 9551192"/>
              <a:gd name="connsiteY86" fmla="*/ 3505200 h 4024313"/>
              <a:gd name="connsiteX87" fmla="*/ 8622505 w 9551192"/>
              <a:gd name="connsiteY87" fmla="*/ 3531394 h 4024313"/>
              <a:gd name="connsiteX88" fmla="*/ 8617742 w 9551192"/>
              <a:gd name="connsiteY88" fmla="*/ 3579019 h 4024313"/>
              <a:gd name="connsiteX89" fmla="*/ 8589167 w 9551192"/>
              <a:gd name="connsiteY89" fmla="*/ 3583782 h 4024313"/>
              <a:gd name="connsiteX90" fmla="*/ 8579642 w 9551192"/>
              <a:gd name="connsiteY90" fmla="*/ 3621882 h 4024313"/>
              <a:gd name="connsiteX91" fmla="*/ 8527255 w 9551192"/>
              <a:gd name="connsiteY91" fmla="*/ 3612357 h 4024313"/>
              <a:gd name="connsiteX92" fmla="*/ 8486774 w 9551192"/>
              <a:gd name="connsiteY92" fmla="*/ 3631407 h 4024313"/>
              <a:gd name="connsiteX93" fmla="*/ 8446292 w 9551192"/>
              <a:gd name="connsiteY93" fmla="*/ 3621882 h 4024313"/>
              <a:gd name="connsiteX94" fmla="*/ 8467724 w 9551192"/>
              <a:gd name="connsiteY94" fmla="*/ 3586163 h 4024313"/>
              <a:gd name="connsiteX95" fmla="*/ 8472486 w 9551192"/>
              <a:gd name="connsiteY95" fmla="*/ 3507582 h 4024313"/>
              <a:gd name="connsiteX96" fmla="*/ 8498680 w 9551192"/>
              <a:gd name="connsiteY96" fmla="*/ 3481388 h 4024313"/>
              <a:gd name="connsiteX97" fmla="*/ 8474867 w 9551192"/>
              <a:gd name="connsiteY97" fmla="*/ 3450432 h 4024313"/>
              <a:gd name="connsiteX98" fmla="*/ 8417717 w 9551192"/>
              <a:gd name="connsiteY98" fmla="*/ 3469482 h 4024313"/>
              <a:gd name="connsiteX99" fmla="*/ 8417717 w 9551192"/>
              <a:gd name="connsiteY99" fmla="*/ 3531394 h 4024313"/>
              <a:gd name="connsiteX100" fmla="*/ 8398667 w 9551192"/>
              <a:gd name="connsiteY100" fmla="*/ 3562350 h 4024313"/>
              <a:gd name="connsiteX101" fmla="*/ 8381999 w 9551192"/>
              <a:gd name="connsiteY101" fmla="*/ 3521869 h 4024313"/>
              <a:gd name="connsiteX102" fmla="*/ 8355805 w 9551192"/>
              <a:gd name="connsiteY102" fmla="*/ 3500438 h 4024313"/>
              <a:gd name="connsiteX103" fmla="*/ 8334374 w 9551192"/>
              <a:gd name="connsiteY103" fmla="*/ 3531394 h 4024313"/>
              <a:gd name="connsiteX104" fmla="*/ 8362949 w 9551192"/>
              <a:gd name="connsiteY104" fmla="*/ 3574257 h 4024313"/>
              <a:gd name="connsiteX105" fmla="*/ 8301036 w 9551192"/>
              <a:gd name="connsiteY105" fmla="*/ 3576638 h 4024313"/>
              <a:gd name="connsiteX106" fmla="*/ 8284367 w 9551192"/>
              <a:gd name="connsiteY106" fmla="*/ 3600450 h 4024313"/>
              <a:gd name="connsiteX107" fmla="*/ 8229599 w 9551192"/>
              <a:gd name="connsiteY107" fmla="*/ 3612357 h 4024313"/>
              <a:gd name="connsiteX108" fmla="*/ 8215311 w 9551192"/>
              <a:gd name="connsiteY108" fmla="*/ 3640932 h 4024313"/>
              <a:gd name="connsiteX109" fmla="*/ 8224836 w 9551192"/>
              <a:gd name="connsiteY109" fmla="*/ 3676650 h 4024313"/>
              <a:gd name="connsiteX110" fmla="*/ 8172449 w 9551192"/>
              <a:gd name="connsiteY110" fmla="*/ 3748088 h 4024313"/>
              <a:gd name="connsiteX111" fmla="*/ 8136730 w 9551192"/>
              <a:gd name="connsiteY111" fmla="*/ 3759994 h 4024313"/>
              <a:gd name="connsiteX112" fmla="*/ 8081961 w 9551192"/>
              <a:gd name="connsiteY112" fmla="*/ 3748088 h 4024313"/>
              <a:gd name="connsiteX113" fmla="*/ 8053386 w 9551192"/>
              <a:gd name="connsiteY113" fmla="*/ 3819525 h 4024313"/>
              <a:gd name="connsiteX114" fmla="*/ 8029574 w 9551192"/>
              <a:gd name="connsiteY114" fmla="*/ 3814763 h 4024313"/>
              <a:gd name="connsiteX115" fmla="*/ 7981949 w 9551192"/>
              <a:gd name="connsiteY115" fmla="*/ 3819525 h 4024313"/>
              <a:gd name="connsiteX116" fmla="*/ 7965280 w 9551192"/>
              <a:gd name="connsiteY116" fmla="*/ 3860007 h 4024313"/>
              <a:gd name="connsiteX117" fmla="*/ 7905749 w 9551192"/>
              <a:gd name="connsiteY117" fmla="*/ 3867150 h 4024313"/>
              <a:gd name="connsiteX118" fmla="*/ 7896224 w 9551192"/>
              <a:gd name="connsiteY118" fmla="*/ 3905250 h 4024313"/>
              <a:gd name="connsiteX119" fmla="*/ 7831930 w 9551192"/>
              <a:gd name="connsiteY119" fmla="*/ 3900488 h 4024313"/>
              <a:gd name="connsiteX120" fmla="*/ 7831930 w 9551192"/>
              <a:gd name="connsiteY120" fmla="*/ 3957638 h 4024313"/>
              <a:gd name="connsiteX121" fmla="*/ 7815261 w 9551192"/>
              <a:gd name="connsiteY121" fmla="*/ 3986213 h 4024313"/>
              <a:gd name="connsiteX122" fmla="*/ 7758111 w 9551192"/>
              <a:gd name="connsiteY122" fmla="*/ 3948113 h 4024313"/>
              <a:gd name="connsiteX123" fmla="*/ 7700961 w 9551192"/>
              <a:gd name="connsiteY123" fmla="*/ 3945732 h 4024313"/>
              <a:gd name="connsiteX124" fmla="*/ 7703342 w 9551192"/>
              <a:gd name="connsiteY124" fmla="*/ 3893344 h 4024313"/>
              <a:gd name="connsiteX125" fmla="*/ 7677149 w 9551192"/>
              <a:gd name="connsiteY125" fmla="*/ 3881438 h 4024313"/>
              <a:gd name="connsiteX126" fmla="*/ 7653336 w 9551192"/>
              <a:gd name="connsiteY126" fmla="*/ 3910013 h 4024313"/>
              <a:gd name="connsiteX127" fmla="*/ 7634286 w 9551192"/>
              <a:gd name="connsiteY127" fmla="*/ 3879057 h 4024313"/>
              <a:gd name="connsiteX128" fmla="*/ 7639049 w 9551192"/>
              <a:gd name="connsiteY128" fmla="*/ 3833813 h 4024313"/>
              <a:gd name="connsiteX129" fmla="*/ 7612855 w 9551192"/>
              <a:gd name="connsiteY129" fmla="*/ 3798094 h 4024313"/>
              <a:gd name="connsiteX130" fmla="*/ 7548561 w 9551192"/>
              <a:gd name="connsiteY130" fmla="*/ 3810000 h 4024313"/>
              <a:gd name="connsiteX131" fmla="*/ 7539036 w 9551192"/>
              <a:gd name="connsiteY131" fmla="*/ 3852863 h 4024313"/>
              <a:gd name="connsiteX132" fmla="*/ 7505699 w 9551192"/>
              <a:gd name="connsiteY132" fmla="*/ 3810000 h 4024313"/>
              <a:gd name="connsiteX133" fmla="*/ 7508080 w 9551192"/>
              <a:gd name="connsiteY133" fmla="*/ 3733800 h 4024313"/>
              <a:gd name="connsiteX134" fmla="*/ 7469980 w 9551192"/>
              <a:gd name="connsiteY134" fmla="*/ 3714750 h 4024313"/>
              <a:gd name="connsiteX135" fmla="*/ 7424736 w 9551192"/>
              <a:gd name="connsiteY135" fmla="*/ 3714750 h 4024313"/>
              <a:gd name="connsiteX136" fmla="*/ 7396161 w 9551192"/>
              <a:gd name="connsiteY136" fmla="*/ 3662363 h 4024313"/>
              <a:gd name="connsiteX137" fmla="*/ 7405686 w 9551192"/>
              <a:gd name="connsiteY137" fmla="*/ 3600450 h 4024313"/>
              <a:gd name="connsiteX138" fmla="*/ 7429499 w 9551192"/>
              <a:gd name="connsiteY138" fmla="*/ 3600450 h 4024313"/>
              <a:gd name="connsiteX139" fmla="*/ 7446167 w 9551192"/>
              <a:gd name="connsiteY139" fmla="*/ 3571875 h 4024313"/>
              <a:gd name="connsiteX140" fmla="*/ 7508080 w 9551192"/>
              <a:gd name="connsiteY140" fmla="*/ 3579019 h 4024313"/>
              <a:gd name="connsiteX141" fmla="*/ 7500936 w 9551192"/>
              <a:gd name="connsiteY141" fmla="*/ 3538538 h 4024313"/>
              <a:gd name="connsiteX142" fmla="*/ 7481886 w 9551192"/>
              <a:gd name="connsiteY142" fmla="*/ 3505200 h 4024313"/>
              <a:gd name="connsiteX143" fmla="*/ 7446167 w 9551192"/>
              <a:gd name="connsiteY143" fmla="*/ 3519488 h 4024313"/>
              <a:gd name="connsiteX144" fmla="*/ 7417592 w 9551192"/>
              <a:gd name="connsiteY144" fmla="*/ 3509963 h 4024313"/>
              <a:gd name="connsiteX145" fmla="*/ 7415211 w 9551192"/>
              <a:gd name="connsiteY145" fmla="*/ 3448050 h 4024313"/>
              <a:gd name="connsiteX146" fmla="*/ 7367586 w 9551192"/>
              <a:gd name="connsiteY146" fmla="*/ 3393282 h 4024313"/>
              <a:gd name="connsiteX147" fmla="*/ 7300161 w 9551192"/>
              <a:gd name="connsiteY147" fmla="*/ 3356837 h 4024313"/>
              <a:gd name="connsiteX148" fmla="*/ 7227092 w 9551192"/>
              <a:gd name="connsiteY148" fmla="*/ 3383757 h 4024313"/>
              <a:gd name="connsiteX149" fmla="*/ 7208042 w 9551192"/>
              <a:gd name="connsiteY149" fmla="*/ 3357563 h 4024313"/>
              <a:gd name="connsiteX150" fmla="*/ 7212805 w 9551192"/>
              <a:gd name="connsiteY150" fmla="*/ 3309938 h 4024313"/>
              <a:gd name="connsiteX151" fmla="*/ 7219949 w 9551192"/>
              <a:gd name="connsiteY151" fmla="*/ 3240882 h 4024313"/>
              <a:gd name="connsiteX152" fmla="*/ 7205661 w 9551192"/>
              <a:gd name="connsiteY152" fmla="*/ 3167063 h 4024313"/>
              <a:gd name="connsiteX153" fmla="*/ 7222330 w 9551192"/>
              <a:gd name="connsiteY153" fmla="*/ 3133725 h 4024313"/>
              <a:gd name="connsiteX154" fmla="*/ 7248524 w 9551192"/>
              <a:gd name="connsiteY154" fmla="*/ 3081338 h 4024313"/>
              <a:gd name="connsiteX155" fmla="*/ 7286624 w 9551192"/>
              <a:gd name="connsiteY155" fmla="*/ 3071813 h 4024313"/>
              <a:gd name="connsiteX156" fmla="*/ 7327105 w 9551192"/>
              <a:gd name="connsiteY156" fmla="*/ 3040857 h 4024313"/>
              <a:gd name="connsiteX157" fmla="*/ 7331867 w 9551192"/>
              <a:gd name="connsiteY157" fmla="*/ 3009900 h 4024313"/>
              <a:gd name="connsiteX158" fmla="*/ 7353299 w 9551192"/>
              <a:gd name="connsiteY158" fmla="*/ 2933700 h 4024313"/>
              <a:gd name="connsiteX159" fmla="*/ 7419974 w 9551192"/>
              <a:gd name="connsiteY159" fmla="*/ 2902744 h 4024313"/>
              <a:gd name="connsiteX160" fmla="*/ 7417592 w 9551192"/>
              <a:gd name="connsiteY160" fmla="*/ 2819400 h 4024313"/>
              <a:gd name="connsiteX161" fmla="*/ 7377111 w 9551192"/>
              <a:gd name="connsiteY161" fmla="*/ 2783682 h 4024313"/>
              <a:gd name="connsiteX162" fmla="*/ 7377111 w 9551192"/>
              <a:gd name="connsiteY162" fmla="*/ 2755107 h 4024313"/>
              <a:gd name="connsiteX163" fmla="*/ 7367586 w 9551192"/>
              <a:gd name="connsiteY163" fmla="*/ 2717007 h 4024313"/>
              <a:gd name="connsiteX164" fmla="*/ 7319961 w 9551192"/>
              <a:gd name="connsiteY164" fmla="*/ 2614613 h 4024313"/>
              <a:gd name="connsiteX165" fmla="*/ 7319961 w 9551192"/>
              <a:gd name="connsiteY165" fmla="*/ 2512219 h 4024313"/>
              <a:gd name="connsiteX166" fmla="*/ 7296149 w 9551192"/>
              <a:gd name="connsiteY166" fmla="*/ 2450307 h 4024313"/>
              <a:gd name="connsiteX167" fmla="*/ 7319961 w 9551192"/>
              <a:gd name="connsiteY167" fmla="*/ 2400300 h 4024313"/>
              <a:gd name="connsiteX168" fmla="*/ 7386636 w 9551192"/>
              <a:gd name="connsiteY168" fmla="*/ 2452688 h 4024313"/>
              <a:gd name="connsiteX169" fmla="*/ 7400924 w 9551192"/>
              <a:gd name="connsiteY169" fmla="*/ 2421732 h 4024313"/>
              <a:gd name="connsiteX170" fmla="*/ 7358061 w 9551192"/>
              <a:gd name="connsiteY170" fmla="*/ 2366963 h 4024313"/>
              <a:gd name="connsiteX171" fmla="*/ 7327105 w 9551192"/>
              <a:gd name="connsiteY171" fmla="*/ 2278857 h 4024313"/>
              <a:gd name="connsiteX172" fmla="*/ 7422355 w 9551192"/>
              <a:gd name="connsiteY172" fmla="*/ 2235994 h 4024313"/>
              <a:gd name="connsiteX173" fmla="*/ 7405686 w 9551192"/>
              <a:gd name="connsiteY173" fmla="*/ 2185988 h 4024313"/>
              <a:gd name="connsiteX174" fmla="*/ 7360442 w 9551192"/>
              <a:gd name="connsiteY174" fmla="*/ 2178844 h 4024313"/>
              <a:gd name="connsiteX175" fmla="*/ 7350917 w 9551192"/>
              <a:gd name="connsiteY175" fmla="*/ 2152650 h 4024313"/>
              <a:gd name="connsiteX176" fmla="*/ 7303292 w 9551192"/>
              <a:gd name="connsiteY176" fmla="*/ 2152650 h 4024313"/>
              <a:gd name="connsiteX177" fmla="*/ 7286624 w 9551192"/>
              <a:gd name="connsiteY177" fmla="*/ 2121694 h 4024313"/>
              <a:gd name="connsiteX178" fmla="*/ 7315199 w 9551192"/>
              <a:gd name="connsiteY178" fmla="*/ 2085975 h 4024313"/>
              <a:gd name="connsiteX179" fmla="*/ 7303292 w 9551192"/>
              <a:gd name="connsiteY179" fmla="*/ 2007394 h 4024313"/>
              <a:gd name="connsiteX180" fmla="*/ 7360442 w 9551192"/>
              <a:gd name="connsiteY180" fmla="*/ 1926432 h 4024313"/>
              <a:gd name="connsiteX181" fmla="*/ 7398542 w 9551192"/>
              <a:gd name="connsiteY181" fmla="*/ 1935957 h 4024313"/>
              <a:gd name="connsiteX182" fmla="*/ 7486649 w 9551192"/>
              <a:gd name="connsiteY182" fmla="*/ 1831182 h 4024313"/>
              <a:gd name="connsiteX183" fmla="*/ 7454097 w 9551192"/>
              <a:gd name="connsiteY183" fmla="*/ 1745153 h 4024313"/>
              <a:gd name="connsiteX184" fmla="*/ 7453311 w 9551192"/>
              <a:gd name="connsiteY184" fmla="*/ 1745457 h 4024313"/>
              <a:gd name="connsiteX185" fmla="*/ 7417592 w 9551192"/>
              <a:gd name="connsiteY185" fmla="*/ 1662113 h 4024313"/>
              <a:gd name="connsiteX186" fmla="*/ 7408067 w 9551192"/>
              <a:gd name="connsiteY186" fmla="*/ 1583532 h 4024313"/>
              <a:gd name="connsiteX187" fmla="*/ 7381874 w 9551192"/>
              <a:gd name="connsiteY187" fmla="*/ 1578769 h 4024313"/>
              <a:gd name="connsiteX188" fmla="*/ 7339011 w 9551192"/>
              <a:gd name="connsiteY188" fmla="*/ 1431132 h 4024313"/>
              <a:gd name="connsiteX189" fmla="*/ 7343774 w 9551192"/>
              <a:gd name="connsiteY189" fmla="*/ 1373982 h 4024313"/>
              <a:gd name="connsiteX190" fmla="*/ 7384255 w 9551192"/>
              <a:gd name="connsiteY190" fmla="*/ 1409700 h 4024313"/>
              <a:gd name="connsiteX191" fmla="*/ 7410449 w 9551192"/>
              <a:gd name="connsiteY191" fmla="*/ 1409700 h 4024313"/>
              <a:gd name="connsiteX192" fmla="*/ 7410449 w 9551192"/>
              <a:gd name="connsiteY192" fmla="*/ 1340644 h 4024313"/>
              <a:gd name="connsiteX193" fmla="*/ 7381874 w 9551192"/>
              <a:gd name="connsiteY193" fmla="*/ 1316832 h 4024313"/>
              <a:gd name="connsiteX194" fmla="*/ 7389017 w 9551192"/>
              <a:gd name="connsiteY194" fmla="*/ 1238250 h 4024313"/>
              <a:gd name="connsiteX195" fmla="*/ 7434261 w 9551192"/>
              <a:gd name="connsiteY195" fmla="*/ 1176338 h 4024313"/>
              <a:gd name="connsiteX196" fmla="*/ 7429499 w 9551192"/>
              <a:gd name="connsiteY196" fmla="*/ 1107282 h 4024313"/>
              <a:gd name="connsiteX197" fmla="*/ 7477124 w 9551192"/>
              <a:gd name="connsiteY197" fmla="*/ 1021557 h 4024313"/>
              <a:gd name="connsiteX198" fmla="*/ 7596186 w 9551192"/>
              <a:gd name="connsiteY198" fmla="*/ 1066800 h 4024313"/>
              <a:gd name="connsiteX199" fmla="*/ 7596186 w 9551192"/>
              <a:gd name="connsiteY199" fmla="*/ 1042988 h 4024313"/>
              <a:gd name="connsiteX200" fmla="*/ 7710486 w 9551192"/>
              <a:gd name="connsiteY200" fmla="*/ 1035844 h 4024313"/>
              <a:gd name="connsiteX201" fmla="*/ 7743824 w 9551192"/>
              <a:gd name="connsiteY201" fmla="*/ 1062038 h 4024313"/>
              <a:gd name="connsiteX202" fmla="*/ 7786686 w 9551192"/>
              <a:gd name="connsiteY202" fmla="*/ 1062038 h 4024313"/>
              <a:gd name="connsiteX203" fmla="*/ 7820024 w 9551192"/>
              <a:gd name="connsiteY203" fmla="*/ 1092994 h 4024313"/>
              <a:gd name="connsiteX204" fmla="*/ 7872411 w 9551192"/>
              <a:gd name="connsiteY204" fmla="*/ 1069182 h 4024313"/>
              <a:gd name="connsiteX205" fmla="*/ 7981949 w 9551192"/>
              <a:gd name="connsiteY205" fmla="*/ 1035844 h 4024313"/>
              <a:gd name="connsiteX206" fmla="*/ 8017667 w 9551192"/>
              <a:gd name="connsiteY206" fmla="*/ 1052513 h 4024313"/>
              <a:gd name="connsiteX207" fmla="*/ 8051005 w 9551192"/>
              <a:gd name="connsiteY207" fmla="*/ 1023938 h 4024313"/>
              <a:gd name="connsiteX208" fmla="*/ 8072436 w 9551192"/>
              <a:gd name="connsiteY208" fmla="*/ 1083469 h 4024313"/>
              <a:gd name="connsiteX209" fmla="*/ 8117680 w 9551192"/>
              <a:gd name="connsiteY209" fmla="*/ 1042988 h 4024313"/>
              <a:gd name="connsiteX210" fmla="*/ 8086724 w 9551192"/>
              <a:gd name="connsiteY210" fmla="*/ 969169 h 4024313"/>
              <a:gd name="connsiteX211" fmla="*/ 8122442 w 9551192"/>
              <a:gd name="connsiteY211" fmla="*/ 935832 h 4024313"/>
              <a:gd name="connsiteX212" fmla="*/ 8122442 w 9551192"/>
              <a:gd name="connsiteY212" fmla="*/ 919163 h 4024313"/>
              <a:gd name="connsiteX213" fmla="*/ 8158161 w 9551192"/>
              <a:gd name="connsiteY213" fmla="*/ 883444 h 4024313"/>
              <a:gd name="connsiteX214" fmla="*/ 8160542 w 9551192"/>
              <a:gd name="connsiteY214" fmla="*/ 847725 h 4024313"/>
              <a:gd name="connsiteX215" fmla="*/ 8072436 w 9551192"/>
              <a:gd name="connsiteY215" fmla="*/ 823913 h 4024313"/>
              <a:gd name="connsiteX216" fmla="*/ 8074817 w 9551192"/>
              <a:gd name="connsiteY216" fmla="*/ 862013 h 4024313"/>
              <a:gd name="connsiteX217" fmla="*/ 8039099 w 9551192"/>
              <a:gd name="connsiteY217" fmla="*/ 859632 h 4024313"/>
              <a:gd name="connsiteX218" fmla="*/ 8022430 w 9551192"/>
              <a:gd name="connsiteY218" fmla="*/ 781050 h 4024313"/>
              <a:gd name="connsiteX219" fmla="*/ 7941467 w 9551192"/>
              <a:gd name="connsiteY219" fmla="*/ 676275 h 4024313"/>
              <a:gd name="connsiteX220" fmla="*/ 7905749 w 9551192"/>
              <a:gd name="connsiteY220" fmla="*/ 671513 h 4024313"/>
              <a:gd name="connsiteX221" fmla="*/ 7784305 w 9551192"/>
              <a:gd name="connsiteY221" fmla="*/ 488157 h 4024313"/>
              <a:gd name="connsiteX222" fmla="*/ 7443786 w 9551192"/>
              <a:gd name="connsiteY222" fmla="*/ 314325 h 4024313"/>
              <a:gd name="connsiteX223" fmla="*/ 7005636 w 9551192"/>
              <a:gd name="connsiteY223" fmla="*/ 238126 h 4024313"/>
              <a:gd name="connsiteX224" fmla="*/ 6967536 w 9551192"/>
              <a:gd name="connsiteY224" fmla="*/ 214313 h 4024313"/>
              <a:gd name="connsiteX225" fmla="*/ 6960392 w 9551192"/>
              <a:gd name="connsiteY225" fmla="*/ 185739 h 4024313"/>
              <a:gd name="connsiteX226" fmla="*/ 6919911 w 9551192"/>
              <a:gd name="connsiteY226" fmla="*/ 169070 h 4024313"/>
              <a:gd name="connsiteX227" fmla="*/ 6898480 w 9551192"/>
              <a:gd name="connsiteY227" fmla="*/ 178594 h 4024313"/>
              <a:gd name="connsiteX228" fmla="*/ 6948486 w 9551192"/>
              <a:gd name="connsiteY228" fmla="*/ 250032 h 4024313"/>
              <a:gd name="connsiteX229" fmla="*/ 6612730 w 9551192"/>
              <a:gd name="connsiteY229" fmla="*/ 383382 h 4024313"/>
              <a:gd name="connsiteX230" fmla="*/ 6424611 w 9551192"/>
              <a:gd name="connsiteY230" fmla="*/ 381001 h 4024313"/>
              <a:gd name="connsiteX231" fmla="*/ 6241255 w 9551192"/>
              <a:gd name="connsiteY231" fmla="*/ 416719 h 4024313"/>
              <a:gd name="connsiteX232" fmla="*/ 6224586 w 9551192"/>
              <a:gd name="connsiteY232" fmla="*/ 445294 h 4024313"/>
              <a:gd name="connsiteX233" fmla="*/ 6143624 w 9551192"/>
              <a:gd name="connsiteY233" fmla="*/ 473870 h 4024313"/>
              <a:gd name="connsiteX234" fmla="*/ 6088855 w 9551192"/>
              <a:gd name="connsiteY234" fmla="*/ 692944 h 4024313"/>
              <a:gd name="connsiteX235" fmla="*/ 6050755 w 9551192"/>
              <a:gd name="connsiteY235" fmla="*/ 766763 h 4024313"/>
              <a:gd name="connsiteX236" fmla="*/ 5938836 w 9551192"/>
              <a:gd name="connsiteY236" fmla="*/ 854869 h 4024313"/>
              <a:gd name="connsiteX237" fmla="*/ 5960267 w 9551192"/>
              <a:gd name="connsiteY237" fmla="*/ 885825 h 4024313"/>
              <a:gd name="connsiteX238" fmla="*/ 5962649 w 9551192"/>
              <a:gd name="connsiteY238" fmla="*/ 902494 h 4024313"/>
              <a:gd name="connsiteX239" fmla="*/ 5929311 w 9551192"/>
              <a:gd name="connsiteY239" fmla="*/ 921544 h 4024313"/>
              <a:gd name="connsiteX240" fmla="*/ 5869780 w 9551192"/>
              <a:gd name="connsiteY240" fmla="*/ 892969 h 4024313"/>
              <a:gd name="connsiteX241" fmla="*/ 5857874 w 9551192"/>
              <a:gd name="connsiteY241" fmla="*/ 912019 h 4024313"/>
              <a:gd name="connsiteX242" fmla="*/ 5876924 w 9551192"/>
              <a:gd name="connsiteY242" fmla="*/ 954882 h 4024313"/>
              <a:gd name="connsiteX243" fmla="*/ 5869780 w 9551192"/>
              <a:gd name="connsiteY243" fmla="*/ 964407 h 4024313"/>
              <a:gd name="connsiteX244" fmla="*/ 5829299 w 9551192"/>
              <a:gd name="connsiteY244" fmla="*/ 945357 h 4024313"/>
              <a:gd name="connsiteX245" fmla="*/ 5829299 w 9551192"/>
              <a:gd name="connsiteY245" fmla="*/ 981075 h 4024313"/>
              <a:gd name="connsiteX246" fmla="*/ 5805486 w 9551192"/>
              <a:gd name="connsiteY246" fmla="*/ 957263 h 4024313"/>
              <a:gd name="connsiteX247" fmla="*/ 5778425 w 9551192"/>
              <a:gd name="connsiteY247" fmla="*/ 982294 h 4024313"/>
              <a:gd name="connsiteX248" fmla="*/ 5791199 w 9551192"/>
              <a:gd name="connsiteY248" fmla="*/ 981075 h 4024313"/>
              <a:gd name="connsiteX249" fmla="*/ 5819774 w 9551192"/>
              <a:gd name="connsiteY249" fmla="*/ 1026319 h 4024313"/>
              <a:gd name="connsiteX250" fmla="*/ 5817392 w 9551192"/>
              <a:gd name="connsiteY250" fmla="*/ 1050132 h 4024313"/>
              <a:gd name="connsiteX251" fmla="*/ 5774530 w 9551192"/>
              <a:gd name="connsiteY251" fmla="*/ 1059657 h 4024313"/>
              <a:gd name="connsiteX252" fmla="*/ 5800724 w 9551192"/>
              <a:gd name="connsiteY252" fmla="*/ 1092994 h 4024313"/>
              <a:gd name="connsiteX253" fmla="*/ 5803105 w 9551192"/>
              <a:gd name="connsiteY253" fmla="*/ 1147763 h 4024313"/>
              <a:gd name="connsiteX254" fmla="*/ 5803105 w 9551192"/>
              <a:gd name="connsiteY254" fmla="*/ 1216819 h 4024313"/>
              <a:gd name="connsiteX255" fmla="*/ 5824536 w 9551192"/>
              <a:gd name="connsiteY255" fmla="*/ 1257300 h 4024313"/>
              <a:gd name="connsiteX256" fmla="*/ 5831680 w 9551192"/>
              <a:gd name="connsiteY256" fmla="*/ 1283494 h 4024313"/>
              <a:gd name="connsiteX257" fmla="*/ 5876924 w 9551192"/>
              <a:gd name="connsiteY257" fmla="*/ 1278732 h 4024313"/>
              <a:gd name="connsiteX258" fmla="*/ 5876924 w 9551192"/>
              <a:gd name="connsiteY258" fmla="*/ 1219200 h 4024313"/>
              <a:gd name="connsiteX259" fmla="*/ 5850730 w 9551192"/>
              <a:gd name="connsiteY259" fmla="*/ 1183482 h 4024313"/>
              <a:gd name="connsiteX260" fmla="*/ 5865017 w 9551192"/>
              <a:gd name="connsiteY260" fmla="*/ 1166813 h 4024313"/>
              <a:gd name="connsiteX261" fmla="*/ 5855492 w 9551192"/>
              <a:gd name="connsiteY261" fmla="*/ 1116807 h 4024313"/>
              <a:gd name="connsiteX262" fmla="*/ 5860255 w 9551192"/>
              <a:gd name="connsiteY262" fmla="*/ 1083469 h 4024313"/>
              <a:gd name="connsiteX263" fmla="*/ 5960267 w 9551192"/>
              <a:gd name="connsiteY263" fmla="*/ 1088232 h 4024313"/>
              <a:gd name="connsiteX264" fmla="*/ 6005511 w 9551192"/>
              <a:gd name="connsiteY264" fmla="*/ 1143000 h 4024313"/>
              <a:gd name="connsiteX265" fmla="*/ 5972174 w 9551192"/>
              <a:gd name="connsiteY265" fmla="*/ 1262063 h 4024313"/>
              <a:gd name="connsiteX266" fmla="*/ 5872161 w 9551192"/>
              <a:gd name="connsiteY266" fmla="*/ 1364457 h 4024313"/>
              <a:gd name="connsiteX267" fmla="*/ 5638799 w 9551192"/>
              <a:gd name="connsiteY267" fmla="*/ 1493044 h 4024313"/>
              <a:gd name="connsiteX268" fmla="*/ 5300661 w 9551192"/>
              <a:gd name="connsiteY268" fmla="*/ 1593057 h 4024313"/>
              <a:gd name="connsiteX269" fmla="*/ 5274467 w 9551192"/>
              <a:gd name="connsiteY269" fmla="*/ 1662113 h 4024313"/>
              <a:gd name="connsiteX270" fmla="*/ 5107780 w 9551192"/>
              <a:gd name="connsiteY270" fmla="*/ 1719263 h 4024313"/>
              <a:gd name="connsiteX271" fmla="*/ 4998242 w 9551192"/>
              <a:gd name="connsiteY271" fmla="*/ 1790700 h 4024313"/>
              <a:gd name="connsiteX272" fmla="*/ 4969667 w 9551192"/>
              <a:gd name="connsiteY272" fmla="*/ 1907382 h 4024313"/>
              <a:gd name="connsiteX273" fmla="*/ 4905374 w 9551192"/>
              <a:gd name="connsiteY273" fmla="*/ 1983582 h 4024313"/>
              <a:gd name="connsiteX274" fmla="*/ 4905374 w 9551192"/>
              <a:gd name="connsiteY274" fmla="*/ 2052638 h 4024313"/>
              <a:gd name="connsiteX275" fmla="*/ 4831555 w 9551192"/>
              <a:gd name="connsiteY275" fmla="*/ 2088357 h 4024313"/>
              <a:gd name="connsiteX276" fmla="*/ 4831555 w 9551192"/>
              <a:gd name="connsiteY276" fmla="*/ 2190750 h 4024313"/>
              <a:gd name="connsiteX277" fmla="*/ 4819649 w 9551192"/>
              <a:gd name="connsiteY277" fmla="*/ 2233613 h 4024313"/>
              <a:gd name="connsiteX278" fmla="*/ 4905374 w 9551192"/>
              <a:gd name="connsiteY278" fmla="*/ 2300288 h 4024313"/>
              <a:gd name="connsiteX279" fmla="*/ 4893467 w 9551192"/>
              <a:gd name="connsiteY279" fmla="*/ 2397919 h 4024313"/>
              <a:gd name="connsiteX280" fmla="*/ 4884980 w 9551192"/>
              <a:gd name="connsiteY280" fmla="*/ 2404304 h 4024313"/>
              <a:gd name="connsiteX281" fmla="*/ 4705349 w 9551192"/>
              <a:gd name="connsiteY281" fmla="*/ 2712244 h 4024313"/>
              <a:gd name="connsiteX282" fmla="*/ 4679155 w 9551192"/>
              <a:gd name="connsiteY282" fmla="*/ 2726532 h 4024313"/>
              <a:gd name="connsiteX283" fmla="*/ 4629149 w 9551192"/>
              <a:gd name="connsiteY283" fmla="*/ 2705100 h 4024313"/>
              <a:gd name="connsiteX284" fmla="*/ 4610099 w 9551192"/>
              <a:gd name="connsiteY284" fmla="*/ 2733675 h 4024313"/>
              <a:gd name="connsiteX285" fmla="*/ 4641055 w 9551192"/>
              <a:gd name="connsiteY285" fmla="*/ 2757488 h 4024313"/>
              <a:gd name="connsiteX286" fmla="*/ 4681536 w 9551192"/>
              <a:gd name="connsiteY286" fmla="*/ 2757488 h 4024313"/>
              <a:gd name="connsiteX287" fmla="*/ 4686299 w 9551192"/>
              <a:gd name="connsiteY287" fmla="*/ 2778919 h 4024313"/>
              <a:gd name="connsiteX288" fmla="*/ 4652961 w 9551192"/>
              <a:gd name="connsiteY288" fmla="*/ 2805113 h 4024313"/>
              <a:gd name="connsiteX289" fmla="*/ 4624386 w 9551192"/>
              <a:gd name="connsiteY289" fmla="*/ 2850357 h 4024313"/>
              <a:gd name="connsiteX290" fmla="*/ 4491036 w 9551192"/>
              <a:gd name="connsiteY290" fmla="*/ 2907507 h 4024313"/>
              <a:gd name="connsiteX291" fmla="*/ 4231480 w 9551192"/>
              <a:gd name="connsiteY291" fmla="*/ 3121819 h 4024313"/>
              <a:gd name="connsiteX292" fmla="*/ 4195761 w 9551192"/>
              <a:gd name="connsiteY292" fmla="*/ 3240882 h 4024313"/>
              <a:gd name="connsiteX293" fmla="*/ 4140992 w 9551192"/>
              <a:gd name="connsiteY293" fmla="*/ 3374232 h 4024313"/>
              <a:gd name="connsiteX294" fmla="*/ 4074317 w 9551192"/>
              <a:gd name="connsiteY294" fmla="*/ 3524250 h 4024313"/>
              <a:gd name="connsiteX295" fmla="*/ 4071936 w 9551192"/>
              <a:gd name="connsiteY295" fmla="*/ 3717132 h 4024313"/>
              <a:gd name="connsiteX296" fmla="*/ 4148136 w 9551192"/>
              <a:gd name="connsiteY296" fmla="*/ 3838575 h 4024313"/>
              <a:gd name="connsiteX297" fmla="*/ 4169567 w 9551192"/>
              <a:gd name="connsiteY297" fmla="*/ 3840957 h 4024313"/>
              <a:gd name="connsiteX298" fmla="*/ 4186236 w 9551192"/>
              <a:gd name="connsiteY298" fmla="*/ 3867150 h 4024313"/>
              <a:gd name="connsiteX299" fmla="*/ 4288630 w 9551192"/>
              <a:gd name="connsiteY299" fmla="*/ 3926682 h 4024313"/>
              <a:gd name="connsiteX300" fmla="*/ 4319586 w 9551192"/>
              <a:gd name="connsiteY300" fmla="*/ 3971925 h 4024313"/>
              <a:gd name="connsiteX301" fmla="*/ 4262436 w 9551192"/>
              <a:gd name="connsiteY301" fmla="*/ 4024313 h 4024313"/>
              <a:gd name="connsiteX302" fmla="*/ 4114799 w 9551192"/>
              <a:gd name="connsiteY302" fmla="*/ 3981450 h 4024313"/>
              <a:gd name="connsiteX303" fmla="*/ 4060030 w 9551192"/>
              <a:gd name="connsiteY303" fmla="*/ 3988594 h 4024313"/>
              <a:gd name="connsiteX304" fmla="*/ 4010024 w 9551192"/>
              <a:gd name="connsiteY304" fmla="*/ 3945732 h 4024313"/>
              <a:gd name="connsiteX305" fmla="*/ 3910012 w 9551192"/>
              <a:gd name="connsiteY305" fmla="*/ 3914775 h 4024313"/>
              <a:gd name="connsiteX306" fmla="*/ 3745706 w 9551192"/>
              <a:gd name="connsiteY306" fmla="*/ 3829050 h 4024313"/>
              <a:gd name="connsiteX307" fmla="*/ 3336131 w 9551192"/>
              <a:gd name="connsiteY307" fmla="*/ 3662363 h 4024313"/>
              <a:gd name="connsiteX308" fmla="*/ 2901182 w 9551192"/>
              <a:gd name="connsiteY308" fmla="*/ 3554167 h 4024313"/>
              <a:gd name="connsiteX309" fmla="*/ 2793206 w 9551192"/>
              <a:gd name="connsiteY309" fmla="*/ 3538538 h 4024313"/>
              <a:gd name="connsiteX310" fmla="*/ 2578893 w 9551192"/>
              <a:gd name="connsiteY310" fmla="*/ 3512344 h 4024313"/>
              <a:gd name="connsiteX311" fmla="*/ 2419350 w 9551192"/>
              <a:gd name="connsiteY311" fmla="*/ 3533775 h 4024313"/>
              <a:gd name="connsiteX312" fmla="*/ 2386012 w 9551192"/>
              <a:gd name="connsiteY312" fmla="*/ 3500438 h 4024313"/>
              <a:gd name="connsiteX313" fmla="*/ 2357437 w 9551192"/>
              <a:gd name="connsiteY313" fmla="*/ 3500438 h 4024313"/>
              <a:gd name="connsiteX314" fmla="*/ 2371725 w 9551192"/>
              <a:gd name="connsiteY314" fmla="*/ 3545682 h 4024313"/>
              <a:gd name="connsiteX315" fmla="*/ 2221706 w 9551192"/>
              <a:gd name="connsiteY315" fmla="*/ 3562350 h 4024313"/>
              <a:gd name="connsiteX316" fmla="*/ 1838325 w 9551192"/>
              <a:gd name="connsiteY316" fmla="*/ 3669507 h 4024313"/>
              <a:gd name="connsiteX317" fmla="*/ 1733550 w 9551192"/>
              <a:gd name="connsiteY317" fmla="*/ 3652838 h 4024313"/>
              <a:gd name="connsiteX318" fmla="*/ 1666875 w 9551192"/>
              <a:gd name="connsiteY318" fmla="*/ 3657600 h 4024313"/>
              <a:gd name="connsiteX319" fmla="*/ 1419225 w 9551192"/>
              <a:gd name="connsiteY319" fmla="*/ 3564732 h 4024313"/>
              <a:gd name="connsiteX320" fmla="*/ 942975 w 9551192"/>
              <a:gd name="connsiteY320" fmla="*/ 3467100 h 4024313"/>
              <a:gd name="connsiteX321" fmla="*/ 664368 w 9551192"/>
              <a:gd name="connsiteY321" fmla="*/ 3455194 h 4024313"/>
              <a:gd name="connsiteX322" fmla="*/ 650081 w 9551192"/>
              <a:gd name="connsiteY322" fmla="*/ 3431382 h 4024313"/>
              <a:gd name="connsiteX323" fmla="*/ 714375 w 9551192"/>
              <a:gd name="connsiteY323" fmla="*/ 3417094 h 4024313"/>
              <a:gd name="connsiteX324" fmla="*/ 735806 w 9551192"/>
              <a:gd name="connsiteY324" fmla="*/ 3340894 h 4024313"/>
              <a:gd name="connsiteX325" fmla="*/ 800100 w 9551192"/>
              <a:gd name="connsiteY325" fmla="*/ 3319463 h 4024313"/>
              <a:gd name="connsiteX326" fmla="*/ 742950 w 9551192"/>
              <a:gd name="connsiteY326" fmla="*/ 3264694 h 4024313"/>
              <a:gd name="connsiteX327" fmla="*/ 747712 w 9551192"/>
              <a:gd name="connsiteY327" fmla="*/ 3226594 h 4024313"/>
              <a:gd name="connsiteX328" fmla="*/ 773906 w 9551192"/>
              <a:gd name="connsiteY328" fmla="*/ 3198019 h 4024313"/>
              <a:gd name="connsiteX329" fmla="*/ 819150 w 9551192"/>
              <a:gd name="connsiteY329" fmla="*/ 3100388 h 4024313"/>
              <a:gd name="connsiteX330" fmla="*/ 902493 w 9551192"/>
              <a:gd name="connsiteY330" fmla="*/ 3067050 h 4024313"/>
              <a:gd name="connsiteX331" fmla="*/ 900112 w 9551192"/>
              <a:gd name="connsiteY331" fmla="*/ 3040857 h 4024313"/>
              <a:gd name="connsiteX332" fmla="*/ 866775 w 9551192"/>
              <a:gd name="connsiteY332" fmla="*/ 3014663 h 4024313"/>
              <a:gd name="connsiteX333" fmla="*/ 866775 w 9551192"/>
              <a:gd name="connsiteY333" fmla="*/ 2983707 h 4024313"/>
              <a:gd name="connsiteX334" fmla="*/ 959643 w 9551192"/>
              <a:gd name="connsiteY334" fmla="*/ 2897982 h 4024313"/>
              <a:gd name="connsiteX335" fmla="*/ 959643 w 9551192"/>
              <a:gd name="connsiteY335" fmla="*/ 2869407 h 4024313"/>
              <a:gd name="connsiteX336" fmla="*/ 828675 w 9551192"/>
              <a:gd name="connsiteY336" fmla="*/ 2928938 h 4024313"/>
              <a:gd name="connsiteX337" fmla="*/ 795337 w 9551192"/>
              <a:gd name="connsiteY337" fmla="*/ 3050382 h 4024313"/>
              <a:gd name="connsiteX338" fmla="*/ 776287 w 9551192"/>
              <a:gd name="connsiteY338" fmla="*/ 3057525 h 4024313"/>
              <a:gd name="connsiteX339" fmla="*/ 731043 w 9551192"/>
              <a:gd name="connsiteY339" fmla="*/ 3026569 h 4024313"/>
              <a:gd name="connsiteX340" fmla="*/ 700087 w 9551192"/>
              <a:gd name="connsiteY340" fmla="*/ 3117057 h 4024313"/>
              <a:gd name="connsiteX341" fmla="*/ 709612 w 9551192"/>
              <a:gd name="connsiteY341" fmla="*/ 3148013 h 4024313"/>
              <a:gd name="connsiteX342" fmla="*/ 683418 w 9551192"/>
              <a:gd name="connsiteY342" fmla="*/ 3209925 h 4024313"/>
              <a:gd name="connsiteX343" fmla="*/ 666750 w 9551192"/>
              <a:gd name="connsiteY343" fmla="*/ 3209925 h 4024313"/>
              <a:gd name="connsiteX344" fmla="*/ 647700 w 9551192"/>
              <a:gd name="connsiteY344" fmla="*/ 3150394 h 4024313"/>
              <a:gd name="connsiteX345" fmla="*/ 626268 w 9551192"/>
              <a:gd name="connsiteY345" fmla="*/ 3155157 h 4024313"/>
              <a:gd name="connsiteX346" fmla="*/ 602456 w 9551192"/>
              <a:gd name="connsiteY346" fmla="*/ 3219450 h 4024313"/>
              <a:gd name="connsiteX347" fmla="*/ 583406 w 9551192"/>
              <a:gd name="connsiteY347" fmla="*/ 3202782 h 4024313"/>
              <a:gd name="connsiteX348" fmla="*/ 650081 w 9551192"/>
              <a:gd name="connsiteY348" fmla="*/ 2936082 h 4024313"/>
              <a:gd name="connsiteX349" fmla="*/ 695325 w 9551192"/>
              <a:gd name="connsiteY349" fmla="*/ 2895600 h 4024313"/>
              <a:gd name="connsiteX350" fmla="*/ 723900 w 9551192"/>
              <a:gd name="connsiteY350" fmla="*/ 2843213 h 4024313"/>
              <a:gd name="connsiteX351" fmla="*/ 745331 w 9551192"/>
              <a:gd name="connsiteY351" fmla="*/ 2828925 h 4024313"/>
              <a:gd name="connsiteX352" fmla="*/ 800100 w 9551192"/>
              <a:gd name="connsiteY352" fmla="*/ 2847975 h 4024313"/>
              <a:gd name="connsiteX353" fmla="*/ 807243 w 9551192"/>
              <a:gd name="connsiteY353" fmla="*/ 2843213 h 4024313"/>
              <a:gd name="connsiteX354" fmla="*/ 823912 w 9551192"/>
              <a:gd name="connsiteY354" fmla="*/ 2814638 h 4024313"/>
              <a:gd name="connsiteX355" fmla="*/ 766762 w 9551192"/>
              <a:gd name="connsiteY355" fmla="*/ 2807494 h 4024313"/>
              <a:gd name="connsiteX356" fmla="*/ 766762 w 9551192"/>
              <a:gd name="connsiteY356" fmla="*/ 2781300 h 4024313"/>
              <a:gd name="connsiteX357" fmla="*/ 745331 w 9551192"/>
              <a:gd name="connsiteY357" fmla="*/ 2736057 h 4024313"/>
              <a:gd name="connsiteX358" fmla="*/ 702468 w 9551192"/>
              <a:gd name="connsiteY358" fmla="*/ 2724150 h 4024313"/>
              <a:gd name="connsiteX359" fmla="*/ 707231 w 9551192"/>
              <a:gd name="connsiteY359" fmla="*/ 2705100 h 4024313"/>
              <a:gd name="connsiteX360" fmla="*/ 645318 w 9551192"/>
              <a:gd name="connsiteY360" fmla="*/ 2676525 h 4024313"/>
              <a:gd name="connsiteX361" fmla="*/ 600075 w 9551192"/>
              <a:gd name="connsiteY361" fmla="*/ 2707482 h 4024313"/>
              <a:gd name="connsiteX362" fmla="*/ 569118 w 9551192"/>
              <a:gd name="connsiteY362" fmla="*/ 2688432 h 4024313"/>
              <a:gd name="connsiteX363" fmla="*/ 492918 w 9551192"/>
              <a:gd name="connsiteY363" fmla="*/ 2731294 h 4024313"/>
              <a:gd name="connsiteX364" fmla="*/ 485775 w 9551192"/>
              <a:gd name="connsiteY364" fmla="*/ 2819400 h 4024313"/>
              <a:gd name="connsiteX365" fmla="*/ 433387 w 9551192"/>
              <a:gd name="connsiteY365" fmla="*/ 2864644 h 4024313"/>
              <a:gd name="connsiteX366" fmla="*/ 400050 w 9551192"/>
              <a:gd name="connsiteY366" fmla="*/ 2826544 h 4024313"/>
              <a:gd name="connsiteX367" fmla="*/ 340518 w 9551192"/>
              <a:gd name="connsiteY367" fmla="*/ 2805113 h 4024313"/>
              <a:gd name="connsiteX368" fmla="*/ 278606 w 9551192"/>
              <a:gd name="connsiteY368" fmla="*/ 2824163 h 4024313"/>
              <a:gd name="connsiteX369" fmla="*/ 252412 w 9551192"/>
              <a:gd name="connsiteY369" fmla="*/ 2847975 h 4024313"/>
              <a:gd name="connsiteX370" fmla="*/ 233362 w 9551192"/>
              <a:gd name="connsiteY370" fmla="*/ 2838450 h 4024313"/>
              <a:gd name="connsiteX371" fmla="*/ 161925 w 9551192"/>
              <a:gd name="connsiteY371" fmla="*/ 2890838 h 4024313"/>
              <a:gd name="connsiteX372" fmla="*/ 166687 w 9551192"/>
              <a:gd name="connsiteY372" fmla="*/ 2917032 h 4024313"/>
              <a:gd name="connsiteX373" fmla="*/ 207168 w 9551192"/>
              <a:gd name="connsiteY373" fmla="*/ 2907507 h 4024313"/>
              <a:gd name="connsiteX374" fmla="*/ 226218 w 9551192"/>
              <a:gd name="connsiteY374" fmla="*/ 2921794 h 4024313"/>
              <a:gd name="connsiteX375" fmla="*/ 290512 w 9551192"/>
              <a:gd name="connsiteY375" fmla="*/ 2886075 h 4024313"/>
              <a:gd name="connsiteX376" fmla="*/ 314325 w 9551192"/>
              <a:gd name="connsiteY376" fmla="*/ 2897982 h 4024313"/>
              <a:gd name="connsiteX377" fmla="*/ 266700 w 9551192"/>
              <a:gd name="connsiteY377" fmla="*/ 2943225 h 4024313"/>
              <a:gd name="connsiteX378" fmla="*/ 311943 w 9551192"/>
              <a:gd name="connsiteY378" fmla="*/ 2974182 h 4024313"/>
              <a:gd name="connsiteX379" fmla="*/ 330993 w 9551192"/>
              <a:gd name="connsiteY379" fmla="*/ 3040857 h 4024313"/>
              <a:gd name="connsiteX380" fmla="*/ 264318 w 9551192"/>
              <a:gd name="connsiteY380" fmla="*/ 3081338 h 4024313"/>
              <a:gd name="connsiteX381" fmla="*/ 273843 w 9551192"/>
              <a:gd name="connsiteY381" fmla="*/ 3121819 h 4024313"/>
              <a:gd name="connsiteX382" fmla="*/ 338137 w 9551192"/>
              <a:gd name="connsiteY382" fmla="*/ 3150394 h 4024313"/>
              <a:gd name="connsiteX383" fmla="*/ 364331 w 9551192"/>
              <a:gd name="connsiteY383" fmla="*/ 3140869 h 4024313"/>
              <a:gd name="connsiteX384" fmla="*/ 402431 w 9551192"/>
              <a:gd name="connsiteY384" fmla="*/ 3159919 h 4024313"/>
              <a:gd name="connsiteX385" fmla="*/ 402431 w 9551192"/>
              <a:gd name="connsiteY385" fmla="*/ 3183732 h 4024313"/>
              <a:gd name="connsiteX386" fmla="*/ 423862 w 9551192"/>
              <a:gd name="connsiteY386" fmla="*/ 3219450 h 4024313"/>
              <a:gd name="connsiteX387" fmla="*/ 461962 w 9551192"/>
              <a:gd name="connsiteY387" fmla="*/ 3219450 h 4024313"/>
              <a:gd name="connsiteX388" fmla="*/ 497681 w 9551192"/>
              <a:gd name="connsiteY388" fmla="*/ 3302794 h 4024313"/>
              <a:gd name="connsiteX389" fmla="*/ 531018 w 9551192"/>
              <a:gd name="connsiteY389" fmla="*/ 3312319 h 4024313"/>
              <a:gd name="connsiteX390" fmla="*/ 540543 w 9551192"/>
              <a:gd name="connsiteY390" fmla="*/ 3378994 h 4024313"/>
              <a:gd name="connsiteX391" fmla="*/ 616743 w 9551192"/>
              <a:gd name="connsiteY391" fmla="*/ 3419475 h 4024313"/>
              <a:gd name="connsiteX392" fmla="*/ 526256 w 9551192"/>
              <a:gd name="connsiteY392" fmla="*/ 3424238 h 4024313"/>
              <a:gd name="connsiteX393" fmla="*/ 316706 w 9551192"/>
              <a:gd name="connsiteY393" fmla="*/ 3431382 h 4024313"/>
              <a:gd name="connsiteX394" fmla="*/ 0 w 9551192"/>
              <a:gd name="connsiteY394" fmla="*/ 3490913 h 4024313"/>
              <a:gd name="connsiteX0" fmla="*/ 0 w 9551192"/>
              <a:gd name="connsiteY0" fmla="*/ 3381375 h 3914775"/>
              <a:gd name="connsiteX1" fmla="*/ 4643436 w 9551192"/>
              <a:gd name="connsiteY1" fmla="*/ 981075 h 3914775"/>
              <a:gd name="connsiteX2" fmla="*/ 7508080 w 9551192"/>
              <a:gd name="connsiteY2" fmla="*/ 0 h 3914775"/>
              <a:gd name="connsiteX3" fmla="*/ 8418819 w 9551192"/>
              <a:gd name="connsiteY3" fmla="*/ 250876 h 3914775"/>
              <a:gd name="connsiteX4" fmla="*/ 9072561 w 9551192"/>
              <a:gd name="connsiteY4" fmla="*/ 16669 h 3914775"/>
              <a:gd name="connsiteX5" fmla="*/ 9339261 w 9551192"/>
              <a:gd name="connsiteY5" fmla="*/ 88106 h 3914775"/>
              <a:gd name="connsiteX6" fmla="*/ 9339261 w 9551192"/>
              <a:gd name="connsiteY6" fmla="*/ 171450 h 3914775"/>
              <a:gd name="connsiteX7" fmla="*/ 9258299 w 9551192"/>
              <a:gd name="connsiteY7" fmla="*/ 269081 h 3914775"/>
              <a:gd name="connsiteX8" fmla="*/ 9217817 w 9551192"/>
              <a:gd name="connsiteY8" fmla="*/ 283369 h 3914775"/>
              <a:gd name="connsiteX9" fmla="*/ 9179717 w 9551192"/>
              <a:gd name="connsiteY9" fmla="*/ 361950 h 3914775"/>
              <a:gd name="connsiteX10" fmla="*/ 9129711 w 9551192"/>
              <a:gd name="connsiteY10" fmla="*/ 404812 h 3914775"/>
              <a:gd name="connsiteX11" fmla="*/ 9129711 w 9551192"/>
              <a:gd name="connsiteY11" fmla="*/ 433388 h 3914775"/>
              <a:gd name="connsiteX12" fmla="*/ 9165430 w 9551192"/>
              <a:gd name="connsiteY12" fmla="*/ 459581 h 3914775"/>
              <a:gd name="connsiteX13" fmla="*/ 9165430 w 9551192"/>
              <a:gd name="connsiteY13" fmla="*/ 492920 h 3914775"/>
              <a:gd name="connsiteX14" fmla="*/ 9115424 w 9551192"/>
              <a:gd name="connsiteY14" fmla="*/ 523876 h 3914775"/>
              <a:gd name="connsiteX15" fmla="*/ 9148761 w 9551192"/>
              <a:gd name="connsiteY15" fmla="*/ 604837 h 3914775"/>
              <a:gd name="connsiteX16" fmla="*/ 9091611 w 9551192"/>
              <a:gd name="connsiteY16" fmla="*/ 702469 h 3914775"/>
              <a:gd name="connsiteX17" fmla="*/ 9108280 w 9551192"/>
              <a:gd name="connsiteY17" fmla="*/ 762000 h 3914775"/>
              <a:gd name="connsiteX18" fmla="*/ 9146380 w 9551192"/>
              <a:gd name="connsiteY18" fmla="*/ 754856 h 3914775"/>
              <a:gd name="connsiteX19" fmla="*/ 9179717 w 9551192"/>
              <a:gd name="connsiteY19" fmla="*/ 781050 h 3914775"/>
              <a:gd name="connsiteX20" fmla="*/ 9239249 w 9551192"/>
              <a:gd name="connsiteY20" fmla="*/ 750094 h 3914775"/>
              <a:gd name="connsiteX21" fmla="*/ 9272586 w 9551192"/>
              <a:gd name="connsiteY21" fmla="*/ 778669 h 3914775"/>
              <a:gd name="connsiteX22" fmla="*/ 9265442 w 9551192"/>
              <a:gd name="connsiteY22" fmla="*/ 854869 h 3914775"/>
              <a:gd name="connsiteX23" fmla="*/ 9270205 w 9551192"/>
              <a:gd name="connsiteY23" fmla="*/ 928687 h 3914775"/>
              <a:gd name="connsiteX24" fmla="*/ 9260680 w 9551192"/>
              <a:gd name="connsiteY24" fmla="*/ 964406 h 3914775"/>
              <a:gd name="connsiteX25" fmla="*/ 9265442 w 9551192"/>
              <a:gd name="connsiteY25" fmla="*/ 1021556 h 3914775"/>
              <a:gd name="connsiteX26" fmla="*/ 9213055 w 9551192"/>
              <a:gd name="connsiteY26" fmla="*/ 1028700 h 3914775"/>
              <a:gd name="connsiteX27" fmla="*/ 9179717 w 9551192"/>
              <a:gd name="connsiteY27" fmla="*/ 1053552 h 3914775"/>
              <a:gd name="connsiteX28" fmla="*/ 9179717 w 9551192"/>
              <a:gd name="connsiteY28" fmla="*/ 1083469 h 3914775"/>
              <a:gd name="connsiteX29" fmla="*/ 9239249 w 9551192"/>
              <a:gd name="connsiteY29" fmla="*/ 1190625 h 3914775"/>
              <a:gd name="connsiteX30" fmla="*/ 9251155 w 9551192"/>
              <a:gd name="connsiteY30" fmla="*/ 1259681 h 3914775"/>
              <a:gd name="connsiteX31" fmla="*/ 9298780 w 9551192"/>
              <a:gd name="connsiteY31" fmla="*/ 1295400 h 3914775"/>
              <a:gd name="connsiteX32" fmla="*/ 9353549 w 9551192"/>
              <a:gd name="connsiteY32" fmla="*/ 1269206 h 3914775"/>
              <a:gd name="connsiteX33" fmla="*/ 9415461 w 9551192"/>
              <a:gd name="connsiteY33" fmla="*/ 1293019 h 3914775"/>
              <a:gd name="connsiteX34" fmla="*/ 9446417 w 9551192"/>
              <a:gd name="connsiteY34" fmla="*/ 1340644 h 3914775"/>
              <a:gd name="connsiteX35" fmla="*/ 9448799 w 9551192"/>
              <a:gd name="connsiteY35" fmla="*/ 1378744 h 3914775"/>
              <a:gd name="connsiteX36" fmla="*/ 9463086 w 9551192"/>
              <a:gd name="connsiteY36" fmla="*/ 1426369 h 3914775"/>
              <a:gd name="connsiteX37" fmla="*/ 9517855 w 9551192"/>
              <a:gd name="connsiteY37" fmla="*/ 1402556 h 3914775"/>
              <a:gd name="connsiteX38" fmla="*/ 9544049 w 9551192"/>
              <a:gd name="connsiteY38" fmla="*/ 1404937 h 3914775"/>
              <a:gd name="connsiteX39" fmla="*/ 9532142 w 9551192"/>
              <a:gd name="connsiteY39" fmla="*/ 1507331 h 3914775"/>
              <a:gd name="connsiteX40" fmla="*/ 9548811 w 9551192"/>
              <a:gd name="connsiteY40" fmla="*/ 1521619 h 3914775"/>
              <a:gd name="connsiteX41" fmla="*/ 9551192 w 9551192"/>
              <a:gd name="connsiteY41" fmla="*/ 1552575 h 3914775"/>
              <a:gd name="connsiteX42" fmla="*/ 9496424 w 9551192"/>
              <a:gd name="connsiteY42" fmla="*/ 1647825 h 3914775"/>
              <a:gd name="connsiteX43" fmla="*/ 9498805 w 9551192"/>
              <a:gd name="connsiteY43" fmla="*/ 1728787 h 3914775"/>
              <a:gd name="connsiteX44" fmla="*/ 9465467 w 9551192"/>
              <a:gd name="connsiteY44" fmla="*/ 1769269 h 3914775"/>
              <a:gd name="connsiteX45" fmla="*/ 9467849 w 9551192"/>
              <a:gd name="connsiteY45" fmla="*/ 1821656 h 3914775"/>
              <a:gd name="connsiteX46" fmla="*/ 9491661 w 9551192"/>
              <a:gd name="connsiteY46" fmla="*/ 1824037 h 3914775"/>
              <a:gd name="connsiteX47" fmla="*/ 9503567 w 9551192"/>
              <a:gd name="connsiteY47" fmla="*/ 1840706 h 3914775"/>
              <a:gd name="connsiteX48" fmla="*/ 9446417 w 9551192"/>
              <a:gd name="connsiteY48" fmla="*/ 1943100 h 3914775"/>
              <a:gd name="connsiteX49" fmla="*/ 9308305 w 9551192"/>
              <a:gd name="connsiteY49" fmla="*/ 1990725 h 3914775"/>
              <a:gd name="connsiteX50" fmla="*/ 9270205 w 9551192"/>
              <a:gd name="connsiteY50" fmla="*/ 2012156 h 3914775"/>
              <a:gd name="connsiteX51" fmla="*/ 9255917 w 9551192"/>
              <a:gd name="connsiteY51" fmla="*/ 2093119 h 3914775"/>
              <a:gd name="connsiteX52" fmla="*/ 9236867 w 9551192"/>
              <a:gd name="connsiteY52" fmla="*/ 2097881 h 3914775"/>
              <a:gd name="connsiteX53" fmla="*/ 9201149 w 9551192"/>
              <a:gd name="connsiteY53" fmla="*/ 2071687 h 3914775"/>
              <a:gd name="connsiteX54" fmla="*/ 9184480 w 9551192"/>
              <a:gd name="connsiteY54" fmla="*/ 2081212 h 3914775"/>
              <a:gd name="connsiteX55" fmla="*/ 9146380 w 9551192"/>
              <a:gd name="connsiteY55" fmla="*/ 2183606 h 3914775"/>
              <a:gd name="connsiteX56" fmla="*/ 9146380 w 9551192"/>
              <a:gd name="connsiteY56" fmla="*/ 2226469 h 3914775"/>
              <a:gd name="connsiteX57" fmla="*/ 9122567 w 9551192"/>
              <a:gd name="connsiteY57" fmla="*/ 2266950 h 3914775"/>
              <a:gd name="connsiteX58" fmla="*/ 9148761 w 9551192"/>
              <a:gd name="connsiteY58" fmla="*/ 2305050 h 3914775"/>
              <a:gd name="connsiteX59" fmla="*/ 9141617 w 9551192"/>
              <a:gd name="connsiteY59" fmla="*/ 2357437 h 3914775"/>
              <a:gd name="connsiteX60" fmla="*/ 9110661 w 9551192"/>
              <a:gd name="connsiteY60" fmla="*/ 2383631 h 3914775"/>
              <a:gd name="connsiteX61" fmla="*/ 9082086 w 9551192"/>
              <a:gd name="connsiteY61" fmla="*/ 2466975 h 3914775"/>
              <a:gd name="connsiteX62" fmla="*/ 9059178 w 9551192"/>
              <a:gd name="connsiteY62" fmla="*/ 2482482 h 3914775"/>
              <a:gd name="connsiteX63" fmla="*/ 9036842 w 9551192"/>
              <a:gd name="connsiteY63" fmla="*/ 2586037 h 3914775"/>
              <a:gd name="connsiteX64" fmla="*/ 8924924 w 9551192"/>
              <a:gd name="connsiteY64" fmla="*/ 2664619 h 3914775"/>
              <a:gd name="connsiteX65" fmla="*/ 8982074 w 9551192"/>
              <a:gd name="connsiteY65" fmla="*/ 2690812 h 3914775"/>
              <a:gd name="connsiteX66" fmla="*/ 8982074 w 9551192"/>
              <a:gd name="connsiteY66" fmla="*/ 2709862 h 3914775"/>
              <a:gd name="connsiteX67" fmla="*/ 8913017 w 9551192"/>
              <a:gd name="connsiteY67" fmla="*/ 2728912 h 3914775"/>
              <a:gd name="connsiteX68" fmla="*/ 8898730 w 9551192"/>
              <a:gd name="connsiteY68" fmla="*/ 2712244 h 3914775"/>
              <a:gd name="connsiteX69" fmla="*/ 8882061 w 9551192"/>
              <a:gd name="connsiteY69" fmla="*/ 2719387 h 3914775"/>
              <a:gd name="connsiteX70" fmla="*/ 8834436 w 9551192"/>
              <a:gd name="connsiteY70" fmla="*/ 2738437 h 3914775"/>
              <a:gd name="connsiteX71" fmla="*/ 8805861 w 9551192"/>
              <a:gd name="connsiteY71" fmla="*/ 2800350 h 3914775"/>
              <a:gd name="connsiteX72" fmla="*/ 8748711 w 9551192"/>
              <a:gd name="connsiteY72" fmla="*/ 2812256 h 3914775"/>
              <a:gd name="connsiteX73" fmla="*/ 8691561 w 9551192"/>
              <a:gd name="connsiteY73" fmla="*/ 2878931 h 3914775"/>
              <a:gd name="connsiteX74" fmla="*/ 8698705 w 9551192"/>
              <a:gd name="connsiteY74" fmla="*/ 2938462 h 3914775"/>
              <a:gd name="connsiteX75" fmla="*/ 8672511 w 9551192"/>
              <a:gd name="connsiteY75" fmla="*/ 2976562 h 3914775"/>
              <a:gd name="connsiteX76" fmla="*/ 8653461 w 9551192"/>
              <a:gd name="connsiteY76" fmla="*/ 2995612 h 3914775"/>
              <a:gd name="connsiteX77" fmla="*/ 8651080 w 9551192"/>
              <a:gd name="connsiteY77" fmla="*/ 3062287 h 3914775"/>
              <a:gd name="connsiteX78" fmla="*/ 8582024 w 9551192"/>
              <a:gd name="connsiteY78" fmla="*/ 3102769 h 3914775"/>
              <a:gd name="connsiteX79" fmla="*/ 8582024 w 9551192"/>
              <a:gd name="connsiteY79" fmla="*/ 3148012 h 3914775"/>
              <a:gd name="connsiteX80" fmla="*/ 8553449 w 9551192"/>
              <a:gd name="connsiteY80" fmla="*/ 3176587 h 3914775"/>
              <a:gd name="connsiteX81" fmla="*/ 8553449 w 9551192"/>
              <a:gd name="connsiteY81" fmla="*/ 3286125 h 3914775"/>
              <a:gd name="connsiteX82" fmla="*/ 8586786 w 9551192"/>
              <a:gd name="connsiteY82" fmla="*/ 3309937 h 3914775"/>
              <a:gd name="connsiteX83" fmla="*/ 8558211 w 9551192"/>
              <a:gd name="connsiteY83" fmla="*/ 3371850 h 3914775"/>
              <a:gd name="connsiteX84" fmla="*/ 8589167 w 9551192"/>
              <a:gd name="connsiteY84" fmla="*/ 3383756 h 3914775"/>
              <a:gd name="connsiteX85" fmla="*/ 8589167 w 9551192"/>
              <a:gd name="connsiteY85" fmla="*/ 3395662 h 3914775"/>
              <a:gd name="connsiteX86" fmla="*/ 8622505 w 9551192"/>
              <a:gd name="connsiteY86" fmla="*/ 3421856 h 3914775"/>
              <a:gd name="connsiteX87" fmla="*/ 8617742 w 9551192"/>
              <a:gd name="connsiteY87" fmla="*/ 3469481 h 3914775"/>
              <a:gd name="connsiteX88" fmla="*/ 8589167 w 9551192"/>
              <a:gd name="connsiteY88" fmla="*/ 3474244 h 3914775"/>
              <a:gd name="connsiteX89" fmla="*/ 8579642 w 9551192"/>
              <a:gd name="connsiteY89" fmla="*/ 3512344 h 3914775"/>
              <a:gd name="connsiteX90" fmla="*/ 8527255 w 9551192"/>
              <a:gd name="connsiteY90" fmla="*/ 3502819 h 3914775"/>
              <a:gd name="connsiteX91" fmla="*/ 8486774 w 9551192"/>
              <a:gd name="connsiteY91" fmla="*/ 3521869 h 3914775"/>
              <a:gd name="connsiteX92" fmla="*/ 8446292 w 9551192"/>
              <a:gd name="connsiteY92" fmla="*/ 3512344 h 3914775"/>
              <a:gd name="connsiteX93" fmla="*/ 8467724 w 9551192"/>
              <a:gd name="connsiteY93" fmla="*/ 3476625 h 3914775"/>
              <a:gd name="connsiteX94" fmla="*/ 8472486 w 9551192"/>
              <a:gd name="connsiteY94" fmla="*/ 3398044 h 3914775"/>
              <a:gd name="connsiteX95" fmla="*/ 8498680 w 9551192"/>
              <a:gd name="connsiteY95" fmla="*/ 3371850 h 3914775"/>
              <a:gd name="connsiteX96" fmla="*/ 8474867 w 9551192"/>
              <a:gd name="connsiteY96" fmla="*/ 3340894 h 3914775"/>
              <a:gd name="connsiteX97" fmla="*/ 8417717 w 9551192"/>
              <a:gd name="connsiteY97" fmla="*/ 3359944 h 3914775"/>
              <a:gd name="connsiteX98" fmla="*/ 8417717 w 9551192"/>
              <a:gd name="connsiteY98" fmla="*/ 3421856 h 3914775"/>
              <a:gd name="connsiteX99" fmla="*/ 8398667 w 9551192"/>
              <a:gd name="connsiteY99" fmla="*/ 3452812 h 3914775"/>
              <a:gd name="connsiteX100" fmla="*/ 8381999 w 9551192"/>
              <a:gd name="connsiteY100" fmla="*/ 3412331 h 3914775"/>
              <a:gd name="connsiteX101" fmla="*/ 8355805 w 9551192"/>
              <a:gd name="connsiteY101" fmla="*/ 3390900 h 3914775"/>
              <a:gd name="connsiteX102" fmla="*/ 8334374 w 9551192"/>
              <a:gd name="connsiteY102" fmla="*/ 3421856 h 3914775"/>
              <a:gd name="connsiteX103" fmla="*/ 8362949 w 9551192"/>
              <a:gd name="connsiteY103" fmla="*/ 3464719 h 3914775"/>
              <a:gd name="connsiteX104" fmla="*/ 8301036 w 9551192"/>
              <a:gd name="connsiteY104" fmla="*/ 3467100 h 3914775"/>
              <a:gd name="connsiteX105" fmla="*/ 8284367 w 9551192"/>
              <a:gd name="connsiteY105" fmla="*/ 3490912 h 3914775"/>
              <a:gd name="connsiteX106" fmla="*/ 8229599 w 9551192"/>
              <a:gd name="connsiteY106" fmla="*/ 3502819 h 3914775"/>
              <a:gd name="connsiteX107" fmla="*/ 8215311 w 9551192"/>
              <a:gd name="connsiteY107" fmla="*/ 3531394 h 3914775"/>
              <a:gd name="connsiteX108" fmla="*/ 8224836 w 9551192"/>
              <a:gd name="connsiteY108" fmla="*/ 3567112 h 3914775"/>
              <a:gd name="connsiteX109" fmla="*/ 8172449 w 9551192"/>
              <a:gd name="connsiteY109" fmla="*/ 3638550 h 3914775"/>
              <a:gd name="connsiteX110" fmla="*/ 8136730 w 9551192"/>
              <a:gd name="connsiteY110" fmla="*/ 3650456 h 3914775"/>
              <a:gd name="connsiteX111" fmla="*/ 8081961 w 9551192"/>
              <a:gd name="connsiteY111" fmla="*/ 3638550 h 3914775"/>
              <a:gd name="connsiteX112" fmla="*/ 8053386 w 9551192"/>
              <a:gd name="connsiteY112" fmla="*/ 3709987 h 3914775"/>
              <a:gd name="connsiteX113" fmla="*/ 8029574 w 9551192"/>
              <a:gd name="connsiteY113" fmla="*/ 3705225 h 3914775"/>
              <a:gd name="connsiteX114" fmla="*/ 7981949 w 9551192"/>
              <a:gd name="connsiteY114" fmla="*/ 3709987 h 3914775"/>
              <a:gd name="connsiteX115" fmla="*/ 7965280 w 9551192"/>
              <a:gd name="connsiteY115" fmla="*/ 3750469 h 3914775"/>
              <a:gd name="connsiteX116" fmla="*/ 7905749 w 9551192"/>
              <a:gd name="connsiteY116" fmla="*/ 3757612 h 3914775"/>
              <a:gd name="connsiteX117" fmla="*/ 7896224 w 9551192"/>
              <a:gd name="connsiteY117" fmla="*/ 3795712 h 3914775"/>
              <a:gd name="connsiteX118" fmla="*/ 7831930 w 9551192"/>
              <a:gd name="connsiteY118" fmla="*/ 3790950 h 3914775"/>
              <a:gd name="connsiteX119" fmla="*/ 7831930 w 9551192"/>
              <a:gd name="connsiteY119" fmla="*/ 3848100 h 3914775"/>
              <a:gd name="connsiteX120" fmla="*/ 7815261 w 9551192"/>
              <a:gd name="connsiteY120" fmla="*/ 3876675 h 3914775"/>
              <a:gd name="connsiteX121" fmla="*/ 7758111 w 9551192"/>
              <a:gd name="connsiteY121" fmla="*/ 3838575 h 3914775"/>
              <a:gd name="connsiteX122" fmla="*/ 7700961 w 9551192"/>
              <a:gd name="connsiteY122" fmla="*/ 3836194 h 3914775"/>
              <a:gd name="connsiteX123" fmla="*/ 7703342 w 9551192"/>
              <a:gd name="connsiteY123" fmla="*/ 3783806 h 3914775"/>
              <a:gd name="connsiteX124" fmla="*/ 7677149 w 9551192"/>
              <a:gd name="connsiteY124" fmla="*/ 3771900 h 3914775"/>
              <a:gd name="connsiteX125" fmla="*/ 7653336 w 9551192"/>
              <a:gd name="connsiteY125" fmla="*/ 3800475 h 3914775"/>
              <a:gd name="connsiteX126" fmla="*/ 7634286 w 9551192"/>
              <a:gd name="connsiteY126" fmla="*/ 3769519 h 3914775"/>
              <a:gd name="connsiteX127" fmla="*/ 7639049 w 9551192"/>
              <a:gd name="connsiteY127" fmla="*/ 3724275 h 3914775"/>
              <a:gd name="connsiteX128" fmla="*/ 7612855 w 9551192"/>
              <a:gd name="connsiteY128" fmla="*/ 3688556 h 3914775"/>
              <a:gd name="connsiteX129" fmla="*/ 7548561 w 9551192"/>
              <a:gd name="connsiteY129" fmla="*/ 3700462 h 3914775"/>
              <a:gd name="connsiteX130" fmla="*/ 7539036 w 9551192"/>
              <a:gd name="connsiteY130" fmla="*/ 3743325 h 3914775"/>
              <a:gd name="connsiteX131" fmla="*/ 7505699 w 9551192"/>
              <a:gd name="connsiteY131" fmla="*/ 3700462 h 3914775"/>
              <a:gd name="connsiteX132" fmla="*/ 7508080 w 9551192"/>
              <a:gd name="connsiteY132" fmla="*/ 3624262 h 3914775"/>
              <a:gd name="connsiteX133" fmla="*/ 7469980 w 9551192"/>
              <a:gd name="connsiteY133" fmla="*/ 3605212 h 3914775"/>
              <a:gd name="connsiteX134" fmla="*/ 7424736 w 9551192"/>
              <a:gd name="connsiteY134" fmla="*/ 3605212 h 3914775"/>
              <a:gd name="connsiteX135" fmla="*/ 7396161 w 9551192"/>
              <a:gd name="connsiteY135" fmla="*/ 3552825 h 3914775"/>
              <a:gd name="connsiteX136" fmla="*/ 7405686 w 9551192"/>
              <a:gd name="connsiteY136" fmla="*/ 3490912 h 3914775"/>
              <a:gd name="connsiteX137" fmla="*/ 7429499 w 9551192"/>
              <a:gd name="connsiteY137" fmla="*/ 3490912 h 3914775"/>
              <a:gd name="connsiteX138" fmla="*/ 7446167 w 9551192"/>
              <a:gd name="connsiteY138" fmla="*/ 3462337 h 3914775"/>
              <a:gd name="connsiteX139" fmla="*/ 7508080 w 9551192"/>
              <a:gd name="connsiteY139" fmla="*/ 3469481 h 3914775"/>
              <a:gd name="connsiteX140" fmla="*/ 7500936 w 9551192"/>
              <a:gd name="connsiteY140" fmla="*/ 3429000 h 3914775"/>
              <a:gd name="connsiteX141" fmla="*/ 7481886 w 9551192"/>
              <a:gd name="connsiteY141" fmla="*/ 3395662 h 3914775"/>
              <a:gd name="connsiteX142" fmla="*/ 7446167 w 9551192"/>
              <a:gd name="connsiteY142" fmla="*/ 3409950 h 3914775"/>
              <a:gd name="connsiteX143" fmla="*/ 7417592 w 9551192"/>
              <a:gd name="connsiteY143" fmla="*/ 3400425 h 3914775"/>
              <a:gd name="connsiteX144" fmla="*/ 7415211 w 9551192"/>
              <a:gd name="connsiteY144" fmla="*/ 3338512 h 3914775"/>
              <a:gd name="connsiteX145" fmla="*/ 7367586 w 9551192"/>
              <a:gd name="connsiteY145" fmla="*/ 3283744 h 3914775"/>
              <a:gd name="connsiteX146" fmla="*/ 7300161 w 9551192"/>
              <a:gd name="connsiteY146" fmla="*/ 3247299 h 3914775"/>
              <a:gd name="connsiteX147" fmla="*/ 7227092 w 9551192"/>
              <a:gd name="connsiteY147" fmla="*/ 3274219 h 3914775"/>
              <a:gd name="connsiteX148" fmla="*/ 7208042 w 9551192"/>
              <a:gd name="connsiteY148" fmla="*/ 3248025 h 3914775"/>
              <a:gd name="connsiteX149" fmla="*/ 7212805 w 9551192"/>
              <a:gd name="connsiteY149" fmla="*/ 3200400 h 3914775"/>
              <a:gd name="connsiteX150" fmla="*/ 7219949 w 9551192"/>
              <a:gd name="connsiteY150" fmla="*/ 3131344 h 3914775"/>
              <a:gd name="connsiteX151" fmla="*/ 7205661 w 9551192"/>
              <a:gd name="connsiteY151" fmla="*/ 3057525 h 3914775"/>
              <a:gd name="connsiteX152" fmla="*/ 7222330 w 9551192"/>
              <a:gd name="connsiteY152" fmla="*/ 3024187 h 3914775"/>
              <a:gd name="connsiteX153" fmla="*/ 7248524 w 9551192"/>
              <a:gd name="connsiteY153" fmla="*/ 2971800 h 3914775"/>
              <a:gd name="connsiteX154" fmla="*/ 7286624 w 9551192"/>
              <a:gd name="connsiteY154" fmla="*/ 2962275 h 3914775"/>
              <a:gd name="connsiteX155" fmla="*/ 7327105 w 9551192"/>
              <a:gd name="connsiteY155" fmla="*/ 2931319 h 3914775"/>
              <a:gd name="connsiteX156" fmla="*/ 7331867 w 9551192"/>
              <a:gd name="connsiteY156" fmla="*/ 2900362 h 3914775"/>
              <a:gd name="connsiteX157" fmla="*/ 7353299 w 9551192"/>
              <a:gd name="connsiteY157" fmla="*/ 2824162 h 3914775"/>
              <a:gd name="connsiteX158" fmla="*/ 7419974 w 9551192"/>
              <a:gd name="connsiteY158" fmla="*/ 2793206 h 3914775"/>
              <a:gd name="connsiteX159" fmla="*/ 7417592 w 9551192"/>
              <a:gd name="connsiteY159" fmla="*/ 2709862 h 3914775"/>
              <a:gd name="connsiteX160" fmla="*/ 7377111 w 9551192"/>
              <a:gd name="connsiteY160" fmla="*/ 2674144 h 3914775"/>
              <a:gd name="connsiteX161" fmla="*/ 7377111 w 9551192"/>
              <a:gd name="connsiteY161" fmla="*/ 2645569 h 3914775"/>
              <a:gd name="connsiteX162" fmla="*/ 7367586 w 9551192"/>
              <a:gd name="connsiteY162" fmla="*/ 2607469 h 3914775"/>
              <a:gd name="connsiteX163" fmla="*/ 7319961 w 9551192"/>
              <a:gd name="connsiteY163" fmla="*/ 2505075 h 3914775"/>
              <a:gd name="connsiteX164" fmla="*/ 7319961 w 9551192"/>
              <a:gd name="connsiteY164" fmla="*/ 2402681 h 3914775"/>
              <a:gd name="connsiteX165" fmla="*/ 7296149 w 9551192"/>
              <a:gd name="connsiteY165" fmla="*/ 2340769 h 3914775"/>
              <a:gd name="connsiteX166" fmla="*/ 7319961 w 9551192"/>
              <a:gd name="connsiteY166" fmla="*/ 2290762 h 3914775"/>
              <a:gd name="connsiteX167" fmla="*/ 7386636 w 9551192"/>
              <a:gd name="connsiteY167" fmla="*/ 2343150 h 3914775"/>
              <a:gd name="connsiteX168" fmla="*/ 7400924 w 9551192"/>
              <a:gd name="connsiteY168" fmla="*/ 2312194 h 3914775"/>
              <a:gd name="connsiteX169" fmla="*/ 7358061 w 9551192"/>
              <a:gd name="connsiteY169" fmla="*/ 2257425 h 3914775"/>
              <a:gd name="connsiteX170" fmla="*/ 7327105 w 9551192"/>
              <a:gd name="connsiteY170" fmla="*/ 2169319 h 3914775"/>
              <a:gd name="connsiteX171" fmla="*/ 7422355 w 9551192"/>
              <a:gd name="connsiteY171" fmla="*/ 2126456 h 3914775"/>
              <a:gd name="connsiteX172" fmla="*/ 7405686 w 9551192"/>
              <a:gd name="connsiteY172" fmla="*/ 2076450 h 3914775"/>
              <a:gd name="connsiteX173" fmla="*/ 7360442 w 9551192"/>
              <a:gd name="connsiteY173" fmla="*/ 2069306 h 3914775"/>
              <a:gd name="connsiteX174" fmla="*/ 7350917 w 9551192"/>
              <a:gd name="connsiteY174" fmla="*/ 2043112 h 3914775"/>
              <a:gd name="connsiteX175" fmla="*/ 7303292 w 9551192"/>
              <a:gd name="connsiteY175" fmla="*/ 2043112 h 3914775"/>
              <a:gd name="connsiteX176" fmla="*/ 7286624 w 9551192"/>
              <a:gd name="connsiteY176" fmla="*/ 2012156 h 3914775"/>
              <a:gd name="connsiteX177" fmla="*/ 7315199 w 9551192"/>
              <a:gd name="connsiteY177" fmla="*/ 1976437 h 3914775"/>
              <a:gd name="connsiteX178" fmla="*/ 7303292 w 9551192"/>
              <a:gd name="connsiteY178" fmla="*/ 1897856 h 3914775"/>
              <a:gd name="connsiteX179" fmla="*/ 7360442 w 9551192"/>
              <a:gd name="connsiteY179" fmla="*/ 1816894 h 3914775"/>
              <a:gd name="connsiteX180" fmla="*/ 7398542 w 9551192"/>
              <a:gd name="connsiteY180" fmla="*/ 1826419 h 3914775"/>
              <a:gd name="connsiteX181" fmla="*/ 7486649 w 9551192"/>
              <a:gd name="connsiteY181" fmla="*/ 1721644 h 3914775"/>
              <a:gd name="connsiteX182" fmla="*/ 7454097 w 9551192"/>
              <a:gd name="connsiteY182" fmla="*/ 1635615 h 3914775"/>
              <a:gd name="connsiteX183" fmla="*/ 7453311 w 9551192"/>
              <a:gd name="connsiteY183" fmla="*/ 1635919 h 3914775"/>
              <a:gd name="connsiteX184" fmla="*/ 7417592 w 9551192"/>
              <a:gd name="connsiteY184" fmla="*/ 1552575 h 3914775"/>
              <a:gd name="connsiteX185" fmla="*/ 7408067 w 9551192"/>
              <a:gd name="connsiteY185" fmla="*/ 1473994 h 3914775"/>
              <a:gd name="connsiteX186" fmla="*/ 7381874 w 9551192"/>
              <a:gd name="connsiteY186" fmla="*/ 1469231 h 3914775"/>
              <a:gd name="connsiteX187" fmla="*/ 7339011 w 9551192"/>
              <a:gd name="connsiteY187" fmla="*/ 1321594 h 3914775"/>
              <a:gd name="connsiteX188" fmla="*/ 7343774 w 9551192"/>
              <a:gd name="connsiteY188" fmla="*/ 1264444 h 3914775"/>
              <a:gd name="connsiteX189" fmla="*/ 7384255 w 9551192"/>
              <a:gd name="connsiteY189" fmla="*/ 1300162 h 3914775"/>
              <a:gd name="connsiteX190" fmla="*/ 7410449 w 9551192"/>
              <a:gd name="connsiteY190" fmla="*/ 1300162 h 3914775"/>
              <a:gd name="connsiteX191" fmla="*/ 7410449 w 9551192"/>
              <a:gd name="connsiteY191" fmla="*/ 1231106 h 3914775"/>
              <a:gd name="connsiteX192" fmla="*/ 7381874 w 9551192"/>
              <a:gd name="connsiteY192" fmla="*/ 1207294 h 3914775"/>
              <a:gd name="connsiteX193" fmla="*/ 7389017 w 9551192"/>
              <a:gd name="connsiteY193" fmla="*/ 1128712 h 3914775"/>
              <a:gd name="connsiteX194" fmla="*/ 7434261 w 9551192"/>
              <a:gd name="connsiteY194" fmla="*/ 1066800 h 3914775"/>
              <a:gd name="connsiteX195" fmla="*/ 7429499 w 9551192"/>
              <a:gd name="connsiteY195" fmla="*/ 997744 h 3914775"/>
              <a:gd name="connsiteX196" fmla="*/ 7477124 w 9551192"/>
              <a:gd name="connsiteY196" fmla="*/ 912019 h 3914775"/>
              <a:gd name="connsiteX197" fmla="*/ 7596186 w 9551192"/>
              <a:gd name="connsiteY197" fmla="*/ 957262 h 3914775"/>
              <a:gd name="connsiteX198" fmla="*/ 7596186 w 9551192"/>
              <a:gd name="connsiteY198" fmla="*/ 933450 h 3914775"/>
              <a:gd name="connsiteX199" fmla="*/ 7710486 w 9551192"/>
              <a:gd name="connsiteY199" fmla="*/ 926306 h 3914775"/>
              <a:gd name="connsiteX200" fmla="*/ 7743824 w 9551192"/>
              <a:gd name="connsiteY200" fmla="*/ 952500 h 3914775"/>
              <a:gd name="connsiteX201" fmla="*/ 7786686 w 9551192"/>
              <a:gd name="connsiteY201" fmla="*/ 952500 h 3914775"/>
              <a:gd name="connsiteX202" fmla="*/ 7820024 w 9551192"/>
              <a:gd name="connsiteY202" fmla="*/ 983456 h 3914775"/>
              <a:gd name="connsiteX203" fmla="*/ 7872411 w 9551192"/>
              <a:gd name="connsiteY203" fmla="*/ 959644 h 3914775"/>
              <a:gd name="connsiteX204" fmla="*/ 7981949 w 9551192"/>
              <a:gd name="connsiteY204" fmla="*/ 926306 h 3914775"/>
              <a:gd name="connsiteX205" fmla="*/ 8017667 w 9551192"/>
              <a:gd name="connsiteY205" fmla="*/ 942975 h 3914775"/>
              <a:gd name="connsiteX206" fmla="*/ 8051005 w 9551192"/>
              <a:gd name="connsiteY206" fmla="*/ 914400 h 3914775"/>
              <a:gd name="connsiteX207" fmla="*/ 8072436 w 9551192"/>
              <a:gd name="connsiteY207" fmla="*/ 973931 h 3914775"/>
              <a:gd name="connsiteX208" fmla="*/ 8117680 w 9551192"/>
              <a:gd name="connsiteY208" fmla="*/ 933450 h 3914775"/>
              <a:gd name="connsiteX209" fmla="*/ 8086724 w 9551192"/>
              <a:gd name="connsiteY209" fmla="*/ 859631 h 3914775"/>
              <a:gd name="connsiteX210" fmla="*/ 8122442 w 9551192"/>
              <a:gd name="connsiteY210" fmla="*/ 826294 h 3914775"/>
              <a:gd name="connsiteX211" fmla="*/ 8122442 w 9551192"/>
              <a:gd name="connsiteY211" fmla="*/ 809625 h 3914775"/>
              <a:gd name="connsiteX212" fmla="*/ 8158161 w 9551192"/>
              <a:gd name="connsiteY212" fmla="*/ 773906 h 3914775"/>
              <a:gd name="connsiteX213" fmla="*/ 8160542 w 9551192"/>
              <a:gd name="connsiteY213" fmla="*/ 738187 h 3914775"/>
              <a:gd name="connsiteX214" fmla="*/ 8072436 w 9551192"/>
              <a:gd name="connsiteY214" fmla="*/ 714375 h 3914775"/>
              <a:gd name="connsiteX215" fmla="*/ 8074817 w 9551192"/>
              <a:gd name="connsiteY215" fmla="*/ 752475 h 3914775"/>
              <a:gd name="connsiteX216" fmla="*/ 8039099 w 9551192"/>
              <a:gd name="connsiteY216" fmla="*/ 750094 h 3914775"/>
              <a:gd name="connsiteX217" fmla="*/ 8022430 w 9551192"/>
              <a:gd name="connsiteY217" fmla="*/ 671512 h 3914775"/>
              <a:gd name="connsiteX218" fmla="*/ 7941467 w 9551192"/>
              <a:gd name="connsiteY218" fmla="*/ 566737 h 3914775"/>
              <a:gd name="connsiteX219" fmla="*/ 7905749 w 9551192"/>
              <a:gd name="connsiteY219" fmla="*/ 561975 h 3914775"/>
              <a:gd name="connsiteX220" fmla="*/ 7784305 w 9551192"/>
              <a:gd name="connsiteY220" fmla="*/ 378619 h 3914775"/>
              <a:gd name="connsiteX221" fmla="*/ 7443786 w 9551192"/>
              <a:gd name="connsiteY221" fmla="*/ 204787 h 3914775"/>
              <a:gd name="connsiteX222" fmla="*/ 7005636 w 9551192"/>
              <a:gd name="connsiteY222" fmla="*/ 128588 h 3914775"/>
              <a:gd name="connsiteX223" fmla="*/ 6967536 w 9551192"/>
              <a:gd name="connsiteY223" fmla="*/ 104775 h 3914775"/>
              <a:gd name="connsiteX224" fmla="*/ 6960392 w 9551192"/>
              <a:gd name="connsiteY224" fmla="*/ 76201 h 3914775"/>
              <a:gd name="connsiteX225" fmla="*/ 6919911 w 9551192"/>
              <a:gd name="connsiteY225" fmla="*/ 59532 h 3914775"/>
              <a:gd name="connsiteX226" fmla="*/ 6898480 w 9551192"/>
              <a:gd name="connsiteY226" fmla="*/ 69056 h 3914775"/>
              <a:gd name="connsiteX227" fmla="*/ 6948486 w 9551192"/>
              <a:gd name="connsiteY227" fmla="*/ 140494 h 3914775"/>
              <a:gd name="connsiteX228" fmla="*/ 6612730 w 9551192"/>
              <a:gd name="connsiteY228" fmla="*/ 273844 h 3914775"/>
              <a:gd name="connsiteX229" fmla="*/ 6424611 w 9551192"/>
              <a:gd name="connsiteY229" fmla="*/ 271463 h 3914775"/>
              <a:gd name="connsiteX230" fmla="*/ 6241255 w 9551192"/>
              <a:gd name="connsiteY230" fmla="*/ 307181 h 3914775"/>
              <a:gd name="connsiteX231" fmla="*/ 6224586 w 9551192"/>
              <a:gd name="connsiteY231" fmla="*/ 335756 h 3914775"/>
              <a:gd name="connsiteX232" fmla="*/ 6143624 w 9551192"/>
              <a:gd name="connsiteY232" fmla="*/ 364332 h 3914775"/>
              <a:gd name="connsiteX233" fmla="*/ 6088855 w 9551192"/>
              <a:gd name="connsiteY233" fmla="*/ 583406 h 3914775"/>
              <a:gd name="connsiteX234" fmla="*/ 6050755 w 9551192"/>
              <a:gd name="connsiteY234" fmla="*/ 657225 h 3914775"/>
              <a:gd name="connsiteX235" fmla="*/ 5938836 w 9551192"/>
              <a:gd name="connsiteY235" fmla="*/ 745331 h 3914775"/>
              <a:gd name="connsiteX236" fmla="*/ 5960267 w 9551192"/>
              <a:gd name="connsiteY236" fmla="*/ 776287 h 3914775"/>
              <a:gd name="connsiteX237" fmla="*/ 5962649 w 9551192"/>
              <a:gd name="connsiteY237" fmla="*/ 792956 h 3914775"/>
              <a:gd name="connsiteX238" fmla="*/ 5929311 w 9551192"/>
              <a:gd name="connsiteY238" fmla="*/ 812006 h 3914775"/>
              <a:gd name="connsiteX239" fmla="*/ 5869780 w 9551192"/>
              <a:gd name="connsiteY239" fmla="*/ 783431 h 3914775"/>
              <a:gd name="connsiteX240" fmla="*/ 5857874 w 9551192"/>
              <a:gd name="connsiteY240" fmla="*/ 802481 h 3914775"/>
              <a:gd name="connsiteX241" fmla="*/ 5876924 w 9551192"/>
              <a:gd name="connsiteY241" fmla="*/ 845344 h 3914775"/>
              <a:gd name="connsiteX242" fmla="*/ 5869780 w 9551192"/>
              <a:gd name="connsiteY242" fmla="*/ 854869 h 3914775"/>
              <a:gd name="connsiteX243" fmla="*/ 5829299 w 9551192"/>
              <a:gd name="connsiteY243" fmla="*/ 835819 h 3914775"/>
              <a:gd name="connsiteX244" fmla="*/ 5829299 w 9551192"/>
              <a:gd name="connsiteY244" fmla="*/ 871537 h 3914775"/>
              <a:gd name="connsiteX245" fmla="*/ 5805486 w 9551192"/>
              <a:gd name="connsiteY245" fmla="*/ 847725 h 3914775"/>
              <a:gd name="connsiteX246" fmla="*/ 5778425 w 9551192"/>
              <a:gd name="connsiteY246" fmla="*/ 872756 h 3914775"/>
              <a:gd name="connsiteX247" fmla="*/ 5791199 w 9551192"/>
              <a:gd name="connsiteY247" fmla="*/ 871537 h 3914775"/>
              <a:gd name="connsiteX248" fmla="*/ 5819774 w 9551192"/>
              <a:gd name="connsiteY248" fmla="*/ 916781 h 3914775"/>
              <a:gd name="connsiteX249" fmla="*/ 5817392 w 9551192"/>
              <a:gd name="connsiteY249" fmla="*/ 940594 h 3914775"/>
              <a:gd name="connsiteX250" fmla="*/ 5774530 w 9551192"/>
              <a:gd name="connsiteY250" fmla="*/ 950119 h 3914775"/>
              <a:gd name="connsiteX251" fmla="*/ 5800724 w 9551192"/>
              <a:gd name="connsiteY251" fmla="*/ 983456 h 3914775"/>
              <a:gd name="connsiteX252" fmla="*/ 5803105 w 9551192"/>
              <a:gd name="connsiteY252" fmla="*/ 1038225 h 3914775"/>
              <a:gd name="connsiteX253" fmla="*/ 5803105 w 9551192"/>
              <a:gd name="connsiteY253" fmla="*/ 1107281 h 3914775"/>
              <a:gd name="connsiteX254" fmla="*/ 5824536 w 9551192"/>
              <a:gd name="connsiteY254" fmla="*/ 1147762 h 3914775"/>
              <a:gd name="connsiteX255" fmla="*/ 5831680 w 9551192"/>
              <a:gd name="connsiteY255" fmla="*/ 1173956 h 3914775"/>
              <a:gd name="connsiteX256" fmla="*/ 5876924 w 9551192"/>
              <a:gd name="connsiteY256" fmla="*/ 1169194 h 3914775"/>
              <a:gd name="connsiteX257" fmla="*/ 5876924 w 9551192"/>
              <a:gd name="connsiteY257" fmla="*/ 1109662 h 3914775"/>
              <a:gd name="connsiteX258" fmla="*/ 5850730 w 9551192"/>
              <a:gd name="connsiteY258" fmla="*/ 1073944 h 3914775"/>
              <a:gd name="connsiteX259" fmla="*/ 5865017 w 9551192"/>
              <a:gd name="connsiteY259" fmla="*/ 1057275 h 3914775"/>
              <a:gd name="connsiteX260" fmla="*/ 5855492 w 9551192"/>
              <a:gd name="connsiteY260" fmla="*/ 1007269 h 3914775"/>
              <a:gd name="connsiteX261" fmla="*/ 5860255 w 9551192"/>
              <a:gd name="connsiteY261" fmla="*/ 973931 h 3914775"/>
              <a:gd name="connsiteX262" fmla="*/ 5960267 w 9551192"/>
              <a:gd name="connsiteY262" fmla="*/ 978694 h 3914775"/>
              <a:gd name="connsiteX263" fmla="*/ 6005511 w 9551192"/>
              <a:gd name="connsiteY263" fmla="*/ 1033462 h 3914775"/>
              <a:gd name="connsiteX264" fmla="*/ 5972174 w 9551192"/>
              <a:gd name="connsiteY264" fmla="*/ 1152525 h 3914775"/>
              <a:gd name="connsiteX265" fmla="*/ 5872161 w 9551192"/>
              <a:gd name="connsiteY265" fmla="*/ 1254919 h 3914775"/>
              <a:gd name="connsiteX266" fmla="*/ 5638799 w 9551192"/>
              <a:gd name="connsiteY266" fmla="*/ 1383506 h 3914775"/>
              <a:gd name="connsiteX267" fmla="*/ 5300661 w 9551192"/>
              <a:gd name="connsiteY267" fmla="*/ 1483519 h 3914775"/>
              <a:gd name="connsiteX268" fmla="*/ 5274467 w 9551192"/>
              <a:gd name="connsiteY268" fmla="*/ 1552575 h 3914775"/>
              <a:gd name="connsiteX269" fmla="*/ 5107780 w 9551192"/>
              <a:gd name="connsiteY269" fmla="*/ 1609725 h 3914775"/>
              <a:gd name="connsiteX270" fmla="*/ 4998242 w 9551192"/>
              <a:gd name="connsiteY270" fmla="*/ 1681162 h 3914775"/>
              <a:gd name="connsiteX271" fmla="*/ 4969667 w 9551192"/>
              <a:gd name="connsiteY271" fmla="*/ 1797844 h 3914775"/>
              <a:gd name="connsiteX272" fmla="*/ 4905374 w 9551192"/>
              <a:gd name="connsiteY272" fmla="*/ 1874044 h 3914775"/>
              <a:gd name="connsiteX273" fmla="*/ 4905374 w 9551192"/>
              <a:gd name="connsiteY273" fmla="*/ 1943100 h 3914775"/>
              <a:gd name="connsiteX274" fmla="*/ 4831555 w 9551192"/>
              <a:gd name="connsiteY274" fmla="*/ 1978819 h 3914775"/>
              <a:gd name="connsiteX275" fmla="*/ 4831555 w 9551192"/>
              <a:gd name="connsiteY275" fmla="*/ 2081212 h 3914775"/>
              <a:gd name="connsiteX276" fmla="*/ 4819649 w 9551192"/>
              <a:gd name="connsiteY276" fmla="*/ 2124075 h 3914775"/>
              <a:gd name="connsiteX277" fmla="*/ 4905374 w 9551192"/>
              <a:gd name="connsiteY277" fmla="*/ 2190750 h 3914775"/>
              <a:gd name="connsiteX278" fmla="*/ 4893467 w 9551192"/>
              <a:gd name="connsiteY278" fmla="*/ 2288381 h 3914775"/>
              <a:gd name="connsiteX279" fmla="*/ 4884980 w 9551192"/>
              <a:gd name="connsiteY279" fmla="*/ 2294766 h 3914775"/>
              <a:gd name="connsiteX280" fmla="*/ 4705349 w 9551192"/>
              <a:gd name="connsiteY280" fmla="*/ 2602706 h 3914775"/>
              <a:gd name="connsiteX281" fmla="*/ 4679155 w 9551192"/>
              <a:gd name="connsiteY281" fmla="*/ 2616994 h 3914775"/>
              <a:gd name="connsiteX282" fmla="*/ 4629149 w 9551192"/>
              <a:gd name="connsiteY282" fmla="*/ 2595562 h 3914775"/>
              <a:gd name="connsiteX283" fmla="*/ 4610099 w 9551192"/>
              <a:gd name="connsiteY283" fmla="*/ 2624137 h 3914775"/>
              <a:gd name="connsiteX284" fmla="*/ 4641055 w 9551192"/>
              <a:gd name="connsiteY284" fmla="*/ 2647950 h 3914775"/>
              <a:gd name="connsiteX285" fmla="*/ 4681536 w 9551192"/>
              <a:gd name="connsiteY285" fmla="*/ 2647950 h 3914775"/>
              <a:gd name="connsiteX286" fmla="*/ 4686299 w 9551192"/>
              <a:gd name="connsiteY286" fmla="*/ 2669381 h 3914775"/>
              <a:gd name="connsiteX287" fmla="*/ 4652961 w 9551192"/>
              <a:gd name="connsiteY287" fmla="*/ 2695575 h 3914775"/>
              <a:gd name="connsiteX288" fmla="*/ 4624386 w 9551192"/>
              <a:gd name="connsiteY288" fmla="*/ 2740819 h 3914775"/>
              <a:gd name="connsiteX289" fmla="*/ 4491036 w 9551192"/>
              <a:gd name="connsiteY289" fmla="*/ 2797969 h 3914775"/>
              <a:gd name="connsiteX290" fmla="*/ 4231480 w 9551192"/>
              <a:gd name="connsiteY290" fmla="*/ 3012281 h 3914775"/>
              <a:gd name="connsiteX291" fmla="*/ 4195761 w 9551192"/>
              <a:gd name="connsiteY291" fmla="*/ 3131344 h 3914775"/>
              <a:gd name="connsiteX292" fmla="*/ 4140992 w 9551192"/>
              <a:gd name="connsiteY292" fmla="*/ 3264694 h 3914775"/>
              <a:gd name="connsiteX293" fmla="*/ 4074317 w 9551192"/>
              <a:gd name="connsiteY293" fmla="*/ 3414712 h 3914775"/>
              <a:gd name="connsiteX294" fmla="*/ 4071936 w 9551192"/>
              <a:gd name="connsiteY294" fmla="*/ 3607594 h 3914775"/>
              <a:gd name="connsiteX295" fmla="*/ 4148136 w 9551192"/>
              <a:gd name="connsiteY295" fmla="*/ 3729037 h 3914775"/>
              <a:gd name="connsiteX296" fmla="*/ 4169567 w 9551192"/>
              <a:gd name="connsiteY296" fmla="*/ 3731419 h 3914775"/>
              <a:gd name="connsiteX297" fmla="*/ 4186236 w 9551192"/>
              <a:gd name="connsiteY297" fmla="*/ 3757612 h 3914775"/>
              <a:gd name="connsiteX298" fmla="*/ 4288630 w 9551192"/>
              <a:gd name="connsiteY298" fmla="*/ 3817144 h 3914775"/>
              <a:gd name="connsiteX299" fmla="*/ 4319586 w 9551192"/>
              <a:gd name="connsiteY299" fmla="*/ 3862387 h 3914775"/>
              <a:gd name="connsiteX300" fmla="*/ 4262436 w 9551192"/>
              <a:gd name="connsiteY300" fmla="*/ 3914775 h 3914775"/>
              <a:gd name="connsiteX301" fmla="*/ 4114799 w 9551192"/>
              <a:gd name="connsiteY301" fmla="*/ 3871912 h 3914775"/>
              <a:gd name="connsiteX302" fmla="*/ 4060030 w 9551192"/>
              <a:gd name="connsiteY302" fmla="*/ 3879056 h 3914775"/>
              <a:gd name="connsiteX303" fmla="*/ 4010024 w 9551192"/>
              <a:gd name="connsiteY303" fmla="*/ 3836194 h 3914775"/>
              <a:gd name="connsiteX304" fmla="*/ 3910012 w 9551192"/>
              <a:gd name="connsiteY304" fmla="*/ 3805237 h 3914775"/>
              <a:gd name="connsiteX305" fmla="*/ 3745706 w 9551192"/>
              <a:gd name="connsiteY305" fmla="*/ 3719512 h 3914775"/>
              <a:gd name="connsiteX306" fmla="*/ 3336131 w 9551192"/>
              <a:gd name="connsiteY306" fmla="*/ 3552825 h 3914775"/>
              <a:gd name="connsiteX307" fmla="*/ 2901182 w 9551192"/>
              <a:gd name="connsiteY307" fmla="*/ 3444629 h 3914775"/>
              <a:gd name="connsiteX308" fmla="*/ 2793206 w 9551192"/>
              <a:gd name="connsiteY308" fmla="*/ 3429000 h 3914775"/>
              <a:gd name="connsiteX309" fmla="*/ 2578893 w 9551192"/>
              <a:gd name="connsiteY309" fmla="*/ 3402806 h 3914775"/>
              <a:gd name="connsiteX310" fmla="*/ 2419350 w 9551192"/>
              <a:gd name="connsiteY310" fmla="*/ 3424237 h 3914775"/>
              <a:gd name="connsiteX311" fmla="*/ 2386012 w 9551192"/>
              <a:gd name="connsiteY311" fmla="*/ 3390900 h 3914775"/>
              <a:gd name="connsiteX312" fmla="*/ 2357437 w 9551192"/>
              <a:gd name="connsiteY312" fmla="*/ 3390900 h 3914775"/>
              <a:gd name="connsiteX313" fmla="*/ 2371725 w 9551192"/>
              <a:gd name="connsiteY313" fmla="*/ 3436144 h 3914775"/>
              <a:gd name="connsiteX314" fmla="*/ 2221706 w 9551192"/>
              <a:gd name="connsiteY314" fmla="*/ 3452812 h 3914775"/>
              <a:gd name="connsiteX315" fmla="*/ 1838325 w 9551192"/>
              <a:gd name="connsiteY315" fmla="*/ 3559969 h 3914775"/>
              <a:gd name="connsiteX316" fmla="*/ 1733550 w 9551192"/>
              <a:gd name="connsiteY316" fmla="*/ 3543300 h 3914775"/>
              <a:gd name="connsiteX317" fmla="*/ 1666875 w 9551192"/>
              <a:gd name="connsiteY317" fmla="*/ 3548062 h 3914775"/>
              <a:gd name="connsiteX318" fmla="*/ 1419225 w 9551192"/>
              <a:gd name="connsiteY318" fmla="*/ 3455194 h 3914775"/>
              <a:gd name="connsiteX319" fmla="*/ 942975 w 9551192"/>
              <a:gd name="connsiteY319" fmla="*/ 3357562 h 3914775"/>
              <a:gd name="connsiteX320" fmla="*/ 664368 w 9551192"/>
              <a:gd name="connsiteY320" fmla="*/ 3345656 h 3914775"/>
              <a:gd name="connsiteX321" fmla="*/ 650081 w 9551192"/>
              <a:gd name="connsiteY321" fmla="*/ 3321844 h 3914775"/>
              <a:gd name="connsiteX322" fmla="*/ 714375 w 9551192"/>
              <a:gd name="connsiteY322" fmla="*/ 3307556 h 3914775"/>
              <a:gd name="connsiteX323" fmla="*/ 735806 w 9551192"/>
              <a:gd name="connsiteY323" fmla="*/ 3231356 h 3914775"/>
              <a:gd name="connsiteX324" fmla="*/ 800100 w 9551192"/>
              <a:gd name="connsiteY324" fmla="*/ 3209925 h 3914775"/>
              <a:gd name="connsiteX325" fmla="*/ 742950 w 9551192"/>
              <a:gd name="connsiteY325" fmla="*/ 3155156 h 3914775"/>
              <a:gd name="connsiteX326" fmla="*/ 747712 w 9551192"/>
              <a:gd name="connsiteY326" fmla="*/ 3117056 h 3914775"/>
              <a:gd name="connsiteX327" fmla="*/ 773906 w 9551192"/>
              <a:gd name="connsiteY327" fmla="*/ 3088481 h 3914775"/>
              <a:gd name="connsiteX328" fmla="*/ 819150 w 9551192"/>
              <a:gd name="connsiteY328" fmla="*/ 2990850 h 3914775"/>
              <a:gd name="connsiteX329" fmla="*/ 902493 w 9551192"/>
              <a:gd name="connsiteY329" fmla="*/ 2957512 h 3914775"/>
              <a:gd name="connsiteX330" fmla="*/ 900112 w 9551192"/>
              <a:gd name="connsiteY330" fmla="*/ 2931319 h 3914775"/>
              <a:gd name="connsiteX331" fmla="*/ 866775 w 9551192"/>
              <a:gd name="connsiteY331" fmla="*/ 2905125 h 3914775"/>
              <a:gd name="connsiteX332" fmla="*/ 866775 w 9551192"/>
              <a:gd name="connsiteY332" fmla="*/ 2874169 h 3914775"/>
              <a:gd name="connsiteX333" fmla="*/ 959643 w 9551192"/>
              <a:gd name="connsiteY333" fmla="*/ 2788444 h 3914775"/>
              <a:gd name="connsiteX334" fmla="*/ 959643 w 9551192"/>
              <a:gd name="connsiteY334" fmla="*/ 2759869 h 3914775"/>
              <a:gd name="connsiteX335" fmla="*/ 828675 w 9551192"/>
              <a:gd name="connsiteY335" fmla="*/ 2819400 h 3914775"/>
              <a:gd name="connsiteX336" fmla="*/ 795337 w 9551192"/>
              <a:gd name="connsiteY336" fmla="*/ 2940844 h 3914775"/>
              <a:gd name="connsiteX337" fmla="*/ 776287 w 9551192"/>
              <a:gd name="connsiteY337" fmla="*/ 2947987 h 3914775"/>
              <a:gd name="connsiteX338" fmla="*/ 731043 w 9551192"/>
              <a:gd name="connsiteY338" fmla="*/ 2917031 h 3914775"/>
              <a:gd name="connsiteX339" fmla="*/ 700087 w 9551192"/>
              <a:gd name="connsiteY339" fmla="*/ 3007519 h 3914775"/>
              <a:gd name="connsiteX340" fmla="*/ 709612 w 9551192"/>
              <a:gd name="connsiteY340" fmla="*/ 3038475 h 3914775"/>
              <a:gd name="connsiteX341" fmla="*/ 683418 w 9551192"/>
              <a:gd name="connsiteY341" fmla="*/ 3100387 h 3914775"/>
              <a:gd name="connsiteX342" fmla="*/ 666750 w 9551192"/>
              <a:gd name="connsiteY342" fmla="*/ 3100387 h 3914775"/>
              <a:gd name="connsiteX343" fmla="*/ 647700 w 9551192"/>
              <a:gd name="connsiteY343" fmla="*/ 3040856 h 3914775"/>
              <a:gd name="connsiteX344" fmla="*/ 626268 w 9551192"/>
              <a:gd name="connsiteY344" fmla="*/ 3045619 h 3914775"/>
              <a:gd name="connsiteX345" fmla="*/ 602456 w 9551192"/>
              <a:gd name="connsiteY345" fmla="*/ 3109912 h 3914775"/>
              <a:gd name="connsiteX346" fmla="*/ 583406 w 9551192"/>
              <a:gd name="connsiteY346" fmla="*/ 3093244 h 3914775"/>
              <a:gd name="connsiteX347" fmla="*/ 650081 w 9551192"/>
              <a:gd name="connsiteY347" fmla="*/ 2826544 h 3914775"/>
              <a:gd name="connsiteX348" fmla="*/ 695325 w 9551192"/>
              <a:gd name="connsiteY348" fmla="*/ 2786062 h 3914775"/>
              <a:gd name="connsiteX349" fmla="*/ 723900 w 9551192"/>
              <a:gd name="connsiteY349" fmla="*/ 2733675 h 3914775"/>
              <a:gd name="connsiteX350" fmla="*/ 745331 w 9551192"/>
              <a:gd name="connsiteY350" fmla="*/ 2719387 h 3914775"/>
              <a:gd name="connsiteX351" fmla="*/ 800100 w 9551192"/>
              <a:gd name="connsiteY351" fmla="*/ 2738437 h 3914775"/>
              <a:gd name="connsiteX352" fmla="*/ 807243 w 9551192"/>
              <a:gd name="connsiteY352" fmla="*/ 2733675 h 3914775"/>
              <a:gd name="connsiteX353" fmla="*/ 823912 w 9551192"/>
              <a:gd name="connsiteY353" fmla="*/ 2705100 h 3914775"/>
              <a:gd name="connsiteX354" fmla="*/ 766762 w 9551192"/>
              <a:gd name="connsiteY354" fmla="*/ 2697956 h 3914775"/>
              <a:gd name="connsiteX355" fmla="*/ 766762 w 9551192"/>
              <a:gd name="connsiteY355" fmla="*/ 2671762 h 3914775"/>
              <a:gd name="connsiteX356" fmla="*/ 745331 w 9551192"/>
              <a:gd name="connsiteY356" fmla="*/ 2626519 h 3914775"/>
              <a:gd name="connsiteX357" fmla="*/ 702468 w 9551192"/>
              <a:gd name="connsiteY357" fmla="*/ 2614612 h 3914775"/>
              <a:gd name="connsiteX358" fmla="*/ 707231 w 9551192"/>
              <a:gd name="connsiteY358" fmla="*/ 2595562 h 3914775"/>
              <a:gd name="connsiteX359" fmla="*/ 645318 w 9551192"/>
              <a:gd name="connsiteY359" fmla="*/ 2566987 h 3914775"/>
              <a:gd name="connsiteX360" fmla="*/ 600075 w 9551192"/>
              <a:gd name="connsiteY360" fmla="*/ 2597944 h 3914775"/>
              <a:gd name="connsiteX361" fmla="*/ 569118 w 9551192"/>
              <a:gd name="connsiteY361" fmla="*/ 2578894 h 3914775"/>
              <a:gd name="connsiteX362" fmla="*/ 492918 w 9551192"/>
              <a:gd name="connsiteY362" fmla="*/ 2621756 h 3914775"/>
              <a:gd name="connsiteX363" fmla="*/ 485775 w 9551192"/>
              <a:gd name="connsiteY363" fmla="*/ 2709862 h 3914775"/>
              <a:gd name="connsiteX364" fmla="*/ 433387 w 9551192"/>
              <a:gd name="connsiteY364" fmla="*/ 2755106 h 3914775"/>
              <a:gd name="connsiteX365" fmla="*/ 400050 w 9551192"/>
              <a:gd name="connsiteY365" fmla="*/ 2717006 h 3914775"/>
              <a:gd name="connsiteX366" fmla="*/ 340518 w 9551192"/>
              <a:gd name="connsiteY366" fmla="*/ 2695575 h 3914775"/>
              <a:gd name="connsiteX367" fmla="*/ 278606 w 9551192"/>
              <a:gd name="connsiteY367" fmla="*/ 2714625 h 3914775"/>
              <a:gd name="connsiteX368" fmla="*/ 252412 w 9551192"/>
              <a:gd name="connsiteY368" fmla="*/ 2738437 h 3914775"/>
              <a:gd name="connsiteX369" fmla="*/ 233362 w 9551192"/>
              <a:gd name="connsiteY369" fmla="*/ 2728912 h 3914775"/>
              <a:gd name="connsiteX370" fmla="*/ 161925 w 9551192"/>
              <a:gd name="connsiteY370" fmla="*/ 2781300 h 3914775"/>
              <a:gd name="connsiteX371" fmla="*/ 166687 w 9551192"/>
              <a:gd name="connsiteY371" fmla="*/ 2807494 h 3914775"/>
              <a:gd name="connsiteX372" fmla="*/ 207168 w 9551192"/>
              <a:gd name="connsiteY372" fmla="*/ 2797969 h 3914775"/>
              <a:gd name="connsiteX373" fmla="*/ 226218 w 9551192"/>
              <a:gd name="connsiteY373" fmla="*/ 2812256 h 3914775"/>
              <a:gd name="connsiteX374" fmla="*/ 290512 w 9551192"/>
              <a:gd name="connsiteY374" fmla="*/ 2776537 h 3914775"/>
              <a:gd name="connsiteX375" fmla="*/ 314325 w 9551192"/>
              <a:gd name="connsiteY375" fmla="*/ 2788444 h 3914775"/>
              <a:gd name="connsiteX376" fmla="*/ 266700 w 9551192"/>
              <a:gd name="connsiteY376" fmla="*/ 2833687 h 3914775"/>
              <a:gd name="connsiteX377" fmla="*/ 311943 w 9551192"/>
              <a:gd name="connsiteY377" fmla="*/ 2864644 h 3914775"/>
              <a:gd name="connsiteX378" fmla="*/ 330993 w 9551192"/>
              <a:gd name="connsiteY378" fmla="*/ 2931319 h 3914775"/>
              <a:gd name="connsiteX379" fmla="*/ 264318 w 9551192"/>
              <a:gd name="connsiteY379" fmla="*/ 2971800 h 3914775"/>
              <a:gd name="connsiteX380" fmla="*/ 273843 w 9551192"/>
              <a:gd name="connsiteY380" fmla="*/ 3012281 h 3914775"/>
              <a:gd name="connsiteX381" fmla="*/ 338137 w 9551192"/>
              <a:gd name="connsiteY381" fmla="*/ 3040856 h 3914775"/>
              <a:gd name="connsiteX382" fmla="*/ 364331 w 9551192"/>
              <a:gd name="connsiteY382" fmla="*/ 3031331 h 3914775"/>
              <a:gd name="connsiteX383" fmla="*/ 402431 w 9551192"/>
              <a:gd name="connsiteY383" fmla="*/ 3050381 h 3914775"/>
              <a:gd name="connsiteX384" fmla="*/ 402431 w 9551192"/>
              <a:gd name="connsiteY384" fmla="*/ 3074194 h 3914775"/>
              <a:gd name="connsiteX385" fmla="*/ 423862 w 9551192"/>
              <a:gd name="connsiteY385" fmla="*/ 3109912 h 3914775"/>
              <a:gd name="connsiteX386" fmla="*/ 461962 w 9551192"/>
              <a:gd name="connsiteY386" fmla="*/ 3109912 h 3914775"/>
              <a:gd name="connsiteX387" fmla="*/ 497681 w 9551192"/>
              <a:gd name="connsiteY387" fmla="*/ 3193256 h 3914775"/>
              <a:gd name="connsiteX388" fmla="*/ 531018 w 9551192"/>
              <a:gd name="connsiteY388" fmla="*/ 3202781 h 3914775"/>
              <a:gd name="connsiteX389" fmla="*/ 540543 w 9551192"/>
              <a:gd name="connsiteY389" fmla="*/ 3269456 h 3914775"/>
              <a:gd name="connsiteX390" fmla="*/ 616743 w 9551192"/>
              <a:gd name="connsiteY390" fmla="*/ 3309937 h 3914775"/>
              <a:gd name="connsiteX391" fmla="*/ 526256 w 9551192"/>
              <a:gd name="connsiteY391" fmla="*/ 3314700 h 3914775"/>
              <a:gd name="connsiteX392" fmla="*/ 316706 w 9551192"/>
              <a:gd name="connsiteY392" fmla="*/ 3321844 h 3914775"/>
              <a:gd name="connsiteX393" fmla="*/ 0 w 9551192"/>
              <a:gd name="connsiteY393" fmla="*/ 3381375 h 3914775"/>
              <a:gd name="connsiteX0" fmla="*/ 0 w 9551192"/>
              <a:gd name="connsiteY0" fmla="*/ 3364706 h 3898106"/>
              <a:gd name="connsiteX1" fmla="*/ 4643436 w 9551192"/>
              <a:gd name="connsiteY1" fmla="*/ 964406 h 3898106"/>
              <a:gd name="connsiteX2" fmla="*/ 8418819 w 9551192"/>
              <a:gd name="connsiteY2" fmla="*/ 234207 h 3898106"/>
              <a:gd name="connsiteX3" fmla="*/ 9072561 w 9551192"/>
              <a:gd name="connsiteY3" fmla="*/ 0 h 3898106"/>
              <a:gd name="connsiteX4" fmla="*/ 9339261 w 9551192"/>
              <a:gd name="connsiteY4" fmla="*/ 71437 h 3898106"/>
              <a:gd name="connsiteX5" fmla="*/ 9339261 w 9551192"/>
              <a:gd name="connsiteY5" fmla="*/ 154781 h 3898106"/>
              <a:gd name="connsiteX6" fmla="*/ 9258299 w 9551192"/>
              <a:gd name="connsiteY6" fmla="*/ 252412 h 3898106"/>
              <a:gd name="connsiteX7" fmla="*/ 9217817 w 9551192"/>
              <a:gd name="connsiteY7" fmla="*/ 266700 h 3898106"/>
              <a:gd name="connsiteX8" fmla="*/ 9179717 w 9551192"/>
              <a:gd name="connsiteY8" fmla="*/ 345281 h 3898106"/>
              <a:gd name="connsiteX9" fmla="*/ 9129711 w 9551192"/>
              <a:gd name="connsiteY9" fmla="*/ 388143 h 3898106"/>
              <a:gd name="connsiteX10" fmla="*/ 9129711 w 9551192"/>
              <a:gd name="connsiteY10" fmla="*/ 416719 h 3898106"/>
              <a:gd name="connsiteX11" fmla="*/ 9165430 w 9551192"/>
              <a:gd name="connsiteY11" fmla="*/ 442912 h 3898106"/>
              <a:gd name="connsiteX12" fmla="*/ 9165430 w 9551192"/>
              <a:gd name="connsiteY12" fmla="*/ 476251 h 3898106"/>
              <a:gd name="connsiteX13" fmla="*/ 9115424 w 9551192"/>
              <a:gd name="connsiteY13" fmla="*/ 507207 h 3898106"/>
              <a:gd name="connsiteX14" fmla="*/ 9148761 w 9551192"/>
              <a:gd name="connsiteY14" fmla="*/ 588168 h 3898106"/>
              <a:gd name="connsiteX15" fmla="*/ 9091611 w 9551192"/>
              <a:gd name="connsiteY15" fmla="*/ 685800 h 3898106"/>
              <a:gd name="connsiteX16" fmla="*/ 9108280 w 9551192"/>
              <a:gd name="connsiteY16" fmla="*/ 745331 h 3898106"/>
              <a:gd name="connsiteX17" fmla="*/ 9146380 w 9551192"/>
              <a:gd name="connsiteY17" fmla="*/ 738187 h 3898106"/>
              <a:gd name="connsiteX18" fmla="*/ 9179717 w 9551192"/>
              <a:gd name="connsiteY18" fmla="*/ 764381 h 3898106"/>
              <a:gd name="connsiteX19" fmla="*/ 9239249 w 9551192"/>
              <a:gd name="connsiteY19" fmla="*/ 733425 h 3898106"/>
              <a:gd name="connsiteX20" fmla="*/ 9272586 w 9551192"/>
              <a:gd name="connsiteY20" fmla="*/ 762000 h 3898106"/>
              <a:gd name="connsiteX21" fmla="*/ 9265442 w 9551192"/>
              <a:gd name="connsiteY21" fmla="*/ 838200 h 3898106"/>
              <a:gd name="connsiteX22" fmla="*/ 9270205 w 9551192"/>
              <a:gd name="connsiteY22" fmla="*/ 912018 h 3898106"/>
              <a:gd name="connsiteX23" fmla="*/ 9260680 w 9551192"/>
              <a:gd name="connsiteY23" fmla="*/ 947737 h 3898106"/>
              <a:gd name="connsiteX24" fmla="*/ 9265442 w 9551192"/>
              <a:gd name="connsiteY24" fmla="*/ 1004887 h 3898106"/>
              <a:gd name="connsiteX25" fmla="*/ 9213055 w 9551192"/>
              <a:gd name="connsiteY25" fmla="*/ 1012031 h 3898106"/>
              <a:gd name="connsiteX26" fmla="*/ 9179717 w 9551192"/>
              <a:gd name="connsiteY26" fmla="*/ 1036883 h 3898106"/>
              <a:gd name="connsiteX27" fmla="*/ 9179717 w 9551192"/>
              <a:gd name="connsiteY27" fmla="*/ 1066800 h 3898106"/>
              <a:gd name="connsiteX28" fmla="*/ 9239249 w 9551192"/>
              <a:gd name="connsiteY28" fmla="*/ 1173956 h 3898106"/>
              <a:gd name="connsiteX29" fmla="*/ 9251155 w 9551192"/>
              <a:gd name="connsiteY29" fmla="*/ 1243012 h 3898106"/>
              <a:gd name="connsiteX30" fmla="*/ 9298780 w 9551192"/>
              <a:gd name="connsiteY30" fmla="*/ 1278731 h 3898106"/>
              <a:gd name="connsiteX31" fmla="*/ 9353549 w 9551192"/>
              <a:gd name="connsiteY31" fmla="*/ 1252537 h 3898106"/>
              <a:gd name="connsiteX32" fmla="*/ 9415461 w 9551192"/>
              <a:gd name="connsiteY32" fmla="*/ 1276350 h 3898106"/>
              <a:gd name="connsiteX33" fmla="*/ 9446417 w 9551192"/>
              <a:gd name="connsiteY33" fmla="*/ 1323975 h 3898106"/>
              <a:gd name="connsiteX34" fmla="*/ 9448799 w 9551192"/>
              <a:gd name="connsiteY34" fmla="*/ 1362075 h 3898106"/>
              <a:gd name="connsiteX35" fmla="*/ 9463086 w 9551192"/>
              <a:gd name="connsiteY35" fmla="*/ 1409700 h 3898106"/>
              <a:gd name="connsiteX36" fmla="*/ 9517855 w 9551192"/>
              <a:gd name="connsiteY36" fmla="*/ 1385887 h 3898106"/>
              <a:gd name="connsiteX37" fmla="*/ 9544049 w 9551192"/>
              <a:gd name="connsiteY37" fmla="*/ 1388268 h 3898106"/>
              <a:gd name="connsiteX38" fmla="*/ 9532142 w 9551192"/>
              <a:gd name="connsiteY38" fmla="*/ 1490662 h 3898106"/>
              <a:gd name="connsiteX39" fmla="*/ 9548811 w 9551192"/>
              <a:gd name="connsiteY39" fmla="*/ 1504950 h 3898106"/>
              <a:gd name="connsiteX40" fmla="*/ 9551192 w 9551192"/>
              <a:gd name="connsiteY40" fmla="*/ 1535906 h 3898106"/>
              <a:gd name="connsiteX41" fmla="*/ 9496424 w 9551192"/>
              <a:gd name="connsiteY41" fmla="*/ 1631156 h 3898106"/>
              <a:gd name="connsiteX42" fmla="*/ 9498805 w 9551192"/>
              <a:gd name="connsiteY42" fmla="*/ 1712118 h 3898106"/>
              <a:gd name="connsiteX43" fmla="*/ 9465467 w 9551192"/>
              <a:gd name="connsiteY43" fmla="*/ 1752600 h 3898106"/>
              <a:gd name="connsiteX44" fmla="*/ 9467849 w 9551192"/>
              <a:gd name="connsiteY44" fmla="*/ 1804987 h 3898106"/>
              <a:gd name="connsiteX45" fmla="*/ 9491661 w 9551192"/>
              <a:gd name="connsiteY45" fmla="*/ 1807368 h 3898106"/>
              <a:gd name="connsiteX46" fmla="*/ 9503567 w 9551192"/>
              <a:gd name="connsiteY46" fmla="*/ 1824037 h 3898106"/>
              <a:gd name="connsiteX47" fmla="*/ 9446417 w 9551192"/>
              <a:gd name="connsiteY47" fmla="*/ 1926431 h 3898106"/>
              <a:gd name="connsiteX48" fmla="*/ 9308305 w 9551192"/>
              <a:gd name="connsiteY48" fmla="*/ 1974056 h 3898106"/>
              <a:gd name="connsiteX49" fmla="*/ 9270205 w 9551192"/>
              <a:gd name="connsiteY49" fmla="*/ 1995487 h 3898106"/>
              <a:gd name="connsiteX50" fmla="*/ 9255917 w 9551192"/>
              <a:gd name="connsiteY50" fmla="*/ 2076450 h 3898106"/>
              <a:gd name="connsiteX51" fmla="*/ 9236867 w 9551192"/>
              <a:gd name="connsiteY51" fmla="*/ 2081212 h 3898106"/>
              <a:gd name="connsiteX52" fmla="*/ 9201149 w 9551192"/>
              <a:gd name="connsiteY52" fmla="*/ 2055018 h 3898106"/>
              <a:gd name="connsiteX53" fmla="*/ 9184480 w 9551192"/>
              <a:gd name="connsiteY53" fmla="*/ 2064543 h 3898106"/>
              <a:gd name="connsiteX54" fmla="*/ 9146380 w 9551192"/>
              <a:gd name="connsiteY54" fmla="*/ 2166937 h 3898106"/>
              <a:gd name="connsiteX55" fmla="*/ 9146380 w 9551192"/>
              <a:gd name="connsiteY55" fmla="*/ 2209800 h 3898106"/>
              <a:gd name="connsiteX56" fmla="*/ 9122567 w 9551192"/>
              <a:gd name="connsiteY56" fmla="*/ 2250281 h 3898106"/>
              <a:gd name="connsiteX57" fmla="*/ 9148761 w 9551192"/>
              <a:gd name="connsiteY57" fmla="*/ 2288381 h 3898106"/>
              <a:gd name="connsiteX58" fmla="*/ 9141617 w 9551192"/>
              <a:gd name="connsiteY58" fmla="*/ 2340768 h 3898106"/>
              <a:gd name="connsiteX59" fmla="*/ 9110661 w 9551192"/>
              <a:gd name="connsiteY59" fmla="*/ 2366962 h 3898106"/>
              <a:gd name="connsiteX60" fmla="*/ 9082086 w 9551192"/>
              <a:gd name="connsiteY60" fmla="*/ 2450306 h 3898106"/>
              <a:gd name="connsiteX61" fmla="*/ 9059178 w 9551192"/>
              <a:gd name="connsiteY61" fmla="*/ 2465813 h 3898106"/>
              <a:gd name="connsiteX62" fmla="*/ 9036842 w 9551192"/>
              <a:gd name="connsiteY62" fmla="*/ 2569368 h 3898106"/>
              <a:gd name="connsiteX63" fmla="*/ 8924924 w 9551192"/>
              <a:gd name="connsiteY63" fmla="*/ 2647950 h 3898106"/>
              <a:gd name="connsiteX64" fmla="*/ 8982074 w 9551192"/>
              <a:gd name="connsiteY64" fmla="*/ 2674143 h 3898106"/>
              <a:gd name="connsiteX65" fmla="*/ 8982074 w 9551192"/>
              <a:gd name="connsiteY65" fmla="*/ 2693193 h 3898106"/>
              <a:gd name="connsiteX66" fmla="*/ 8913017 w 9551192"/>
              <a:gd name="connsiteY66" fmla="*/ 2712243 h 3898106"/>
              <a:gd name="connsiteX67" fmla="*/ 8898730 w 9551192"/>
              <a:gd name="connsiteY67" fmla="*/ 2695575 h 3898106"/>
              <a:gd name="connsiteX68" fmla="*/ 8882061 w 9551192"/>
              <a:gd name="connsiteY68" fmla="*/ 2702718 h 3898106"/>
              <a:gd name="connsiteX69" fmla="*/ 8834436 w 9551192"/>
              <a:gd name="connsiteY69" fmla="*/ 2721768 h 3898106"/>
              <a:gd name="connsiteX70" fmla="*/ 8805861 w 9551192"/>
              <a:gd name="connsiteY70" fmla="*/ 2783681 h 3898106"/>
              <a:gd name="connsiteX71" fmla="*/ 8748711 w 9551192"/>
              <a:gd name="connsiteY71" fmla="*/ 2795587 h 3898106"/>
              <a:gd name="connsiteX72" fmla="*/ 8691561 w 9551192"/>
              <a:gd name="connsiteY72" fmla="*/ 2862262 h 3898106"/>
              <a:gd name="connsiteX73" fmla="*/ 8698705 w 9551192"/>
              <a:gd name="connsiteY73" fmla="*/ 2921793 h 3898106"/>
              <a:gd name="connsiteX74" fmla="*/ 8672511 w 9551192"/>
              <a:gd name="connsiteY74" fmla="*/ 2959893 h 3898106"/>
              <a:gd name="connsiteX75" fmla="*/ 8653461 w 9551192"/>
              <a:gd name="connsiteY75" fmla="*/ 2978943 h 3898106"/>
              <a:gd name="connsiteX76" fmla="*/ 8651080 w 9551192"/>
              <a:gd name="connsiteY76" fmla="*/ 3045618 h 3898106"/>
              <a:gd name="connsiteX77" fmla="*/ 8582024 w 9551192"/>
              <a:gd name="connsiteY77" fmla="*/ 3086100 h 3898106"/>
              <a:gd name="connsiteX78" fmla="*/ 8582024 w 9551192"/>
              <a:gd name="connsiteY78" fmla="*/ 3131343 h 3898106"/>
              <a:gd name="connsiteX79" fmla="*/ 8553449 w 9551192"/>
              <a:gd name="connsiteY79" fmla="*/ 3159918 h 3898106"/>
              <a:gd name="connsiteX80" fmla="*/ 8553449 w 9551192"/>
              <a:gd name="connsiteY80" fmla="*/ 3269456 h 3898106"/>
              <a:gd name="connsiteX81" fmla="*/ 8586786 w 9551192"/>
              <a:gd name="connsiteY81" fmla="*/ 3293268 h 3898106"/>
              <a:gd name="connsiteX82" fmla="*/ 8558211 w 9551192"/>
              <a:gd name="connsiteY82" fmla="*/ 3355181 h 3898106"/>
              <a:gd name="connsiteX83" fmla="*/ 8589167 w 9551192"/>
              <a:gd name="connsiteY83" fmla="*/ 3367087 h 3898106"/>
              <a:gd name="connsiteX84" fmla="*/ 8589167 w 9551192"/>
              <a:gd name="connsiteY84" fmla="*/ 3378993 h 3898106"/>
              <a:gd name="connsiteX85" fmla="*/ 8622505 w 9551192"/>
              <a:gd name="connsiteY85" fmla="*/ 3405187 h 3898106"/>
              <a:gd name="connsiteX86" fmla="*/ 8617742 w 9551192"/>
              <a:gd name="connsiteY86" fmla="*/ 3452812 h 3898106"/>
              <a:gd name="connsiteX87" fmla="*/ 8589167 w 9551192"/>
              <a:gd name="connsiteY87" fmla="*/ 3457575 h 3898106"/>
              <a:gd name="connsiteX88" fmla="*/ 8579642 w 9551192"/>
              <a:gd name="connsiteY88" fmla="*/ 3495675 h 3898106"/>
              <a:gd name="connsiteX89" fmla="*/ 8527255 w 9551192"/>
              <a:gd name="connsiteY89" fmla="*/ 3486150 h 3898106"/>
              <a:gd name="connsiteX90" fmla="*/ 8486774 w 9551192"/>
              <a:gd name="connsiteY90" fmla="*/ 3505200 h 3898106"/>
              <a:gd name="connsiteX91" fmla="*/ 8446292 w 9551192"/>
              <a:gd name="connsiteY91" fmla="*/ 3495675 h 3898106"/>
              <a:gd name="connsiteX92" fmla="*/ 8467724 w 9551192"/>
              <a:gd name="connsiteY92" fmla="*/ 3459956 h 3898106"/>
              <a:gd name="connsiteX93" fmla="*/ 8472486 w 9551192"/>
              <a:gd name="connsiteY93" fmla="*/ 3381375 h 3898106"/>
              <a:gd name="connsiteX94" fmla="*/ 8498680 w 9551192"/>
              <a:gd name="connsiteY94" fmla="*/ 3355181 h 3898106"/>
              <a:gd name="connsiteX95" fmla="*/ 8474867 w 9551192"/>
              <a:gd name="connsiteY95" fmla="*/ 3324225 h 3898106"/>
              <a:gd name="connsiteX96" fmla="*/ 8417717 w 9551192"/>
              <a:gd name="connsiteY96" fmla="*/ 3343275 h 3898106"/>
              <a:gd name="connsiteX97" fmla="*/ 8417717 w 9551192"/>
              <a:gd name="connsiteY97" fmla="*/ 3405187 h 3898106"/>
              <a:gd name="connsiteX98" fmla="*/ 8398667 w 9551192"/>
              <a:gd name="connsiteY98" fmla="*/ 3436143 h 3898106"/>
              <a:gd name="connsiteX99" fmla="*/ 8381999 w 9551192"/>
              <a:gd name="connsiteY99" fmla="*/ 3395662 h 3898106"/>
              <a:gd name="connsiteX100" fmla="*/ 8355805 w 9551192"/>
              <a:gd name="connsiteY100" fmla="*/ 3374231 h 3898106"/>
              <a:gd name="connsiteX101" fmla="*/ 8334374 w 9551192"/>
              <a:gd name="connsiteY101" fmla="*/ 3405187 h 3898106"/>
              <a:gd name="connsiteX102" fmla="*/ 8362949 w 9551192"/>
              <a:gd name="connsiteY102" fmla="*/ 3448050 h 3898106"/>
              <a:gd name="connsiteX103" fmla="*/ 8301036 w 9551192"/>
              <a:gd name="connsiteY103" fmla="*/ 3450431 h 3898106"/>
              <a:gd name="connsiteX104" fmla="*/ 8284367 w 9551192"/>
              <a:gd name="connsiteY104" fmla="*/ 3474243 h 3898106"/>
              <a:gd name="connsiteX105" fmla="*/ 8229599 w 9551192"/>
              <a:gd name="connsiteY105" fmla="*/ 3486150 h 3898106"/>
              <a:gd name="connsiteX106" fmla="*/ 8215311 w 9551192"/>
              <a:gd name="connsiteY106" fmla="*/ 3514725 h 3898106"/>
              <a:gd name="connsiteX107" fmla="*/ 8224836 w 9551192"/>
              <a:gd name="connsiteY107" fmla="*/ 3550443 h 3898106"/>
              <a:gd name="connsiteX108" fmla="*/ 8172449 w 9551192"/>
              <a:gd name="connsiteY108" fmla="*/ 3621881 h 3898106"/>
              <a:gd name="connsiteX109" fmla="*/ 8136730 w 9551192"/>
              <a:gd name="connsiteY109" fmla="*/ 3633787 h 3898106"/>
              <a:gd name="connsiteX110" fmla="*/ 8081961 w 9551192"/>
              <a:gd name="connsiteY110" fmla="*/ 3621881 h 3898106"/>
              <a:gd name="connsiteX111" fmla="*/ 8053386 w 9551192"/>
              <a:gd name="connsiteY111" fmla="*/ 3693318 h 3898106"/>
              <a:gd name="connsiteX112" fmla="*/ 8029574 w 9551192"/>
              <a:gd name="connsiteY112" fmla="*/ 3688556 h 3898106"/>
              <a:gd name="connsiteX113" fmla="*/ 7981949 w 9551192"/>
              <a:gd name="connsiteY113" fmla="*/ 3693318 h 3898106"/>
              <a:gd name="connsiteX114" fmla="*/ 7965280 w 9551192"/>
              <a:gd name="connsiteY114" fmla="*/ 3733800 h 3898106"/>
              <a:gd name="connsiteX115" fmla="*/ 7905749 w 9551192"/>
              <a:gd name="connsiteY115" fmla="*/ 3740943 h 3898106"/>
              <a:gd name="connsiteX116" fmla="*/ 7896224 w 9551192"/>
              <a:gd name="connsiteY116" fmla="*/ 3779043 h 3898106"/>
              <a:gd name="connsiteX117" fmla="*/ 7831930 w 9551192"/>
              <a:gd name="connsiteY117" fmla="*/ 3774281 h 3898106"/>
              <a:gd name="connsiteX118" fmla="*/ 7831930 w 9551192"/>
              <a:gd name="connsiteY118" fmla="*/ 3831431 h 3898106"/>
              <a:gd name="connsiteX119" fmla="*/ 7815261 w 9551192"/>
              <a:gd name="connsiteY119" fmla="*/ 3860006 h 3898106"/>
              <a:gd name="connsiteX120" fmla="*/ 7758111 w 9551192"/>
              <a:gd name="connsiteY120" fmla="*/ 3821906 h 3898106"/>
              <a:gd name="connsiteX121" fmla="*/ 7700961 w 9551192"/>
              <a:gd name="connsiteY121" fmla="*/ 3819525 h 3898106"/>
              <a:gd name="connsiteX122" fmla="*/ 7703342 w 9551192"/>
              <a:gd name="connsiteY122" fmla="*/ 3767137 h 3898106"/>
              <a:gd name="connsiteX123" fmla="*/ 7677149 w 9551192"/>
              <a:gd name="connsiteY123" fmla="*/ 3755231 h 3898106"/>
              <a:gd name="connsiteX124" fmla="*/ 7653336 w 9551192"/>
              <a:gd name="connsiteY124" fmla="*/ 3783806 h 3898106"/>
              <a:gd name="connsiteX125" fmla="*/ 7634286 w 9551192"/>
              <a:gd name="connsiteY125" fmla="*/ 3752850 h 3898106"/>
              <a:gd name="connsiteX126" fmla="*/ 7639049 w 9551192"/>
              <a:gd name="connsiteY126" fmla="*/ 3707606 h 3898106"/>
              <a:gd name="connsiteX127" fmla="*/ 7612855 w 9551192"/>
              <a:gd name="connsiteY127" fmla="*/ 3671887 h 3898106"/>
              <a:gd name="connsiteX128" fmla="*/ 7548561 w 9551192"/>
              <a:gd name="connsiteY128" fmla="*/ 3683793 h 3898106"/>
              <a:gd name="connsiteX129" fmla="*/ 7539036 w 9551192"/>
              <a:gd name="connsiteY129" fmla="*/ 3726656 h 3898106"/>
              <a:gd name="connsiteX130" fmla="*/ 7505699 w 9551192"/>
              <a:gd name="connsiteY130" fmla="*/ 3683793 h 3898106"/>
              <a:gd name="connsiteX131" fmla="*/ 7508080 w 9551192"/>
              <a:gd name="connsiteY131" fmla="*/ 3607593 h 3898106"/>
              <a:gd name="connsiteX132" fmla="*/ 7469980 w 9551192"/>
              <a:gd name="connsiteY132" fmla="*/ 3588543 h 3898106"/>
              <a:gd name="connsiteX133" fmla="*/ 7424736 w 9551192"/>
              <a:gd name="connsiteY133" fmla="*/ 3588543 h 3898106"/>
              <a:gd name="connsiteX134" fmla="*/ 7396161 w 9551192"/>
              <a:gd name="connsiteY134" fmla="*/ 3536156 h 3898106"/>
              <a:gd name="connsiteX135" fmla="*/ 7405686 w 9551192"/>
              <a:gd name="connsiteY135" fmla="*/ 3474243 h 3898106"/>
              <a:gd name="connsiteX136" fmla="*/ 7429499 w 9551192"/>
              <a:gd name="connsiteY136" fmla="*/ 3474243 h 3898106"/>
              <a:gd name="connsiteX137" fmla="*/ 7446167 w 9551192"/>
              <a:gd name="connsiteY137" fmla="*/ 3445668 h 3898106"/>
              <a:gd name="connsiteX138" fmla="*/ 7508080 w 9551192"/>
              <a:gd name="connsiteY138" fmla="*/ 3452812 h 3898106"/>
              <a:gd name="connsiteX139" fmla="*/ 7500936 w 9551192"/>
              <a:gd name="connsiteY139" fmla="*/ 3412331 h 3898106"/>
              <a:gd name="connsiteX140" fmla="*/ 7481886 w 9551192"/>
              <a:gd name="connsiteY140" fmla="*/ 3378993 h 3898106"/>
              <a:gd name="connsiteX141" fmla="*/ 7446167 w 9551192"/>
              <a:gd name="connsiteY141" fmla="*/ 3393281 h 3898106"/>
              <a:gd name="connsiteX142" fmla="*/ 7417592 w 9551192"/>
              <a:gd name="connsiteY142" fmla="*/ 3383756 h 3898106"/>
              <a:gd name="connsiteX143" fmla="*/ 7415211 w 9551192"/>
              <a:gd name="connsiteY143" fmla="*/ 3321843 h 3898106"/>
              <a:gd name="connsiteX144" fmla="*/ 7367586 w 9551192"/>
              <a:gd name="connsiteY144" fmla="*/ 3267075 h 3898106"/>
              <a:gd name="connsiteX145" fmla="*/ 7300161 w 9551192"/>
              <a:gd name="connsiteY145" fmla="*/ 3230630 h 3898106"/>
              <a:gd name="connsiteX146" fmla="*/ 7227092 w 9551192"/>
              <a:gd name="connsiteY146" fmla="*/ 3257550 h 3898106"/>
              <a:gd name="connsiteX147" fmla="*/ 7208042 w 9551192"/>
              <a:gd name="connsiteY147" fmla="*/ 3231356 h 3898106"/>
              <a:gd name="connsiteX148" fmla="*/ 7212805 w 9551192"/>
              <a:gd name="connsiteY148" fmla="*/ 3183731 h 3898106"/>
              <a:gd name="connsiteX149" fmla="*/ 7219949 w 9551192"/>
              <a:gd name="connsiteY149" fmla="*/ 3114675 h 3898106"/>
              <a:gd name="connsiteX150" fmla="*/ 7205661 w 9551192"/>
              <a:gd name="connsiteY150" fmla="*/ 3040856 h 3898106"/>
              <a:gd name="connsiteX151" fmla="*/ 7222330 w 9551192"/>
              <a:gd name="connsiteY151" fmla="*/ 3007518 h 3898106"/>
              <a:gd name="connsiteX152" fmla="*/ 7248524 w 9551192"/>
              <a:gd name="connsiteY152" fmla="*/ 2955131 h 3898106"/>
              <a:gd name="connsiteX153" fmla="*/ 7286624 w 9551192"/>
              <a:gd name="connsiteY153" fmla="*/ 2945606 h 3898106"/>
              <a:gd name="connsiteX154" fmla="*/ 7327105 w 9551192"/>
              <a:gd name="connsiteY154" fmla="*/ 2914650 h 3898106"/>
              <a:gd name="connsiteX155" fmla="*/ 7331867 w 9551192"/>
              <a:gd name="connsiteY155" fmla="*/ 2883693 h 3898106"/>
              <a:gd name="connsiteX156" fmla="*/ 7353299 w 9551192"/>
              <a:gd name="connsiteY156" fmla="*/ 2807493 h 3898106"/>
              <a:gd name="connsiteX157" fmla="*/ 7419974 w 9551192"/>
              <a:gd name="connsiteY157" fmla="*/ 2776537 h 3898106"/>
              <a:gd name="connsiteX158" fmla="*/ 7417592 w 9551192"/>
              <a:gd name="connsiteY158" fmla="*/ 2693193 h 3898106"/>
              <a:gd name="connsiteX159" fmla="*/ 7377111 w 9551192"/>
              <a:gd name="connsiteY159" fmla="*/ 2657475 h 3898106"/>
              <a:gd name="connsiteX160" fmla="*/ 7377111 w 9551192"/>
              <a:gd name="connsiteY160" fmla="*/ 2628900 h 3898106"/>
              <a:gd name="connsiteX161" fmla="*/ 7367586 w 9551192"/>
              <a:gd name="connsiteY161" fmla="*/ 2590800 h 3898106"/>
              <a:gd name="connsiteX162" fmla="*/ 7319961 w 9551192"/>
              <a:gd name="connsiteY162" fmla="*/ 2488406 h 3898106"/>
              <a:gd name="connsiteX163" fmla="*/ 7319961 w 9551192"/>
              <a:gd name="connsiteY163" fmla="*/ 2386012 h 3898106"/>
              <a:gd name="connsiteX164" fmla="*/ 7296149 w 9551192"/>
              <a:gd name="connsiteY164" fmla="*/ 2324100 h 3898106"/>
              <a:gd name="connsiteX165" fmla="*/ 7319961 w 9551192"/>
              <a:gd name="connsiteY165" fmla="*/ 2274093 h 3898106"/>
              <a:gd name="connsiteX166" fmla="*/ 7386636 w 9551192"/>
              <a:gd name="connsiteY166" fmla="*/ 2326481 h 3898106"/>
              <a:gd name="connsiteX167" fmla="*/ 7400924 w 9551192"/>
              <a:gd name="connsiteY167" fmla="*/ 2295525 h 3898106"/>
              <a:gd name="connsiteX168" fmla="*/ 7358061 w 9551192"/>
              <a:gd name="connsiteY168" fmla="*/ 2240756 h 3898106"/>
              <a:gd name="connsiteX169" fmla="*/ 7327105 w 9551192"/>
              <a:gd name="connsiteY169" fmla="*/ 2152650 h 3898106"/>
              <a:gd name="connsiteX170" fmla="*/ 7422355 w 9551192"/>
              <a:gd name="connsiteY170" fmla="*/ 2109787 h 3898106"/>
              <a:gd name="connsiteX171" fmla="*/ 7405686 w 9551192"/>
              <a:gd name="connsiteY171" fmla="*/ 2059781 h 3898106"/>
              <a:gd name="connsiteX172" fmla="*/ 7360442 w 9551192"/>
              <a:gd name="connsiteY172" fmla="*/ 2052637 h 3898106"/>
              <a:gd name="connsiteX173" fmla="*/ 7350917 w 9551192"/>
              <a:gd name="connsiteY173" fmla="*/ 2026443 h 3898106"/>
              <a:gd name="connsiteX174" fmla="*/ 7303292 w 9551192"/>
              <a:gd name="connsiteY174" fmla="*/ 2026443 h 3898106"/>
              <a:gd name="connsiteX175" fmla="*/ 7286624 w 9551192"/>
              <a:gd name="connsiteY175" fmla="*/ 1995487 h 3898106"/>
              <a:gd name="connsiteX176" fmla="*/ 7315199 w 9551192"/>
              <a:gd name="connsiteY176" fmla="*/ 1959768 h 3898106"/>
              <a:gd name="connsiteX177" fmla="*/ 7303292 w 9551192"/>
              <a:gd name="connsiteY177" fmla="*/ 1881187 h 3898106"/>
              <a:gd name="connsiteX178" fmla="*/ 7360442 w 9551192"/>
              <a:gd name="connsiteY178" fmla="*/ 1800225 h 3898106"/>
              <a:gd name="connsiteX179" fmla="*/ 7398542 w 9551192"/>
              <a:gd name="connsiteY179" fmla="*/ 1809750 h 3898106"/>
              <a:gd name="connsiteX180" fmla="*/ 7486649 w 9551192"/>
              <a:gd name="connsiteY180" fmla="*/ 1704975 h 3898106"/>
              <a:gd name="connsiteX181" fmla="*/ 7454097 w 9551192"/>
              <a:gd name="connsiteY181" fmla="*/ 1618946 h 3898106"/>
              <a:gd name="connsiteX182" fmla="*/ 7453311 w 9551192"/>
              <a:gd name="connsiteY182" fmla="*/ 1619250 h 3898106"/>
              <a:gd name="connsiteX183" fmla="*/ 7417592 w 9551192"/>
              <a:gd name="connsiteY183" fmla="*/ 1535906 h 3898106"/>
              <a:gd name="connsiteX184" fmla="*/ 7408067 w 9551192"/>
              <a:gd name="connsiteY184" fmla="*/ 1457325 h 3898106"/>
              <a:gd name="connsiteX185" fmla="*/ 7381874 w 9551192"/>
              <a:gd name="connsiteY185" fmla="*/ 1452562 h 3898106"/>
              <a:gd name="connsiteX186" fmla="*/ 7339011 w 9551192"/>
              <a:gd name="connsiteY186" fmla="*/ 1304925 h 3898106"/>
              <a:gd name="connsiteX187" fmla="*/ 7343774 w 9551192"/>
              <a:gd name="connsiteY187" fmla="*/ 1247775 h 3898106"/>
              <a:gd name="connsiteX188" fmla="*/ 7384255 w 9551192"/>
              <a:gd name="connsiteY188" fmla="*/ 1283493 h 3898106"/>
              <a:gd name="connsiteX189" fmla="*/ 7410449 w 9551192"/>
              <a:gd name="connsiteY189" fmla="*/ 1283493 h 3898106"/>
              <a:gd name="connsiteX190" fmla="*/ 7410449 w 9551192"/>
              <a:gd name="connsiteY190" fmla="*/ 1214437 h 3898106"/>
              <a:gd name="connsiteX191" fmla="*/ 7381874 w 9551192"/>
              <a:gd name="connsiteY191" fmla="*/ 1190625 h 3898106"/>
              <a:gd name="connsiteX192" fmla="*/ 7389017 w 9551192"/>
              <a:gd name="connsiteY192" fmla="*/ 1112043 h 3898106"/>
              <a:gd name="connsiteX193" fmla="*/ 7434261 w 9551192"/>
              <a:gd name="connsiteY193" fmla="*/ 1050131 h 3898106"/>
              <a:gd name="connsiteX194" fmla="*/ 7429499 w 9551192"/>
              <a:gd name="connsiteY194" fmla="*/ 981075 h 3898106"/>
              <a:gd name="connsiteX195" fmla="*/ 7477124 w 9551192"/>
              <a:gd name="connsiteY195" fmla="*/ 895350 h 3898106"/>
              <a:gd name="connsiteX196" fmla="*/ 7596186 w 9551192"/>
              <a:gd name="connsiteY196" fmla="*/ 940593 h 3898106"/>
              <a:gd name="connsiteX197" fmla="*/ 7596186 w 9551192"/>
              <a:gd name="connsiteY197" fmla="*/ 916781 h 3898106"/>
              <a:gd name="connsiteX198" fmla="*/ 7710486 w 9551192"/>
              <a:gd name="connsiteY198" fmla="*/ 909637 h 3898106"/>
              <a:gd name="connsiteX199" fmla="*/ 7743824 w 9551192"/>
              <a:gd name="connsiteY199" fmla="*/ 935831 h 3898106"/>
              <a:gd name="connsiteX200" fmla="*/ 7786686 w 9551192"/>
              <a:gd name="connsiteY200" fmla="*/ 935831 h 3898106"/>
              <a:gd name="connsiteX201" fmla="*/ 7820024 w 9551192"/>
              <a:gd name="connsiteY201" fmla="*/ 966787 h 3898106"/>
              <a:gd name="connsiteX202" fmla="*/ 7872411 w 9551192"/>
              <a:gd name="connsiteY202" fmla="*/ 942975 h 3898106"/>
              <a:gd name="connsiteX203" fmla="*/ 7981949 w 9551192"/>
              <a:gd name="connsiteY203" fmla="*/ 909637 h 3898106"/>
              <a:gd name="connsiteX204" fmla="*/ 8017667 w 9551192"/>
              <a:gd name="connsiteY204" fmla="*/ 926306 h 3898106"/>
              <a:gd name="connsiteX205" fmla="*/ 8051005 w 9551192"/>
              <a:gd name="connsiteY205" fmla="*/ 897731 h 3898106"/>
              <a:gd name="connsiteX206" fmla="*/ 8072436 w 9551192"/>
              <a:gd name="connsiteY206" fmla="*/ 957262 h 3898106"/>
              <a:gd name="connsiteX207" fmla="*/ 8117680 w 9551192"/>
              <a:gd name="connsiteY207" fmla="*/ 916781 h 3898106"/>
              <a:gd name="connsiteX208" fmla="*/ 8086724 w 9551192"/>
              <a:gd name="connsiteY208" fmla="*/ 842962 h 3898106"/>
              <a:gd name="connsiteX209" fmla="*/ 8122442 w 9551192"/>
              <a:gd name="connsiteY209" fmla="*/ 809625 h 3898106"/>
              <a:gd name="connsiteX210" fmla="*/ 8122442 w 9551192"/>
              <a:gd name="connsiteY210" fmla="*/ 792956 h 3898106"/>
              <a:gd name="connsiteX211" fmla="*/ 8158161 w 9551192"/>
              <a:gd name="connsiteY211" fmla="*/ 757237 h 3898106"/>
              <a:gd name="connsiteX212" fmla="*/ 8160542 w 9551192"/>
              <a:gd name="connsiteY212" fmla="*/ 721518 h 3898106"/>
              <a:gd name="connsiteX213" fmla="*/ 8072436 w 9551192"/>
              <a:gd name="connsiteY213" fmla="*/ 697706 h 3898106"/>
              <a:gd name="connsiteX214" fmla="*/ 8074817 w 9551192"/>
              <a:gd name="connsiteY214" fmla="*/ 735806 h 3898106"/>
              <a:gd name="connsiteX215" fmla="*/ 8039099 w 9551192"/>
              <a:gd name="connsiteY215" fmla="*/ 733425 h 3898106"/>
              <a:gd name="connsiteX216" fmla="*/ 8022430 w 9551192"/>
              <a:gd name="connsiteY216" fmla="*/ 654843 h 3898106"/>
              <a:gd name="connsiteX217" fmla="*/ 7941467 w 9551192"/>
              <a:gd name="connsiteY217" fmla="*/ 550068 h 3898106"/>
              <a:gd name="connsiteX218" fmla="*/ 7905749 w 9551192"/>
              <a:gd name="connsiteY218" fmla="*/ 545306 h 3898106"/>
              <a:gd name="connsiteX219" fmla="*/ 7784305 w 9551192"/>
              <a:gd name="connsiteY219" fmla="*/ 361950 h 3898106"/>
              <a:gd name="connsiteX220" fmla="*/ 7443786 w 9551192"/>
              <a:gd name="connsiteY220" fmla="*/ 188118 h 3898106"/>
              <a:gd name="connsiteX221" fmla="*/ 7005636 w 9551192"/>
              <a:gd name="connsiteY221" fmla="*/ 111919 h 3898106"/>
              <a:gd name="connsiteX222" fmla="*/ 6967536 w 9551192"/>
              <a:gd name="connsiteY222" fmla="*/ 88106 h 3898106"/>
              <a:gd name="connsiteX223" fmla="*/ 6960392 w 9551192"/>
              <a:gd name="connsiteY223" fmla="*/ 59532 h 3898106"/>
              <a:gd name="connsiteX224" fmla="*/ 6919911 w 9551192"/>
              <a:gd name="connsiteY224" fmla="*/ 42863 h 3898106"/>
              <a:gd name="connsiteX225" fmla="*/ 6898480 w 9551192"/>
              <a:gd name="connsiteY225" fmla="*/ 52387 h 3898106"/>
              <a:gd name="connsiteX226" fmla="*/ 6948486 w 9551192"/>
              <a:gd name="connsiteY226" fmla="*/ 123825 h 3898106"/>
              <a:gd name="connsiteX227" fmla="*/ 6612730 w 9551192"/>
              <a:gd name="connsiteY227" fmla="*/ 257175 h 3898106"/>
              <a:gd name="connsiteX228" fmla="*/ 6424611 w 9551192"/>
              <a:gd name="connsiteY228" fmla="*/ 254794 h 3898106"/>
              <a:gd name="connsiteX229" fmla="*/ 6241255 w 9551192"/>
              <a:gd name="connsiteY229" fmla="*/ 290512 h 3898106"/>
              <a:gd name="connsiteX230" fmla="*/ 6224586 w 9551192"/>
              <a:gd name="connsiteY230" fmla="*/ 319087 h 3898106"/>
              <a:gd name="connsiteX231" fmla="*/ 6143624 w 9551192"/>
              <a:gd name="connsiteY231" fmla="*/ 347663 h 3898106"/>
              <a:gd name="connsiteX232" fmla="*/ 6088855 w 9551192"/>
              <a:gd name="connsiteY232" fmla="*/ 566737 h 3898106"/>
              <a:gd name="connsiteX233" fmla="*/ 6050755 w 9551192"/>
              <a:gd name="connsiteY233" fmla="*/ 640556 h 3898106"/>
              <a:gd name="connsiteX234" fmla="*/ 5938836 w 9551192"/>
              <a:gd name="connsiteY234" fmla="*/ 728662 h 3898106"/>
              <a:gd name="connsiteX235" fmla="*/ 5960267 w 9551192"/>
              <a:gd name="connsiteY235" fmla="*/ 759618 h 3898106"/>
              <a:gd name="connsiteX236" fmla="*/ 5962649 w 9551192"/>
              <a:gd name="connsiteY236" fmla="*/ 776287 h 3898106"/>
              <a:gd name="connsiteX237" fmla="*/ 5929311 w 9551192"/>
              <a:gd name="connsiteY237" fmla="*/ 795337 h 3898106"/>
              <a:gd name="connsiteX238" fmla="*/ 5869780 w 9551192"/>
              <a:gd name="connsiteY238" fmla="*/ 766762 h 3898106"/>
              <a:gd name="connsiteX239" fmla="*/ 5857874 w 9551192"/>
              <a:gd name="connsiteY239" fmla="*/ 785812 h 3898106"/>
              <a:gd name="connsiteX240" fmla="*/ 5876924 w 9551192"/>
              <a:gd name="connsiteY240" fmla="*/ 828675 h 3898106"/>
              <a:gd name="connsiteX241" fmla="*/ 5869780 w 9551192"/>
              <a:gd name="connsiteY241" fmla="*/ 838200 h 3898106"/>
              <a:gd name="connsiteX242" fmla="*/ 5829299 w 9551192"/>
              <a:gd name="connsiteY242" fmla="*/ 819150 h 3898106"/>
              <a:gd name="connsiteX243" fmla="*/ 5829299 w 9551192"/>
              <a:gd name="connsiteY243" fmla="*/ 854868 h 3898106"/>
              <a:gd name="connsiteX244" fmla="*/ 5805486 w 9551192"/>
              <a:gd name="connsiteY244" fmla="*/ 831056 h 3898106"/>
              <a:gd name="connsiteX245" fmla="*/ 5778425 w 9551192"/>
              <a:gd name="connsiteY245" fmla="*/ 856087 h 3898106"/>
              <a:gd name="connsiteX246" fmla="*/ 5791199 w 9551192"/>
              <a:gd name="connsiteY246" fmla="*/ 854868 h 3898106"/>
              <a:gd name="connsiteX247" fmla="*/ 5819774 w 9551192"/>
              <a:gd name="connsiteY247" fmla="*/ 900112 h 3898106"/>
              <a:gd name="connsiteX248" fmla="*/ 5817392 w 9551192"/>
              <a:gd name="connsiteY248" fmla="*/ 923925 h 3898106"/>
              <a:gd name="connsiteX249" fmla="*/ 5774530 w 9551192"/>
              <a:gd name="connsiteY249" fmla="*/ 933450 h 3898106"/>
              <a:gd name="connsiteX250" fmla="*/ 5800724 w 9551192"/>
              <a:gd name="connsiteY250" fmla="*/ 966787 h 3898106"/>
              <a:gd name="connsiteX251" fmla="*/ 5803105 w 9551192"/>
              <a:gd name="connsiteY251" fmla="*/ 1021556 h 3898106"/>
              <a:gd name="connsiteX252" fmla="*/ 5803105 w 9551192"/>
              <a:gd name="connsiteY252" fmla="*/ 1090612 h 3898106"/>
              <a:gd name="connsiteX253" fmla="*/ 5824536 w 9551192"/>
              <a:gd name="connsiteY253" fmla="*/ 1131093 h 3898106"/>
              <a:gd name="connsiteX254" fmla="*/ 5831680 w 9551192"/>
              <a:gd name="connsiteY254" fmla="*/ 1157287 h 3898106"/>
              <a:gd name="connsiteX255" fmla="*/ 5876924 w 9551192"/>
              <a:gd name="connsiteY255" fmla="*/ 1152525 h 3898106"/>
              <a:gd name="connsiteX256" fmla="*/ 5876924 w 9551192"/>
              <a:gd name="connsiteY256" fmla="*/ 1092993 h 3898106"/>
              <a:gd name="connsiteX257" fmla="*/ 5850730 w 9551192"/>
              <a:gd name="connsiteY257" fmla="*/ 1057275 h 3898106"/>
              <a:gd name="connsiteX258" fmla="*/ 5865017 w 9551192"/>
              <a:gd name="connsiteY258" fmla="*/ 1040606 h 3898106"/>
              <a:gd name="connsiteX259" fmla="*/ 5855492 w 9551192"/>
              <a:gd name="connsiteY259" fmla="*/ 990600 h 3898106"/>
              <a:gd name="connsiteX260" fmla="*/ 5860255 w 9551192"/>
              <a:gd name="connsiteY260" fmla="*/ 957262 h 3898106"/>
              <a:gd name="connsiteX261" fmla="*/ 5960267 w 9551192"/>
              <a:gd name="connsiteY261" fmla="*/ 962025 h 3898106"/>
              <a:gd name="connsiteX262" fmla="*/ 6005511 w 9551192"/>
              <a:gd name="connsiteY262" fmla="*/ 1016793 h 3898106"/>
              <a:gd name="connsiteX263" fmla="*/ 5972174 w 9551192"/>
              <a:gd name="connsiteY263" fmla="*/ 1135856 h 3898106"/>
              <a:gd name="connsiteX264" fmla="*/ 5872161 w 9551192"/>
              <a:gd name="connsiteY264" fmla="*/ 1238250 h 3898106"/>
              <a:gd name="connsiteX265" fmla="*/ 5638799 w 9551192"/>
              <a:gd name="connsiteY265" fmla="*/ 1366837 h 3898106"/>
              <a:gd name="connsiteX266" fmla="*/ 5300661 w 9551192"/>
              <a:gd name="connsiteY266" fmla="*/ 1466850 h 3898106"/>
              <a:gd name="connsiteX267" fmla="*/ 5274467 w 9551192"/>
              <a:gd name="connsiteY267" fmla="*/ 1535906 h 3898106"/>
              <a:gd name="connsiteX268" fmla="*/ 5107780 w 9551192"/>
              <a:gd name="connsiteY268" fmla="*/ 1593056 h 3898106"/>
              <a:gd name="connsiteX269" fmla="*/ 4998242 w 9551192"/>
              <a:gd name="connsiteY269" fmla="*/ 1664493 h 3898106"/>
              <a:gd name="connsiteX270" fmla="*/ 4969667 w 9551192"/>
              <a:gd name="connsiteY270" fmla="*/ 1781175 h 3898106"/>
              <a:gd name="connsiteX271" fmla="*/ 4905374 w 9551192"/>
              <a:gd name="connsiteY271" fmla="*/ 1857375 h 3898106"/>
              <a:gd name="connsiteX272" fmla="*/ 4905374 w 9551192"/>
              <a:gd name="connsiteY272" fmla="*/ 1926431 h 3898106"/>
              <a:gd name="connsiteX273" fmla="*/ 4831555 w 9551192"/>
              <a:gd name="connsiteY273" fmla="*/ 1962150 h 3898106"/>
              <a:gd name="connsiteX274" fmla="*/ 4831555 w 9551192"/>
              <a:gd name="connsiteY274" fmla="*/ 2064543 h 3898106"/>
              <a:gd name="connsiteX275" fmla="*/ 4819649 w 9551192"/>
              <a:gd name="connsiteY275" fmla="*/ 2107406 h 3898106"/>
              <a:gd name="connsiteX276" fmla="*/ 4905374 w 9551192"/>
              <a:gd name="connsiteY276" fmla="*/ 2174081 h 3898106"/>
              <a:gd name="connsiteX277" fmla="*/ 4893467 w 9551192"/>
              <a:gd name="connsiteY277" fmla="*/ 2271712 h 3898106"/>
              <a:gd name="connsiteX278" fmla="*/ 4884980 w 9551192"/>
              <a:gd name="connsiteY278" fmla="*/ 2278097 h 3898106"/>
              <a:gd name="connsiteX279" fmla="*/ 4705349 w 9551192"/>
              <a:gd name="connsiteY279" fmla="*/ 2586037 h 3898106"/>
              <a:gd name="connsiteX280" fmla="*/ 4679155 w 9551192"/>
              <a:gd name="connsiteY280" fmla="*/ 2600325 h 3898106"/>
              <a:gd name="connsiteX281" fmla="*/ 4629149 w 9551192"/>
              <a:gd name="connsiteY281" fmla="*/ 2578893 h 3898106"/>
              <a:gd name="connsiteX282" fmla="*/ 4610099 w 9551192"/>
              <a:gd name="connsiteY282" fmla="*/ 2607468 h 3898106"/>
              <a:gd name="connsiteX283" fmla="*/ 4641055 w 9551192"/>
              <a:gd name="connsiteY283" fmla="*/ 2631281 h 3898106"/>
              <a:gd name="connsiteX284" fmla="*/ 4681536 w 9551192"/>
              <a:gd name="connsiteY284" fmla="*/ 2631281 h 3898106"/>
              <a:gd name="connsiteX285" fmla="*/ 4686299 w 9551192"/>
              <a:gd name="connsiteY285" fmla="*/ 2652712 h 3898106"/>
              <a:gd name="connsiteX286" fmla="*/ 4652961 w 9551192"/>
              <a:gd name="connsiteY286" fmla="*/ 2678906 h 3898106"/>
              <a:gd name="connsiteX287" fmla="*/ 4624386 w 9551192"/>
              <a:gd name="connsiteY287" fmla="*/ 2724150 h 3898106"/>
              <a:gd name="connsiteX288" fmla="*/ 4491036 w 9551192"/>
              <a:gd name="connsiteY288" fmla="*/ 2781300 h 3898106"/>
              <a:gd name="connsiteX289" fmla="*/ 4231480 w 9551192"/>
              <a:gd name="connsiteY289" fmla="*/ 2995612 h 3898106"/>
              <a:gd name="connsiteX290" fmla="*/ 4195761 w 9551192"/>
              <a:gd name="connsiteY290" fmla="*/ 3114675 h 3898106"/>
              <a:gd name="connsiteX291" fmla="*/ 4140992 w 9551192"/>
              <a:gd name="connsiteY291" fmla="*/ 3248025 h 3898106"/>
              <a:gd name="connsiteX292" fmla="*/ 4074317 w 9551192"/>
              <a:gd name="connsiteY292" fmla="*/ 3398043 h 3898106"/>
              <a:gd name="connsiteX293" fmla="*/ 4071936 w 9551192"/>
              <a:gd name="connsiteY293" fmla="*/ 3590925 h 3898106"/>
              <a:gd name="connsiteX294" fmla="*/ 4148136 w 9551192"/>
              <a:gd name="connsiteY294" fmla="*/ 3712368 h 3898106"/>
              <a:gd name="connsiteX295" fmla="*/ 4169567 w 9551192"/>
              <a:gd name="connsiteY295" fmla="*/ 3714750 h 3898106"/>
              <a:gd name="connsiteX296" fmla="*/ 4186236 w 9551192"/>
              <a:gd name="connsiteY296" fmla="*/ 3740943 h 3898106"/>
              <a:gd name="connsiteX297" fmla="*/ 4288630 w 9551192"/>
              <a:gd name="connsiteY297" fmla="*/ 3800475 h 3898106"/>
              <a:gd name="connsiteX298" fmla="*/ 4319586 w 9551192"/>
              <a:gd name="connsiteY298" fmla="*/ 3845718 h 3898106"/>
              <a:gd name="connsiteX299" fmla="*/ 4262436 w 9551192"/>
              <a:gd name="connsiteY299" fmla="*/ 3898106 h 3898106"/>
              <a:gd name="connsiteX300" fmla="*/ 4114799 w 9551192"/>
              <a:gd name="connsiteY300" fmla="*/ 3855243 h 3898106"/>
              <a:gd name="connsiteX301" fmla="*/ 4060030 w 9551192"/>
              <a:gd name="connsiteY301" fmla="*/ 3862387 h 3898106"/>
              <a:gd name="connsiteX302" fmla="*/ 4010024 w 9551192"/>
              <a:gd name="connsiteY302" fmla="*/ 3819525 h 3898106"/>
              <a:gd name="connsiteX303" fmla="*/ 3910012 w 9551192"/>
              <a:gd name="connsiteY303" fmla="*/ 3788568 h 3898106"/>
              <a:gd name="connsiteX304" fmla="*/ 3745706 w 9551192"/>
              <a:gd name="connsiteY304" fmla="*/ 3702843 h 3898106"/>
              <a:gd name="connsiteX305" fmla="*/ 3336131 w 9551192"/>
              <a:gd name="connsiteY305" fmla="*/ 3536156 h 3898106"/>
              <a:gd name="connsiteX306" fmla="*/ 2901182 w 9551192"/>
              <a:gd name="connsiteY306" fmla="*/ 3427960 h 3898106"/>
              <a:gd name="connsiteX307" fmla="*/ 2793206 w 9551192"/>
              <a:gd name="connsiteY307" fmla="*/ 3412331 h 3898106"/>
              <a:gd name="connsiteX308" fmla="*/ 2578893 w 9551192"/>
              <a:gd name="connsiteY308" fmla="*/ 3386137 h 3898106"/>
              <a:gd name="connsiteX309" fmla="*/ 2419350 w 9551192"/>
              <a:gd name="connsiteY309" fmla="*/ 3407568 h 3898106"/>
              <a:gd name="connsiteX310" fmla="*/ 2386012 w 9551192"/>
              <a:gd name="connsiteY310" fmla="*/ 3374231 h 3898106"/>
              <a:gd name="connsiteX311" fmla="*/ 2357437 w 9551192"/>
              <a:gd name="connsiteY311" fmla="*/ 3374231 h 3898106"/>
              <a:gd name="connsiteX312" fmla="*/ 2371725 w 9551192"/>
              <a:gd name="connsiteY312" fmla="*/ 3419475 h 3898106"/>
              <a:gd name="connsiteX313" fmla="*/ 2221706 w 9551192"/>
              <a:gd name="connsiteY313" fmla="*/ 3436143 h 3898106"/>
              <a:gd name="connsiteX314" fmla="*/ 1838325 w 9551192"/>
              <a:gd name="connsiteY314" fmla="*/ 3543300 h 3898106"/>
              <a:gd name="connsiteX315" fmla="*/ 1733550 w 9551192"/>
              <a:gd name="connsiteY315" fmla="*/ 3526631 h 3898106"/>
              <a:gd name="connsiteX316" fmla="*/ 1666875 w 9551192"/>
              <a:gd name="connsiteY316" fmla="*/ 3531393 h 3898106"/>
              <a:gd name="connsiteX317" fmla="*/ 1419225 w 9551192"/>
              <a:gd name="connsiteY317" fmla="*/ 3438525 h 3898106"/>
              <a:gd name="connsiteX318" fmla="*/ 942975 w 9551192"/>
              <a:gd name="connsiteY318" fmla="*/ 3340893 h 3898106"/>
              <a:gd name="connsiteX319" fmla="*/ 664368 w 9551192"/>
              <a:gd name="connsiteY319" fmla="*/ 3328987 h 3898106"/>
              <a:gd name="connsiteX320" fmla="*/ 650081 w 9551192"/>
              <a:gd name="connsiteY320" fmla="*/ 3305175 h 3898106"/>
              <a:gd name="connsiteX321" fmla="*/ 714375 w 9551192"/>
              <a:gd name="connsiteY321" fmla="*/ 3290887 h 3898106"/>
              <a:gd name="connsiteX322" fmla="*/ 735806 w 9551192"/>
              <a:gd name="connsiteY322" fmla="*/ 3214687 h 3898106"/>
              <a:gd name="connsiteX323" fmla="*/ 800100 w 9551192"/>
              <a:gd name="connsiteY323" fmla="*/ 3193256 h 3898106"/>
              <a:gd name="connsiteX324" fmla="*/ 742950 w 9551192"/>
              <a:gd name="connsiteY324" fmla="*/ 3138487 h 3898106"/>
              <a:gd name="connsiteX325" fmla="*/ 747712 w 9551192"/>
              <a:gd name="connsiteY325" fmla="*/ 3100387 h 3898106"/>
              <a:gd name="connsiteX326" fmla="*/ 773906 w 9551192"/>
              <a:gd name="connsiteY326" fmla="*/ 3071812 h 3898106"/>
              <a:gd name="connsiteX327" fmla="*/ 819150 w 9551192"/>
              <a:gd name="connsiteY327" fmla="*/ 2974181 h 3898106"/>
              <a:gd name="connsiteX328" fmla="*/ 902493 w 9551192"/>
              <a:gd name="connsiteY328" fmla="*/ 2940843 h 3898106"/>
              <a:gd name="connsiteX329" fmla="*/ 900112 w 9551192"/>
              <a:gd name="connsiteY329" fmla="*/ 2914650 h 3898106"/>
              <a:gd name="connsiteX330" fmla="*/ 866775 w 9551192"/>
              <a:gd name="connsiteY330" fmla="*/ 2888456 h 3898106"/>
              <a:gd name="connsiteX331" fmla="*/ 866775 w 9551192"/>
              <a:gd name="connsiteY331" fmla="*/ 2857500 h 3898106"/>
              <a:gd name="connsiteX332" fmla="*/ 959643 w 9551192"/>
              <a:gd name="connsiteY332" fmla="*/ 2771775 h 3898106"/>
              <a:gd name="connsiteX333" fmla="*/ 959643 w 9551192"/>
              <a:gd name="connsiteY333" fmla="*/ 2743200 h 3898106"/>
              <a:gd name="connsiteX334" fmla="*/ 828675 w 9551192"/>
              <a:gd name="connsiteY334" fmla="*/ 2802731 h 3898106"/>
              <a:gd name="connsiteX335" fmla="*/ 795337 w 9551192"/>
              <a:gd name="connsiteY335" fmla="*/ 2924175 h 3898106"/>
              <a:gd name="connsiteX336" fmla="*/ 776287 w 9551192"/>
              <a:gd name="connsiteY336" fmla="*/ 2931318 h 3898106"/>
              <a:gd name="connsiteX337" fmla="*/ 731043 w 9551192"/>
              <a:gd name="connsiteY337" fmla="*/ 2900362 h 3898106"/>
              <a:gd name="connsiteX338" fmla="*/ 700087 w 9551192"/>
              <a:gd name="connsiteY338" fmla="*/ 2990850 h 3898106"/>
              <a:gd name="connsiteX339" fmla="*/ 709612 w 9551192"/>
              <a:gd name="connsiteY339" fmla="*/ 3021806 h 3898106"/>
              <a:gd name="connsiteX340" fmla="*/ 683418 w 9551192"/>
              <a:gd name="connsiteY340" fmla="*/ 3083718 h 3898106"/>
              <a:gd name="connsiteX341" fmla="*/ 666750 w 9551192"/>
              <a:gd name="connsiteY341" fmla="*/ 3083718 h 3898106"/>
              <a:gd name="connsiteX342" fmla="*/ 647700 w 9551192"/>
              <a:gd name="connsiteY342" fmla="*/ 3024187 h 3898106"/>
              <a:gd name="connsiteX343" fmla="*/ 626268 w 9551192"/>
              <a:gd name="connsiteY343" fmla="*/ 3028950 h 3898106"/>
              <a:gd name="connsiteX344" fmla="*/ 602456 w 9551192"/>
              <a:gd name="connsiteY344" fmla="*/ 3093243 h 3898106"/>
              <a:gd name="connsiteX345" fmla="*/ 583406 w 9551192"/>
              <a:gd name="connsiteY345" fmla="*/ 3076575 h 3898106"/>
              <a:gd name="connsiteX346" fmla="*/ 650081 w 9551192"/>
              <a:gd name="connsiteY346" fmla="*/ 2809875 h 3898106"/>
              <a:gd name="connsiteX347" fmla="*/ 695325 w 9551192"/>
              <a:gd name="connsiteY347" fmla="*/ 2769393 h 3898106"/>
              <a:gd name="connsiteX348" fmla="*/ 723900 w 9551192"/>
              <a:gd name="connsiteY348" fmla="*/ 2717006 h 3898106"/>
              <a:gd name="connsiteX349" fmla="*/ 745331 w 9551192"/>
              <a:gd name="connsiteY349" fmla="*/ 2702718 h 3898106"/>
              <a:gd name="connsiteX350" fmla="*/ 800100 w 9551192"/>
              <a:gd name="connsiteY350" fmla="*/ 2721768 h 3898106"/>
              <a:gd name="connsiteX351" fmla="*/ 807243 w 9551192"/>
              <a:gd name="connsiteY351" fmla="*/ 2717006 h 3898106"/>
              <a:gd name="connsiteX352" fmla="*/ 823912 w 9551192"/>
              <a:gd name="connsiteY352" fmla="*/ 2688431 h 3898106"/>
              <a:gd name="connsiteX353" fmla="*/ 766762 w 9551192"/>
              <a:gd name="connsiteY353" fmla="*/ 2681287 h 3898106"/>
              <a:gd name="connsiteX354" fmla="*/ 766762 w 9551192"/>
              <a:gd name="connsiteY354" fmla="*/ 2655093 h 3898106"/>
              <a:gd name="connsiteX355" fmla="*/ 745331 w 9551192"/>
              <a:gd name="connsiteY355" fmla="*/ 2609850 h 3898106"/>
              <a:gd name="connsiteX356" fmla="*/ 702468 w 9551192"/>
              <a:gd name="connsiteY356" fmla="*/ 2597943 h 3898106"/>
              <a:gd name="connsiteX357" fmla="*/ 707231 w 9551192"/>
              <a:gd name="connsiteY357" fmla="*/ 2578893 h 3898106"/>
              <a:gd name="connsiteX358" fmla="*/ 645318 w 9551192"/>
              <a:gd name="connsiteY358" fmla="*/ 2550318 h 3898106"/>
              <a:gd name="connsiteX359" fmla="*/ 600075 w 9551192"/>
              <a:gd name="connsiteY359" fmla="*/ 2581275 h 3898106"/>
              <a:gd name="connsiteX360" fmla="*/ 569118 w 9551192"/>
              <a:gd name="connsiteY360" fmla="*/ 2562225 h 3898106"/>
              <a:gd name="connsiteX361" fmla="*/ 492918 w 9551192"/>
              <a:gd name="connsiteY361" fmla="*/ 2605087 h 3898106"/>
              <a:gd name="connsiteX362" fmla="*/ 485775 w 9551192"/>
              <a:gd name="connsiteY362" fmla="*/ 2693193 h 3898106"/>
              <a:gd name="connsiteX363" fmla="*/ 433387 w 9551192"/>
              <a:gd name="connsiteY363" fmla="*/ 2738437 h 3898106"/>
              <a:gd name="connsiteX364" fmla="*/ 400050 w 9551192"/>
              <a:gd name="connsiteY364" fmla="*/ 2700337 h 3898106"/>
              <a:gd name="connsiteX365" fmla="*/ 340518 w 9551192"/>
              <a:gd name="connsiteY365" fmla="*/ 2678906 h 3898106"/>
              <a:gd name="connsiteX366" fmla="*/ 278606 w 9551192"/>
              <a:gd name="connsiteY366" fmla="*/ 2697956 h 3898106"/>
              <a:gd name="connsiteX367" fmla="*/ 252412 w 9551192"/>
              <a:gd name="connsiteY367" fmla="*/ 2721768 h 3898106"/>
              <a:gd name="connsiteX368" fmla="*/ 233362 w 9551192"/>
              <a:gd name="connsiteY368" fmla="*/ 2712243 h 3898106"/>
              <a:gd name="connsiteX369" fmla="*/ 161925 w 9551192"/>
              <a:gd name="connsiteY369" fmla="*/ 2764631 h 3898106"/>
              <a:gd name="connsiteX370" fmla="*/ 166687 w 9551192"/>
              <a:gd name="connsiteY370" fmla="*/ 2790825 h 3898106"/>
              <a:gd name="connsiteX371" fmla="*/ 207168 w 9551192"/>
              <a:gd name="connsiteY371" fmla="*/ 2781300 h 3898106"/>
              <a:gd name="connsiteX372" fmla="*/ 226218 w 9551192"/>
              <a:gd name="connsiteY372" fmla="*/ 2795587 h 3898106"/>
              <a:gd name="connsiteX373" fmla="*/ 290512 w 9551192"/>
              <a:gd name="connsiteY373" fmla="*/ 2759868 h 3898106"/>
              <a:gd name="connsiteX374" fmla="*/ 314325 w 9551192"/>
              <a:gd name="connsiteY374" fmla="*/ 2771775 h 3898106"/>
              <a:gd name="connsiteX375" fmla="*/ 266700 w 9551192"/>
              <a:gd name="connsiteY375" fmla="*/ 2817018 h 3898106"/>
              <a:gd name="connsiteX376" fmla="*/ 311943 w 9551192"/>
              <a:gd name="connsiteY376" fmla="*/ 2847975 h 3898106"/>
              <a:gd name="connsiteX377" fmla="*/ 330993 w 9551192"/>
              <a:gd name="connsiteY377" fmla="*/ 2914650 h 3898106"/>
              <a:gd name="connsiteX378" fmla="*/ 264318 w 9551192"/>
              <a:gd name="connsiteY378" fmla="*/ 2955131 h 3898106"/>
              <a:gd name="connsiteX379" fmla="*/ 273843 w 9551192"/>
              <a:gd name="connsiteY379" fmla="*/ 2995612 h 3898106"/>
              <a:gd name="connsiteX380" fmla="*/ 338137 w 9551192"/>
              <a:gd name="connsiteY380" fmla="*/ 3024187 h 3898106"/>
              <a:gd name="connsiteX381" fmla="*/ 364331 w 9551192"/>
              <a:gd name="connsiteY381" fmla="*/ 3014662 h 3898106"/>
              <a:gd name="connsiteX382" fmla="*/ 402431 w 9551192"/>
              <a:gd name="connsiteY382" fmla="*/ 3033712 h 3898106"/>
              <a:gd name="connsiteX383" fmla="*/ 402431 w 9551192"/>
              <a:gd name="connsiteY383" fmla="*/ 3057525 h 3898106"/>
              <a:gd name="connsiteX384" fmla="*/ 423862 w 9551192"/>
              <a:gd name="connsiteY384" fmla="*/ 3093243 h 3898106"/>
              <a:gd name="connsiteX385" fmla="*/ 461962 w 9551192"/>
              <a:gd name="connsiteY385" fmla="*/ 3093243 h 3898106"/>
              <a:gd name="connsiteX386" fmla="*/ 497681 w 9551192"/>
              <a:gd name="connsiteY386" fmla="*/ 3176587 h 3898106"/>
              <a:gd name="connsiteX387" fmla="*/ 531018 w 9551192"/>
              <a:gd name="connsiteY387" fmla="*/ 3186112 h 3898106"/>
              <a:gd name="connsiteX388" fmla="*/ 540543 w 9551192"/>
              <a:gd name="connsiteY388" fmla="*/ 3252787 h 3898106"/>
              <a:gd name="connsiteX389" fmla="*/ 616743 w 9551192"/>
              <a:gd name="connsiteY389" fmla="*/ 3293268 h 3898106"/>
              <a:gd name="connsiteX390" fmla="*/ 526256 w 9551192"/>
              <a:gd name="connsiteY390" fmla="*/ 3298031 h 3898106"/>
              <a:gd name="connsiteX391" fmla="*/ 316706 w 9551192"/>
              <a:gd name="connsiteY391" fmla="*/ 3305175 h 3898106"/>
              <a:gd name="connsiteX392" fmla="*/ 0 w 9551192"/>
              <a:gd name="connsiteY392" fmla="*/ 3364706 h 3898106"/>
              <a:gd name="connsiteX0" fmla="*/ 0 w 9551192"/>
              <a:gd name="connsiteY0" fmla="*/ 3364706 h 3898106"/>
              <a:gd name="connsiteX1" fmla="*/ 4643436 w 9551192"/>
              <a:gd name="connsiteY1" fmla="*/ 964406 h 3898106"/>
              <a:gd name="connsiteX2" fmla="*/ 9072561 w 9551192"/>
              <a:gd name="connsiteY2" fmla="*/ 0 h 3898106"/>
              <a:gd name="connsiteX3" fmla="*/ 9339261 w 9551192"/>
              <a:gd name="connsiteY3" fmla="*/ 71437 h 3898106"/>
              <a:gd name="connsiteX4" fmla="*/ 9339261 w 9551192"/>
              <a:gd name="connsiteY4" fmla="*/ 154781 h 3898106"/>
              <a:gd name="connsiteX5" fmla="*/ 9258299 w 9551192"/>
              <a:gd name="connsiteY5" fmla="*/ 252412 h 3898106"/>
              <a:gd name="connsiteX6" fmla="*/ 9217817 w 9551192"/>
              <a:gd name="connsiteY6" fmla="*/ 266700 h 3898106"/>
              <a:gd name="connsiteX7" fmla="*/ 9179717 w 9551192"/>
              <a:gd name="connsiteY7" fmla="*/ 345281 h 3898106"/>
              <a:gd name="connsiteX8" fmla="*/ 9129711 w 9551192"/>
              <a:gd name="connsiteY8" fmla="*/ 388143 h 3898106"/>
              <a:gd name="connsiteX9" fmla="*/ 9129711 w 9551192"/>
              <a:gd name="connsiteY9" fmla="*/ 416719 h 3898106"/>
              <a:gd name="connsiteX10" fmla="*/ 9165430 w 9551192"/>
              <a:gd name="connsiteY10" fmla="*/ 442912 h 3898106"/>
              <a:gd name="connsiteX11" fmla="*/ 9165430 w 9551192"/>
              <a:gd name="connsiteY11" fmla="*/ 476251 h 3898106"/>
              <a:gd name="connsiteX12" fmla="*/ 9115424 w 9551192"/>
              <a:gd name="connsiteY12" fmla="*/ 507207 h 3898106"/>
              <a:gd name="connsiteX13" fmla="*/ 9148761 w 9551192"/>
              <a:gd name="connsiteY13" fmla="*/ 588168 h 3898106"/>
              <a:gd name="connsiteX14" fmla="*/ 9091611 w 9551192"/>
              <a:gd name="connsiteY14" fmla="*/ 685800 h 3898106"/>
              <a:gd name="connsiteX15" fmla="*/ 9108280 w 9551192"/>
              <a:gd name="connsiteY15" fmla="*/ 745331 h 3898106"/>
              <a:gd name="connsiteX16" fmla="*/ 9146380 w 9551192"/>
              <a:gd name="connsiteY16" fmla="*/ 738187 h 3898106"/>
              <a:gd name="connsiteX17" fmla="*/ 9179717 w 9551192"/>
              <a:gd name="connsiteY17" fmla="*/ 764381 h 3898106"/>
              <a:gd name="connsiteX18" fmla="*/ 9239249 w 9551192"/>
              <a:gd name="connsiteY18" fmla="*/ 733425 h 3898106"/>
              <a:gd name="connsiteX19" fmla="*/ 9272586 w 9551192"/>
              <a:gd name="connsiteY19" fmla="*/ 762000 h 3898106"/>
              <a:gd name="connsiteX20" fmla="*/ 9265442 w 9551192"/>
              <a:gd name="connsiteY20" fmla="*/ 838200 h 3898106"/>
              <a:gd name="connsiteX21" fmla="*/ 9270205 w 9551192"/>
              <a:gd name="connsiteY21" fmla="*/ 912018 h 3898106"/>
              <a:gd name="connsiteX22" fmla="*/ 9260680 w 9551192"/>
              <a:gd name="connsiteY22" fmla="*/ 947737 h 3898106"/>
              <a:gd name="connsiteX23" fmla="*/ 9265442 w 9551192"/>
              <a:gd name="connsiteY23" fmla="*/ 1004887 h 3898106"/>
              <a:gd name="connsiteX24" fmla="*/ 9213055 w 9551192"/>
              <a:gd name="connsiteY24" fmla="*/ 1012031 h 3898106"/>
              <a:gd name="connsiteX25" fmla="*/ 9179717 w 9551192"/>
              <a:gd name="connsiteY25" fmla="*/ 1036883 h 3898106"/>
              <a:gd name="connsiteX26" fmla="*/ 9179717 w 9551192"/>
              <a:gd name="connsiteY26" fmla="*/ 1066800 h 3898106"/>
              <a:gd name="connsiteX27" fmla="*/ 9239249 w 9551192"/>
              <a:gd name="connsiteY27" fmla="*/ 1173956 h 3898106"/>
              <a:gd name="connsiteX28" fmla="*/ 9251155 w 9551192"/>
              <a:gd name="connsiteY28" fmla="*/ 1243012 h 3898106"/>
              <a:gd name="connsiteX29" fmla="*/ 9298780 w 9551192"/>
              <a:gd name="connsiteY29" fmla="*/ 1278731 h 3898106"/>
              <a:gd name="connsiteX30" fmla="*/ 9353549 w 9551192"/>
              <a:gd name="connsiteY30" fmla="*/ 1252537 h 3898106"/>
              <a:gd name="connsiteX31" fmla="*/ 9415461 w 9551192"/>
              <a:gd name="connsiteY31" fmla="*/ 1276350 h 3898106"/>
              <a:gd name="connsiteX32" fmla="*/ 9446417 w 9551192"/>
              <a:gd name="connsiteY32" fmla="*/ 1323975 h 3898106"/>
              <a:gd name="connsiteX33" fmla="*/ 9448799 w 9551192"/>
              <a:gd name="connsiteY33" fmla="*/ 1362075 h 3898106"/>
              <a:gd name="connsiteX34" fmla="*/ 9463086 w 9551192"/>
              <a:gd name="connsiteY34" fmla="*/ 1409700 h 3898106"/>
              <a:gd name="connsiteX35" fmla="*/ 9517855 w 9551192"/>
              <a:gd name="connsiteY35" fmla="*/ 1385887 h 3898106"/>
              <a:gd name="connsiteX36" fmla="*/ 9544049 w 9551192"/>
              <a:gd name="connsiteY36" fmla="*/ 1388268 h 3898106"/>
              <a:gd name="connsiteX37" fmla="*/ 9532142 w 9551192"/>
              <a:gd name="connsiteY37" fmla="*/ 1490662 h 3898106"/>
              <a:gd name="connsiteX38" fmla="*/ 9548811 w 9551192"/>
              <a:gd name="connsiteY38" fmla="*/ 1504950 h 3898106"/>
              <a:gd name="connsiteX39" fmla="*/ 9551192 w 9551192"/>
              <a:gd name="connsiteY39" fmla="*/ 1535906 h 3898106"/>
              <a:gd name="connsiteX40" fmla="*/ 9496424 w 9551192"/>
              <a:gd name="connsiteY40" fmla="*/ 1631156 h 3898106"/>
              <a:gd name="connsiteX41" fmla="*/ 9498805 w 9551192"/>
              <a:gd name="connsiteY41" fmla="*/ 1712118 h 3898106"/>
              <a:gd name="connsiteX42" fmla="*/ 9465467 w 9551192"/>
              <a:gd name="connsiteY42" fmla="*/ 1752600 h 3898106"/>
              <a:gd name="connsiteX43" fmla="*/ 9467849 w 9551192"/>
              <a:gd name="connsiteY43" fmla="*/ 1804987 h 3898106"/>
              <a:gd name="connsiteX44" fmla="*/ 9491661 w 9551192"/>
              <a:gd name="connsiteY44" fmla="*/ 1807368 h 3898106"/>
              <a:gd name="connsiteX45" fmla="*/ 9503567 w 9551192"/>
              <a:gd name="connsiteY45" fmla="*/ 1824037 h 3898106"/>
              <a:gd name="connsiteX46" fmla="*/ 9446417 w 9551192"/>
              <a:gd name="connsiteY46" fmla="*/ 1926431 h 3898106"/>
              <a:gd name="connsiteX47" fmla="*/ 9308305 w 9551192"/>
              <a:gd name="connsiteY47" fmla="*/ 1974056 h 3898106"/>
              <a:gd name="connsiteX48" fmla="*/ 9270205 w 9551192"/>
              <a:gd name="connsiteY48" fmla="*/ 1995487 h 3898106"/>
              <a:gd name="connsiteX49" fmla="*/ 9255917 w 9551192"/>
              <a:gd name="connsiteY49" fmla="*/ 2076450 h 3898106"/>
              <a:gd name="connsiteX50" fmla="*/ 9236867 w 9551192"/>
              <a:gd name="connsiteY50" fmla="*/ 2081212 h 3898106"/>
              <a:gd name="connsiteX51" fmla="*/ 9201149 w 9551192"/>
              <a:gd name="connsiteY51" fmla="*/ 2055018 h 3898106"/>
              <a:gd name="connsiteX52" fmla="*/ 9184480 w 9551192"/>
              <a:gd name="connsiteY52" fmla="*/ 2064543 h 3898106"/>
              <a:gd name="connsiteX53" fmla="*/ 9146380 w 9551192"/>
              <a:gd name="connsiteY53" fmla="*/ 2166937 h 3898106"/>
              <a:gd name="connsiteX54" fmla="*/ 9146380 w 9551192"/>
              <a:gd name="connsiteY54" fmla="*/ 2209800 h 3898106"/>
              <a:gd name="connsiteX55" fmla="*/ 9122567 w 9551192"/>
              <a:gd name="connsiteY55" fmla="*/ 2250281 h 3898106"/>
              <a:gd name="connsiteX56" fmla="*/ 9148761 w 9551192"/>
              <a:gd name="connsiteY56" fmla="*/ 2288381 h 3898106"/>
              <a:gd name="connsiteX57" fmla="*/ 9141617 w 9551192"/>
              <a:gd name="connsiteY57" fmla="*/ 2340768 h 3898106"/>
              <a:gd name="connsiteX58" fmla="*/ 9110661 w 9551192"/>
              <a:gd name="connsiteY58" fmla="*/ 2366962 h 3898106"/>
              <a:gd name="connsiteX59" fmla="*/ 9082086 w 9551192"/>
              <a:gd name="connsiteY59" fmla="*/ 2450306 h 3898106"/>
              <a:gd name="connsiteX60" fmla="*/ 9059178 w 9551192"/>
              <a:gd name="connsiteY60" fmla="*/ 2465813 h 3898106"/>
              <a:gd name="connsiteX61" fmla="*/ 9036842 w 9551192"/>
              <a:gd name="connsiteY61" fmla="*/ 2569368 h 3898106"/>
              <a:gd name="connsiteX62" fmla="*/ 8924924 w 9551192"/>
              <a:gd name="connsiteY62" fmla="*/ 2647950 h 3898106"/>
              <a:gd name="connsiteX63" fmla="*/ 8982074 w 9551192"/>
              <a:gd name="connsiteY63" fmla="*/ 2674143 h 3898106"/>
              <a:gd name="connsiteX64" fmla="*/ 8982074 w 9551192"/>
              <a:gd name="connsiteY64" fmla="*/ 2693193 h 3898106"/>
              <a:gd name="connsiteX65" fmla="*/ 8913017 w 9551192"/>
              <a:gd name="connsiteY65" fmla="*/ 2712243 h 3898106"/>
              <a:gd name="connsiteX66" fmla="*/ 8898730 w 9551192"/>
              <a:gd name="connsiteY66" fmla="*/ 2695575 h 3898106"/>
              <a:gd name="connsiteX67" fmla="*/ 8882061 w 9551192"/>
              <a:gd name="connsiteY67" fmla="*/ 2702718 h 3898106"/>
              <a:gd name="connsiteX68" fmla="*/ 8834436 w 9551192"/>
              <a:gd name="connsiteY68" fmla="*/ 2721768 h 3898106"/>
              <a:gd name="connsiteX69" fmla="*/ 8805861 w 9551192"/>
              <a:gd name="connsiteY69" fmla="*/ 2783681 h 3898106"/>
              <a:gd name="connsiteX70" fmla="*/ 8748711 w 9551192"/>
              <a:gd name="connsiteY70" fmla="*/ 2795587 h 3898106"/>
              <a:gd name="connsiteX71" fmla="*/ 8691561 w 9551192"/>
              <a:gd name="connsiteY71" fmla="*/ 2862262 h 3898106"/>
              <a:gd name="connsiteX72" fmla="*/ 8698705 w 9551192"/>
              <a:gd name="connsiteY72" fmla="*/ 2921793 h 3898106"/>
              <a:gd name="connsiteX73" fmla="*/ 8672511 w 9551192"/>
              <a:gd name="connsiteY73" fmla="*/ 2959893 h 3898106"/>
              <a:gd name="connsiteX74" fmla="*/ 8653461 w 9551192"/>
              <a:gd name="connsiteY74" fmla="*/ 2978943 h 3898106"/>
              <a:gd name="connsiteX75" fmla="*/ 8651080 w 9551192"/>
              <a:gd name="connsiteY75" fmla="*/ 3045618 h 3898106"/>
              <a:gd name="connsiteX76" fmla="*/ 8582024 w 9551192"/>
              <a:gd name="connsiteY76" fmla="*/ 3086100 h 3898106"/>
              <a:gd name="connsiteX77" fmla="*/ 8582024 w 9551192"/>
              <a:gd name="connsiteY77" fmla="*/ 3131343 h 3898106"/>
              <a:gd name="connsiteX78" fmla="*/ 8553449 w 9551192"/>
              <a:gd name="connsiteY78" fmla="*/ 3159918 h 3898106"/>
              <a:gd name="connsiteX79" fmla="*/ 8553449 w 9551192"/>
              <a:gd name="connsiteY79" fmla="*/ 3269456 h 3898106"/>
              <a:gd name="connsiteX80" fmla="*/ 8586786 w 9551192"/>
              <a:gd name="connsiteY80" fmla="*/ 3293268 h 3898106"/>
              <a:gd name="connsiteX81" fmla="*/ 8558211 w 9551192"/>
              <a:gd name="connsiteY81" fmla="*/ 3355181 h 3898106"/>
              <a:gd name="connsiteX82" fmla="*/ 8589167 w 9551192"/>
              <a:gd name="connsiteY82" fmla="*/ 3367087 h 3898106"/>
              <a:gd name="connsiteX83" fmla="*/ 8589167 w 9551192"/>
              <a:gd name="connsiteY83" fmla="*/ 3378993 h 3898106"/>
              <a:gd name="connsiteX84" fmla="*/ 8622505 w 9551192"/>
              <a:gd name="connsiteY84" fmla="*/ 3405187 h 3898106"/>
              <a:gd name="connsiteX85" fmla="*/ 8617742 w 9551192"/>
              <a:gd name="connsiteY85" fmla="*/ 3452812 h 3898106"/>
              <a:gd name="connsiteX86" fmla="*/ 8589167 w 9551192"/>
              <a:gd name="connsiteY86" fmla="*/ 3457575 h 3898106"/>
              <a:gd name="connsiteX87" fmla="*/ 8579642 w 9551192"/>
              <a:gd name="connsiteY87" fmla="*/ 3495675 h 3898106"/>
              <a:gd name="connsiteX88" fmla="*/ 8527255 w 9551192"/>
              <a:gd name="connsiteY88" fmla="*/ 3486150 h 3898106"/>
              <a:gd name="connsiteX89" fmla="*/ 8486774 w 9551192"/>
              <a:gd name="connsiteY89" fmla="*/ 3505200 h 3898106"/>
              <a:gd name="connsiteX90" fmla="*/ 8446292 w 9551192"/>
              <a:gd name="connsiteY90" fmla="*/ 3495675 h 3898106"/>
              <a:gd name="connsiteX91" fmla="*/ 8467724 w 9551192"/>
              <a:gd name="connsiteY91" fmla="*/ 3459956 h 3898106"/>
              <a:gd name="connsiteX92" fmla="*/ 8472486 w 9551192"/>
              <a:gd name="connsiteY92" fmla="*/ 3381375 h 3898106"/>
              <a:gd name="connsiteX93" fmla="*/ 8498680 w 9551192"/>
              <a:gd name="connsiteY93" fmla="*/ 3355181 h 3898106"/>
              <a:gd name="connsiteX94" fmla="*/ 8474867 w 9551192"/>
              <a:gd name="connsiteY94" fmla="*/ 3324225 h 3898106"/>
              <a:gd name="connsiteX95" fmla="*/ 8417717 w 9551192"/>
              <a:gd name="connsiteY95" fmla="*/ 3343275 h 3898106"/>
              <a:gd name="connsiteX96" fmla="*/ 8417717 w 9551192"/>
              <a:gd name="connsiteY96" fmla="*/ 3405187 h 3898106"/>
              <a:gd name="connsiteX97" fmla="*/ 8398667 w 9551192"/>
              <a:gd name="connsiteY97" fmla="*/ 3436143 h 3898106"/>
              <a:gd name="connsiteX98" fmla="*/ 8381999 w 9551192"/>
              <a:gd name="connsiteY98" fmla="*/ 3395662 h 3898106"/>
              <a:gd name="connsiteX99" fmla="*/ 8355805 w 9551192"/>
              <a:gd name="connsiteY99" fmla="*/ 3374231 h 3898106"/>
              <a:gd name="connsiteX100" fmla="*/ 8334374 w 9551192"/>
              <a:gd name="connsiteY100" fmla="*/ 3405187 h 3898106"/>
              <a:gd name="connsiteX101" fmla="*/ 8362949 w 9551192"/>
              <a:gd name="connsiteY101" fmla="*/ 3448050 h 3898106"/>
              <a:gd name="connsiteX102" fmla="*/ 8301036 w 9551192"/>
              <a:gd name="connsiteY102" fmla="*/ 3450431 h 3898106"/>
              <a:gd name="connsiteX103" fmla="*/ 8284367 w 9551192"/>
              <a:gd name="connsiteY103" fmla="*/ 3474243 h 3898106"/>
              <a:gd name="connsiteX104" fmla="*/ 8229599 w 9551192"/>
              <a:gd name="connsiteY104" fmla="*/ 3486150 h 3898106"/>
              <a:gd name="connsiteX105" fmla="*/ 8215311 w 9551192"/>
              <a:gd name="connsiteY105" fmla="*/ 3514725 h 3898106"/>
              <a:gd name="connsiteX106" fmla="*/ 8224836 w 9551192"/>
              <a:gd name="connsiteY106" fmla="*/ 3550443 h 3898106"/>
              <a:gd name="connsiteX107" fmla="*/ 8172449 w 9551192"/>
              <a:gd name="connsiteY107" fmla="*/ 3621881 h 3898106"/>
              <a:gd name="connsiteX108" fmla="*/ 8136730 w 9551192"/>
              <a:gd name="connsiteY108" fmla="*/ 3633787 h 3898106"/>
              <a:gd name="connsiteX109" fmla="*/ 8081961 w 9551192"/>
              <a:gd name="connsiteY109" fmla="*/ 3621881 h 3898106"/>
              <a:gd name="connsiteX110" fmla="*/ 8053386 w 9551192"/>
              <a:gd name="connsiteY110" fmla="*/ 3693318 h 3898106"/>
              <a:gd name="connsiteX111" fmla="*/ 8029574 w 9551192"/>
              <a:gd name="connsiteY111" fmla="*/ 3688556 h 3898106"/>
              <a:gd name="connsiteX112" fmla="*/ 7981949 w 9551192"/>
              <a:gd name="connsiteY112" fmla="*/ 3693318 h 3898106"/>
              <a:gd name="connsiteX113" fmla="*/ 7965280 w 9551192"/>
              <a:gd name="connsiteY113" fmla="*/ 3733800 h 3898106"/>
              <a:gd name="connsiteX114" fmla="*/ 7905749 w 9551192"/>
              <a:gd name="connsiteY114" fmla="*/ 3740943 h 3898106"/>
              <a:gd name="connsiteX115" fmla="*/ 7896224 w 9551192"/>
              <a:gd name="connsiteY115" fmla="*/ 3779043 h 3898106"/>
              <a:gd name="connsiteX116" fmla="*/ 7831930 w 9551192"/>
              <a:gd name="connsiteY116" fmla="*/ 3774281 h 3898106"/>
              <a:gd name="connsiteX117" fmla="*/ 7831930 w 9551192"/>
              <a:gd name="connsiteY117" fmla="*/ 3831431 h 3898106"/>
              <a:gd name="connsiteX118" fmla="*/ 7815261 w 9551192"/>
              <a:gd name="connsiteY118" fmla="*/ 3860006 h 3898106"/>
              <a:gd name="connsiteX119" fmla="*/ 7758111 w 9551192"/>
              <a:gd name="connsiteY119" fmla="*/ 3821906 h 3898106"/>
              <a:gd name="connsiteX120" fmla="*/ 7700961 w 9551192"/>
              <a:gd name="connsiteY120" fmla="*/ 3819525 h 3898106"/>
              <a:gd name="connsiteX121" fmla="*/ 7703342 w 9551192"/>
              <a:gd name="connsiteY121" fmla="*/ 3767137 h 3898106"/>
              <a:gd name="connsiteX122" fmla="*/ 7677149 w 9551192"/>
              <a:gd name="connsiteY122" fmla="*/ 3755231 h 3898106"/>
              <a:gd name="connsiteX123" fmla="*/ 7653336 w 9551192"/>
              <a:gd name="connsiteY123" fmla="*/ 3783806 h 3898106"/>
              <a:gd name="connsiteX124" fmla="*/ 7634286 w 9551192"/>
              <a:gd name="connsiteY124" fmla="*/ 3752850 h 3898106"/>
              <a:gd name="connsiteX125" fmla="*/ 7639049 w 9551192"/>
              <a:gd name="connsiteY125" fmla="*/ 3707606 h 3898106"/>
              <a:gd name="connsiteX126" fmla="*/ 7612855 w 9551192"/>
              <a:gd name="connsiteY126" fmla="*/ 3671887 h 3898106"/>
              <a:gd name="connsiteX127" fmla="*/ 7548561 w 9551192"/>
              <a:gd name="connsiteY127" fmla="*/ 3683793 h 3898106"/>
              <a:gd name="connsiteX128" fmla="*/ 7539036 w 9551192"/>
              <a:gd name="connsiteY128" fmla="*/ 3726656 h 3898106"/>
              <a:gd name="connsiteX129" fmla="*/ 7505699 w 9551192"/>
              <a:gd name="connsiteY129" fmla="*/ 3683793 h 3898106"/>
              <a:gd name="connsiteX130" fmla="*/ 7508080 w 9551192"/>
              <a:gd name="connsiteY130" fmla="*/ 3607593 h 3898106"/>
              <a:gd name="connsiteX131" fmla="*/ 7469980 w 9551192"/>
              <a:gd name="connsiteY131" fmla="*/ 3588543 h 3898106"/>
              <a:gd name="connsiteX132" fmla="*/ 7424736 w 9551192"/>
              <a:gd name="connsiteY132" fmla="*/ 3588543 h 3898106"/>
              <a:gd name="connsiteX133" fmla="*/ 7396161 w 9551192"/>
              <a:gd name="connsiteY133" fmla="*/ 3536156 h 3898106"/>
              <a:gd name="connsiteX134" fmla="*/ 7405686 w 9551192"/>
              <a:gd name="connsiteY134" fmla="*/ 3474243 h 3898106"/>
              <a:gd name="connsiteX135" fmla="*/ 7429499 w 9551192"/>
              <a:gd name="connsiteY135" fmla="*/ 3474243 h 3898106"/>
              <a:gd name="connsiteX136" fmla="*/ 7446167 w 9551192"/>
              <a:gd name="connsiteY136" fmla="*/ 3445668 h 3898106"/>
              <a:gd name="connsiteX137" fmla="*/ 7508080 w 9551192"/>
              <a:gd name="connsiteY137" fmla="*/ 3452812 h 3898106"/>
              <a:gd name="connsiteX138" fmla="*/ 7500936 w 9551192"/>
              <a:gd name="connsiteY138" fmla="*/ 3412331 h 3898106"/>
              <a:gd name="connsiteX139" fmla="*/ 7481886 w 9551192"/>
              <a:gd name="connsiteY139" fmla="*/ 3378993 h 3898106"/>
              <a:gd name="connsiteX140" fmla="*/ 7446167 w 9551192"/>
              <a:gd name="connsiteY140" fmla="*/ 3393281 h 3898106"/>
              <a:gd name="connsiteX141" fmla="*/ 7417592 w 9551192"/>
              <a:gd name="connsiteY141" fmla="*/ 3383756 h 3898106"/>
              <a:gd name="connsiteX142" fmla="*/ 7415211 w 9551192"/>
              <a:gd name="connsiteY142" fmla="*/ 3321843 h 3898106"/>
              <a:gd name="connsiteX143" fmla="*/ 7367586 w 9551192"/>
              <a:gd name="connsiteY143" fmla="*/ 3267075 h 3898106"/>
              <a:gd name="connsiteX144" fmla="*/ 7300161 w 9551192"/>
              <a:gd name="connsiteY144" fmla="*/ 3230630 h 3898106"/>
              <a:gd name="connsiteX145" fmla="*/ 7227092 w 9551192"/>
              <a:gd name="connsiteY145" fmla="*/ 3257550 h 3898106"/>
              <a:gd name="connsiteX146" fmla="*/ 7208042 w 9551192"/>
              <a:gd name="connsiteY146" fmla="*/ 3231356 h 3898106"/>
              <a:gd name="connsiteX147" fmla="*/ 7212805 w 9551192"/>
              <a:gd name="connsiteY147" fmla="*/ 3183731 h 3898106"/>
              <a:gd name="connsiteX148" fmla="*/ 7219949 w 9551192"/>
              <a:gd name="connsiteY148" fmla="*/ 3114675 h 3898106"/>
              <a:gd name="connsiteX149" fmla="*/ 7205661 w 9551192"/>
              <a:gd name="connsiteY149" fmla="*/ 3040856 h 3898106"/>
              <a:gd name="connsiteX150" fmla="*/ 7222330 w 9551192"/>
              <a:gd name="connsiteY150" fmla="*/ 3007518 h 3898106"/>
              <a:gd name="connsiteX151" fmla="*/ 7248524 w 9551192"/>
              <a:gd name="connsiteY151" fmla="*/ 2955131 h 3898106"/>
              <a:gd name="connsiteX152" fmla="*/ 7286624 w 9551192"/>
              <a:gd name="connsiteY152" fmla="*/ 2945606 h 3898106"/>
              <a:gd name="connsiteX153" fmla="*/ 7327105 w 9551192"/>
              <a:gd name="connsiteY153" fmla="*/ 2914650 h 3898106"/>
              <a:gd name="connsiteX154" fmla="*/ 7331867 w 9551192"/>
              <a:gd name="connsiteY154" fmla="*/ 2883693 h 3898106"/>
              <a:gd name="connsiteX155" fmla="*/ 7353299 w 9551192"/>
              <a:gd name="connsiteY155" fmla="*/ 2807493 h 3898106"/>
              <a:gd name="connsiteX156" fmla="*/ 7419974 w 9551192"/>
              <a:gd name="connsiteY156" fmla="*/ 2776537 h 3898106"/>
              <a:gd name="connsiteX157" fmla="*/ 7417592 w 9551192"/>
              <a:gd name="connsiteY157" fmla="*/ 2693193 h 3898106"/>
              <a:gd name="connsiteX158" fmla="*/ 7377111 w 9551192"/>
              <a:gd name="connsiteY158" fmla="*/ 2657475 h 3898106"/>
              <a:gd name="connsiteX159" fmla="*/ 7377111 w 9551192"/>
              <a:gd name="connsiteY159" fmla="*/ 2628900 h 3898106"/>
              <a:gd name="connsiteX160" fmla="*/ 7367586 w 9551192"/>
              <a:gd name="connsiteY160" fmla="*/ 2590800 h 3898106"/>
              <a:gd name="connsiteX161" fmla="*/ 7319961 w 9551192"/>
              <a:gd name="connsiteY161" fmla="*/ 2488406 h 3898106"/>
              <a:gd name="connsiteX162" fmla="*/ 7319961 w 9551192"/>
              <a:gd name="connsiteY162" fmla="*/ 2386012 h 3898106"/>
              <a:gd name="connsiteX163" fmla="*/ 7296149 w 9551192"/>
              <a:gd name="connsiteY163" fmla="*/ 2324100 h 3898106"/>
              <a:gd name="connsiteX164" fmla="*/ 7319961 w 9551192"/>
              <a:gd name="connsiteY164" fmla="*/ 2274093 h 3898106"/>
              <a:gd name="connsiteX165" fmla="*/ 7386636 w 9551192"/>
              <a:gd name="connsiteY165" fmla="*/ 2326481 h 3898106"/>
              <a:gd name="connsiteX166" fmla="*/ 7400924 w 9551192"/>
              <a:gd name="connsiteY166" fmla="*/ 2295525 h 3898106"/>
              <a:gd name="connsiteX167" fmla="*/ 7358061 w 9551192"/>
              <a:gd name="connsiteY167" fmla="*/ 2240756 h 3898106"/>
              <a:gd name="connsiteX168" fmla="*/ 7327105 w 9551192"/>
              <a:gd name="connsiteY168" fmla="*/ 2152650 h 3898106"/>
              <a:gd name="connsiteX169" fmla="*/ 7422355 w 9551192"/>
              <a:gd name="connsiteY169" fmla="*/ 2109787 h 3898106"/>
              <a:gd name="connsiteX170" fmla="*/ 7405686 w 9551192"/>
              <a:gd name="connsiteY170" fmla="*/ 2059781 h 3898106"/>
              <a:gd name="connsiteX171" fmla="*/ 7360442 w 9551192"/>
              <a:gd name="connsiteY171" fmla="*/ 2052637 h 3898106"/>
              <a:gd name="connsiteX172" fmla="*/ 7350917 w 9551192"/>
              <a:gd name="connsiteY172" fmla="*/ 2026443 h 3898106"/>
              <a:gd name="connsiteX173" fmla="*/ 7303292 w 9551192"/>
              <a:gd name="connsiteY173" fmla="*/ 2026443 h 3898106"/>
              <a:gd name="connsiteX174" fmla="*/ 7286624 w 9551192"/>
              <a:gd name="connsiteY174" fmla="*/ 1995487 h 3898106"/>
              <a:gd name="connsiteX175" fmla="*/ 7315199 w 9551192"/>
              <a:gd name="connsiteY175" fmla="*/ 1959768 h 3898106"/>
              <a:gd name="connsiteX176" fmla="*/ 7303292 w 9551192"/>
              <a:gd name="connsiteY176" fmla="*/ 1881187 h 3898106"/>
              <a:gd name="connsiteX177" fmla="*/ 7360442 w 9551192"/>
              <a:gd name="connsiteY177" fmla="*/ 1800225 h 3898106"/>
              <a:gd name="connsiteX178" fmla="*/ 7398542 w 9551192"/>
              <a:gd name="connsiteY178" fmla="*/ 1809750 h 3898106"/>
              <a:gd name="connsiteX179" fmla="*/ 7486649 w 9551192"/>
              <a:gd name="connsiteY179" fmla="*/ 1704975 h 3898106"/>
              <a:gd name="connsiteX180" fmla="*/ 7454097 w 9551192"/>
              <a:gd name="connsiteY180" fmla="*/ 1618946 h 3898106"/>
              <a:gd name="connsiteX181" fmla="*/ 7453311 w 9551192"/>
              <a:gd name="connsiteY181" fmla="*/ 1619250 h 3898106"/>
              <a:gd name="connsiteX182" fmla="*/ 7417592 w 9551192"/>
              <a:gd name="connsiteY182" fmla="*/ 1535906 h 3898106"/>
              <a:gd name="connsiteX183" fmla="*/ 7408067 w 9551192"/>
              <a:gd name="connsiteY183" fmla="*/ 1457325 h 3898106"/>
              <a:gd name="connsiteX184" fmla="*/ 7381874 w 9551192"/>
              <a:gd name="connsiteY184" fmla="*/ 1452562 h 3898106"/>
              <a:gd name="connsiteX185" fmla="*/ 7339011 w 9551192"/>
              <a:gd name="connsiteY185" fmla="*/ 1304925 h 3898106"/>
              <a:gd name="connsiteX186" fmla="*/ 7343774 w 9551192"/>
              <a:gd name="connsiteY186" fmla="*/ 1247775 h 3898106"/>
              <a:gd name="connsiteX187" fmla="*/ 7384255 w 9551192"/>
              <a:gd name="connsiteY187" fmla="*/ 1283493 h 3898106"/>
              <a:gd name="connsiteX188" fmla="*/ 7410449 w 9551192"/>
              <a:gd name="connsiteY188" fmla="*/ 1283493 h 3898106"/>
              <a:gd name="connsiteX189" fmla="*/ 7410449 w 9551192"/>
              <a:gd name="connsiteY189" fmla="*/ 1214437 h 3898106"/>
              <a:gd name="connsiteX190" fmla="*/ 7381874 w 9551192"/>
              <a:gd name="connsiteY190" fmla="*/ 1190625 h 3898106"/>
              <a:gd name="connsiteX191" fmla="*/ 7389017 w 9551192"/>
              <a:gd name="connsiteY191" fmla="*/ 1112043 h 3898106"/>
              <a:gd name="connsiteX192" fmla="*/ 7434261 w 9551192"/>
              <a:gd name="connsiteY192" fmla="*/ 1050131 h 3898106"/>
              <a:gd name="connsiteX193" fmla="*/ 7429499 w 9551192"/>
              <a:gd name="connsiteY193" fmla="*/ 981075 h 3898106"/>
              <a:gd name="connsiteX194" fmla="*/ 7477124 w 9551192"/>
              <a:gd name="connsiteY194" fmla="*/ 895350 h 3898106"/>
              <a:gd name="connsiteX195" fmla="*/ 7596186 w 9551192"/>
              <a:gd name="connsiteY195" fmla="*/ 940593 h 3898106"/>
              <a:gd name="connsiteX196" fmla="*/ 7596186 w 9551192"/>
              <a:gd name="connsiteY196" fmla="*/ 916781 h 3898106"/>
              <a:gd name="connsiteX197" fmla="*/ 7710486 w 9551192"/>
              <a:gd name="connsiteY197" fmla="*/ 909637 h 3898106"/>
              <a:gd name="connsiteX198" fmla="*/ 7743824 w 9551192"/>
              <a:gd name="connsiteY198" fmla="*/ 935831 h 3898106"/>
              <a:gd name="connsiteX199" fmla="*/ 7786686 w 9551192"/>
              <a:gd name="connsiteY199" fmla="*/ 935831 h 3898106"/>
              <a:gd name="connsiteX200" fmla="*/ 7820024 w 9551192"/>
              <a:gd name="connsiteY200" fmla="*/ 966787 h 3898106"/>
              <a:gd name="connsiteX201" fmla="*/ 7872411 w 9551192"/>
              <a:gd name="connsiteY201" fmla="*/ 942975 h 3898106"/>
              <a:gd name="connsiteX202" fmla="*/ 7981949 w 9551192"/>
              <a:gd name="connsiteY202" fmla="*/ 909637 h 3898106"/>
              <a:gd name="connsiteX203" fmla="*/ 8017667 w 9551192"/>
              <a:gd name="connsiteY203" fmla="*/ 926306 h 3898106"/>
              <a:gd name="connsiteX204" fmla="*/ 8051005 w 9551192"/>
              <a:gd name="connsiteY204" fmla="*/ 897731 h 3898106"/>
              <a:gd name="connsiteX205" fmla="*/ 8072436 w 9551192"/>
              <a:gd name="connsiteY205" fmla="*/ 957262 h 3898106"/>
              <a:gd name="connsiteX206" fmla="*/ 8117680 w 9551192"/>
              <a:gd name="connsiteY206" fmla="*/ 916781 h 3898106"/>
              <a:gd name="connsiteX207" fmla="*/ 8086724 w 9551192"/>
              <a:gd name="connsiteY207" fmla="*/ 842962 h 3898106"/>
              <a:gd name="connsiteX208" fmla="*/ 8122442 w 9551192"/>
              <a:gd name="connsiteY208" fmla="*/ 809625 h 3898106"/>
              <a:gd name="connsiteX209" fmla="*/ 8122442 w 9551192"/>
              <a:gd name="connsiteY209" fmla="*/ 792956 h 3898106"/>
              <a:gd name="connsiteX210" fmla="*/ 8158161 w 9551192"/>
              <a:gd name="connsiteY210" fmla="*/ 757237 h 3898106"/>
              <a:gd name="connsiteX211" fmla="*/ 8160542 w 9551192"/>
              <a:gd name="connsiteY211" fmla="*/ 721518 h 3898106"/>
              <a:gd name="connsiteX212" fmla="*/ 8072436 w 9551192"/>
              <a:gd name="connsiteY212" fmla="*/ 697706 h 3898106"/>
              <a:gd name="connsiteX213" fmla="*/ 8074817 w 9551192"/>
              <a:gd name="connsiteY213" fmla="*/ 735806 h 3898106"/>
              <a:gd name="connsiteX214" fmla="*/ 8039099 w 9551192"/>
              <a:gd name="connsiteY214" fmla="*/ 733425 h 3898106"/>
              <a:gd name="connsiteX215" fmla="*/ 8022430 w 9551192"/>
              <a:gd name="connsiteY215" fmla="*/ 654843 h 3898106"/>
              <a:gd name="connsiteX216" fmla="*/ 7941467 w 9551192"/>
              <a:gd name="connsiteY216" fmla="*/ 550068 h 3898106"/>
              <a:gd name="connsiteX217" fmla="*/ 7905749 w 9551192"/>
              <a:gd name="connsiteY217" fmla="*/ 545306 h 3898106"/>
              <a:gd name="connsiteX218" fmla="*/ 7784305 w 9551192"/>
              <a:gd name="connsiteY218" fmla="*/ 361950 h 3898106"/>
              <a:gd name="connsiteX219" fmla="*/ 7443786 w 9551192"/>
              <a:gd name="connsiteY219" fmla="*/ 188118 h 3898106"/>
              <a:gd name="connsiteX220" fmla="*/ 7005636 w 9551192"/>
              <a:gd name="connsiteY220" fmla="*/ 111919 h 3898106"/>
              <a:gd name="connsiteX221" fmla="*/ 6967536 w 9551192"/>
              <a:gd name="connsiteY221" fmla="*/ 88106 h 3898106"/>
              <a:gd name="connsiteX222" fmla="*/ 6960392 w 9551192"/>
              <a:gd name="connsiteY222" fmla="*/ 59532 h 3898106"/>
              <a:gd name="connsiteX223" fmla="*/ 6919911 w 9551192"/>
              <a:gd name="connsiteY223" fmla="*/ 42863 h 3898106"/>
              <a:gd name="connsiteX224" fmla="*/ 6898480 w 9551192"/>
              <a:gd name="connsiteY224" fmla="*/ 52387 h 3898106"/>
              <a:gd name="connsiteX225" fmla="*/ 6948486 w 9551192"/>
              <a:gd name="connsiteY225" fmla="*/ 123825 h 3898106"/>
              <a:gd name="connsiteX226" fmla="*/ 6612730 w 9551192"/>
              <a:gd name="connsiteY226" fmla="*/ 257175 h 3898106"/>
              <a:gd name="connsiteX227" fmla="*/ 6424611 w 9551192"/>
              <a:gd name="connsiteY227" fmla="*/ 254794 h 3898106"/>
              <a:gd name="connsiteX228" fmla="*/ 6241255 w 9551192"/>
              <a:gd name="connsiteY228" fmla="*/ 290512 h 3898106"/>
              <a:gd name="connsiteX229" fmla="*/ 6224586 w 9551192"/>
              <a:gd name="connsiteY229" fmla="*/ 319087 h 3898106"/>
              <a:gd name="connsiteX230" fmla="*/ 6143624 w 9551192"/>
              <a:gd name="connsiteY230" fmla="*/ 347663 h 3898106"/>
              <a:gd name="connsiteX231" fmla="*/ 6088855 w 9551192"/>
              <a:gd name="connsiteY231" fmla="*/ 566737 h 3898106"/>
              <a:gd name="connsiteX232" fmla="*/ 6050755 w 9551192"/>
              <a:gd name="connsiteY232" fmla="*/ 640556 h 3898106"/>
              <a:gd name="connsiteX233" fmla="*/ 5938836 w 9551192"/>
              <a:gd name="connsiteY233" fmla="*/ 728662 h 3898106"/>
              <a:gd name="connsiteX234" fmla="*/ 5960267 w 9551192"/>
              <a:gd name="connsiteY234" fmla="*/ 759618 h 3898106"/>
              <a:gd name="connsiteX235" fmla="*/ 5962649 w 9551192"/>
              <a:gd name="connsiteY235" fmla="*/ 776287 h 3898106"/>
              <a:gd name="connsiteX236" fmla="*/ 5929311 w 9551192"/>
              <a:gd name="connsiteY236" fmla="*/ 795337 h 3898106"/>
              <a:gd name="connsiteX237" fmla="*/ 5869780 w 9551192"/>
              <a:gd name="connsiteY237" fmla="*/ 766762 h 3898106"/>
              <a:gd name="connsiteX238" fmla="*/ 5857874 w 9551192"/>
              <a:gd name="connsiteY238" fmla="*/ 785812 h 3898106"/>
              <a:gd name="connsiteX239" fmla="*/ 5876924 w 9551192"/>
              <a:gd name="connsiteY239" fmla="*/ 828675 h 3898106"/>
              <a:gd name="connsiteX240" fmla="*/ 5869780 w 9551192"/>
              <a:gd name="connsiteY240" fmla="*/ 838200 h 3898106"/>
              <a:gd name="connsiteX241" fmla="*/ 5829299 w 9551192"/>
              <a:gd name="connsiteY241" fmla="*/ 819150 h 3898106"/>
              <a:gd name="connsiteX242" fmla="*/ 5829299 w 9551192"/>
              <a:gd name="connsiteY242" fmla="*/ 854868 h 3898106"/>
              <a:gd name="connsiteX243" fmla="*/ 5805486 w 9551192"/>
              <a:gd name="connsiteY243" fmla="*/ 831056 h 3898106"/>
              <a:gd name="connsiteX244" fmla="*/ 5778425 w 9551192"/>
              <a:gd name="connsiteY244" fmla="*/ 856087 h 3898106"/>
              <a:gd name="connsiteX245" fmla="*/ 5791199 w 9551192"/>
              <a:gd name="connsiteY245" fmla="*/ 854868 h 3898106"/>
              <a:gd name="connsiteX246" fmla="*/ 5819774 w 9551192"/>
              <a:gd name="connsiteY246" fmla="*/ 900112 h 3898106"/>
              <a:gd name="connsiteX247" fmla="*/ 5817392 w 9551192"/>
              <a:gd name="connsiteY247" fmla="*/ 923925 h 3898106"/>
              <a:gd name="connsiteX248" fmla="*/ 5774530 w 9551192"/>
              <a:gd name="connsiteY248" fmla="*/ 933450 h 3898106"/>
              <a:gd name="connsiteX249" fmla="*/ 5800724 w 9551192"/>
              <a:gd name="connsiteY249" fmla="*/ 966787 h 3898106"/>
              <a:gd name="connsiteX250" fmla="*/ 5803105 w 9551192"/>
              <a:gd name="connsiteY250" fmla="*/ 1021556 h 3898106"/>
              <a:gd name="connsiteX251" fmla="*/ 5803105 w 9551192"/>
              <a:gd name="connsiteY251" fmla="*/ 1090612 h 3898106"/>
              <a:gd name="connsiteX252" fmla="*/ 5824536 w 9551192"/>
              <a:gd name="connsiteY252" fmla="*/ 1131093 h 3898106"/>
              <a:gd name="connsiteX253" fmla="*/ 5831680 w 9551192"/>
              <a:gd name="connsiteY253" fmla="*/ 1157287 h 3898106"/>
              <a:gd name="connsiteX254" fmla="*/ 5876924 w 9551192"/>
              <a:gd name="connsiteY254" fmla="*/ 1152525 h 3898106"/>
              <a:gd name="connsiteX255" fmla="*/ 5876924 w 9551192"/>
              <a:gd name="connsiteY255" fmla="*/ 1092993 h 3898106"/>
              <a:gd name="connsiteX256" fmla="*/ 5850730 w 9551192"/>
              <a:gd name="connsiteY256" fmla="*/ 1057275 h 3898106"/>
              <a:gd name="connsiteX257" fmla="*/ 5865017 w 9551192"/>
              <a:gd name="connsiteY257" fmla="*/ 1040606 h 3898106"/>
              <a:gd name="connsiteX258" fmla="*/ 5855492 w 9551192"/>
              <a:gd name="connsiteY258" fmla="*/ 990600 h 3898106"/>
              <a:gd name="connsiteX259" fmla="*/ 5860255 w 9551192"/>
              <a:gd name="connsiteY259" fmla="*/ 957262 h 3898106"/>
              <a:gd name="connsiteX260" fmla="*/ 5960267 w 9551192"/>
              <a:gd name="connsiteY260" fmla="*/ 962025 h 3898106"/>
              <a:gd name="connsiteX261" fmla="*/ 6005511 w 9551192"/>
              <a:gd name="connsiteY261" fmla="*/ 1016793 h 3898106"/>
              <a:gd name="connsiteX262" fmla="*/ 5972174 w 9551192"/>
              <a:gd name="connsiteY262" fmla="*/ 1135856 h 3898106"/>
              <a:gd name="connsiteX263" fmla="*/ 5872161 w 9551192"/>
              <a:gd name="connsiteY263" fmla="*/ 1238250 h 3898106"/>
              <a:gd name="connsiteX264" fmla="*/ 5638799 w 9551192"/>
              <a:gd name="connsiteY264" fmla="*/ 1366837 h 3898106"/>
              <a:gd name="connsiteX265" fmla="*/ 5300661 w 9551192"/>
              <a:gd name="connsiteY265" fmla="*/ 1466850 h 3898106"/>
              <a:gd name="connsiteX266" fmla="*/ 5274467 w 9551192"/>
              <a:gd name="connsiteY266" fmla="*/ 1535906 h 3898106"/>
              <a:gd name="connsiteX267" fmla="*/ 5107780 w 9551192"/>
              <a:gd name="connsiteY267" fmla="*/ 1593056 h 3898106"/>
              <a:gd name="connsiteX268" fmla="*/ 4998242 w 9551192"/>
              <a:gd name="connsiteY268" fmla="*/ 1664493 h 3898106"/>
              <a:gd name="connsiteX269" fmla="*/ 4969667 w 9551192"/>
              <a:gd name="connsiteY269" fmla="*/ 1781175 h 3898106"/>
              <a:gd name="connsiteX270" fmla="*/ 4905374 w 9551192"/>
              <a:gd name="connsiteY270" fmla="*/ 1857375 h 3898106"/>
              <a:gd name="connsiteX271" fmla="*/ 4905374 w 9551192"/>
              <a:gd name="connsiteY271" fmla="*/ 1926431 h 3898106"/>
              <a:gd name="connsiteX272" fmla="*/ 4831555 w 9551192"/>
              <a:gd name="connsiteY272" fmla="*/ 1962150 h 3898106"/>
              <a:gd name="connsiteX273" fmla="*/ 4831555 w 9551192"/>
              <a:gd name="connsiteY273" fmla="*/ 2064543 h 3898106"/>
              <a:gd name="connsiteX274" fmla="*/ 4819649 w 9551192"/>
              <a:gd name="connsiteY274" fmla="*/ 2107406 h 3898106"/>
              <a:gd name="connsiteX275" fmla="*/ 4905374 w 9551192"/>
              <a:gd name="connsiteY275" fmla="*/ 2174081 h 3898106"/>
              <a:gd name="connsiteX276" fmla="*/ 4893467 w 9551192"/>
              <a:gd name="connsiteY276" fmla="*/ 2271712 h 3898106"/>
              <a:gd name="connsiteX277" fmla="*/ 4884980 w 9551192"/>
              <a:gd name="connsiteY277" fmla="*/ 2278097 h 3898106"/>
              <a:gd name="connsiteX278" fmla="*/ 4705349 w 9551192"/>
              <a:gd name="connsiteY278" fmla="*/ 2586037 h 3898106"/>
              <a:gd name="connsiteX279" fmla="*/ 4679155 w 9551192"/>
              <a:gd name="connsiteY279" fmla="*/ 2600325 h 3898106"/>
              <a:gd name="connsiteX280" fmla="*/ 4629149 w 9551192"/>
              <a:gd name="connsiteY280" fmla="*/ 2578893 h 3898106"/>
              <a:gd name="connsiteX281" fmla="*/ 4610099 w 9551192"/>
              <a:gd name="connsiteY281" fmla="*/ 2607468 h 3898106"/>
              <a:gd name="connsiteX282" fmla="*/ 4641055 w 9551192"/>
              <a:gd name="connsiteY282" fmla="*/ 2631281 h 3898106"/>
              <a:gd name="connsiteX283" fmla="*/ 4681536 w 9551192"/>
              <a:gd name="connsiteY283" fmla="*/ 2631281 h 3898106"/>
              <a:gd name="connsiteX284" fmla="*/ 4686299 w 9551192"/>
              <a:gd name="connsiteY284" fmla="*/ 2652712 h 3898106"/>
              <a:gd name="connsiteX285" fmla="*/ 4652961 w 9551192"/>
              <a:gd name="connsiteY285" fmla="*/ 2678906 h 3898106"/>
              <a:gd name="connsiteX286" fmla="*/ 4624386 w 9551192"/>
              <a:gd name="connsiteY286" fmla="*/ 2724150 h 3898106"/>
              <a:gd name="connsiteX287" fmla="*/ 4491036 w 9551192"/>
              <a:gd name="connsiteY287" fmla="*/ 2781300 h 3898106"/>
              <a:gd name="connsiteX288" fmla="*/ 4231480 w 9551192"/>
              <a:gd name="connsiteY288" fmla="*/ 2995612 h 3898106"/>
              <a:gd name="connsiteX289" fmla="*/ 4195761 w 9551192"/>
              <a:gd name="connsiteY289" fmla="*/ 3114675 h 3898106"/>
              <a:gd name="connsiteX290" fmla="*/ 4140992 w 9551192"/>
              <a:gd name="connsiteY290" fmla="*/ 3248025 h 3898106"/>
              <a:gd name="connsiteX291" fmla="*/ 4074317 w 9551192"/>
              <a:gd name="connsiteY291" fmla="*/ 3398043 h 3898106"/>
              <a:gd name="connsiteX292" fmla="*/ 4071936 w 9551192"/>
              <a:gd name="connsiteY292" fmla="*/ 3590925 h 3898106"/>
              <a:gd name="connsiteX293" fmla="*/ 4148136 w 9551192"/>
              <a:gd name="connsiteY293" fmla="*/ 3712368 h 3898106"/>
              <a:gd name="connsiteX294" fmla="*/ 4169567 w 9551192"/>
              <a:gd name="connsiteY294" fmla="*/ 3714750 h 3898106"/>
              <a:gd name="connsiteX295" fmla="*/ 4186236 w 9551192"/>
              <a:gd name="connsiteY295" fmla="*/ 3740943 h 3898106"/>
              <a:gd name="connsiteX296" fmla="*/ 4288630 w 9551192"/>
              <a:gd name="connsiteY296" fmla="*/ 3800475 h 3898106"/>
              <a:gd name="connsiteX297" fmla="*/ 4319586 w 9551192"/>
              <a:gd name="connsiteY297" fmla="*/ 3845718 h 3898106"/>
              <a:gd name="connsiteX298" fmla="*/ 4262436 w 9551192"/>
              <a:gd name="connsiteY298" fmla="*/ 3898106 h 3898106"/>
              <a:gd name="connsiteX299" fmla="*/ 4114799 w 9551192"/>
              <a:gd name="connsiteY299" fmla="*/ 3855243 h 3898106"/>
              <a:gd name="connsiteX300" fmla="*/ 4060030 w 9551192"/>
              <a:gd name="connsiteY300" fmla="*/ 3862387 h 3898106"/>
              <a:gd name="connsiteX301" fmla="*/ 4010024 w 9551192"/>
              <a:gd name="connsiteY301" fmla="*/ 3819525 h 3898106"/>
              <a:gd name="connsiteX302" fmla="*/ 3910012 w 9551192"/>
              <a:gd name="connsiteY302" fmla="*/ 3788568 h 3898106"/>
              <a:gd name="connsiteX303" fmla="*/ 3745706 w 9551192"/>
              <a:gd name="connsiteY303" fmla="*/ 3702843 h 3898106"/>
              <a:gd name="connsiteX304" fmla="*/ 3336131 w 9551192"/>
              <a:gd name="connsiteY304" fmla="*/ 3536156 h 3898106"/>
              <a:gd name="connsiteX305" fmla="*/ 2901182 w 9551192"/>
              <a:gd name="connsiteY305" fmla="*/ 3427960 h 3898106"/>
              <a:gd name="connsiteX306" fmla="*/ 2793206 w 9551192"/>
              <a:gd name="connsiteY306" fmla="*/ 3412331 h 3898106"/>
              <a:gd name="connsiteX307" fmla="*/ 2578893 w 9551192"/>
              <a:gd name="connsiteY307" fmla="*/ 3386137 h 3898106"/>
              <a:gd name="connsiteX308" fmla="*/ 2419350 w 9551192"/>
              <a:gd name="connsiteY308" fmla="*/ 3407568 h 3898106"/>
              <a:gd name="connsiteX309" fmla="*/ 2386012 w 9551192"/>
              <a:gd name="connsiteY309" fmla="*/ 3374231 h 3898106"/>
              <a:gd name="connsiteX310" fmla="*/ 2357437 w 9551192"/>
              <a:gd name="connsiteY310" fmla="*/ 3374231 h 3898106"/>
              <a:gd name="connsiteX311" fmla="*/ 2371725 w 9551192"/>
              <a:gd name="connsiteY311" fmla="*/ 3419475 h 3898106"/>
              <a:gd name="connsiteX312" fmla="*/ 2221706 w 9551192"/>
              <a:gd name="connsiteY312" fmla="*/ 3436143 h 3898106"/>
              <a:gd name="connsiteX313" fmla="*/ 1838325 w 9551192"/>
              <a:gd name="connsiteY313" fmla="*/ 3543300 h 3898106"/>
              <a:gd name="connsiteX314" fmla="*/ 1733550 w 9551192"/>
              <a:gd name="connsiteY314" fmla="*/ 3526631 h 3898106"/>
              <a:gd name="connsiteX315" fmla="*/ 1666875 w 9551192"/>
              <a:gd name="connsiteY315" fmla="*/ 3531393 h 3898106"/>
              <a:gd name="connsiteX316" fmla="*/ 1419225 w 9551192"/>
              <a:gd name="connsiteY316" fmla="*/ 3438525 h 3898106"/>
              <a:gd name="connsiteX317" fmla="*/ 942975 w 9551192"/>
              <a:gd name="connsiteY317" fmla="*/ 3340893 h 3898106"/>
              <a:gd name="connsiteX318" fmla="*/ 664368 w 9551192"/>
              <a:gd name="connsiteY318" fmla="*/ 3328987 h 3898106"/>
              <a:gd name="connsiteX319" fmla="*/ 650081 w 9551192"/>
              <a:gd name="connsiteY319" fmla="*/ 3305175 h 3898106"/>
              <a:gd name="connsiteX320" fmla="*/ 714375 w 9551192"/>
              <a:gd name="connsiteY320" fmla="*/ 3290887 h 3898106"/>
              <a:gd name="connsiteX321" fmla="*/ 735806 w 9551192"/>
              <a:gd name="connsiteY321" fmla="*/ 3214687 h 3898106"/>
              <a:gd name="connsiteX322" fmla="*/ 800100 w 9551192"/>
              <a:gd name="connsiteY322" fmla="*/ 3193256 h 3898106"/>
              <a:gd name="connsiteX323" fmla="*/ 742950 w 9551192"/>
              <a:gd name="connsiteY323" fmla="*/ 3138487 h 3898106"/>
              <a:gd name="connsiteX324" fmla="*/ 747712 w 9551192"/>
              <a:gd name="connsiteY324" fmla="*/ 3100387 h 3898106"/>
              <a:gd name="connsiteX325" fmla="*/ 773906 w 9551192"/>
              <a:gd name="connsiteY325" fmla="*/ 3071812 h 3898106"/>
              <a:gd name="connsiteX326" fmla="*/ 819150 w 9551192"/>
              <a:gd name="connsiteY326" fmla="*/ 2974181 h 3898106"/>
              <a:gd name="connsiteX327" fmla="*/ 902493 w 9551192"/>
              <a:gd name="connsiteY327" fmla="*/ 2940843 h 3898106"/>
              <a:gd name="connsiteX328" fmla="*/ 900112 w 9551192"/>
              <a:gd name="connsiteY328" fmla="*/ 2914650 h 3898106"/>
              <a:gd name="connsiteX329" fmla="*/ 866775 w 9551192"/>
              <a:gd name="connsiteY329" fmla="*/ 2888456 h 3898106"/>
              <a:gd name="connsiteX330" fmla="*/ 866775 w 9551192"/>
              <a:gd name="connsiteY330" fmla="*/ 2857500 h 3898106"/>
              <a:gd name="connsiteX331" fmla="*/ 959643 w 9551192"/>
              <a:gd name="connsiteY331" fmla="*/ 2771775 h 3898106"/>
              <a:gd name="connsiteX332" fmla="*/ 959643 w 9551192"/>
              <a:gd name="connsiteY332" fmla="*/ 2743200 h 3898106"/>
              <a:gd name="connsiteX333" fmla="*/ 828675 w 9551192"/>
              <a:gd name="connsiteY333" fmla="*/ 2802731 h 3898106"/>
              <a:gd name="connsiteX334" fmla="*/ 795337 w 9551192"/>
              <a:gd name="connsiteY334" fmla="*/ 2924175 h 3898106"/>
              <a:gd name="connsiteX335" fmla="*/ 776287 w 9551192"/>
              <a:gd name="connsiteY335" fmla="*/ 2931318 h 3898106"/>
              <a:gd name="connsiteX336" fmla="*/ 731043 w 9551192"/>
              <a:gd name="connsiteY336" fmla="*/ 2900362 h 3898106"/>
              <a:gd name="connsiteX337" fmla="*/ 700087 w 9551192"/>
              <a:gd name="connsiteY337" fmla="*/ 2990850 h 3898106"/>
              <a:gd name="connsiteX338" fmla="*/ 709612 w 9551192"/>
              <a:gd name="connsiteY338" fmla="*/ 3021806 h 3898106"/>
              <a:gd name="connsiteX339" fmla="*/ 683418 w 9551192"/>
              <a:gd name="connsiteY339" fmla="*/ 3083718 h 3898106"/>
              <a:gd name="connsiteX340" fmla="*/ 666750 w 9551192"/>
              <a:gd name="connsiteY340" fmla="*/ 3083718 h 3898106"/>
              <a:gd name="connsiteX341" fmla="*/ 647700 w 9551192"/>
              <a:gd name="connsiteY341" fmla="*/ 3024187 h 3898106"/>
              <a:gd name="connsiteX342" fmla="*/ 626268 w 9551192"/>
              <a:gd name="connsiteY342" fmla="*/ 3028950 h 3898106"/>
              <a:gd name="connsiteX343" fmla="*/ 602456 w 9551192"/>
              <a:gd name="connsiteY343" fmla="*/ 3093243 h 3898106"/>
              <a:gd name="connsiteX344" fmla="*/ 583406 w 9551192"/>
              <a:gd name="connsiteY344" fmla="*/ 3076575 h 3898106"/>
              <a:gd name="connsiteX345" fmla="*/ 650081 w 9551192"/>
              <a:gd name="connsiteY345" fmla="*/ 2809875 h 3898106"/>
              <a:gd name="connsiteX346" fmla="*/ 695325 w 9551192"/>
              <a:gd name="connsiteY346" fmla="*/ 2769393 h 3898106"/>
              <a:gd name="connsiteX347" fmla="*/ 723900 w 9551192"/>
              <a:gd name="connsiteY347" fmla="*/ 2717006 h 3898106"/>
              <a:gd name="connsiteX348" fmla="*/ 745331 w 9551192"/>
              <a:gd name="connsiteY348" fmla="*/ 2702718 h 3898106"/>
              <a:gd name="connsiteX349" fmla="*/ 800100 w 9551192"/>
              <a:gd name="connsiteY349" fmla="*/ 2721768 h 3898106"/>
              <a:gd name="connsiteX350" fmla="*/ 807243 w 9551192"/>
              <a:gd name="connsiteY350" fmla="*/ 2717006 h 3898106"/>
              <a:gd name="connsiteX351" fmla="*/ 823912 w 9551192"/>
              <a:gd name="connsiteY351" fmla="*/ 2688431 h 3898106"/>
              <a:gd name="connsiteX352" fmla="*/ 766762 w 9551192"/>
              <a:gd name="connsiteY352" fmla="*/ 2681287 h 3898106"/>
              <a:gd name="connsiteX353" fmla="*/ 766762 w 9551192"/>
              <a:gd name="connsiteY353" fmla="*/ 2655093 h 3898106"/>
              <a:gd name="connsiteX354" fmla="*/ 745331 w 9551192"/>
              <a:gd name="connsiteY354" fmla="*/ 2609850 h 3898106"/>
              <a:gd name="connsiteX355" fmla="*/ 702468 w 9551192"/>
              <a:gd name="connsiteY355" fmla="*/ 2597943 h 3898106"/>
              <a:gd name="connsiteX356" fmla="*/ 707231 w 9551192"/>
              <a:gd name="connsiteY356" fmla="*/ 2578893 h 3898106"/>
              <a:gd name="connsiteX357" fmla="*/ 645318 w 9551192"/>
              <a:gd name="connsiteY357" fmla="*/ 2550318 h 3898106"/>
              <a:gd name="connsiteX358" fmla="*/ 600075 w 9551192"/>
              <a:gd name="connsiteY358" fmla="*/ 2581275 h 3898106"/>
              <a:gd name="connsiteX359" fmla="*/ 569118 w 9551192"/>
              <a:gd name="connsiteY359" fmla="*/ 2562225 h 3898106"/>
              <a:gd name="connsiteX360" fmla="*/ 492918 w 9551192"/>
              <a:gd name="connsiteY360" fmla="*/ 2605087 h 3898106"/>
              <a:gd name="connsiteX361" fmla="*/ 485775 w 9551192"/>
              <a:gd name="connsiteY361" fmla="*/ 2693193 h 3898106"/>
              <a:gd name="connsiteX362" fmla="*/ 433387 w 9551192"/>
              <a:gd name="connsiteY362" fmla="*/ 2738437 h 3898106"/>
              <a:gd name="connsiteX363" fmla="*/ 400050 w 9551192"/>
              <a:gd name="connsiteY363" fmla="*/ 2700337 h 3898106"/>
              <a:gd name="connsiteX364" fmla="*/ 340518 w 9551192"/>
              <a:gd name="connsiteY364" fmla="*/ 2678906 h 3898106"/>
              <a:gd name="connsiteX365" fmla="*/ 278606 w 9551192"/>
              <a:gd name="connsiteY365" fmla="*/ 2697956 h 3898106"/>
              <a:gd name="connsiteX366" fmla="*/ 252412 w 9551192"/>
              <a:gd name="connsiteY366" fmla="*/ 2721768 h 3898106"/>
              <a:gd name="connsiteX367" fmla="*/ 233362 w 9551192"/>
              <a:gd name="connsiteY367" fmla="*/ 2712243 h 3898106"/>
              <a:gd name="connsiteX368" fmla="*/ 161925 w 9551192"/>
              <a:gd name="connsiteY368" fmla="*/ 2764631 h 3898106"/>
              <a:gd name="connsiteX369" fmla="*/ 166687 w 9551192"/>
              <a:gd name="connsiteY369" fmla="*/ 2790825 h 3898106"/>
              <a:gd name="connsiteX370" fmla="*/ 207168 w 9551192"/>
              <a:gd name="connsiteY370" fmla="*/ 2781300 h 3898106"/>
              <a:gd name="connsiteX371" fmla="*/ 226218 w 9551192"/>
              <a:gd name="connsiteY371" fmla="*/ 2795587 h 3898106"/>
              <a:gd name="connsiteX372" fmla="*/ 290512 w 9551192"/>
              <a:gd name="connsiteY372" fmla="*/ 2759868 h 3898106"/>
              <a:gd name="connsiteX373" fmla="*/ 314325 w 9551192"/>
              <a:gd name="connsiteY373" fmla="*/ 2771775 h 3898106"/>
              <a:gd name="connsiteX374" fmla="*/ 266700 w 9551192"/>
              <a:gd name="connsiteY374" fmla="*/ 2817018 h 3898106"/>
              <a:gd name="connsiteX375" fmla="*/ 311943 w 9551192"/>
              <a:gd name="connsiteY375" fmla="*/ 2847975 h 3898106"/>
              <a:gd name="connsiteX376" fmla="*/ 330993 w 9551192"/>
              <a:gd name="connsiteY376" fmla="*/ 2914650 h 3898106"/>
              <a:gd name="connsiteX377" fmla="*/ 264318 w 9551192"/>
              <a:gd name="connsiteY377" fmla="*/ 2955131 h 3898106"/>
              <a:gd name="connsiteX378" fmla="*/ 273843 w 9551192"/>
              <a:gd name="connsiteY378" fmla="*/ 2995612 h 3898106"/>
              <a:gd name="connsiteX379" fmla="*/ 338137 w 9551192"/>
              <a:gd name="connsiteY379" fmla="*/ 3024187 h 3898106"/>
              <a:gd name="connsiteX380" fmla="*/ 364331 w 9551192"/>
              <a:gd name="connsiteY380" fmla="*/ 3014662 h 3898106"/>
              <a:gd name="connsiteX381" fmla="*/ 402431 w 9551192"/>
              <a:gd name="connsiteY381" fmla="*/ 3033712 h 3898106"/>
              <a:gd name="connsiteX382" fmla="*/ 402431 w 9551192"/>
              <a:gd name="connsiteY382" fmla="*/ 3057525 h 3898106"/>
              <a:gd name="connsiteX383" fmla="*/ 423862 w 9551192"/>
              <a:gd name="connsiteY383" fmla="*/ 3093243 h 3898106"/>
              <a:gd name="connsiteX384" fmla="*/ 461962 w 9551192"/>
              <a:gd name="connsiteY384" fmla="*/ 3093243 h 3898106"/>
              <a:gd name="connsiteX385" fmla="*/ 497681 w 9551192"/>
              <a:gd name="connsiteY385" fmla="*/ 3176587 h 3898106"/>
              <a:gd name="connsiteX386" fmla="*/ 531018 w 9551192"/>
              <a:gd name="connsiteY386" fmla="*/ 3186112 h 3898106"/>
              <a:gd name="connsiteX387" fmla="*/ 540543 w 9551192"/>
              <a:gd name="connsiteY387" fmla="*/ 3252787 h 3898106"/>
              <a:gd name="connsiteX388" fmla="*/ 616743 w 9551192"/>
              <a:gd name="connsiteY388" fmla="*/ 3293268 h 3898106"/>
              <a:gd name="connsiteX389" fmla="*/ 526256 w 9551192"/>
              <a:gd name="connsiteY389" fmla="*/ 3298031 h 3898106"/>
              <a:gd name="connsiteX390" fmla="*/ 316706 w 9551192"/>
              <a:gd name="connsiteY390" fmla="*/ 3305175 h 3898106"/>
              <a:gd name="connsiteX391" fmla="*/ 0 w 9551192"/>
              <a:gd name="connsiteY391" fmla="*/ 3364706 h 3898106"/>
              <a:gd name="connsiteX0" fmla="*/ 0 w 9551192"/>
              <a:gd name="connsiteY0" fmla="*/ 3321843 h 3855243"/>
              <a:gd name="connsiteX1" fmla="*/ 4643436 w 9551192"/>
              <a:gd name="connsiteY1" fmla="*/ 921543 h 3855243"/>
              <a:gd name="connsiteX2" fmla="*/ 9339261 w 9551192"/>
              <a:gd name="connsiteY2" fmla="*/ 28574 h 3855243"/>
              <a:gd name="connsiteX3" fmla="*/ 9339261 w 9551192"/>
              <a:gd name="connsiteY3" fmla="*/ 111918 h 3855243"/>
              <a:gd name="connsiteX4" fmla="*/ 9258299 w 9551192"/>
              <a:gd name="connsiteY4" fmla="*/ 209549 h 3855243"/>
              <a:gd name="connsiteX5" fmla="*/ 9217817 w 9551192"/>
              <a:gd name="connsiteY5" fmla="*/ 223837 h 3855243"/>
              <a:gd name="connsiteX6" fmla="*/ 9179717 w 9551192"/>
              <a:gd name="connsiteY6" fmla="*/ 302418 h 3855243"/>
              <a:gd name="connsiteX7" fmla="*/ 9129711 w 9551192"/>
              <a:gd name="connsiteY7" fmla="*/ 345280 h 3855243"/>
              <a:gd name="connsiteX8" fmla="*/ 9129711 w 9551192"/>
              <a:gd name="connsiteY8" fmla="*/ 373856 h 3855243"/>
              <a:gd name="connsiteX9" fmla="*/ 9165430 w 9551192"/>
              <a:gd name="connsiteY9" fmla="*/ 400049 h 3855243"/>
              <a:gd name="connsiteX10" fmla="*/ 9165430 w 9551192"/>
              <a:gd name="connsiteY10" fmla="*/ 433388 h 3855243"/>
              <a:gd name="connsiteX11" fmla="*/ 9115424 w 9551192"/>
              <a:gd name="connsiteY11" fmla="*/ 464344 h 3855243"/>
              <a:gd name="connsiteX12" fmla="*/ 9148761 w 9551192"/>
              <a:gd name="connsiteY12" fmla="*/ 545305 h 3855243"/>
              <a:gd name="connsiteX13" fmla="*/ 9091611 w 9551192"/>
              <a:gd name="connsiteY13" fmla="*/ 642937 h 3855243"/>
              <a:gd name="connsiteX14" fmla="*/ 9108280 w 9551192"/>
              <a:gd name="connsiteY14" fmla="*/ 702468 h 3855243"/>
              <a:gd name="connsiteX15" fmla="*/ 9146380 w 9551192"/>
              <a:gd name="connsiteY15" fmla="*/ 695324 h 3855243"/>
              <a:gd name="connsiteX16" fmla="*/ 9179717 w 9551192"/>
              <a:gd name="connsiteY16" fmla="*/ 721518 h 3855243"/>
              <a:gd name="connsiteX17" fmla="*/ 9239249 w 9551192"/>
              <a:gd name="connsiteY17" fmla="*/ 690562 h 3855243"/>
              <a:gd name="connsiteX18" fmla="*/ 9272586 w 9551192"/>
              <a:gd name="connsiteY18" fmla="*/ 719137 h 3855243"/>
              <a:gd name="connsiteX19" fmla="*/ 9265442 w 9551192"/>
              <a:gd name="connsiteY19" fmla="*/ 795337 h 3855243"/>
              <a:gd name="connsiteX20" fmla="*/ 9270205 w 9551192"/>
              <a:gd name="connsiteY20" fmla="*/ 869155 h 3855243"/>
              <a:gd name="connsiteX21" fmla="*/ 9260680 w 9551192"/>
              <a:gd name="connsiteY21" fmla="*/ 904874 h 3855243"/>
              <a:gd name="connsiteX22" fmla="*/ 9265442 w 9551192"/>
              <a:gd name="connsiteY22" fmla="*/ 962024 h 3855243"/>
              <a:gd name="connsiteX23" fmla="*/ 9213055 w 9551192"/>
              <a:gd name="connsiteY23" fmla="*/ 969168 h 3855243"/>
              <a:gd name="connsiteX24" fmla="*/ 9179717 w 9551192"/>
              <a:gd name="connsiteY24" fmla="*/ 994020 h 3855243"/>
              <a:gd name="connsiteX25" fmla="*/ 9179717 w 9551192"/>
              <a:gd name="connsiteY25" fmla="*/ 1023937 h 3855243"/>
              <a:gd name="connsiteX26" fmla="*/ 9239249 w 9551192"/>
              <a:gd name="connsiteY26" fmla="*/ 1131093 h 3855243"/>
              <a:gd name="connsiteX27" fmla="*/ 9251155 w 9551192"/>
              <a:gd name="connsiteY27" fmla="*/ 1200149 h 3855243"/>
              <a:gd name="connsiteX28" fmla="*/ 9298780 w 9551192"/>
              <a:gd name="connsiteY28" fmla="*/ 1235868 h 3855243"/>
              <a:gd name="connsiteX29" fmla="*/ 9353549 w 9551192"/>
              <a:gd name="connsiteY29" fmla="*/ 1209674 h 3855243"/>
              <a:gd name="connsiteX30" fmla="*/ 9415461 w 9551192"/>
              <a:gd name="connsiteY30" fmla="*/ 1233487 h 3855243"/>
              <a:gd name="connsiteX31" fmla="*/ 9446417 w 9551192"/>
              <a:gd name="connsiteY31" fmla="*/ 1281112 h 3855243"/>
              <a:gd name="connsiteX32" fmla="*/ 9448799 w 9551192"/>
              <a:gd name="connsiteY32" fmla="*/ 1319212 h 3855243"/>
              <a:gd name="connsiteX33" fmla="*/ 9463086 w 9551192"/>
              <a:gd name="connsiteY33" fmla="*/ 1366837 h 3855243"/>
              <a:gd name="connsiteX34" fmla="*/ 9517855 w 9551192"/>
              <a:gd name="connsiteY34" fmla="*/ 1343024 h 3855243"/>
              <a:gd name="connsiteX35" fmla="*/ 9544049 w 9551192"/>
              <a:gd name="connsiteY35" fmla="*/ 1345405 h 3855243"/>
              <a:gd name="connsiteX36" fmla="*/ 9532142 w 9551192"/>
              <a:gd name="connsiteY36" fmla="*/ 1447799 h 3855243"/>
              <a:gd name="connsiteX37" fmla="*/ 9548811 w 9551192"/>
              <a:gd name="connsiteY37" fmla="*/ 1462087 h 3855243"/>
              <a:gd name="connsiteX38" fmla="*/ 9551192 w 9551192"/>
              <a:gd name="connsiteY38" fmla="*/ 1493043 h 3855243"/>
              <a:gd name="connsiteX39" fmla="*/ 9496424 w 9551192"/>
              <a:gd name="connsiteY39" fmla="*/ 1588293 h 3855243"/>
              <a:gd name="connsiteX40" fmla="*/ 9498805 w 9551192"/>
              <a:gd name="connsiteY40" fmla="*/ 1669255 h 3855243"/>
              <a:gd name="connsiteX41" fmla="*/ 9465467 w 9551192"/>
              <a:gd name="connsiteY41" fmla="*/ 1709737 h 3855243"/>
              <a:gd name="connsiteX42" fmla="*/ 9467849 w 9551192"/>
              <a:gd name="connsiteY42" fmla="*/ 1762124 h 3855243"/>
              <a:gd name="connsiteX43" fmla="*/ 9491661 w 9551192"/>
              <a:gd name="connsiteY43" fmla="*/ 1764505 h 3855243"/>
              <a:gd name="connsiteX44" fmla="*/ 9503567 w 9551192"/>
              <a:gd name="connsiteY44" fmla="*/ 1781174 h 3855243"/>
              <a:gd name="connsiteX45" fmla="*/ 9446417 w 9551192"/>
              <a:gd name="connsiteY45" fmla="*/ 1883568 h 3855243"/>
              <a:gd name="connsiteX46" fmla="*/ 9308305 w 9551192"/>
              <a:gd name="connsiteY46" fmla="*/ 1931193 h 3855243"/>
              <a:gd name="connsiteX47" fmla="*/ 9270205 w 9551192"/>
              <a:gd name="connsiteY47" fmla="*/ 1952624 h 3855243"/>
              <a:gd name="connsiteX48" fmla="*/ 9255917 w 9551192"/>
              <a:gd name="connsiteY48" fmla="*/ 2033587 h 3855243"/>
              <a:gd name="connsiteX49" fmla="*/ 9236867 w 9551192"/>
              <a:gd name="connsiteY49" fmla="*/ 2038349 h 3855243"/>
              <a:gd name="connsiteX50" fmla="*/ 9201149 w 9551192"/>
              <a:gd name="connsiteY50" fmla="*/ 2012155 h 3855243"/>
              <a:gd name="connsiteX51" fmla="*/ 9184480 w 9551192"/>
              <a:gd name="connsiteY51" fmla="*/ 2021680 h 3855243"/>
              <a:gd name="connsiteX52" fmla="*/ 9146380 w 9551192"/>
              <a:gd name="connsiteY52" fmla="*/ 2124074 h 3855243"/>
              <a:gd name="connsiteX53" fmla="*/ 9146380 w 9551192"/>
              <a:gd name="connsiteY53" fmla="*/ 2166937 h 3855243"/>
              <a:gd name="connsiteX54" fmla="*/ 9122567 w 9551192"/>
              <a:gd name="connsiteY54" fmla="*/ 2207418 h 3855243"/>
              <a:gd name="connsiteX55" fmla="*/ 9148761 w 9551192"/>
              <a:gd name="connsiteY55" fmla="*/ 2245518 h 3855243"/>
              <a:gd name="connsiteX56" fmla="*/ 9141617 w 9551192"/>
              <a:gd name="connsiteY56" fmla="*/ 2297905 h 3855243"/>
              <a:gd name="connsiteX57" fmla="*/ 9110661 w 9551192"/>
              <a:gd name="connsiteY57" fmla="*/ 2324099 h 3855243"/>
              <a:gd name="connsiteX58" fmla="*/ 9082086 w 9551192"/>
              <a:gd name="connsiteY58" fmla="*/ 2407443 h 3855243"/>
              <a:gd name="connsiteX59" fmla="*/ 9059178 w 9551192"/>
              <a:gd name="connsiteY59" fmla="*/ 2422950 h 3855243"/>
              <a:gd name="connsiteX60" fmla="*/ 9036842 w 9551192"/>
              <a:gd name="connsiteY60" fmla="*/ 2526505 h 3855243"/>
              <a:gd name="connsiteX61" fmla="*/ 8924924 w 9551192"/>
              <a:gd name="connsiteY61" fmla="*/ 2605087 h 3855243"/>
              <a:gd name="connsiteX62" fmla="*/ 8982074 w 9551192"/>
              <a:gd name="connsiteY62" fmla="*/ 2631280 h 3855243"/>
              <a:gd name="connsiteX63" fmla="*/ 8982074 w 9551192"/>
              <a:gd name="connsiteY63" fmla="*/ 2650330 h 3855243"/>
              <a:gd name="connsiteX64" fmla="*/ 8913017 w 9551192"/>
              <a:gd name="connsiteY64" fmla="*/ 2669380 h 3855243"/>
              <a:gd name="connsiteX65" fmla="*/ 8898730 w 9551192"/>
              <a:gd name="connsiteY65" fmla="*/ 2652712 h 3855243"/>
              <a:gd name="connsiteX66" fmla="*/ 8882061 w 9551192"/>
              <a:gd name="connsiteY66" fmla="*/ 2659855 h 3855243"/>
              <a:gd name="connsiteX67" fmla="*/ 8834436 w 9551192"/>
              <a:gd name="connsiteY67" fmla="*/ 2678905 h 3855243"/>
              <a:gd name="connsiteX68" fmla="*/ 8805861 w 9551192"/>
              <a:gd name="connsiteY68" fmla="*/ 2740818 h 3855243"/>
              <a:gd name="connsiteX69" fmla="*/ 8748711 w 9551192"/>
              <a:gd name="connsiteY69" fmla="*/ 2752724 h 3855243"/>
              <a:gd name="connsiteX70" fmla="*/ 8691561 w 9551192"/>
              <a:gd name="connsiteY70" fmla="*/ 2819399 h 3855243"/>
              <a:gd name="connsiteX71" fmla="*/ 8698705 w 9551192"/>
              <a:gd name="connsiteY71" fmla="*/ 2878930 h 3855243"/>
              <a:gd name="connsiteX72" fmla="*/ 8672511 w 9551192"/>
              <a:gd name="connsiteY72" fmla="*/ 2917030 h 3855243"/>
              <a:gd name="connsiteX73" fmla="*/ 8653461 w 9551192"/>
              <a:gd name="connsiteY73" fmla="*/ 2936080 h 3855243"/>
              <a:gd name="connsiteX74" fmla="*/ 8651080 w 9551192"/>
              <a:gd name="connsiteY74" fmla="*/ 3002755 h 3855243"/>
              <a:gd name="connsiteX75" fmla="*/ 8582024 w 9551192"/>
              <a:gd name="connsiteY75" fmla="*/ 3043237 h 3855243"/>
              <a:gd name="connsiteX76" fmla="*/ 8582024 w 9551192"/>
              <a:gd name="connsiteY76" fmla="*/ 3088480 h 3855243"/>
              <a:gd name="connsiteX77" fmla="*/ 8553449 w 9551192"/>
              <a:gd name="connsiteY77" fmla="*/ 3117055 h 3855243"/>
              <a:gd name="connsiteX78" fmla="*/ 8553449 w 9551192"/>
              <a:gd name="connsiteY78" fmla="*/ 3226593 h 3855243"/>
              <a:gd name="connsiteX79" fmla="*/ 8586786 w 9551192"/>
              <a:gd name="connsiteY79" fmla="*/ 3250405 h 3855243"/>
              <a:gd name="connsiteX80" fmla="*/ 8558211 w 9551192"/>
              <a:gd name="connsiteY80" fmla="*/ 3312318 h 3855243"/>
              <a:gd name="connsiteX81" fmla="*/ 8589167 w 9551192"/>
              <a:gd name="connsiteY81" fmla="*/ 3324224 h 3855243"/>
              <a:gd name="connsiteX82" fmla="*/ 8589167 w 9551192"/>
              <a:gd name="connsiteY82" fmla="*/ 3336130 h 3855243"/>
              <a:gd name="connsiteX83" fmla="*/ 8622505 w 9551192"/>
              <a:gd name="connsiteY83" fmla="*/ 3362324 h 3855243"/>
              <a:gd name="connsiteX84" fmla="*/ 8617742 w 9551192"/>
              <a:gd name="connsiteY84" fmla="*/ 3409949 h 3855243"/>
              <a:gd name="connsiteX85" fmla="*/ 8589167 w 9551192"/>
              <a:gd name="connsiteY85" fmla="*/ 3414712 h 3855243"/>
              <a:gd name="connsiteX86" fmla="*/ 8579642 w 9551192"/>
              <a:gd name="connsiteY86" fmla="*/ 3452812 h 3855243"/>
              <a:gd name="connsiteX87" fmla="*/ 8527255 w 9551192"/>
              <a:gd name="connsiteY87" fmla="*/ 3443287 h 3855243"/>
              <a:gd name="connsiteX88" fmla="*/ 8486774 w 9551192"/>
              <a:gd name="connsiteY88" fmla="*/ 3462337 h 3855243"/>
              <a:gd name="connsiteX89" fmla="*/ 8446292 w 9551192"/>
              <a:gd name="connsiteY89" fmla="*/ 3452812 h 3855243"/>
              <a:gd name="connsiteX90" fmla="*/ 8467724 w 9551192"/>
              <a:gd name="connsiteY90" fmla="*/ 3417093 h 3855243"/>
              <a:gd name="connsiteX91" fmla="*/ 8472486 w 9551192"/>
              <a:gd name="connsiteY91" fmla="*/ 3338512 h 3855243"/>
              <a:gd name="connsiteX92" fmla="*/ 8498680 w 9551192"/>
              <a:gd name="connsiteY92" fmla="*/ 3312318 h 3855243"/>
              <a:gd name="connsiteX93" fmla="*/ 8474867 w 9551192"/>
              <a:gd name="connsiteY93" fmla="*/ 3281362 h 3855243"/>
              <a:gd name="connsiteX94" fmla="*/ 8417717 w 9551192"/>
              <a:gd name="connsiteY94" fmla="*/ 3300412 h 3855243"/>
              <a:gd name="connsiteX95" fmla="*/ 8417717 w 9551192"/>
              <a:gd name="connsiteY95" fmla="*/ 3362324 h 3855243"/>
              <a:gd name="connsiteX96" fmla="*/ 8398667 w 9551192"/>
              <a:gd name="connsiteY96" fmla="*/ 3393280 h 3855243"/>
              <a:gd name="connsiteX97" fmla="*/ 8381999 w 9551192"/>
              <a:gd name="connsiteY97" fmla="*/ 3352799 h 3855243"/>
              <a:gd name="connsiteX98" fmla="*/ 8355805 w 9551192"/>
              <a:gd name="connsiteY98" fmla="*/ 3331368 h 3855243"/>
              <a:gd name="connsiteX99" fmla="*/ 8334374 w 9551192"/>
              <a:gd name="connsiteY99" fmla="*/ 3362324 h 3855243"/>
              <a:gd name="connsiteX100" fmla="*/ 8362949 w 9551192"/>
              <a:gd name="connsiteY100" fmla="*/ 3405187 h 3855243"/>
              <a:gd name="connsiteX101" fmla="*/ 8301036 w 9551192"/>
              <a:gd name="connsiteY101" fmla="*/ 3407568 h 3855243"/>
              <a:gd name="connsiteX102" fmla="*/ 8284367 w 9551192"/>
              <a:gd name="connsiteY102" fmla="*/ 3431380 h 3855243"/>
              <a:gd name="connsiteX103" fmla="*/ 8229599 w 9551192"/>
              <a:gd name="connsiteY103" fmla="*/ 3443287 h 3855243"/>
              <a:gd name="connsiteX104" fmla="*/ 8215311 w 9551192"/>
              <a:gd name="connsiteY104" fmla="*/ 3471862 h 3855243"/>
              <a:gd name="connsiteX105" fmla="*/ 8224836 w 9551192"/>
              <a:gd name="connsiteY105" fmla="*/ 3507580 h 3855243"/>
              <a:gd name="connsiteX106" fmla="*/ 8172449 w 9551192"/>
              <a:gd name="connsiteY106" fmla="*/ 3579018 h 3855243"/>
              <a:gd name="connsiteX107" fmla="*/ 8136730 w 9551192"/>
              <a:gd name="connsiteY107" fmla="*/ 3590924 h 3855243"/>
              <a:gd name="connsiteX108" fmla="*/ 8081961 w 9551192"/>
              <a:gd name="connsiteY108" fmla="*/ 3579018 h 3855243"/>
              <a:gd name="connsiteX109" fmla="*/ 8053386 w 9551192"/>
              <a:gd name="connsiteY109" fmla="*/ 3650455 h 3855243"/>
              <a:gd name="connsiteX110" fmla="*/ 8029574 w 9551192"/>
              <a:gd name="connsiteY110" fmla="*/ 3645693 h 3855243"/>
              <a:gd name="connsiteX111" fmla="*/ 7981949 w 9551192"/>
              <a:gd name="connsiteY111" fmla="*/ 3650455 h 3855243"/>
              <a:gd name="connsiteX112" fmla="*/ 7965280 w 9551192"/>
              <a:gd name="connsiteY112" fmla="*/ 3690937 h 3855243"/>
              <a:gd name="connsiteX113" fmla="*/ 7905749 w 9551192"/>
              <a:gd name="connsiteY113" fmla="*/ 3698080 h 3855243"/>
              <a:gd name="connsiteX114" fmla="*/ 7896224 w 9551192"/>
              <a:gd name="connsiteY114" fmla="*/ 3736180 h 3855243"/>
              <a:gd name="connsiteX115" fmla="*/ 7831930 w 9551192"/>
              <a:gd name="connsiteY115" fmla="*/ 3731418 h 3855243"/>
              <a:gd name="connsiteX116" fmla="*/ 7831930 w 9551192"/>
              <a:gd name="connsiteY116" fmla="*/ 3788568 h 3855243"/>
              <a:gd name="connsiteX117" fmla="*/ 7815261 w 9551192"/>
              <a:gd name="connsiteY117" fmla="*/ 3817143 h 3855243"/>
              <a:gd name="connsiteX118" fmla="*/ 7758111 w 9551192"/>
              <a:gd name="connsiteY118" fmla="*/ 3779043 h 3855243"/>
              <a:gd name="connsiteX119" fmla="*/ 7700961 w 9551192"/>
              <a:gd name="connsiteY119" fmla="*/ 3776662 h 3855243"/>
              <a:gd name="connsiteX120" fmla="*/ 7703342 w 9551192"/>
              <a:gd name="connsiteY120" fmla="*/ 3724274 h 3855243"/>
              <a:gd name="connsiteX121" fmla="*/ 7677149 w 9551192"/>
              <a:gd name="connsiteY121" fmla="*/ 3712368 h 3855243"/>
              <a:gd name="connsiteX122" fmla="*/ 7653336 w 9551192"/>
              <a:gd name="connsiteY122" fmla="*/ 3740943 h 3855243"/>
              <a:gd name="connsiteX123" fmla="*/ 7634286 w 9551192"/>
              <a:gd name="connsiteY123" fmla="*/ 3709987 h 3855243"/>
              <a:gd name="connsiteX124" fmla="*/ 7639049 w 9551192"/>
              <a:gd name="connsiteY124" fmla="*/ 3664743 h 3855243"/>
              <a:gd name="connsiteX125" fmla="*/ 7612855 w 9551192"/>
              <a:gd name="connsiteY125" fmla="*/ 3629024 h 3855243"/>
              <a:gd name="connsiteX126" fmla="*/ 7548561 w 9551192"/>
              <a:gd name="connsiteY126" fmla="*/ 3640930 h 3855243"/>
              <a:gd name="connsiteX127" fmla="*/ 7539036 w 9551192"/>
              <a:gd name="connsiteY127" fmla="*/ 3683793 h 3855243"/>
              <a:gd name="connsiteX128" fmla="*/ 7505699 w 9551192"/>
              <a:gd name="connsiteY128" fmla="*/ 3640930 h 3855243"/>
              <a:gd name="connsiteX129" fmla="*/ 7508080 w 9551192"/>
              <a:gd name="connsiteY129" fmla="*/ 3564730 h 3855243"/>
              <a:gd name="connsiteX130" fmla="*/ 7469980 w 9551192"/>
              <a:gd name="connsiteY130" fmla="*/ 3545680 h 3855243"/>
              <a:gd name="connsiteX131" fmla="*/ 7424736 w 9551192"/>
              <a:gd name="connsiteY131" fmla="*/ 3545680 h 3855243"/>
              <a:gd name="connsiteX132" fmla="*/ 7396161 w 9551192"/>
              <a:gd name="connsiteY132" fmla="*/ 3493293 h 3855243"/>
              <a:gd name="connsiteX133" fmla="*/ 7405686 w 9551192"/>
              <a:gd name="connsiteY133" fmla="*/ 3431380 h 3855243"/>
              <a:gd name="connsiteX134" fmla="*/ 7429499 w 9551192"/>
              <a:gd name="connsiteY134" fmla="*/ 3431380 h 3855243"/>
              <a:gd name="connsiteX135" fmla="*/ 7446167 w 9551192"/>
              <a:gd name="connsiteY135" fmla="*/ 3402805 h 3855243"/>
              <a:gd name="connsiteX136" fmla="*/ 7508080 w 9551192"/>
              <a:gd name="connsiteY136" fmla="*/ 3409949 h 3855243"/>
              <a:gd name="connsiteX137" fmla="*/ 7500936 w 9551192"/>
              <a:gd name="connsiteY137" fmla="*/ 3369468 h 3855243"/>
              <a:gd name="connsiteX138" fmla="*/ 7481886 w 9551192"/>
              <a:gd name="connsiteY138" fmla="*/ 3336130 h 3855243"/>
              <a:gd name="connsiteX139" fmla="*/ 7446167 w 9551192"/>
              <a:gd name="connsiteY139" fmla="*/ 3350418 h 3855243"/>
              <a:gd name="connsiteX140" fmla="*/ 7417592 w 9551192"/>
              <a:gd name="connsiteY140" fmla="*/ 3340893 h 3855243"/>
              <a:gd name="connsiteX141" fmla="*/ 7415211 w 9551192"/>
              <a:gd name="connsiteY141" fmla="*/ 3278980 h 3855243"/>
              <a:gd name="connsiteX142" fmla="*/ 7367586 w 9551192"/>
              <a:gd name="connsiteY142" fmla="*/ 3224212 h 3855243"/>
              <a:gd name="connsiteX143" fmla="*/ 7300161 w 9551192"/>
              <a:gd name="connsiteY143" fmla="*/ 3187767 h 3855243"/>
              <a:gd name="connsiteX144" fmla="*/ 7227092 w 9551192"/>
              <a:gd name="connsiteY144" fmla="*/ 3214687 h 3855243"/>
              <a:gd name="connsiteX145" fmla="*/ 7208042 w 9551192"/>
              <a:gd name="connsiteY145" fmla="*/ 3188493 h 3855243"/>
              <a:gd name="connsiteX146" fmla="*/ 7212805 w 9551192"/>
              <a:gd name="connsiteY146" fmla="*/ 3140868 h 3855243"/>
              <a:gd name="connsiteX147" fmla="*/ 7219949 w 9551192"/>
              <a:gd name="connsiteY147" fmla="*/ 3071812 h 3855243"/>
              <a:gd name="connsiteX148" fmla="*/ 7205661 w 9551192"/>
              <a:gd name="connsiteY148" fmla="*/ 2997993 h 3855243"/>
              <a:gd name="connsiteX149" fmla="*/ 7222330 w 9551192"/>
              <a:gd name="connsiteY149" fmla="*/ 2964655 h 3855243"/>
              <a:gd name="connsiteX150" fmla="*/ 7248524 w 9551192"/>
              <a:gd name="connsiteY150" fmla="*/ 2912268 h 3855243"/>
              <a:gd name="connsiteX151" fmla="*/ 7286624 w 9551192"/>
              <a:gd name="connsiteY151" fmla="*/ 2902743 h 3855243"/>
              <a:gd name="connsiteX152" fmla="*/ 7327105 w 9551192"/>
              <a:gd name="connsiteY152" fmla="*/ 2871787 h 3855243"/>
              <a:gd name="connsiteX153" fmla="*/ 7331867 w 9551192"/>
              <a:gd name="connsiteY153" fmla="*/ 2840830 h 3855243"/>
              <a:gd name="connsiteX154" fmla="*/ 7353299 w 9551192"/>
              <a:gd name="connsiteY154" fmla="*/ 2764630 h 3855243"/>
              <a:gd name="connsiteX155" fmla="*/ 7419974 w 9551192"/>
              <a:gd name="connsiteY155" fmla="*/ 2733674 h 3855243"/>
              <a:gd name="connsiteX156" fmla="*/ 7417592 w 9551192"/>
              <a:gd name="connsiteY156" fmla="*/ 2650330 h 3855243"/>
              <a:gd name="connsiteX157" fmla="*/ 7377111 w 9551192"/>
              <a:gd name="connsiteY157" fmla="*/ 2614612 h 3855243"/>
              <a:gd name="connsiteX158" fmla="*/ 7377111 w 9551192"/>
              <a:gd name="connsiteY158" fmla="*/ 2586037 h 3855243"/>
              <a:gd name="connsiteX159" fmla="*/ 7367586 w 9551192"/>
              <a:gd name="connsiteY159" fmla="*/ 2547937 h 3855243"/>
              <a:gd name="connsiteX160" fmla="*/ 7319961 w 9551192"/>
              <a:gd name="connsiteY160" fmla="*/ 2445543 h 3855243"/>
              <a:gd name="connsiteX161" fmla="*/ 7319961 w 9551192"/>
              <a:gd name="connsiteY161" fmla="*/ 2343149 h 3855243"/>
              <a:gd name="connsiteX162" fmla="*/ 7296149 w 9551192"/>
              <a:gd name="connsiteY162" fmla="*/ 2281237 h 3855243"/>
              <a:gd name="connsiteX163" fmla="*/ 7319961 w 9551192"/>
              <a:gd name="connsiteY163" fmla="*/ 2231230 h 3855243"/>
              <a:gd name="connsiteX164" fmla="*/ 7386636 w 9551192"/>
              <a:gd name="connsiteY164" fmla="*/ 2283618 h 3855243"/>
              <a:gd name="connsiteX165" fmla="*/ 7400924 w 9551192"/>
              <a:gd name="connsiteY165" fmla="*/ 2252662 h 3855243"/>
              <a:gd name="connsiteX166" fmla="*/ 7358061 w 9551192"/>
              <a:gd name="connsiteY166" fmla="*/ 2197893 h 3855243"/>
              <a:gd name="connsiteX167" fmla="*/ 7327105 w 9551192"/>
              <a:gd name="connsiteY167" fmla="*/ 2109787 h 3855243"/>
              <a:gd name="connsiteX168" fmla="*/ 7422355 w 9551192"/>
              <a:gd name="connsiteY168" fmla="*/ 2066924 h 3855243"/>
              <a:gd name="connsiteX169" fmla="*/ 7405686 w 9551192"/>
              <a:gd name="connsiteY169" fmla="*/ 2016918 h 3855243"/>
              <a:gd name="connsiteX170" fmla="*/ 7360442 w 9551192"/>
              <a:gd name="connsiteY170" fmla="*/ 2009774 h 3855243"/>
              <a:gd name="connsiteX171" fmla="*/ 7350917 w 9551192"/>
              <a:gd name="connsiteY171" fmla="*/ 1983580 h 3855243"/>
              <a:gd name="connsiteX172" fmla="*/ 7303292 w 9551192"/>
              <a:gd name="connsiteY172" fmla="*/ 1983580 h 3855243"/>
              <a:gd name="connsiteX173" fmla="*/ 7286624 w 9551192"/>
              <a:gd name="connsiteY173" fmla="*/ 1952624 h 3855243"/>
              <a:gd name="connsiteX174" fmla="*/ 7315199 w 9551192"/>
              <a:gd name="connsiteY174" fmla="*/ 1916905 h 3855243"/>
              <a:gd name="connsiteX175" fmla="*/ 7303292 w 9551192"/>
              <a:gd name="connsiteY175" fmla="*/ 1838324 h 3855243"/>
              <a:gd name="connsiteX176" fmla="*/ 7360442 w 9551192"/>
              <a:gd name="connsiteY176" fmla="*/ 1757362 h 3855243"/>
              <a:gd name="connsiteX177" fmla="*/ 7398542 w 9551192"/>
              <a:gd name="connsiteY177" fmla="*/ 1766887 h 3855243"/>
              <a:gd name="connsiteX178" fmla="*/ 7486649 w 9551192"/>
              <a:gd name="connsiteY178" fmla="*/ 1662112 h 3855243"/>
              <a:gd name="connsiteX179" fmla="*/ 7454097 w 9551192"/>
              <a:gd name="connsiteY179" fmla="*/ 1576083 h 3855243"/>
              <a:gd name="connsiteX180" fmla="*/ 7453311 w 9551192"/>
              <a:gd name="connsiteY180" fmla="*/ 1576387 h 3855243"/>
              <a:gd name="connsiteX181" fmla="*/ 7417592 w 9551192"/>
              <a:gd name="connsiteY181" fmla="*/ 1493043 h 3855243"/>
              <a:gd name="connsiteX182" fmla="*/ 7408067 w 9551192"/>
              <a:gd name="connsiteY182" fmla="*/ 1414462 h 3855243"/>
              <a:gd name="connsiteX183" fmla="*/ 7381874 w 9551192"/>
              <a:gd name="connsiteY183" fmla="*/ 1409699 h 3855243"/>
              <a:gd name="connsiteX184" fmla="*/ 7339011 w 9551192"/>
              <a:gd name="connsiteY184" fmla="*/ 1262062 h 3855243"/>
              <a:gd name="connsiteX185" fmla="*/ 7343774 w 9551192"/>
              <a:gd name="connsiteY185" fmla="*/ 1204912 h 3855243"/>
              <a:gd name="connsiteX186" fmla="*/ 7384255 w 9551192"/>
              <a:gd name="connsiteY186" fmla="*/ 1240630 h 3855243"/>
              <a:gd name="connsiteX187" fmla="*/ 7410449 w 9551192"/>
              <a:gd name="connsiteY187" fmla="*/ 1240630 h 3855243"/>
              <a:gd name="connsiteX188" fmla="*/ 7410449 w 9551192"/>
              <a:gd name="connsiteY188" fmla="*/ 1171574 h 3855243"/>
              <a:gd name="connsiteX189" fmla="*/ 7381874 w 9551192"/>
              <a:gd name="connsiteY189" fmla="*/ 1147762 h 3855243"/>
              <a:gd name="connsiteX190" fmla="*/ 7389017 w 9551192"/>
              <a:gd name="connsiteY190" fmla="*/ 1069180 h 3855243"/>
              <a:gd name="connsiteX191" fmla="*/ 7434261 w 9551192"/>
              <a:gd name="connsiteY191" fmla="*/ 1007268 h 3855243"/>
              <a:gd name="connsiteX192" fmla="*/ 7429499 w 9551192"/>
              <a:gd name="connsiteY192" fmla="*/ 938212 h 3855243"/>
              <a:gd name="connsiteX193" fmla="*/ 7477124 w 9551192"/>
              <a:gd name="connsiteY193" fmla="*/ 852487 h 3855243"/>
              <a:gd name="connsiteX194" fmla="*/ 7596186 w 9551192"/>
              <a:gd name="connsiteY194" fmla="*/ 897730 h 3855243"/>
              <a:gd name="connsiteX195" fmla="*/ 7596186 w 9551192"/>
              <a:gd name="connsiteY195" fmla="*/ 873918 h 3855243"/>
              <a:gd name="connsiteX196" fmla="*/ 7710486 w 9551192"/>
              <a:gd name="connsiteY196" fmla="*/ 866774 h 3855243"/>
              <a:gd name="connsiteX197" fmla="*/ 7743824 w 9551192"/>
              <a:gd name="connsiteY197" fmla="*/ 892968 h 3855243"/>
              <a:gd name="connsiteX198" fmla="*/ 7786686 w 9551192"/>
              <a:gd name="connsiteY198" fmla="*/ 892968 h 3855243"/>
              <a:gd name="connsiteX199" fmla="*/ 7820024 w 9551192"/>
              <a:gd name="connsiteY199" fmla="*/ 923924 h 3855243"/>
              <a:gd name="connsiteX200" fmla="*/ 7872411 w 9551192"/>
              <a:gd name="connsiteY200" fmla="*/ 900112 h 3855243"/>
              <a:gd name="connsiteX201" fmla="*/ 7981949 w 9551192"/>
              <a:gd name="connsiteY201" fmla="*/ 866774 h 3855243"/>
              <a:gd name="connsiteX202" fmla="*/ 8017667 w 9551192"/>
              <a:gd name="connsiteY202" fmla="*/ 883443 h 3855243"/>
              <a:gd name="connsiteX203" fmla="*/ 8051005 w 9551192"/>
              <a:gd name="connsiteY203" fmla="*/ 854868 h 3855243"/>
              <a:gd name="connsiteX204" fmla="*/ 8072436 w 9551192"/>
              <a:gd name="connsiteY204" fmla="*/ 914399 h 3855243"/>
              <a:gd name="connsiteX205" fmla="*/ 8117680 w 9551192"/>
              <a:gd name="connsiteY205" fmla="*/ 873918 h 3855243"/>
              <a:gd name="connsiteX206" fmla="*/ 8086724 w 9551192"/>
              <a:gd name="connsiteY206" fmla="*/ 800099 h 3855243"/>
              <a:gd name="connsiteX207" fmla="*/ 8122442 w 9551192"/>
              <a:gd name="connsiteY207" fmla="*/ 766762 h 3855243"/>
              <a:gd name="connsiteX208" fmla="*/ 8122442 w 9551192"/>
              <a:gd name="connsiteY208" fmla="*/ 750093 h 3855243"/>
              <a:gd name="connsiteX209" fmla="*/ 8158161 w 9551192"/>
              <a:gd name="connsiteY209" fmla="*/ 714374 h 3855243"/>
              <a:gd name="connsiteX210" fmla="*/ 8160542 w 9551192"/>
              <a:gd name="connsiteY210" fmla="*/ 678655 h 3855243"/>
              <a:gd name="connsiteX211" fmla="*/ 8072436 w 9551192"/>
              <a:gd name="connsiteY211" fmla="*/ 654843 h 3855243"/>
              <a:gd name="connsiteX212" fmla="*/ 8074817 w 9551192"/>
              <a:gd name="connsiteY212" fmla="*/ 692943 h 3855243"/>
              <a:gd name="connsiteX213" fmla="*/ 8039099 w 9551192"/>
              <a:gd name="connsiteY213" fmla="*/ 690562 h 3855243"/>
              <a:gd name="connsiteX214" fmla="*/ 8022430 w 9551192"/>
              <a:gd name="connsiteY214" fmla="*/ 611980 h 3855243"/>
              <a:gd name="connsiteX215" fmla="*/ 7941467 w 9551192"/>
              <a:gd name="connsiteY215" fmla="*/ 507205 h 3855243"/>
              <a:gd name="connsiteX216" fmla="*/ 7905749 w 9551192"/>
              <a:gd name="connsiteY216" fmla="*/ 502443 h 3855243"/>
              <a:gd name="connsiteX217" fmla="*/ 7784305 w 9551192"/>
              <a:gd name="connsiteY217" fmla="*/ 319087 h 3855243"/>
              <a:gd name="connsiteX218" fmla="*/ 7443786 w 9551192"/>
              <a:gd name="connsiteY218" fmla="*/ 145255 h 3855243"/>
              <a:gd name="connsiteX219" fmla="*/ 7005636 w 9551192"/>
              <a:gd name="connsiteY219" fmla="*/ 69056 h 3855243"/>
              <a:gd name="connsiteX220" fmla="*/ 6967536 w 9551192"/>
              <a:gd name="connsiteY220" fmla="*/ 45243 h 3855243"/>
              <a:gd name="connsiteX221" fmla="*/ 6960392 w 9551192"/>
              <a:gd name="connsiteY221" fmla="*/ 16669 h 3855243"/>
              <a:gd name="connsiteX222" fmla="*/ 6919911 w 9551192"/>
              <a:gd name="connsiteY222" fmla="*/ 0 h 3855243"/>
              <a:gd name="connsiteX223" fmla="*/ 6898480 w 9551192"/>
              <a:gd name="connsiteY223" fmla="*/ 9524 h 3855243"/>
              <a:gd name="connsiteX224" fmla="*/ 6948486 w 9551192"/>
              <a:gd name="connsiteY224" fmla="*/ 80962 h 3855243"/>
              <a:gd name="connsiteX225" fmla="*/ 6612730 w 9551192"/>
              <a:gd name="connsiteY225" fmla="*/ 214312 h 3855243"/>
              <a:gd name="connsiteX226" fmla="*/ 6424611 w 9551192"/>
              <a:gd name="connsiteY226" fmla="*/ 211931 h 3855243"/>
              <a:gd name="connsiteX227" fmla="*/ 6241255 w 9551192"/>
              <a:gd name="connsiteY227" fmla="*/ 247649 h 3855243"/>
              <a:gd name="connsiteX228" fmla="*/ 6224586 w 9551192"/>
              <a:gd name="connsiteY228" fmla="*/ 276224 h 3855243"/>
              <a:gd name="connsiteX229" fmla="*/ 6143624 w 9551192"/>
              <a:gd name="connsiteY229" fmla="*/ 304800 h 3855243"/>
              <a:gd name="connsiteX230" fmla="*/ 6088855 w 9551192"/>
              <a:gd name="connsiteY230" fmla="*/ 523874 h 3855243"/>
              <a:gd name="connsiteX231" fmla="*/ 6050755 w 9551192"/>
              <a:gd name="connsiteY231" fmla="*/ 597693 h 3855243"/>
              <a:gd name="connsiteX232" fmla="*/ 5938836 w 9551192"/>
              <a:gd name="connsiteY232" fmla="*/ 685799 h 3855243"/>
              <a:gd name="connsiteX233" fmla="*/ 5960267 w 9551192"/>
              <a:gd name="connsiteY233" fmla="*/ 716755 h 3855243"/>
              <a:gd name="connsiteX234" fmla="*/ 5962649 w 9551192"/>
              <a:gd name="connsiteY234" fmla="*/ 733424 h 3855243"/>
              <a:gd name="connsiteX235" fmla="*/ 5929311 w 9551192"/>
              <a:gd name="connsiteY235" fmla="*/ 752474 h 3855243"/>
              <a:gd name="connsiteX236" fmla="*/ 5869780 w 9551192"/>
              <a:gd name="connsiteY236" fmla="*/ 723899 h 3855243"/>
              <a:gd name="connsiteX237" fmla="*/ 5857874 w 9551192"/>
              <a:gd name="connsiteY237" fmla="*/ 742949 h 3855243"/>
              <a:gd name="connsiteX238" fmla="*/ 5876924 w 9551192"/>
              <a:gd name="connsiteY238" fmla="*/ 785812 h 3855243"/>
              <a:gd name="connsiteX239" fmla="*/ 5869780 w 9551192"/>
              <a:gd name="connsiteY239" fmla="*/ 795337 h 3855243"/>
              <a:gd name="connsiteX240" fmla="*/ 5829299 w 9551192"/>
              <a:gd name="connsiteY240" fmla="*/ 776287 h 3855243"/>
              <a:gd name="connsiteX241" fmla="*/ 5829299 w 9551192"/>
              <a:gd name="connsiteY241" fmla="*/ 812005 h 3855243"/>
              <a:gd name="connsiteX242" fmla="*/ 5805486 w 9551192"/>
              <a:gd name="connsiteY242" fmla="*/ 788193 h 3855243"/>
              <a:gd name="connsiteX243" fmla="*/ 5778425 w 9551192"/>
              <a:gd name="connsiteY243" fmla="*/ 813224 h 3855243"/>
              <a:gd name="connsiteX244" fmla="*/ 5791199 w 9551192"/>
              <a:gd name="connsiteY244" fmla="*/ 812005 h 3855243"/>
              <a:gd name="connsiteX245" fmla="*/ 5819774 w 9551192"/>
              <a:gd name="connsiteY245" fmla="*/ 857249 h 3855243"/>
              <a:gd name="connsiteX246" fmla="*/ 5817392 w 9551192"/>
              <a:gd name="connsiteY246" fmla="*/ 881062 h 3855243"/>
              <a:gd name="connsiteX247" fmla="*/ 5774530 w 9551192"/>
              <a:gd name="connsiteY247" fmla="*/ 890587 h 3855243"/>
              <a:gd name="connsiteX248" fmla="*/ 5800724 w 9551192"/>
              <a:gd name="connsiteY248" fmla="*/ 923924 h 3855243"/>
              <a:gd name="connsiteX249" fmla="*/ 5803105 w 9551192"/>
              <a:gd name="connsiteY249" fmla="*/ 978693 h 3855243"/>
              <a:gd name="connsiteX250" fmla="*/ 5803105 w 9551192"/>
              <a:gd name="connsiteY250" fmla="*/ 1047749 h 3855243"/>
              <a:gd name="connsiteX251" fmla="*/ 5824536 w 9551192"/>
              <a:gd name="connsiteY251" fmla="*/ 1088230 h 3855243"/>
              <a:gd name="connsiteX252" fmla="*/ 5831680 w 9551192"/>
              <a:gd name="connsiteY252" fmla="*/ 1114424 h 3855243"/>
              <a:gd name="connsiteX253" fmla="*/ 5876924 w 9551192"/>
              <a:gd name="connsiteY253" fmla="*/ 1109662 h 3855243"/>
              <a:gd name="connsiteX254" fmla="*/ 5876924 w 9551192"/>
              <a:gd name="connsiteY254" fmla="*/ 1050130 h 3855243"/>
              <a:gd name="connsiteX255" fmla="*/ 5850730 w 9551192"/>
              <a:gd name="connsiteY255" fmla="*/ 1014412 h 3855243"/>
              <a:gd name="connsiteX256" fmla="*/ 5865017 w 9551192"/>
              <a:gd name="connsiteY256" fmla="*/ 997743 h 3855243"/>
              <a:gd name="connsiteX257" fmla="*/ 5855492 w 9551192"/>
              <a:gd name="connsiteY257" fmla="*/ 947737 h 3855243"/>
              <a:gd name="connsiteX258" fmla="*/ 5860255 w 9551192"/>
              <a:gd name="connsiteY258" fmla="*/ 914399 h 3855243"/>
              <a:gd name="connsiteX259" fmla="*/ 5960267 w 9551192"/>
              <a:gd name="connsiteY259" fmla="*/ 919162 h 3855243"/>
              <a:gd name="connsiteX260" fmla="*/ 6005511 w 9551192"/>
              <a:gd name="connsiteY260" fmla="*/ 973930 h 3855243"/>
              <a:gd name="connsiteX261" fmla="*/ 5972174 w 9551192"/>
              <a:gd name="connsiteY261" fmla="*/ 1092993 h 3855243"/>
              <a:gd name="connsiteX262" fmla="*/ 5872161 w 9551192"/>
              <a:gd name="connsiteY262" fmla="*/ 1195387 h 3855243"/>
              <a:gd name="connsiteX263" fmla="*/ 5638799 w 9551192"/>
              <a:gd name="connsiteY263" fmla="*/ 1323974 h 3855243"/>
              <a:gd name="connsiteX264" fmla="*/ 5300661 w 9551192"/>
              <a:gd name="connsiteY264" fmla="*/ 1423987 h 3855243"/>
              <a:gd name="connsiteX265" fmla="*/ 5274467 w 9551192"/>
              <a:gd name="connsiteY265" fmla="*/ 1493043 h 3855243"/>
              <a:gd name="connsiteX266" fmla="*/ 5107780 w 9551192"/>
              <a:gd name="connsiteY266" fmla="*/ 1550193 h 3855243"/>
              <a:gd name="connsiteX267" fmla="*/ 4998242 w 9551192"/>
              <a:gd name="connsiteY267" fmla="*/ 1621630 h 3855243"/>
              <a:gd name="connsiteX268" fmla="*/ 4969667 w 9551192"/>
              <a:gd name="connsiteY268" fmla="*/ 1738312 h 3855243"/>
              <a:gd name="connsiteX269" fmla="*/ 4905374 w 9551192"/>
              <a:gd name="connsiteY269" fmla="*/ 1814512 h 3855243"/>
              <a:gd name="connsiteX270" fmla="*/ 4905374 w 9551192"/>
              <a:gd name="connsiteY270" fmla="*/ 1883568 h 3855243"/>
              <a:gd name="connsiteX271" fmla="*/ 4831555 w 9551192"/>
              <a:gd name="connsiteY271" fmla="*/ 1919287 h 3855243"/>
              <a:gd name="connsiteX272" fmla="*/ 4831555 w 9551192"/>
              <a:gd name="connsiteY272" fmla="*/ 2021680 h 3855243"/>
              <a:gd name="connsiteX273" fmla="*/ 4819649 w 9551192"/>
              <a:gd name="connsiteY273" fmla="*/ 2064543 h 3855243"/>
              <a:gd name="connsiteX274" fmla="*/ 4905374 w 9551192"/>
              <a:gd name="connsiteY274" fmla="*/ 2131218 h 3855243"/>
              <a:gd name="connsiteX275" fmla="*/ 4893467 w 9551192"/>
              <a:gd name="connsiteY275" fmla="*/ 2228849 h 3855243"/>
              <a:gd name="connsiteX276" fmla="*/ 4884980 w 9551192"/>
              <a:gd name="connsiteY276" fmla="*/ 2235234 h 3855243"/>
              <a:gd name="connsiteX277" fmla="*/ 4705349 w 9551192"/>
              <a:gd name="connsiteY277" fmla="*/ 2543174 h 3855243"/>
              <a:gd name="connsiteX278" fmla="*/ 4679155 w 9551192"/>
              <a:gd name="connsiteY278" fmla="*/ 2557462 h 3855243"/>
              <a:gd name="connsiteX279" fmla="*/ 4629149 w 9551192"/>
              <a:gd name="connsiteY279" fmla="*/ 2536030 h 3855243"/>
              <a:gd name="connsiteX280" fmla="*/ 4610099 w 9551192"/>
              <a:gd name="connsiteY280" fmla="*/ 2564605 h 3855243"/>
              <a:gd name="connsiteX281" fmla="*/ 4641055 w 9551192"/>
              <a:gd name="connsiteY281" fmla="*/ 2588418 h 3855243"/>
              <a:gd name="connsiteX282" fmla="*/ 4681536 w 9551192"/>
              <a:gd name="connsiteY282" fmla="*/ 2588418 h 3855243"/>
              <a:gd name="connsiteX283" fmla="*/ 4686299 w 9551192"/>
              <a:gd name="connsiteY283" fmla="*/ 2609849 h 3855243"/>
              <a:gd name="connsiteX284" fmla="*/ 4652961 w 9551192"/>
              <a:gd name="connsiteY284" fmla="*/ 2636043 h 3855243"/>
              <a:gd name="connsiteX285" fmla="*/ 4624386 w 9551192"/>
              <a:gd name="connsiteY285" fmla="*/ 2681287 h 3855243"/>
              <a:gd name="connsiteX286" fmla="*/ 4491036 w 9551192"/>
              <a:gd name="connsiteY286" fmla="*/ 2738437 h 3855243"/>
              <a:gd name="connsiteX287" fmla="*/ 4231480 w 9551192"/>
              <a:gd name="connsiteY287" fmla="*/ 2952749 h 3855243"/>
              <a:gd name="connsiteX288" fmla="*/ 4195761 w 9551192"/>
              <a:gd name="connsiteY288" fmla="*/ 3071812 h 3855243"/>
              <a:gd name="connsiteX289" fmla="*/ 4140992 w 9551192"/>
              <a:gd name="connsiteY289" fmla="*/ 3205162 h 3855243"/>
              <a:gd name="connsiteX290" fmla="*/ 4074317 w 9551192"/>
              <a:gd name="connsiteY290" fmla="*/ 3355180 h 3855243"/>
              <a:gd name="connsiteX291" fmla="*/ 4071936 w 9551192"/>
              <a:gd name="connsiteY291" fmla="*/ 3548062 h 3855243"/>
              <a:gd name="connsiteX292" fmla="*/ 4148136 w 9551192"/>
              <a:gd name="connsiteY292" fmla="*/ 3669505 h 3855243"/>
              <a:gd name="connsiteX293" fmla="*/ 4169567 w 9551192"/>
              <a:gd name="connsiteY293" fmla="*/ 3671887 h 3855243"/>
              <a:gd name="connsiteX294" fmla="*/ 4186236 w 9551192"/>
              <a:gd name="connsiteY294" fmla="*/ 3698080 h 3855243"/>
              <a:gd name="connsiteX295" fmla="*/ 4288630 w 9551192"/>
              <a:gd name="connsiteY295" fmla="*/ 3757612 h 3855243"/>
              <a:gd name="connsiteX296" fmla="*/ 4319586 w 9551192"/>
              <a:gd name="connsiteY296" fmla="*/ 3802855 h 3855243"/>
              <a:gd name="connsiteX297" fmla="*/ 4262436 w 9551192"/>
              <a:gd name="connsiteY297" fmla="*/ 3855243 h 3855243"/>
              <a:gd name="connsiteX298" fmla="*/ 4114799 w 9551192"/>
              <a:gd name="connsiteY298" fmla="*/ 3812380 h 3855243"/>
              <a:gd name="connsiteX299" fmla="*/ 4060030 w 9551192"/>
              <a:gd name="connsiteY299" fmla="*/ 3819524 h 3855243"/>
              <a:gd name="connsiteX300" fmla="*/ 4010024 w 9551192"/>
              <a:gd name="connsiteY300" fmla="*/ 3776662 h 3855243"/>
              <a:gd name="connsiteX301" fmla="*/ 3910012 w 9551192"/>
              <a:gd name="connsiteY301" fmla="*/ 3745705 h 3855243"/>
              <a:gd name="connsiteX302" fmla="*/ 3745706 w 9551192"/>
              <a:gd name="connsiteY302" fmla="*/ 3659980 h 3855243"/>
              <a:gd name="connsiteX303" fmla="*/ 3336131 w 9551192"/>
              <a:gd name="connsiteY303" fmla="*/ 3493293 h 3855243"/>
              <a:gd name="connsiteX304" fmla="*/ 2901182 w 9551192"/>
              <a:gd name="connsiteY304" fmla="*/ 3385097 h 3855243"/>
              <a:gd name="connsiteX305" fmla="*/ 2793206 w 9551192"/>
              <a:gd name="connsiteY305" fmla="*/ 3369468 h 3855243"/>
              <a:gd name="connsiteX306" fmla="*/ 2578893 w 9551192"/>
              <a:gd name="connsiteY306" fmla="*/ 3343274 h 3855243"/>
              <a:gd name="connsiteX307" fmla="*/ 2419350 w 9551192"/>
              <a:gd name="connsiteY307" fmla="*/ 3364705 h 3855243"/>
              <a:gd name="connsiteX308" fmla="*/ 2386012 w 9551192"/>
              <a:gd name="connsiteY308" fmla="*/ 3331368 h 3855243"/>
              <a:gd name="connsiteX309" fmla="*/ 2357437 w 9551192"/>
              <a:gd name="connsiteY309" fmla="*/ 3331368 h 3855243"/>
              <a:gd name="connsiteX310" fmla="*/ 2371725 w 9551192"/>
              <a:gd name="connsiteY310" fmla="*/ 3376612 h 3855243"/>
              <a:gd name="connsiteX311" fmla="*/ 2221706 w 9551192"/>
              <a:gd name="connsiteY311" fmla="*/ 3393280 h 3855243"/>
              <a:gd name="connsiteX312" fmla="*/ 1838325 w 9551192"/>
              <a:gd name="connsiteY312" fmla="*/ 3500437 h 3855243"/>
              <a:gd name="connsiteX313" fmla="*/ 1733550 w 9551192"/>
              <a:gd name="connsiteY313" fmla="*/ 3483768 h 3855243"/>
              <a:gd name="connsiteX314" fmla="*/ 1666875 w 9551192"/>
              <a:gd name="connsiteY314" fmla="*/ 3488530 h 3855243"/>
              <a:gd name="connsiteX315" fmla="*/ 1419225 w 9551192"/>
              <a:gd name="connsiteY315" fmla="*/ 3395662 h 3855243"/>
              <a:gd name="connsiteX316" fmla="*/ 942975 w 9551192"/>
              <a:gd name="connsiteY316" fmla="*/ 3298030 h 3855243"/>
              <a:gd name="connsiteX317" fmla="*/ 664368 w 9551192"/>
              <a:gd name="connsiteY317" fmla="*/ 3286124 h 3855243"/>
              <a:gd name="connsiteX318" fmla="*/ 650081 w 9551192"/>
              <a:gd name="connsiteY318" fmla="*/ 3262312 h 3855243"/>
              <a:gd name="connsiteX319" fmla="*/ 714375 w 9551192"/>
              <a:gd name="connsiteY319" fmla="*/ 3248024 h 3855243"/>
              <a:gd name="connsiteX320" fmla="*/ 735806 w 9551192"/>
              <a:gd name="connsiteY320" fmla="*/ 3171824 h 3855243"/>
              <a:gd name="connsiteX321" fmla="*/ 800100 w 9551192"/>
              <a:gd name="connsiteY321" fmla="*/ 3150393 h 3855243"/>
              <a:gd name="connsiteX322" fmla="*/ 742950 w 9551192"/>
              <a:gd name="connsiteY322" fmla="*/ 3095624 h 3855243"/>
              <a:gd name="connsiteX323" fmla="*/ 747712 w 9551192"/>
              <a:gd name="connsiteY323" fmla="*/ 3057524 h 3855243"/>
              <a:gd name="connsiteX324" fmla="*/ 773906 w 9551192"/>
              <a:gd name="connsiteY324" fmla="*/ 3028949 h 3855243"/>
              <a:gd name="connsiteX325" fmla="*/ 819150 w 9551192"/>
              <a:gd name="connsiteY325" fmla="*/ 2931318 h 3855243"/>
              <a:gd name="connsiteX326" fmla="*/ 902493 w 9551192"/>
              <a:gd name="connsiteY326" fmla="*/ 2897980 h 3855243"/>
              <a:gd name="connsiteX327" fmla="*/ 900112 w 9551192"/>
              <a:gd name="connsiteY327" fmla="*/ 2871787 h 3855243"/>
              <a:gd name="connsiteX328" fmla="*/ 866775 w 9551192"/>
              <a:gd name="connsiteY328" fmla="*/ 2845593 h 3855243"/>
              <a:gd name="connsiteX329" fmla="*/ 866775 w 9551192"/>
              <a:gd name="connsiteY329" fmla="*/ 2814637 h 3855243"/>
              <a:gd name="connsiteX330" fmla="*/ 959643 w 9551192"/>
              <a:gd name="connsiteY330" fmla="*/ 2728912 h 3855243"/>
              <a:gd name="connsiteX331" fmla="*/ 959643 w 9551192"/>
              <a:gd name="connsiteY331" fmla="*/ 2700337 h 3855243"/>
              <a:gd name="connsiteX332" fmla="*/ 828675 w 9551192"/>
              <a:gd name="connsiteY332" fmla="*/ 2759868 h 3855243"/>
              <a:gd name="connsiteX333" fmla="*/ 795337 w 9551192"/>
              <a:gd name="connsiteY333" fmla="*/ 2881312 h 3855243"/>
              <a:gd name="connsiteX334" fmla="*/ 776287 w 9551192"/>
              <a:gd name="connsiteY334" fmla="*/ 2888455 h 3855243"/>
              <a:gd name="connsiteX335" fmla="*/ 731043 w 9551192"/>
              <a:gd name="connsiteY335" fmla="*/ 2857499 h 3855243"/>
              <a:gd name="connsiteX336" fmla="*/ 700087 w 9551192"/>
              <a:gd name="connsiteY336" fmla="*/ 2947987 h 3855243"/>
              <a:gd name="connsiteX337" fmla="*/ 709612 w 9551192"/>
              <a:gd name="connsiteY337" fmla="*/ 2978943 h 3855243"/>
              <a:gd name="connsiteX338" fmla="*/ 683418 w 9551192"/>
              <a:gd name="connsiteY338" fmla="*/ 3040855 h 3855243"/>
              <a:gd name="connsiteX339" fmla="*/ 666750 w 9551192"/>
              <a:gd name="connsiteY339" fmla="*/ 3040855 h 3855243"/>
              <a:gd name="connsiteX340" fmla="*/ 647700 w 9551192"/>
              <a:gd name="connsiteY340" fmla="*/ 2981324 h 3855243"/>
              <a:gd name="connsiteX341" fmla="*/ 626268 w 9551192"/>
              <a:gd name="connsiteY341" fmla="*/ 2986087 h 3855243"/>
              <a:gd name="connsiteX342" fmla="*/ 602456 w 9551192"/>
              <a:gd name="connsiteY342" fmla="*/ 3050380 h 3855243"/>
              <a:gd name="connsiteX343" fmla="*/ 583406 w 9551192"/>
              <a:gd name="connsiteY343" fmla="*/ 3033712 h 3855243"/>
              <a:gd name="connsiteX344" fmla="*/ 650081 w 9551192"/>
              <a:gd name="connsiteY344" fmla="*/ 2767012 h 3855243"/>
              <a:gd name="connsiteX345" fmla="*/ 695325 w 9551192"/>
              <a:gd name="connsiteY345" fmla="*/ 2726530 h 3855243"/>
              <a:gd name="connsiteX346" fmla="*/ 723900 w 9551192"/>
              <a:gd name="connsiteY346" fmla="*/ 2674143 h 3855243"/>
              <a:gd name="connsiteX347" fmla="*/ 745331 w 9551192"/>
              <a:gd name="connsiteY347" fmla="*/ 2659855 h 3855243"/>
              <a:gd name="connsiteX348" fmla="*/ 800100 w 9551192"/>
              <a:gd name="connsiteY348" fmla="*/ 2678905 h 3855243"/>
              <a:gd name="connsiteX349" fmla="*/ 807243 w 9551192"/>
              <a:gd name="connsiteY349" fmla="*/ 2674143 h 3855243"/>
              <a:gd name="connsiteX350" fmla="*/ 823912 w 9551192"/>
              <a:gd name="connsiteY350" fmla="*/ 2645568 h 3855243"/>
              <a:gd name="connsiteX351" fmla="*/ 766762 w 9551192"/>
              <a:gd name="connsiteY351" fmla="*/ 2638424 h 3855243"/>
              <a:gd name="connsiteX352" fmla="*/ 766762 w 9551192"/>
              <a:gd name="connsiteY352" fmla="*/ 2612230 h 3855243"/>
              <a:gd name="connsiteX353" fmla="*/ 745331 w 9551192"/>
              <a:gd name="connsiteY353" fmla="*/ 2566987 h 3855243"/>
              <a:gd name="connsiteX354" fmla="*/ 702468 w 9551192"/>
              <a:gd name="connsiteY354" fmla="*/ 2555080 h 3855243"/>
              <a:gd name="connsiteX355" fmla="*/ 707231 w 9551192"/>
              <a:gd name="connsiteY355" fmla="*/ 2536030 h 3855243"/>
              <a:gd name="connsiteX356" fmla="*/ 645318 w 9551192"/>
              <a:gd name="connsiteY356" fmla="*/ 2507455 h 3855243"/>
              <a:gd name="connsiteX357" fmla="*/ 600075 w 9551192"/>
              <a:gd name="connsiteY357" fmla="*/ 2538412 h 3855243"/>
              <a:gd name="connsiteX358" fmla="*/ 569118 w 9551192"/>
              <a:gd name="connsiteY358" fmla="*/ 2519362 h 3855243"/>
              <a:gd name="connsiteX359" fmla="*/ 492918 w 9551192"/>
              <a:gd name="connsiteY359" fmla="*/ 2562224 h 3855243"/>
              <a:gd name="connsiteX360" fmla="*/ 485775 w 9551192"/>
              <a:gd name="connsiteY360" fmla="*/ 2650330 h 3855243"/>
              <a:gd name="connsiteX361" fmla="*/ 433387 w 9551192"/>
              <a:gd name="connsiteY361" fmla="*/ 2695574 h 3855243"/>
              <a:gd name="connsiteX362" fmla="*/ 400050 w 9551192"/>
              <a:gd name="connsiteY362" fmla="*/ 2657474 h 3855243"/>
              <a:gd name="connsiteX363" fmla="*/ 340518 w 9551192"/>
              <a:gd name="connsiteY363" fmla="*/ 2636043 h 3855243"/>
              <a:gd name="connsiteX364" fmla="*/ 278606 w 9551192"/>
              <a:gd name="connsiteY364" fmla="*/ 2655093 h 3855243"/>
              <a:gd name="connsiteX365" fmla="*/ 252412 w 9551192"/>
              <a:gd name="connsiteY365" fmla="*/ 2678905 h 3855243"/>
              <a:gd name="connsiteX366" fmla="*/ 233362 w 9551192"/>
              <a:gd name="connsiteY366" fmla="*/ 2669380 h 3855243"/>
              <a:gd name="connsiteX367" fmla="*/ 161925 w 9551192"/>
              <a:gd name="connsiteY367" fmla="*/ 2721768 h 3855243"/>
              <a:gd name="connsiteX368" fmla="*/ 166687 w 9551192"/>
              <a:gd name="connsiteY368" fmla="*/ 2747962 h 3855243"/>
              <a:gd name="connsiteX369" fmla="*/ 207168 w 9551192"/>
              <a:gd name="connsiteY369" fmla="*/ 2738437 h 3855243"/>
              <a:gd name="connsiteX370" fmla="*/ 226218 w 9551192"/>
              <a:gd name="connsiteY370" fmla="*/ 2752724 h 3855243"/>
              <a:gd name="connsiteX371" fmla="*/ 290512 w 9551192"/>
              <a:gd name="connsiteY371" fmla="*/ 2717005 h 3855243"/>
              <a:gd name="connsiteX372" fmla="*/ 314325 w 9551192"/>
              <a:gd name="connsiteY372" fmla="*/ 2728912 h 3855243"/>
              <a:gd name="connsiteX373" fmla="*/ 266700 w 9551192"/>
              <a:gd name="connsiteY373" fmla="*/ 2774155 h 3855243"/>
              <a:gd name="connsiteX374" fmla="*/ 311943 w 9551192"/>
              <a:gd name="connsiteY374" fmla="*/ 2805112 h 3855243"/>
              <a:gd name="connsiteX375" fmla="*/ 330993 w 9551192"/>
              <a:gd name="connsiteY375" fmla="*/ 2871787 h 3855243"/>
              <a:gd name="connsiteX376" fmla="*/ 264318 w 9551192"/>
              <a:gd name="connsiteY376" fmla="*/ 2912268 h 3855243"/>
              <a:gd name="connsiteX377" fmla="*/ 273843 w 9551192"/>
              <a:gd name="connsiteY377" fmla="*/ 2952749 h 3855243"/>
              <a:gd name="connsiteX378" fmla="*/ 338137 w 9551192"/>
              <a:gd name="connsiteY378" fmla="*/ 2981324 h 3855243"/>
              <a:gd name="connsiteX379" fmla="*/ 364331 w 9551192"/>
              <a:gd name="connsiteY379" fmla="*/ 2971799 h 3855243"/>
              <a:gd name="connsiteX380" fmla="*/ 402431 w 9551192"/>
              <a:gd name="connsiteY380" fmla="*/ 2990849 h 3855243"/>
              <a:gd name="connsiteX381" fmla="*/ 402431 w 9551192"/>
              <a:gd name="connsiteY381" fmla="*/ 3014662 h 3855243"/>
              <a:gd name="connsiteX382" fmla="*/ 423862 w 9551192"/>
              <a:gd name="connsiteY382" fmla="*/ 3050380 h 3855243"/>
              <a:gd name="connsiteX383" fmla="*/ 461962 w 9551192"/>
              <a:gd name="connsiteY383" fmla="*/ 3050380 h 3855243"/>
              <a:gd name="connsiteX384" fmla="*/ 497681 w 9551192"/>
              <a:gd name="connsiteY384" fmla="*/ 3133724 h 3855243"/>
              <a:gd name="connsiteX385" fmla="*/ 531018 w 9551192"/>
              <a:gd name="connsiteY385" fmla="*/ 3143249 h 3855243"/>
              <a:gd name="connsiteX386" fmla="*/ 540543 w 9551192"/>
              <a:gd name="connsiteY386" fmla="*/ 3209924 h 3855243"/>
              <a:gd name="connsiteX387" fmla="*/ 616743 w 9551192"/>
              <a:gd name="connsiteY387" fmla="*/ 3250405 h 3855243"/>
              <a:gd name="connsiteX388" fmla="*/ 526256 w 9551192"/>
              <a:gd name="connsiteY388" fmla="*/ 3255168 h 3855243"/>
              <a:gd name="connsiteX389" fmla="*/ 316706 w 9551192"/>
              <a:gd name="connsiteY389" fmla="*/ 3262312 h 3855243"/>
              <a:gd name="connsiteX390" fmla="*/ 0 w 9551192"/>
              <a:gd name="connsiteY390" fmla="*/ 3321843 h 3855243"/>
              <a:gd name="connsiteX0" fmla="*/ 0 w 9551192"/>
              <a:gd name="connsiteY0" fmla="*/ 3321843 h 3855243"/>
              <a:gd name="connsiteX1" fmla="*/ 9339261 w 9551192"/>
              <a:gd name="connsiteY1" fmla="*/ 28574 h 3855243"/>
              <a:gd name="connsiteX2" fmla="*/ 9339261 w 9551192"/>
              <a:gd name="connsiteY2" fmla="*/ 111918 h 3855243"/>
              <a:gd name="connsiteX3" fmla="*/ 9258299 w 9551192"/>
              <a:gd name="connsiteY3" fmla="*/ 209549 h 3855243"/>
              <a:gd name="connsiteX4" fmla="*/ 9217817 w 9551192"/>
              <a:gd name="connsiteY4" fmla="*/ 223837 h 3855243"/>
              <a:gd name="connsiteX5" fmla="*/ 9179717 w 9551192"/>
              <a:gd name="connsiteY5" fmla="*/ 302418 h 3855243"/>
              <a:gd name="connsiteX6" fmla="*/ 9129711 w 9551192"/>
              <a:gd name="connsiteY6" fmla="*/ 345280 h 3855243"/>
              <a:gd name="connsiteX7" fmla="*/ 9129711 w 9551192"/>
              <a:gd name="connsiteY7" fmla="*/ 373856 h 3855243"/>
              <a:gd name="connsiteX8" fmla="*/ 9165430 w 9551192"/>
              <a:gd name="connsiteY8" fmla="*/ 400049 h 3855243"/>
              <a:gd name="connsiteX9" fmla="*/ 9165430 w 9551192"/>
              <a:gd name="connsiteY9" fmla="*/ 433388 h 3855243"/>
              <a:gd name="connsiteX10" fmla="*/ 9115424 w 9551192"/>
              <a:gd name="connsiteY10" fmla="*/ 464344 h 3855243"/>
              <a:gd name="connsiteX11" fmla="*/ 9148761 w 9551192"/>
              <a:gd name="connsiteY11" fmla="*/ 545305 h 3855243"/>
              <a:gd name="connsiteX12" fmla="*/ 9091611 w 9551192"/>
              <a:gd name="connsiteY12" fmla="*/ 642937 h 3855243"/>
              <a:gd name="connsiteX13" fmla="*/ 9108280 w 9551192"/>
              <a:gd name="connsiteY13" fmla="*/ 702468 h 3855243"/>
              <a:gd name="connsiteX14" fmla="*/ 9146380 w 9551192"/>
              <a:gd name="connsiteY14" fmla="*/ 695324 h 3855243"/>
              <a:gd name="connsiteX15" fmla="*/ 9179717 w 9551192"/>
              <a:gd name="connsiteY15" fmla="*/ 721518 h 3855243"/>
              <a:gd name="connsiteX16" fmla="*/ 9239249 w 9551192"/>
              <a:gd name="connsiteY16" fmla="*/ 690562 h 3855243"/>
              <a:gd name="connsiteX17" fmla="*/ 9272586 w 9551192"/>
              <a:gd name="connsiteY17" fmla="*/ 719137 h 3855243"/>
              <a:gd name="connsiteX18" fmla="*/ 9265442 w 9551192"/>
              <a:gd name="connsiteY18" fmla="*/ 795337 h 3855243"/>
              <a:gd name="connsiteX19" fmla="*/ 9270205 w 9551192"/>
              <a:gd name="connsiteY19" fmla="*/ 869155 h 3855243"/>
              <a:gd name="connsiteX20" fmla="*/ 9260680 w 9551192"/>
              <a:gd name="connsiteY20" fmla="*/ 904874 h 3855243"/>
              <a:gd name="connsiteX21" fmla="*/ 9265442 w 9551192"/>
              <a:gd name="connsiteY21" fmla="*/ 962024 h 3855243"/>
              <a:gd name="connsiteX22" fmla="*/ 9213055 w 9551192"/>
              <a:gd name="connsiteY22" fmla="*/ 969168 h 3855243"/>
              <a:gd name="connsiteX23" fmla="*/ 9179717 w 9551192"/>
              <a:gd name="connsiteY23" fmla="*/ 994020 h 3855243"/>
              <a:gd name="connsiteX24" fmla="*/ 9179717 w 9551192"/>
              <a:gd name="connsiteY24" fmla="*/ 1023937 h 3855243"/>
              <a:gd name="connsiteX25" fmla="*/ 9239249 w 9551192"/>
              <a:gd name="connsiteY25" fmla="*/ 1131093 h 3855243"/>
              <a:gd name="connsiteX26" fmla="*/ 9251155 w 9551192"/>
              <a:gd name="connsiteY26" fmla="*/ 1200149 h 3855243"/>
              <a:gd name="connsiteX27" fmla="*/ 9298780 w 9551192"/>
              <a:gd name="connsiteY27" fmla="*/ 1235868 h 3855243"/>
              <a:gd name="connsiteX28" fmla="*/ 9353549 w 9551192"/>
              <a:gd name="connsiteY28" fmla="*/ 1209674 h 3855243"/>
              <a:gd name="connsiteX29" fmla="*/ 9415461 w 9551192"/>
              <a:gd name="connsiteY29" fmla="*/ 1233487 h 3855243"/>
              <a:gd name="connsiteX30" fmla="*/ 9446417 w 9551192"/>
              <a:gd name="connsiteY30" fmla="*/ 1281112 h 3855243"/>
              <a:gd name="connsiteX31" fmla="*/ 9448799 w 9551192"/>
              <a:gd name="connsiteY31" fmla="*/ 1319212 h 3855243"/>
              <a:gd name="connsiteX32" fmla="*/ 9463086 w 9551192"/>
              <a:gd name="connsiteY32" fmla="*/ 1366837 h 3855243"/>
              <a:gd name="connsiteX33" fmla="*/ 9517855 w 9551192"/>
              <a:gd name="connsiteY33" fmla="*/ 1343024 h 3855243"/>
              <a:gd name="connsiteX34" fmla="*/ 9544049 w 9551192"/>
              <a:gd name="connsiteY34" fmla="*/ 1345405 h 3855243"/>
              <a:gd name="connsiteX35" fmla="*/ 9532142 w 9551192"/>
              <a:gd name="connsiteY35" fmla="*/ 1447799 h 3855243"/>
              <a:gd name="connsiteX36" fmla="*/ 9548811 w 9551192"/>
              <a:gd name="connsiteY36" fmla="*/ 1462087 h 3855243"/>
              <a:gd name="connsiteX37" fmla="*/ 9551192 w 9551192"/>
              <a:gd name="connsiteY37" fmla="*/ 1493043 h 3855243"/>
              <a:gd name="connsiteX38" fmla="*/ 9496424 w 9551192"/>
              <a:gd name="connsiteY38" fmla="*/ 1588293 h 3855243"/>
              <a:gd name="connsiteX39" fmla="*/ 9498805 w 9551192"/>
              <a:gd name="connsiteY39" fmla="*/ 1669255 h 3855243"/>
              <a:gd name="connsiteX40" fmla="*/ 9465467 w 9551192"/>
              <a:gd name="connsiteY40" fmla="*/ 1709737 h 3855243"/>
              <a:gd name="connsiteX41" fmla="*/ 9467849 w 9551192"/>
              <a:gd name="connsiteY41" fmla="*/ 1762124 h 3855243"/>
              <a:gd name="connsiteX42" fmla="*/ 9491661 w 9551192"/>
              <a:gd name="connsiteY42" fmla="*/ 1764505 h 3855243"/>
              <a:gd name="connsiteX43" fmla="*/ 9503567 w 9551192"/>
              <a:gd name="connsiteY43" fmla="*/ 1781174 h 3855243"/>
              <a:gd name="connsiteX44" fmla="*/ 9446417 w 9551192"/>
              <a:gd name="connsiteY44" fmla="*/ 1883568 h 3855243"/>
              <a:gd name="connsiteX45" fmla="*/ 9308305 w 9551192"/>
              <a:gd name="connsiteY45" fmla="*/ 1931193 h 3855243"/>
              <a:gd name="connsiteX46" fmla="*/ 9270205 w 9551192"/>
              <a:gd name="connsiteY46" fmla="*/ 1952624 h 3855243"/>
              <a:gd name="connsiteX47" fmla="*/ 9255917 w 9551192"/>
              <a:gd name="connsiteY47" fmla="*/ 2033587 h 3855243"/>
              <a:gd name="connsiteX48" fmla="*/ 9236867 w 9551192"/>
              <a:gd name="connsiteY48" fmla="*/ 2038349 h 3855243"/>
              <a:gd name="connsiteX49" fmla="*/ 9201149 w 9551192"/>
              <a:gd name="connsiteY49" fmla="*/ 2012155 h 3855243"/>
              <a:gd name="connsiteX50" fmla="*/ 9184480 w 9551192"/>
              <a:gd name="connsiteY50" fmla="*/ 2021680 h 3855243"/>
              <a:gd name="connsiteX51" fmla="*/ 9146380 w 9551192"/>
              <a:gd name="connsiteY51" fmla="*/ 2124074 h 3855243"/>
              <a:gd name="connsiteX52" fmla="*/ 9146380 w 9551192"/>
              <a:gd name="connsiteY52" fmla="*/ 2166937 h 3855243"/>
              <a:gd name="connsiteX53" fmla="*/ 9122567 w 9551192"/>
              <a:gd name="connsiteY53" fmla="*/ 2207418 h 3855243"/>
              <a:gd name="connsiteX54" fmla="*/ 9148761 w 9551192"/>
              <a:gd name="connsiteY54" fmla="*/ 2245518 h 3855243"/>
              <a:gd name="connsiteX55" fmla="*/ 9141617 w 9551192"/>
              <a:gd name="connsiteY55" fmla="*/ 2297905 h 3855243"/>
              <a:gd name="connsiteX56" fmla="*/ 9110661 w 9551192"/>
              <a:gd name="connsiteY56" fmla="*/ 2324099 h 3855243"/>
              <a:gd name="connsiteX57" fmla="*/ 9082086 w 9551192"/>
              <a:gd name="connsiteY57" fmla="*/ 2407443 h 3855243"/>
              <a:gd name="connsiteX58" fmla="*/ 9059178 w 9551192"/>
              <a:gd name="connsiteY58" fmla="*/ 2422950 h 3855243"/>
              <a:gd name="connsiteX59" fmla="*/ 9036842 w 9551192"/>
              <a:gd name="connsiteY59" fmla="*/ 2526505 h 3855243"/>
              <a:gd name="connsiteX60" fmla="*/ 8924924 w 9551192"/>
              <a:gd name="connsiteY60" fmla="*/ 2605087 h 3855243"/>
              <a:gd name="connsiteX61" fmla="*/ 8982074 w 9551192"/>
              <a:gd name="connsiteY61" fmla="*/ 2631280 h 3855243"/>
              <a:gd name="connsiteX62" fmla="*/ 8982074 w 9551192"/>
              <a:gd name="connsiteY62" fmla="*/ 2650330 h 3855243"/>
              <a:gd name="connsiteX63" fmla="*/ 8913017 w 9551192"/>
              <a:gd name="connsiteY63" fmla="*/ 2669380 h 3855243"/>
              <a:gd name="connsiteX64" fmla="*/ 8898730 w 9551192"/>
              <a:gd name="connsiteY64" fmla="*/ 2652712 h 3855243"/>
              <a:gd name="connsiteX65" fmla="*/ 8882061 w 9551192"/>
              <a:gd name="connsiteY65" fmla="*/ 2659855 h 3855243"/>
              <a:gd name="connsiteX66" fmla="*/ 8834436 w 9551192"/>
              <a:gd name="connsiteY66" fmla="*/ 2678905 h 3855243"/>
              <a:gd name="connsiteX67" fmla="*/ 8805861 w 9551192"/>
              <a:gd name="connsiteY67" fmla="*/ 2740818 h 3855243"/>
              <a:gd name="connsiteX68" fmla="*/ 8748711 w 9551192"/>
              <a:gd name="connsiteY68" fmla="*/ 2752724 h 3855243"/>
              <a:gd name="connsiteX69" fmla="*/ 8691561 w 9551192"/>
              <a:gd name="connsiteY69" fmla="*/ 2819399 h 3855243"/>
              <a:gd name="connsiteX70" fmla="*/ 8698705 w 9551192"/>
              <a:gd name="connsiteY70" fmla="*/ 2878930 h 3855243"/>
              <a:gd name="connsiteX71" fmla="*/ 8672511 w 9551192"/>
              <a:gd name="connsiteY71" fmla="*/ 2917030 h 3855243"/>
              <a:gd name="connsiteX72" fmla="*/ 8653461 w 9551192"/>
              <a:gd name="connsiteY72" fmla="*/ 2936080 h 3855243"/>
              <a:gd name="connsiteX73" fmla="*/ 8651080 w 9551192"/>
              <a:gd name="connsiteY73" fmla="*/ 3002755 h 3855243"/>
              <a:gd name="connsiteX74" fmla="*/ 8582024 w 9551192"/>
              <a:gd name="connsiteY74" fmla="*/ 3043237 h 3855243"/>
              <a:gd name="connsiteX75" fmla="*/ 8582024 w 9551192"/>
              <a:gd name="connsiteY75" fmla="*/ 3088480 h 3855243"/>
              <a:gd name="connsiteX76" fmla="*/ 8553449 w 9551192"/>
              <a:gd name="connsiteY76" fmla="*/ 3117055 h 3855243"/>
              <a:gd name="connsiteX77" fmla="*/ 8553449 w 9551192"/>
              <a:gd name="connsiteY77" fmla="*/ 3226593 h 3855243"/>
              <a:gd name="connsiteX78" fmla="*/ 8586786 w 9551192"/>
              <a:gd name="connsiteY78" fmla="*/ 3250405 h 3855243"/>
              <a:gd name="connsiteX79" fmla="*/ 8558211 w 9551192"/>
              <a:gd name="connsiteY79" fmla="*/ 3312318 h 3855243"/>
              <a:gd name="connsiteX80" fmla="*/ 8589167 w 9551192"/>
              <a:gd name="connsiteY80" fmla="*/ 3324224 h 3855243"/>
              <a:gd name="connsiteX81" fmla="*/ 8589167 w 9551192"/>
              <a:gd name="connsiteY81" fmla="*/ 3336130 h 3855243"/>
              <a:gd name="connsiteX82" fmla="*/ 8622505 w 9551192"/>
              <a:gd name="connsiteY82" fmla="*/ 3362324 h 3855243"/>
              <a:gd name="connsiteX83" fmla="*/ 8617742 w 9551192"/>
              <a:gd name="connsiteY83" fmla="*/ 3409949 h 3855243"/>
              <a:gd name="connsiteX84" fmla="*/ 8589167 w 9551192"/>
              <a:gd name="connsiteY84" fmla="*/ 3414712 h 3855243"/>
              <a:gd name="connsiteX85" fmla="*/ 8579642 w 9551192"/>
              <a:gd name="connsiteY85" fmla="*/ 3452812 h 3855243"/>
              <a:gd name="connsiteX86" fmla="*/ 8527255 w 9551192"/>
              <a:gd name="connsiteY86" fmla="*/ 3443287 h 3855243"/>
              <a:gd name="connsiteX87" fmla="*/ 8486774 w 9551192"/>
              <a:gd name="connsiteY87" fmla="*/ 3462337 h 3855243"/>
              <a:gd name="connsiteX88" fmla="*/ 8446292 w 9551192"/>
              <a:gd name="connsiteY88" fmla="*/ 3452812 h 3855243"/>
              <a:gd name="connsiteX89" fmla="*/ 8467724 w 9551192"/>
              <a:gd name="connsiteY89" fmla="*/ 3417093 h 3855243"/>
              <a:gd name="connsiteX90" fmla="*/ 8472486 w 9551192"/>
              <a:gd name="connsiteY90" fmla="*/ 3338512 h 3855243"/>
              <a:gd name="connsiteX91" fmla="*/ 8498680 w 9551192"/>
              <a:gd name="connsiteY91" fmla="*/ 3312318 h 3855243"/>
              <a:gd name="connsiteX92" fmla="*/ 8474867 w 9551192"/>
              <a:gd name="connsiteY92" fmla="*/ 3281362 h 3855243"/>
              <a:gd name="connsiteX93" fmla="*/ 8417717 w 9551192"/>
              <a:gd name="connsiteY93" fmla="*/ 3300412 h 3855243"/>
              <a:gd name="connsiteX94" fmla="*/ 8417717 w 9551192"/>
              <a:gd name="connsiteY94" fmla="*/ 3362324 h 3855243"/>
              <a:gd name="connsiteX95" fmla="*/ 8398667 w 9551192"/>
              <a:gd name="connsiteY95" fmla="*/ 3393280 h 3855243"/>
              <a:gd name="connsiteX96" fmla="*/ 8381999 w 9551192"/>
              <a:gd name="connsiteY96" fmla="*/ 3352799 h 3855243"/>
              <a:gd name="connsiteX97" fmla="*/ 8355805 w 9551192"/>
              <a:gd name="connsiteY97" fmla="*/ 3331368 h 3855243"/>
              <a:gd name="connsiteX98" fmla="*/ 8334374 w 9551192"/>
              <a:gd name="connsiteY98" fmla="*/ 3362324 h 3855243"/>
              <a:gd name="connsiteX99" fmla="*/ 8362949 w 9551192"/>
              <a:gd name="connsiteY99" fmla="*/ 3405187 h 3855243"/>
              <a:gd name="connsiteX100" fmla="*/ 8301036 w 9551192"/>
              <a:gd name="connsiteY100" fmla="*/ 3407568 h 3855243"/>
              <a:gd name="connsiteX101" fmla="*/ 8284367 w 9551192"/>
              <a:gd name="connsiteY101" fmla="*/ 3431380 h 3855243"/>
              <a:gd name="connsiteX102" fmla="*/ 8229599 w 9551192"/>
              <a:gd name="connsiteY102" fmla="*/ 3443287 h 3855243"/>
              <a:gd name="connsiteX103" fmla="*/ 8215311 w 9551192"/>
              <a:gd name="connsiteY103" fmla="*/ 3471862 h 3855243"/>
              <a:gd name="connsiteX104" fmla="*/ 8224836 w 9551192"/>
              <a:gd name="connsiteY104" fmla="*/ 3507580 h 3855243"/>
              <a:gd name="connsiteX105" fmla="*/ 8172449 w 9551192"/>
              <a:gd name="connsiteY105" fmla="*/ 3579018 h 3855243"/>
              <a:gd name="connsiteX106" fmla="*/ 8136730 w 9551192"/>
              <a:gd name="connsiteY106" fmla="*/ 3590924 h 3855243"/>
              <a:gd name="connsiteX107" fmla="*/ 8081961 w 9551192"/>
              <a:gd name="connsiteY107" fmla="*/ 3579018 h 3855243"/>
              <a:gd name="connsiteX108" fmla="*/ 8053386 w 9551192"/>
              <a:gd name="connsiteY108" fmla="*/ 3650455 h 3855243"/>
              <a:gd name="connsiteX109" fmla="*/ 8029574 w 9551192"/>
              <a:gd name="connsiteY109" fmla="*/ 3645693 h 3855243"/>
              <a:gd name="connsiteX110" fmla="*/ 7981949 w 9551192"/>
              <a:gd name="connsiteY110" fmla="*/ 3650455 h 3855243"/>
              <a:gd name="connsiteX111" fmla="*/ 7965280 w 9551192"/>
              <a:gd name="connsiteY111" fmla="*/ 3690937 h 3855243"/>
              <a:gd name="connsiteX112" fmla="*/ 7905749 w 9551192"/>
              <a:gd name="connsiteY112" fmla="*/ 3698080 h 3855243"/>
              <a:gd name="connsiteX113" fmla="*/ 7896224 w 9551192"/>
              <a:gd name="connsiteY113" fmla="*/ 3736180 h 3855243"/>
              <a:gd name="connsiteX114" fmla="*/ 7831930 w 9551192"/>
              <a:gd name="connsiteY114" fmla="*/ 3731418 h 3855243"/>
              <a:gd name="connsiteX115" fmla="*/ 7831930 w 9551192"/>
              <a:gd name="connsiteY115" fmla="*/ 3788568 h 3855243"/>
              <a:gd name="connsiteX116" fmla="*/ 7815261 w 9551192"/>
              <a:gd name="connsiteY116" fmla="*/ 3817143 h 3855243"/>
              <a:gd name="connsiteX117" fmla="*/ 7758111 w 9551192"/>
              <a:gd name="connsiteY117" fmla="*/ 3779043 h 3855243"/>
              <a:gd name="connsiteX118" fmla="*/ 7700961 w 9551192"/>
              <a:gd name="connsiteY118" fmla="*/ 3776662 h 3855243"/>
              <a:gd name="connsiteX119" fmla="*/ 7703342 w 9551192"/>
              <a:gd name="connsiteY119" fmla="*/ 3724274 h 3855243"/>
              <a:gd name="connsiteX120" fmla="*/ 7677149 w 9551192"/>
              <a:gd name="connsiteY120" fmla="*/ 3712368 h 3855243"/>
              <a:gd name="connsiteX121" fmla="*/ 7653336 w 9551192"/>
              <a:gd name="connsiteY121" fmla="*/ 3740943 h 3855243"/>
              <a:gd name="connsiteX122" fmla="*/ 7634286 w 9551192"/>
              <a:gd name="connsiteY122" fmla="*/ 3709987 h 3855243"/>
              <a:gd name="connsiteX123" fmla="*/ 7639049 w 9551192"/>
              <a:gd name="connsiteY123" fmla="*/ 3664743 h 3855243"/>
              <a:gd name="connsiteX124" fmla="*/ 7612855 w 9551192"/>
              <a:gd name="connsiteY124" fmla="*/ 3629024 h 3855243"/>
              <a:gd name="connsiteX125" fmla="*/ 7548561 w 9551192"/>
              <a:gd name="connsiteY125" fmla="*/ 3640930 h 3855243"/>
              <a:gd name="connsiteX126" fmla="*/ 7539036 w 9551192"/>
              <a:gd name="connsiteY126" fmla="*/ 3683793 h 3855243"/>
              <a:gd name="connsiteX127" fmla="*/ 7505699 w 9551192"/>
              <a:gd name="connsiteY127" fmla="*/ 3640930 h 3855243"/>
              <a:gd name="connsiteX128" fmla="*/ 7508080 w 9551192"/>
              <a:gd name="connsiteY128" fmla="*/ 3564730 h 3855243"/>
              <a:gd name="connsiteX129" fmla="*/ 7469980 w 9551192"/>
              <a:gd name="connsiteY129" fmla="*/ 3545680 h 3855243"/>
              <a:gd name="connsiteX130" fmla="*/ 7424736 w 9551192"/>
              <a:gd name="connsiteY130" fmla="*/ 3545680 h 3855243"/>
              <a:gd name="connsiteX131" fmla="*/ 7396161 w 9551192"/>
              <a:gd name="connsiteY131" fmla="*/ 3493293 h 3855243"/>
              <a:gd name="connsiteX132" fmla="*/ 7405686 w 9551192"/>
              <a:gd name="connsiteY132" fmla="*/ 3431380 h 3855243"/>
              <a:gd name="connsiteX133" fmla="*/ 7429499 w 9551192"/>
              <a:gd name="connsiteY133" fmla="*/ 3431380 h 3855243"/>
              <a:gd name="connsiteX134" fmla="*/ 7446167 w 9551192"/>
              <a:gd name="connsiteY134" fmla="*/ 3402805 h 3855243"/>
              <a:gd name="connsiteX135" fmla="*/ 7508080 w 9551192"/>
              <a:gd name="connsiteY135" fmla="*/ 3409949 h 3855243"/>
              <a:gd name="connsiteX136" fmla="*/ 7500936 w 9551192"/>
              <a:gd name="connsiteY136" fmla="*/ 3369468 h 3855243"/>
              <a:gd name="connsiteX137" fmla="*/ 7481886 w 9551192"/>
              <a:gd name="connsiteY137" fmla="*/ 3336130 h 3855243"/>
              <a:gd name="connsiteX138" fmla="*/ 7446167 w 9551192"/>
              <a:gd name="connsiteY138" fmla="*/ 3350418 h 3855243"/>
              <a:gd name="connsiteX139" fmla="*/ 7417592 w 9551192"/>
              <a:gd name="connsiteY139" fmla="*/ 3340893 h 3855243"/>
              <a:gd name="connsiteX140" fmla="*/ 7415211 w 9551192"/>
              <a:gd name="connsiteY140" fmla="*/ 3278980 h 3855243"/>
              <a:gd name="connsiteX141" fmla="*/ 7367586 w 9551192"/>
              <a:gd name="connsiteY141" fmla="*/ 3224212 h 3855243"/>
              <a:gd name="connsiteX142" fmla="*/ 7300161 w 9551192"/>
              <a:gd name="connsiteY142" fmla="*/ 3187767 h 3855243"/>
              <a:gd name="connsiteX143" fmla="*/ 7227092 w 9551192"/>
              <a:gd name="connsiteY143" fmla="*/ 3214687 h 3855243"/>
              <a:gd name="connsiteX144" fmla="*/ 7208042 w 9551192"/>
              <a:gd name="connsiteY144" fmla="*/ 3188493 h 3855243"/>
              <a:gd name="connsiteX145" fmla="*/ 7212805 w 9551192"/>
              <a:gd name="connsiteY145" fmla="*/ 3140868 h 3855243"/>
              <a:gd name="connsiteX146" fmla="*/ 7219949 w 9551192"/>
              <a:gd name="connsiteY146" fmla="*/ 3071812 h 3855243"/>
              <a:gd name="connsiteX147" fmla="*/ 7205661 w 9551192"/>
              <a:gd name="connsiteY147" fmla="*/ 2997993 h 3855243"/>
              <a:gd name="connsiteX148" fmla="*/ 7222330 w 9551192"/>
              <a:gd name="connsiteY148" fmla="*/ 2964655 h 3855243"/>
              <a:gd name="connsiteX149" fmla="*/ 7248524 w 9551192"/>
              <a:gd name="connsiteY149" fmla="*/ 2912268 h 3855243"/>
              <a:gd name="connsiteX150" fmla="*/ 7286624 w 9551192"/>
              <a:gd name="connsiteY150" fmla="*/ 2902743 h 3855243"/>
              <a:gd name="connsiteX151" fmla="*/ 7327105 w 9551192"/>
              <a:gd name="connsiteY151" fmla="*/ 2871787 h 3855243"/>
              <a:gd name="connsiteX152" fmla="*/ 7331867 w 9551192"/>
              <a:gd name="connsiteY152" fmla="*/ 2840830 h 3855243"/>
              <a:gd name="connsiteX153" fmla="*/ 7353299 w 9551192"/>
              <a:gd name="connsiteY153" fmla="*/ 2764630 h 3855243"/>
              <a:gd name="connsiteX154" fmla="*/ 7419974 w 9551192"/>
              <a:gd name="connsiteY154" fmla="*/ 2733674 h 3855243"/>
              <a:gd name="connsiteX155" fmla="*/ 7417592 w 9551192"/>
              <a:gd name="connsiteY155" fmla="*/ 2650330 h 3855243"/>
              <a:gd name="connsiteX156" fmla="*/ 7377111 w 9551192"/>
              <a:gd name="connsiteY156" fmla="*/ 2614612 h 3855243"/>
              <a:gd name="connsiteX157" fmla="*/ 7377111 w 9551192"/>
              <a:gd name="connsiteY157" fmla="*/ 2586037 h 3855243"/>
              <a:gd name="connsiteX158" fmla="*/ 7367586 w 9551192"/>
              <a:gd name="connsiteY158" fmla="*/ 2547937 h 3855243"/>
              <a:gd name="connsiteX159" fmla="*/ 7319961 w 9551192"/>
              <a:gd name="connsiteY159" fmla="*/ 2445543 h 3855243"/>
              <a:gd name="connsiteX160" fmla="*/ 7319961 w 9551192"/>
              <a:gd name="connsiteY160" fmla="*/ 2343149 h 3855243"/>
              <a:gd name="connsiteX161" fmla="*/ 7296149 w 9551192"/>
              <a:gd name="connsiteY161" fmla="*/ 2281237 h 3855243"/>
              <a:gd name="connsiteX162" fmla="*/ 7319961 w 9551192"/>
              <a:gd name="connsiteY162" fmla="*/ 2231230 h 3855243"/>
              <a:gd name="connsiteX163" fmla="*/ 7386636 w 9551192"/>
              <a:gd name="connsiteY163" fmla="*/ 2283618 h 3855243"/>
              <a:gd name="connsiteX164" fmla="*/ 7400924 w 9551192"/>
              <a:gd name="connsiteY164" fmla="*/ 2252662 h 3855243"/>
              <a:gd name="connsiteX165" fmla="*/ 7358061 w 9551192"/>
              <a:gd name="connsiteY165" fmla="*/ 2197893 h 3855243"/>
              <a:gd name="connsiteX166" fmla="*/ 7327105 w 9551192"/>
              <a:gd name="connsiteY166" fmla="*/ 2109787 h 3855243"/>
              <a:gd name="connsiteX167" fmla="*/ 7422355 w 9551192"/>
              <a:gd name="connsiteY167" fmla="*/ 2066924 h 3855243"/>
              <a:gd name="connsiteX168" fmla="*/ 7405686 w 9551192"/>
              <a:gd name="connsiteY168" fmla="*/ 2016918 h 3855243"/>
              <a:gd name="connsiteX169" fmla="*/ 7360442 w 9551192"/>
              <a:gd name="connsiteY169" fmla="*/ 2009774 h 3855243"/>
              <a:gd name="connsiteX170" fmla="*/ 7350917 w 9551192"/>
              <a:gd name="connsiteY170" fmla="*/ 1983580 h 3855243"/>
              <a:gd name="connsiteX171" fmla="*/ 7303292 w 9551192"/>
              <a:gd name="connsiteY171" fmla="*/ 1983580 h 3855243"/>
              <a:gd name="connsiteX172" fmla="*/ 7286624 w 9551192"/>
              <a:gd name="connsiteY172" fmla="*/ 1952624 h 3855243"/>
              <a:gd name="connsiteX173" fmla="*/ 7315199 w 9551192"/>
              <a:gd name="connsiteY173" fmla="*/ 1916905 h 3855243"/>
              <a:gd name="connsiteX174" fmla="*/ 7303292 w 9551192"/>
              <a:gd name="connsiteY174" fmla="*/ 1838324 h 3855243"/>
              <a:gd name="connsiteX175" fmla="*/ 7360442 w 9551192"/>
              <a:gd name="connsiteY175" fmla="*/ 1757362 h 3855243"/>
              <a:gd name="connsiteX176" fmla="*/ 7398542 w 9551192"/>
              <a:gd name="connsiteY176" fmla="*/ 1766887 h 3855243"/>
              <a:gd name="connsiteX177" fmla="*/ 7486649 w 9551192"/>
              <a:gd name="connsiteY177" fmla="*/ 1662112 h 3855243"/>
              <a:gd name="connsiteX178" fmla="*/ 7454097 w 9551192"/>
              <a:gd name="connsiteY178" fmla="*/ 1576083 h 3855243"/>
              <a:gd name="connsiteX179" fmla="*/ 7453311 w 9551192"/>
              <a:gd name="connsiteY179" fmla="*/ 1576387 h 3855243"/>
              <a:gd name="connsiteX180" fmla="*/ 7417592 w 9551192"/>
              <a:gd name="connsiteY180" fmla="*/ 1493043 h 3855243"/>
              <a:gd name="connsiteX181" fmla="*/ 7408067 w 9551192"/>
              <a:gd name="connsiteY181" fmla="*/ 1414462 h 3855243"/>
              <a:gd name="connsiteX182" fmla="*/ 7381874 w 9551192"/>
              <a:gd name="connsiteY182" fmla="*/ 1409699 h 3855243"/>
              <a:gd name="connsiteX183" fmla="*/ 7339011 w 9551192"/>
              <a:gd name="connsiteY183" fmla="*/ 1262062 h 3855243"/>
              <a:gd name="connsiteX184" fmla="*/ 7343774 w 9551192"/>
              <a:gd name="connsiteY184" fmla="*/ 1204912 h 3855243"/>
              <a:gd name="connsiteX185" fmla="*/ 7384255 w 9551192"/>
              <a:gd name="connsiteY185" fmla="*/ 1240630 h 3855243"/>
              <a:gd name="connsiteX186" fmla="*/ 7410449 w 9551192"/>
              <a:gd name="connsiteY186" fmla="*/ 1240630 h 3855243"/>
              <a:gd name="connsiteX187" fmla="*/ 7410449 w 9551192"/>
              <a:gd name="connsiteY187" fmla="*/ 1171574 h 3855243"/>
              <a:gd name="connsiteX188" fmla="*/ 7381874 w 9551192"/>
              <a:gd name="connsiteY188" fmla="*/ 1147762 h 3855243"/>
              <a:gd name="connsiteX189" fmla="*/ 7389017 w 9551192"/>
              <a:gd name="connsiteY189" fmla="*/ 1069180 h 3855243"/>
              <a:gd name="connsiteX190" fmla="*/ 7434261 w 9551192"/>
              <a:gd name="connsiteY190" fmla="*/ 1007268 h 3855243"/>
              <a:gd name="connsiteX191" fmla="*/ 7429499 w 9551192"/>
              <a:gd name="connsiteY191" fmla="*/ 938212 h 3855243"/>
              <a:gd name="connsiteX192" fmla="*/ 7477124 w 9551192"/>
              <a:gd name="connsiteY192" fmla="*/ 852487 h 3855243"/>
              <a:gd name="connsiteX193" fmla="*/ 7596186 w 9551192"/>
              <a:gd name="connsiteY193" fmla="*/ 897730 h 3855243"/>
              <a:gd name="connsiteX194" fmla="*/ 7596186 w 9551192"/>
              <a:gd name="connsiteY194" fmla="*/ 873918 h 3855243"/>
              <a:gd name="connsiteX195" fmla="*/ 7710486 w 9551192"/>
              <a:gd name="connsiteY195" fmla="*/ 866774 h 3855243"/>
              <a:gd name="connsiteX196" fmla="*/ 7743824 w 9551192"/>
              <a:gd name="connsiteY196" fmla="*/ 892968 h 3855243"/>
              <a:gd name="connsiteX197" fmla="*/ 7786686 w 9551192"/>
              <a:gd name="connsiteY197" fmla="*/ 892968 h 3855243"/>
              <a:gd name="connsiteX198" fmla="*/ 7820024 w 9551192"/>
              <a:gd name="connsiteY198" fmla="*/ 923924 h 3855243"/>
              <a:gd name="connsiteX199" fmla="*/ 7872411 w 9551192"/>
              <a:gd name="connsiteY199" fmla="*/ 900112 h 3855243"/>
              <a:gd name="connsiteX200" fmla="*/ 7981949 w 9551192"/>
              <a:gd name="connsiteY200" fmla="*/ 866774 h 3855243"/>
              <a:gd name="connsiteX201" fmla="*/ 8017667 w 9551192"/>
              <a:gd name="connsiteY201" fmla="*/ 883443 h 3855243"/>
              <a:gd name="connsiteX202" fmla="*/ 8051005 w 9551192"/>
              <a:gd name="connsiteY202" fmla="*/ 854868 h 3855243"/>
              <a:gd name="connsiteX203" fmla="*/ 8072436 w 9551192"/>
              <a:gd name="connsiteY203" fmla="*/ 914399 h 3855243"/>
              <a:gd name="connsiteX204" fmla="*/ 8117680 w 9551192"/>
              <a:gd name="connsiteY204" fmla="*/ 873918 h 3855243"/>
              <a:gd name="connsiteX205" fmla="*/ 8086724 w 9551192"/>
              <a:gd name="connsiteY205" fmla="*/ 800099 h 3855243"/>
              <a:gd name="connsiteX206" fmla="*/ 8122442 w 9551192"/>
              <a:gd name="connsiteY206" fmla="*/ 766762 h 3855243"/>
              <a:gd name="connsiteX207" fmla="*/ 8122442 w 9551192"/>
              <a:gd name="connsiteY207" fmla="*/ 750093 h 3855243"/>
              <a:gd name="connsiteX208" fmla="*/ 8158161 w 9551192"/>
              <a:gd name="connsiteY208" fmla="*/ 714374 h 3855243"/>
              <a:gd name="connsiteX209" fmla="*/ 8160542 w 9551192"/>
              <a:gd name="connsiteY209" fmla="*/ 678655 h 3855243"/>
              <a:gd name="connsiteX210" fmla="*/ 8072436 w 9551192"/>
              <a:gd name="connsiteY210" fmla="*/ 654843 h 3855243"/>
              <a:gd name="connsiteX211" fmla="*/ 8074817 w 9551192"/>
              <a:gd name="connsiteY211" fmla="*/ 692943 h 3855243"/>
              <a:gd name="connsiteX212" fmla="*/ 8039099 w 9551192"/>
              <a:gd name="connsiteY212" fmla="*/ 690562 h 3855243"/>
              <a:gd name="connsiteX213" fmla="*/ 8022430 w 9551192"/>
              <a:gd name="connsiteY213" fmla="*/ 611980 h 3855243"/>
              <a:gd name="connsiteX214" fmla="*/ 7941467 w 9551192"/>
              <a:gd name="connsiteY214" fmla="*/ 507205 h 3855243"/>
              <a:gd name="connsiteX215" fmla="*/ 7905749 w 9551192"/>
              <a:gd name="connsiteY215" fmla="*/ 502443 h 3855243"/>
              <a:gd name="connsiteX216" fmla="*/ 7784305 w 9551192"/>
              <a:gd name="connsiteY216" fmla="*/ 319087 h 3855243"/>
              <a:gd name="connsiteX217" fmla="*/ 7443786 w 9551192"/>
              <a:gd name="connsiteY217" fmla="*/ 145255 h 3855243"/>
              <a:gd name="connsiteX218" fmla="*/ 7005636 w 9551192"/>
              <a:gd name="connsiteY218" fmla="*/ 69056 h 3855243"/>
              <a:gd name="connsiteX219" fmla="*/ 6967536 w 9551192"/>
              <a:gd name="connsiteY219" fmla="*/ 45243 h 3855243"/>
              <a:gd name="connsiteX220" fmla="*/ 6960392 w 9551192"/>
              <a:gd name="connsiteY220" fmla="*/ 16669 h 3855243"/>
              <a:gd name="connsiteX221" fmla="*/ 6919911 w 9551192"/>
              <a:gd name="connsiteY221" fmla="*/ 0 h 3855243"/>
              <a:gd name="connsiteX222" fmla="*/ 6898480 w 9551192"/>
              <a:gd name="connsiteY222" fmla="*/ 9524 h 3855243"/>
              <a:gd name="connsiteX223" fmla="*/ 6948486 w 9551192"/>
              <a:gd name="connsiteY223" fmla="*/ 80962 h 3855243"/>
              <a:gd name="connsiteX224" fmla="*/ 6612730 w 9551192"/>
              <a:gd name="connsiteY224" fmla="*/ 214312 h 3855243"/>
              <a:gd name="connsiteX225" fmla="*/ 6424611 w 9551192"/>
              <a:gd name="connsiteY225" fmla="*/ 211931 h 3855243"/>
              <a:gd name="connsiteX226" fmla="*/ 6241255 w 9551192"/>
              <a:gd name="connsiteY226" fmla="*/ 247649 h 3855243"/>
              <a:gd name="connsiteX227" fmla="*/ 6224586 w 9551192"/>
              <a:gd name="connsiteY227" fmla="*/ 276224 h 3855243"/>
              <a:gd name="connsiteX228" fmla="*/ 6143624 w 9551192"/>
              <a:gd name="connsiteY228" fmla="*/ 304800 h 3855243"/>
              <a:gd name="connsiteX229" fmla="*/ 6088855 w 9551192"/>
              <a:gd name="connsiteY229" fmla="*/ 523874 h 3855243"/>
              <a:gd name="connsiteX230" fmla="*/ 6050755 w 9551192"/>
              <a:gd name="connsiteY230" fmla="*/ 597693 h 3855243"/>
              <a:gd name="connsiteX231" fmla="*/ 5938836 w 9551192"/>
              <a:gd name="connsiteY231" fmla="*/ 685799 h 3855243"/>
              <a:gd name="connsiteX232" fmla="*/ 5960267 w 9551192"/>
              <a:gd name="connsiteY232" fmla="*/ 716755 h 3855243"/>
              <a:gd name="connsiteX233" fmla="*/ 5962649 w 9551192"/>
              <a:gd name="connsiteY233" fmla="*/ 733424 h 3855243"/>
              <a:gd name="connsiteX234" fmla="*/ 5929311 w 9551192"/>
              <a:gd name="connsiteY234" fmla="*/ 752474 h 3855243"/>
              <a:gd name="connsiteX235" fmla="*/ 5869780 w 9551192"/>
              <a:gd name="connsiteY235" fmla="*/ 723899 h 3855243"/>
              <a:gd name="connsiteX236" fmla="*/ 5857874 w 9551192"/>
              <a:gd name="connsiteY236" fmla="*/ 742949 h 3855243"/>
              <a:gd name="connsiteX237" fmla="*/ 5876924 w 9551192"/>
              <a:gd name="connsiteY237" fmla="*/ 785812 h 3855243"/>
              <a:gd name="connsiteX238" fmla="*/ 5869780 w 9551192"/>
              <a:gd name="connsiteY238" fmla="*/ 795337 h 3855243"/>
              <a:gd name="connsiteX239" fmla="*/ 5829299 w 9551192"/>
              <a:gd name="connsiteY239" fmla="*/ 776287 h 3855243"/>
              <a:gd name="connsiteX240" fmla="*/ 5829299 w 9551192"/>
              <a:gd name="connsiteY240" fmla="*/ 812005 h 3855243"/>
              <a:gd name="connsiteX241" fmla="*/ 5805486 w 9551192"/>
              <a:gd name="connsiteY241" fmla="*/ 788193 h 3855243"/>
              <a:gd name="connsiteX242" fmla="*/ 5778425 w 9551192"/>
              <a:gd name="connsiteY242" fmla="*/ 813224 h 3855243"/>
              <a:gd name="connsiteX243" fmla="*/ 5791199 w 9551192"/>
              <a:gd name="connsiteY243" fmla="*/ 812005 h 3855243"/>
              <a:gd name="connsiteX244" fmla="*/ 5819774 w 9551192"/>
              <a:gd name="connsiteY244" fmla="*/ 857249 h 3855243"/>
              <a:gd name="connsiteX245" fmla="*/ 5817392 w 9551192"/>
              <a:gd name="connsiteY245" fmla="*/ 881062 h 3855243"/>
              <a:gd name="connsiteX246" fmla="*/ 5774530 w 9551192"/>
              <a:gd name="connsiteY246" fmla="*/ 890587 h 3855243"/>
              <a:gd name="connsiteX247" fmla="*/ 5800724 w 9551192"/>
              <a:gd name="connsiteY247" fmla="*/ 923924 h 3855243"/>
              <a:gd name="connsiteX248" fmla="*/ 5803105 w 9551192"/>
              <a:gd name="connsiteY248" fmla="*/ 978693 h 3855243"/>
              <a:gd name="connsiteX249" fmla="*/ 5803105 w 9551192"/>
              <a:gd name="connsiteY249" fmla="*/ 1047749 h 3855243"/>
              <a:gd name="connsiteX250" fmla="*/ 5824536 w 9551192"/>
              <a:gd name="connsiteY250" fmla="*/ 1088230 h 3855243"/>
              <a:gd name="connsiteX251" fmla="*/ 5831680 w 9551192"/>
              <a:gd name="connsiteY251" fmla="*/ 1114424 h 3855243"/>
              <a:gd name="connsiteX252" fmla="*/ 5876924 w 9551192"/>
              <a:gd name="connsiteY252" fmla="*/ 1109662 h 3855243"/>
              <a:gd name="connsiteX253" fmla="*/ 5876924 w 9551192"/>
              <a:gd name="connsiteY253" fmla="*/ 1050130 h 3855243"/>
              <a:gd name="connsiteX254" fmla="*/ 5850730 w 9551192"/>
              <a:gd name="connsiteY254" fmla="*/ 1014412 h 3855243"/>
              <a:gd name="connsiteX255" fmla="*/ 5865017 w 9551192"/>
              <a:gd name="connsiteY255" fmla="*/ 997743 h 3855243"/>
              <a:gd name="connsiteX256" fmla="*/ 5855492 w 9551192"/>
              <a:gd name="connsiteY256" fmla="*/ 947737 h 3855243"/>
              <a:gd name="connsiteX257" fmla="*/ 5860255 w 9551192"/>
              <a:gd name="connsiteY257" fmla="*/ 914399 h 3855243"/>
              <a:gd name="connsiteX258" fmla="*/ 5960267 w 9551192"/>
              <a:gd name="connsiteY258" fmla="*/ 919162 h 3855243"/>
              <a:gd name="connsiteX259" fmla="*/ 6005511 w 9551192"/>
              <a:gd name="connsiteY259" fmla="*/ 973930 h 3855243"/>
              <a:gd name="connsiteX260" fmla="*/ 5972174 w 9551192"/>
              <a:gd name="connsiteY260" fmla="*/ 1092993 h 3855243"/>
              <a:gd name="connsiteX261" fmla="*/ 5872161 w 9551192"/>
              <a:gd name="connsiteY261" fmla="*/ 1195387 h 3855243"/>
              <a:gd name="connsiteX262" fmla="*/ 5638799 w 9551192"/>
              <a:gd name="connsiteY262" fmla="*/ 1323974 h 3855243"/>
              <a:gd name="connsiteX263" fmla="*/ 5300661 w 9551192"/>
              <a:gd name="connsiteY263" fmla="*/ 1423987 h 3855243"/>
              <a:gd name="connsiteX264" fmla="*/ 5274467 w 9551192"/>
              <a:gd name="connsiteY264" fmla="*/ 1493043 h 3855243"/>
              <a:gd name="connsiteX265" fmla="*/ 5107780 w 9551192"/>
              <a:gd name="connsiteY265" fmla="*/ 1550193 h 3855243"/>
              <a:gd name="connsiteX266" fmla="*/ 4998242 w 9551192"/>
              <a:gd name="connsiteY266" fmla="*/ 1621630 h 3855243"/>
              <a:gd name="connsiteX267" fmla="*/ 4969667 w 9551192"/>
              <a:gd name="connsiteY267" fmla="*/ 1738312 h 3855243"/>
              <a:gd name="connsiteX268" fmla="*/ 4905374 w 9551192"/>
              <a:gd name="connsiteY268" fmla="*/ 1814512 h 3855243"/>
              <a:gd name="connsiteX269" fmla="*/ 4905374 w 9551192"/>
              <a:gd name="connsiteY269" fmla="*/ 1883568 h 3855243"/>
              <a:gd name="connsiteX270" fmla="*/ 4831555 w 9551192"/>
              <a:gd name="connsiteY270" fmla="*/ 1919287 h 3855243"/>
              <a:gd name="connsiteX271" fmla="*/ 4831555 w 9551192"/>
              <a:gd name="connsiteY271" fmla="*/ 2021680 h 3855243"/>
              <a:gd name="connsiteX272" fmla="*/ 4819649 w 9551192"/>
              <a:gd name="connsiteY272" fmla="*/ 2064543 h 3855243"/>
              <a:gd name="connsiteX273" fmla="*/ 4905374 w 9551192"/>
              <a:gd name="connsiteY273" fmla="*/ 2131218 h 3855243"/>
              <a:gd name="connsiteX274" fmla="*/ 4893467 w 9551192"/>
              <a:gd name="connsiteY274" fmla="*/ 2228849 h 3855243"/>
              <a:gd name="connsiteX275" fmla="*/ 4884980 w 9551192"/>
              <a:gd name="connsiteY275" fmla="*/ 2235234 h 3855243"/>
              <a:gd name="connsiteX276" fmla="*/ 4705349 w 9551192"/>
              <a:gd name="connsiteY276" fmla="*/ 2543174 h 3855243"/>
              <a:gd name="connsiteX277" fmla="*/ 4679155 w 9551192"/>
              <a:gd name="connsiteY277" fmla="*/ 2557462 h 3855243"/>
              <a:gd name="connsiteX278" fmla="*/ 4629149 w 9551192"/>
              <a:gd name="connsiteY278" fmla="*/ 2536030 h 3855243"/>
              <a:gd name="connsiteX279" fmla="*/ 4610099 w 9551192"/>
              <a:gd name="connsiteY279" fmla="*/ 2564605 h 3855243"/>
              <a:gd name="connsiteX280" fmla="*/ 4641055 w 9551192"/>
              <a:gd name="connsiteY280" fmla="*/ 2588418 h 3855243"/>
              <a:gd name="connsiteX281" fmla="*/ 4681536 w 9551192"/>
              <a:gd name="connsiteY281" fmla="*/ 2588418 h 3855243"/>
              <a:gd name="connsiteX282" fmla="*/ 4686299 w 9551192"/>
              <a:gd name="connsiteY282" fmla="*/ 2609849 h 3855243"/>
              <a:gd name="connsiteX283" fmla="*/ 4652961 w 9551192"/>
              <a:gd name="connsiteY283" fmla="*/ 2636043 h 3855243"/>
              <a:gd name="connsiteX284" fmla="*/ 4624386 w 9551192"/>
              <a:gd name="connsiteY284" fmla="*/ 2681287 h 3855243"/>
              <a:gd name="connsiteX285" fmla="*/ 4491036 w 9551192"/>
              <a:gd name="connsiteY285" fmla="*/ 2738437 h 3855243"/>
              <a:gd name="connsiteX286" fmla="*/ 4231480 w 9551192"/>
              <a:gd name="connsiteY286" fmla="*/ 2952749 h 3855243"/>
              <a:gd name="connsiteX287" fmla="*/ 4195761 w 9551192"/>
              <a:gd name="connsiteY287" fmla="*/ 3071812 h 3855243"/>
              <a:gd name="connsiteX288" fmla="*/ 4140992 w 9551192"/>
              <a:gd name="connsiteY288" fmla="*/ 3205162 h 3855243"/>
              <a:gd name="connsiteX289" fmla="*/ 4074317 w 9551192"/>
              <a:gd name="connsiteY289" fmla="*/ 3355180 h 3855243"/>
              <a:gd name="connsiteX290" fmla="*/ 4071936 w 9551192"/>
              <a:gd name="connsiteY290" fmla="*/ 3548062 h 3855243"/>
              <a:gd name="connsiteX291" fmla="*/ 4148136 w 9551192"/>
              <a:gd name="connsiteY291" fmla="*/ 3669505 h 3855243"/>
              <a:gd name="connsiteX292" fmla="*/ 4169567 w 9551192"/>
              <a:gd name="connsiteY292" fmla="*/ 3671887 h 3855243"/>
              <a:gd name="connsiteX293" fmla="*/ 4186236 w 9551192"/>
              <a:gd name="connsiteY293" fmla="*/ 3698080 h 3855243"/>
              <a:gd name="connsiteX294" fmla="*/ 4288630 w 9551192"/>
              <a:gd name="connsiteY294" fmla="*/ 3757612 h 3855243"/>
              <a:gd name="connsiteX295" fmla="*/ 4319586 w 9551192"/>
              <a:gd name="connsiteY295" fmla="*/ 3802855 h 3855243"/>
              <a:gd name="connsiteX296" fmla="*/ 4262436 w 9551192"/>
              <a:gd name="connsiteY296" fmla="*/ 3855243 h 3855243"/>
              <a:gd name="connsiteX297" fmla="*/ 4114799 w 9551192"/>
              <a:gd name="connsiteY297" fmla="*/ 3812380 h 3855243"/>
              <a:gd name="connsiteX298" fmla="*/ 4060030 w 9551192"/>
              <a:gd name="connsiteY298" fmla="*/ 3819524 h 3855243"/>
              <a:gd name="connsiteX299" fmla="*/ 4010024 w 9551192"/>
              <a:gd name="connsiteY299" fmla="*/ 3776662 h 3855243"/>
              <a:gd name="connsiteX300" fmla="*/ 3910012 w 9551192"/>
              <a:gd name="connsiteY300" fmla="*/ 3745705 h 3855243"/>
              <a:gd name="connsiteX301" fmla="*/ 3745706 w 9551192"/>
              <a:gd name="connsiteY301" fmla="*/ 3659980 h 3855243"/>
              <a:gd name="connsiteX302" fmla="*/ 3336131 w 9551192"/>
              <a:gd name="connsiteY302" fmla="*/ 3493293 h 3855243"/>
              <a:gd name="connsiteX303" fmla="*/ 2901182 w 9551192"/>
              <a:gd name="connsiteY303" fmla="*/ 3385097 h 3855243"/>
              <a:gd name="connsiteX304" fmla="*/ 2793206 w 9551192"/>
              <a:gd name="connsiteY304" fmla="*/ 3369468 h 3855243"/>
              <a:gd name="connsiteX305" fmla="*/ 2578893 w 9551192"/>
              <a:gd name="connsiteY305" fmla="*/ 3343274 h 3855243"/>
              <a:gd name="connsiteX306" fmla="*/ 2419350 w 9551192"/>
              <a:gd name="connsiteY306" fmla="*/ 3364705 h 3855243"/>
              <a:gd name="connsiteX307" fmla="*/ 2386012 w 9551192"/>
              <a:gd name="connsiteY307" fmla="*/ 3331368 h 3855243"/>
              <a:gd name="connsiteX308" fmla="*/ 2357437 w 9551192"/>
              <a:gd name="connsiteY308" fmla="*/ 3331368 h 3855243"/>
              <a:gd name="connsiteX309" fmla="*/ 2371725 w 9551192"/>
              <a:gd name="connsiteY309" fmla="*/ 3376612 h 3855243"/>
              <a:gd name="connsiteX310" fmla="*/ 2221706 w 9551192"/>
              <a:gd name="connsiteY310" fmla="*/ 3393280 h 3855243"/>
              <a:gd name="connsiteX311" fmla="*/ 1838325 w 9551192"/>
              <a:gd name="connsiteY311" fmla="*/ 3500437 h 3855243"/>
              <a:gd name="connsiteX312" fmla="*/ 1733550 w 9551192"/>
              <a:gd name="connsiteY312" fmla="*/ 3483768 h 3855243"/>
              <a:gd name="connsiteX313" fmla="*/ 1666875 w 9551192"/>
              <a:gd name="connsiteY313" fmla="*/ 3488530 h 3855243"/>
              <a:gd name="connsiteX314" fmla="*/ 1419225 w 9551192"/>
              <a:gd name="connsiteY314" fmla="*/ 3395662 h 3855243"/>
              <a:gd name="connsiteX315" fmla="*/ 942975 w 9551192"/>
              <a:gd name="connsiteY315" fmla="*/ 3298030 h 3855243"/>
              <a:gd name="connsiteX316" fmla="*/ 664368 w 9551192"/>
              <a:gd name="connsiteY316" fmla="*/ 3286124 h 3855243"/>
              <a:gd name="connsiteX317" fmla="*/ 650081 w 9551192"/>
              <a:gd name="connsiteY317" fmla="*/ 3262312 h 3855243"/>
              <a:gd name="connsiteX318" fmla="*/ 714375 w 9551192"/>
              <a:gd name="connsiteY318" fmla="*/ 3248024 h 3855243"/>
              <a:gd name="connsiteX319" fmla="*/ 735806 w 9551192"/>
              <a:gd name="connsiteY319" fmla="*/ 3171824 h 3855243"/>
              <a:gd name="connsiteX320" fmla="*/ 800100 w 9551192"/>
              <a:gd name="connsiteY320" fmla="*/ 3150393 h 3855243"/>
              <a:gd name="connsiteX321" fmla="*/ 742950 w 9551192"/>
              <a:gd name="connsiteY321" fmla="*/ 3095624 h 3855243"/>
              <a:gd name="connsiteX322" fmla="*/ 747712 w 9551192"/>
              <a:gd name="connsiteY322" fmla="*/ 3057524 h 3855243"/>
              <a:gd name="connsiteX323" fmla="*/ 773906 w 9551192"/>
              <a:gd name="connsiteY323" fmla="*/ 3028949 h 3855243"/>
              <a:gd name="connsiteX324" fmla="*/ 819150 w 9551192"/>
              <a:gd name="connsiteY324" fmla="*/ 2931318 h 3855243"/>
              <a:gd name="connsiteX325" fmla="*/ 902493 w 9551192"/>
              <a:gd name="connsiteY325" fmla="*/ 2897980 h 3855243"/>
              <a:gd name="connsiteX326" fmla="*/ 900112 w 9551192"/>
              <a:gd name="connsiteY326" fmla="*/ 2871787 h 3855243"/>
              <a:gd name="connsiteX327" fmla="*/ 866775 w 9551192"/>
              <a:gd name="connsiteY327" fmla="*/ 2845593 h 3855243"/>
              <a:gd name="connsiteX328" fmla="*/ 866775 w 9551192"/>
              <a:gd name="connsiteY328" fmla="*/ 2814637 h 3855243"/>
              <a:gd name="connsiteX329" fmla="*/ 959643 w 9551192"/>
              <a:gd name="connsiteY329" fmla="*/ 2728912 h 3855243"/>
              <a:gd name="connsiteX330" fmla="*/ 959643 w 9551192"/>
              <a:gd name="connsiteY330" fmla="*/ 2700337 h 3855243"/>
              <a:gd name="connsiteX331" fmla="*/ 828675 w 9551192"/>
              <a:gd name="connsiteY331" fmla="*/ 2759868 h 3855243"/>
              <a:gd name="connsiteX332" fmla="*/ 795337 w 9551192"/>
              <a:gd name="connsiteY332" fmla="*/ 2881312 h 3855243"/>
              <a:gd name="connsiteX333" fmla="*/ 776287 w 9551192"/>
              <a:gd name="connsiteY333" fmla="*/ 2888455 h 3855243"/>
              <a:gd name="connsiteX334" fmla="*/ 731043 w 9551192"/>
              <a:gd name="connsiteY334" fmla="*/ 2857499 h 3855243"/>
              <a:gd name="connsiteX335" fmla="*/ 700087 w 9551192"/>
              <a:gd name="connsiteY335" fmla="*/ 2947987 h 3855243"/>
              <a:gd name="connsiteX336" fmla="*/ 709612 w 9551192"/>
              <a:gd name="connsiteY336" fmla="*/ 2978943 h 3855243"/>
              <a:gd name="connsiteX337" fmla="*/ 683418 w 9551192"/>
              <a:gd name="connsiteY337" fmla="*/ 3040855 h 3855243"/>
              <a:gd name="connsiteX338" fmla="*/ 666750 w 9551192"/>
              <a:gd name="connsiteY338" fmla="*/ 3040855 h 3855243"/>
              <a:gd name="connsiteX339" fmla="*/ 647700 w 9551192"/>
              <a:gd name="connsiteY339" fmla="*/ 2981324 h 3855243"/>
              <a:gd name="connsiteX340" fmla="*/ 626268 w 9551192"/>
              <a:gd name="connsiteY340" fmla="*/ 2986087 h 3855243"/>
              <a:gd name="connsiteX341" fmla="*/ 602456 w 9551192"/>
              <a:gd name="connsiteY341" fmla="*/ 3050380 h 3855243"/>
              <a:gd name="connsiteX342" fmla="*/ 583406 w 9551192"/>
              <a:gd name="connsiteY342" fmla="*/ 3033712 h 3855243"/>
              <a:gd name="connsiteX343" fmla="*/ 650081 w 9551192"/>
              <a:gd name="connsiteY343" fmla="*/ 2767012 h 3855243"/>
              <a:gd name="connsiteX344" fmla="*/ 695325 w 9551192"/>
              <a:gd name="connsiteY344" fmla="*/ 2726530 h 3855243"/>
              <a:gd name="connsiteX345" fmla="*/ 723900 w 9551192"/>
              <a:gd name="connsiteY345" fmla="*/ 2674143 h 3855243"/>
              <a:gd name="connsiteX346" fmla="*/ 745331 w 9551192"/>
              <a:gd name="connsiteY346" fmla="*/ 2659855 h 3855243"/>
              <a:gd name="connsiteX347" fmla="*/ 800100 w 9551192"/>
              <a:gd name="connsiteY347" fmla="*/ 2678905 h 3855243"/>
              <a:gd name="connsiteX348" fmla="*/ 807243 w 9551192"/>
              <a:gd name="connsiteY348" fmla="*/ 2674143 h 3855243"/>
              <a:gd name="connsiteX349" fmla="*/ 823912 w 9551192"/>
              <a:gd name="connsiteY349" fmla="*/ 2645568 h 3855243"/>
              <a:gd name="connsiteX350" fmla="*/ 766762 w 9551192"/>
              <a:gd name="connsiteY350" fmla="*/ 2638424 h 3855243"/>
              <a:gd name="connsiteX351" fmla="*/ 766762 w 9551192"/>
              <a:gd name="connsiteY351" fmla="*/ 2612230 h 3855243"/>
              <a:gd name="connsiteX352" fmla="*/ 745331 w 9551192"/>
              <a:gd name="connsiteY352" fmla="*/ 2566987 h 3855243"/>
              <a:gd name="connsiteX353" fmla="*/ 702468 w 9551192"/>
              <a:gd name="connsiteY353" fmla="*/ 2555080 h 3855243"/>
              <a:gd name="connsiteX354" fmla="*/ 707231 w 9551192"/>
              <a:gd name="connsiteY354" fmla="*/ 2536030 h 3855243"/>
              <a:gd name="connsiteX355" fmla="*/ 645318 w 9551192"/>
              <a:gd name="connsiteY355" fmla="*/ 2507455 h 3855243"/>
              <a:gd name="connsiteX356" fmla="*/ 600075 w 9551192"/>
              <a:gd name="connsiteY356" fmla="*/ 2538412 h 3855243"/>
              <a:gd name="connsiteX357" fmla="*/ 569118 w 9551192"/>
              <a:gd name="connsiteY357" fmla="*/ 2519362 h 3855243"/>
              <a:gd name="connsiteX358" fmla="*/ 492918 w 9551192"/>
              <a:gd name="connsiteY358" fmla="*/ 2562224 h 3855243"/>
              <a:gd name="connsiteX359" fmla="*/ 485775 w 9551192"/>
              <a:gd name="connsiteY359" fmla="*/ 2650330 h 3855243"/>
              <a:gd name="connsiteX360" fmla="*/ 433387 w 9551192"/>
              <a:gd name="connsiteY360" fmla="*/ 2695574 h 3855243"/>
              <a:gd name="connsiteX361" fmla="*/ 400050 w 9551192"/>
              <a:gd name="connsiteY361" fmla="*/ 2657474 h 3855243"/>
              <a:gd name="connsiteX362" fmla="*/ 340518 w 9551192"/>
              <a:gd name="connsiteY362" fmla="*/ 2636043 h 3855243"/>
              <a:gd name="connsiteX363" fmla="*/ 278606 w 9551192"/>
              <a:gd name="connsiteY363" fmla="*/ 2655093 h 3855243"/>
              <a:gd name="connsiteX364" fmla="*/ 252412 w 9551192"/>
              <a:gd name="connsiteY364" fmla="*/ 2678905 h 3855243"/>
              <a:gd name="connsiteX365" fmla="*/ 233362 w 9551192"/>
              <a:gd name="connsiteY365" fmla="*/ 2669380 h 3855243"/>
              <a:gd name="connsiteX366" fmla="*/ 161925 w 9551192"/>
              <a:gd name="connsiteY366" fmla="*/ 2721768 h 3855243"/>
              <a:gd name="connsiteX367" fmla="*/ 166687 w 9551192"/>
              <a:gd name="connsiteY367" fmla="*/ 2747962 h 3855243"/>
              <a:gd name="connsiteX368" fmla="*/ 207168 w 9551192"/>
              <a:gd name="connsiteY368" fmla="*/ 2738437 h 3855243"/>
              <a:gd name="connsiteX369" fmla="*/ 226218 w 9551192"/>
              <a:gd name="connsiteY369" fmla="*/ 2752724 h 3855243"/>
              <a:gd name="connsiteX370" fmla="*/ 290512 w 9551192"/>
              <a:gd name="connsiteY370" fmla="*/ 2717005 h 3855243"/>
              <a:gd name="connsiteX371" fmla="*/ 314325 w 9551192"/>
              <a:gd name="connsiteY371" fmla="*/ 2728912 h 3855243"/>
              <a:gd name="connsiteX372" fmla="*/ 266700 w 9551192"/>
              <a:gd name="connsiteY372" fmla="*/ 2774155 h 3855243"/>
              <a:gd name="connsiteX373" fmla="*/ 311943 w 9551192"/>
              <a:gd name="connsiteY373" fmla="*/ 2805112 h 3855243"/>
              <a:gd name="connsiteX374" fmla="*/ 330993 w 9551192"/>
              <a:gd name="connsiteY374" fmla="*/ 2871787 h 3855243"/>
              <a:gd name="connsiteX375" fmla="*/ 264318 w 9551192"/>
              <a:gd name="connsiteY375" fmla="*/ 2912268 h 3855243"/>
              <a:gd name="connsiteX376" fmla="*/ 273843 w 9551192"/>
              <a:gd name="connsiteY376" fmla="*/ 2952749 h 3855243"/>
              <a:gd name="connsiteX377" fmla="*/ 338137 w 9551192"/>
              <a:gd name="connsiteY377" fmla="*/ 2981324 h 3855243"/>
              <a:gd name="connsiteX378" fmla="*/ 364331 w 9551192"/>
              <a:gd name="connsiteY378" fmla="*/ 2971799 h 3855243"/>
              <a:gd name="connsiteX379" fmla="*/ 402431 w 9551192"/>
              <a:gd name="connsiteY379" fmla="*/ 2990849 h 3855243"/>
              <a:gd name="connsiteX380" fmla="*/ 402431 w 9551192"/>
              <a:gd name="connsiteY380" fmla="*/ 3014662 h 3855243"/>
              <a:gd name="connsiteX381" fmla="*/ 423862 w 9551192"/>
              <a:gd name="connsiteY381" fmla="*/ 3050380 h 3855243"/>
              <a:gd name="connsiteX382" fmla="*/ 461962 w 9551192"/>
              <a:gd name="connsiteY382" fmla="*/ 3050380 h 3855243"/>
              <a:gd name="connsiteX383" fmla="*/ 497681 w 9551192"/>
              <a:gd name="connsiteY383" fmla="*/ 3133724 h 3855243"/>
              <a:gd name="connsiteX384" fmla="*/ 531018 w 9551192"/>
              <a:gd name="connsiteY384" fmla="*/ 3143249 h 3855243"/>
              <a:gd name="connsiteX385" fmla="*/ 540543 w 9551192"/>
              <a:gd name="connsiteY385" fmla="*/ 3209924 h 3855243"/>
              <a:gd name="connsiteX386" fmla="*/ 616743 w 9551192"/>
              <a:gd name="connsiteY386" fmla="*/ 3250405 h 3855243"/>
              <a:gd name="connsiteX387" fmla="*/ 526256 w 9551192"/>
              <a:gd name="connsiteY387" fmla="*/ 3255168 h 3855243"/>
              <a:gd name="connsiteX388" fmla="*/ 316706 w 9551192"/>
              <a:gd name="connsiteY388" fmla="*/ 3262312 h 3855243"/>
              <a:gd name="connsiteX389" fmla="*/ 0 w 9551192"/>
              <a:gd name="connsiteY389" fmla="*/ 3321843 h 3855243"/>
              <a:gd name="connsiteX0" fmla="*/ 0 w 9551192"/>
              <a:gd name="connsiteY0" fmla="*/ 3321843 h 3855243"/>
              <a:gd name="connsiteX1" fmla="*/ 3765550 w 9551192"/>
              <a:gd name="connsiteY1" fmla="*/ 1247775 h 3855243"/>
              <a:gd name="connsiteX2" fmla="*/ 9339261 w 9551192"/>
              <a:gd name="connsiteY2" fmla="*/ 28574 h 3855243"/>
              <a:gd name="connsiteX3" fmla="*/ 9339261 w 9551192"/>
              <a:gd name="connsiteY3" fmla="*/ 111918 h 3855243"/>
              <a:gd name="connsiteX4" fmla="*/ 9258299 w 9551192"/>
              <a:gd name="connsiteY4" fmla="*/ 209549 h 3855243"/>
              <a:gd name="connsiteX5" fmla="*/ 9217817 w 9551192"/>
              <a:gd name="connsiteY5" fmla="*/ 223837 h 3855243"/>
              <a:gd name="connsiteX6" fmla="*/ 9179717 w 9551192"/>
              <a:gd name="connsiteY6" fmla="*/ 302418 h 3855243"/>
              <a:gd name="connsiteX7" fmla="*/ 9129711 w 9551192"/>
              <a:gd name="connsiteY7" fmla="*/ 345280 h 3855243"/>
              <a:gd name="connsiteX8" fmla="*/ 9129711 w 9551192"/>
              <a:gd name="connsiteY8" fmla="*/ 373856 h 3855243"/>
              <a:gd name="connsiteX9" fmla="*/ 9165430 w 9551192"/>
              <a:gd name="connsiteY9" fmla="*/ 400049 h 3855243"/>
              <a:gd name="connsiteX10" fmla="*/ 9165430 w 9551192"/>
              <a:gd name="connsiteY10" fmla="*/ 433388 h 3855243"/>
              <a:gd name="connsiteX11" fmla="*/ 9115424 w 9551192"/>
              <a:gd name="connsiteY11" fmla="*/ 464344 h 3855243"/>
              <a:gd name="connsiteX12" fmla="*/ 9148761 w 9551192"/>
              <a:gd name="connsiteY12" fmla="*/ 545305 h 3855243"/>
              <a:gd name="connsiteX13" fmla="*/ 9091611 w 9551192"/>
              <a:gd name="connsiteY13" fmla="*/ 642937 h 3855243"/>
              <a:gd name="connsiteX14" fmla="*/ 9108280 w 9551192"/>
              <a:gd name="connsiteY14" fmla="*/ 702468 h 3855243"/>
              <a:gd name="connsiteX15" fmla="*/ 9146380 w 9551192"/>
              <a:gd name="connsiteY15" fmla="*/ 695324 h 3855243"/>
              <a:gd name="connsiteX16" fmla="*/ 9179717 w 9551192"/>
              <a:gd name="connsiteY16" fmla="*/ 721518 h 3855243"/>
              <a:gd name="connsiteX17" fmla="*/ 9239249 w 9551192"/>
              <a:gd name="connsiteY17" fmla="*/ 690562 h 3855243"/>
              <a:gd name="connsiteX18" fmla="*/ 9272586 w 9551192"/>
              <a:gd name="connsiteY18" fmla="*/ 719137 h 3855243"/>
              <a:gd name="connsiteX19" fmla="*/ 9265442 w 9551192"/>
              <a:gd name="connsiteY19" fmla="*/ 795337 h 3855243"/>
              <a:gd name="connsiteX20" fmla="*/ 9270205 w 9551192"/>
              <a:gd name="connsiteY20" fmla="*/ 869155 h 3855243"/>
              <a:gd name="connsiteX21" fmla="*/ 9260680 w 9551192"/>
              <a:gd name="connsiteY21" fmla="*/ 904874 h 3855243"/>
              <a:gd name="connsiteX22" fmla="*/ 9265442 w 9551192"/>
              <a:gd name="connsiteY22" fmla="*/ 962024 h 3855243"/>
              <a:gd name="connsiteX23" fmla="*/ 9213055 w 9551192"/>
              <a:gd name="connsiteY23" fmla="*/ 969168 h 3855243"/>
              <a:gd name="connsiteX24" fmla="*/ 9179717 w 9551192"/>
              <a:gd name="connsiteY24" fmla="*/ 994020 h 3855243"/>
              <a:gd name="connsiteX25" fmla="*/ 9179717 w 9551192"/>
              <a:gd name="connsiteY25" fmla="*/ 1023937 h 3855243"/>
              <a:gd name="connsiteX26" fmla="*/ 9239249 w 9551192"/>
              <a:gd name="connsiteY26" fmla="*/ 1131093 h 3855243"/>
              <a:gd name="connsiteX27" fmla="*/ 9251155 w 9551192"/>
              <a:gd name="connsiteY27" fmla="*/ 1200149 h 3855243"/>
              <a:gd name="connsiteX28" fmla="*/ 9298780 w 9551192"/>
              <a:gd name="connsiteY28" fmla="*/ 1235868 h 3855243"/>
              <a:gd name="connsiteX29" fmla="*/ 9353549 w 9551192"/>
              <a:gd name="connsiteY29" fmla="*/ 1209674 h 3855243"/>
              <a:gd name="connsiteX30" fmla="*/ 9415461 w 9551192"/>
              <a:gd name="connsiteY30" fmla="*/ 1233487 h 3855243"/>
              <a:gd name="connsiteX31" fmla="*/ 9446417 w 9551192"/>
              <a:gd name="connsiteY31" fmla="*/ 1281112 h 3855243"/>
              <a:gd name="connsiteX32" fmla="*/ 9448799 w 9551192"/>
              <a:gd name="connsiteY32" fmla="*/ 1319212 h 3855243"/>
              <a:gd name="connsiteX33" fmla="*/ 9463086 w 9551192"/>
              <a:gd name="connsiteY33" fmla="*/ 1366837 h 3855243"/>
              <a:gd name="connsiteX34" fmla="*/ 9517855 w 9551192"/>
              <a:gd name="connsiteY34" fmla="*/ 1343024 h 3855243"/>
              <a:gd name="connsiteX35" fmla="*/ 9544049 w 9551192"/>
              <a:gd name="connsiteY35" fmla="*/ 1345405 h 3855243"/>
              <a:gd name="connsiteX36" fmla="*/ 9532142 w 9551192"/>
              <a:gd name="connsiteY36" fmla="*/ 1447799 h 3855243"/>
              <a:gd name="connsiteX37" fmla="*/ 9548811 w 9551192"/>
              <a:gd name="connsiteY37" fmla="*/ 1462087 h 3855243"/>
              <a:gd name="connsiteX38" fmla="*/ 9551192 w 9551192"/>
              <a:gd name="connsiteY38" fmla="*/ 1493043 h 3855243"/>
              <a:gd name="connsiteX39" fmla="*/ 9496424 w 9551192"/>
              <a:gd name="connsiteY39" fmla="*/ 1588293 h 3855243"/>
              <a:gd name="connsiteX40" fmla="*/ 9498805 w 9551192"/>
              <a:gd name="connsiteY40" fmla="*/ 1669255 h 3855243"/>
              <a:gd name="connsiteX41" fmla="*/ 9465467 w 9551192"/>
              <a:gd name="connsiteY41" fmla="*/ 1709737 h 3855243"/>
              <a:gd name="connsiteX42" fmla="*/ 9467849 w 9551192"/>
              <a:gd name="connsiteY42" fmla="*/ 1762124 h 3855243"/>
              <a:gd name="connsiteX43" fmla="*/ 9491661 w 9551192"/>
              <a:gd name="connsiteY43" fmla="*/ 1764505 h 3855243"/>
              <a:gd name="connsiteX44" fmla="*/ 9503567 w 9551192"/>
              <a:gd name="connsiteY44" fmla="*/ 1781174 h 3855243"/>
              <a:gd name="connsiteX45" fmla="*/ 9446417 w 9551192"/>
              <a:gd name="connsiteY45" fmla="*/ 1883568 h 3855243"/>
              <a:gd name="connsiteX46" fmla="*/ 9308305 w 9551192"/>
              <a:gd name="connsiteY46" fmla="*/ 1931193 h 3855243"/>
              <a:gd name="connsiteX47" fmla="*/ 9270205 w 9551192"/>
              <a:gd name="connsiteY47" fmla="*/ 1952624 h 3855243"/>
              <a:gd name="connsiteX48" fmla="*/ 9255917 w 9551192"/>
              <a:gd name="connsiteY48" fmla="*/ 2033587 h 3855243"/>
              <a:gd name="connsiteX49" fmla="*/ 9236867 w 9551192"/>
              <a:gd name="connsiteY49" fmla="*/ 2038349 h 3855243"/>
              <a:gd name="connsiteX50" fmla="*/ 9201149 w 9551192"/>
              <a:gd name="connsiteY50" fmla="*/ 2012155 h 3855243"/>
              <a:gd name="connsiteX51" fmla="*/ 9184480 w 9551192"/>
              <a:gd name="connsiteY51" fmla="*/ 2021680 h 3855243"/>
              <a:gd name="connsiteX52" fmla="*/ 9146380 w 9551192"/>
              <a:gd name="connsiteY52" fmla="*/ 2124074 h 3855243"/>
              <a:gd name="connsiteX53" fmla="*/ 9146380 w 9551192"/>
              <a:gd name="connsiteY53" fmla="*/ 2166937 h 3855243"/>
              <a:gd name="connsiteX54" fmla="*/ 9122567 w 9551192"/>
              <a:gd name="connsiteY54" fmla="*/ 2207418 h 3855243"/>
              <a:gd name="connsiteX55" fmla="*/ 9148761 w 9551192"/>
              <a:gd name="connsiteY55" fmla="*/ 2245518 h 3855243"/>
              <a:gd name="connsiteX56" fmla="*/ 9141617 w 9551192"/>
              <a:gd name="connsiteY56" fmla="*/ 2297905 h 3855243"/>
              <a:gd name="connsiteX57" fmla="*/ 9110661 w 9551192"/>
              <a:gd name="connsiteY57" fmla="*/ 2324099 h 3855243"/>
              <a:gd name="connsiteX58" fmla="*/ 9082086 w 9551192"/>
              <a:gd name="connsiteY58" fmla="*/ 2407443 h 3855243"/>
              <a:gd name="connsiteX59" fmla="*/ 9059178 w 9551192"/>
              <a:gd name="connsiteY59" fmla="*/ 2422950 h 3855243"/>
              <a:gd name="connsiteX60" fmla="*/ 9036842 w 9551192"/>
              <a:gd name="connsiteY60" fmla="*/ 2526505 h 3855243"/>
              <a:gd name="connsiteX61" fmla="*/ 8924924 w 9551192"/>
              <a:gd name="connsiteY61" fmla="*/ 2605087 h 3855243"/>
              <a:gd name="connsiteX62" fmla="*/ 8982074 w 9551192"/>
              <a:gd name="connsiteY62" fmla="*/ 2631280 h 3855243"/>
              <a:gd name="connsiteX63" fmla="*/ 8982074 w 9551192"/>
              <a:gd name="connsiteY63" fmla="*/ 2650330 h 3855243"/>
              <a:gd name="connsiteX64" fmla="*/ 8913017 w 9551192"/>
              <a:gd name="connsiteY64" fmla="*/ 2669380 h 3855243"/>
              <a:gd name="connsiteX65" fmla="*/ 8898730 w 9551192"/>
              <a:gd name="connsiteY65" fmla="*/ 2652712 h 3855243"/>
              <a:gd name="connsiteX66" fmla="*/ 8882061 w 9551192"/>
              <a:gd name="connsiteY66" fmla="*/ 2659855 h 3855243"/>
              <a:gd name="connsiteX67" fmla="*/ 8834436 w 9551192"/>
              <a:gd name="connsiteY67" fmla="*/ 2678905 h 3855243"/>
              <a:gd name="connsiteX68" fmla="*/ 8805861 w 9551192"/>
              <a:gd name="connsiteY68" fmla="*/ 2740818 h 3855243"/>
              <a:gd name="connsiteX69" fmla="*/ 8748711 w 9551192"/>
              <a:gd name="connsiteY69" fmla="*/ 2752724 h 3855243"/>
              <a:gd name="connsiteX70" fmla="*/ 8691561 w 9551192"/>
              <a:gd name="connsiteY70" fmla="*/ 2819399 h 3855243"/>
              <a:gd name="connsiteX71" fmla="*/ 8698705 w 9551192"/>
              <a:gd name="connsiteY71" fmla="*/ 2878930 h 3855243"/>
              <a:gd name="connsiteX72" fmla="*/ 8672511 w 9551192"/>
              <a:gd name="connsiteY72" fmla="*/ 2917030 h 3855243"/>
              <a:gd name="connsiteX73" fmla="*/ 8653461 w 9551192"/>
              <a:gd name="connsiteY73" fmla="*/ 2936080 h 3855243"/>
              <a:gd name="connsiteX74" fmla="*/ 8651080 w 9551192"/>
              <a:gd name="connsiteY74" fmla="*/ 3002755 h 3855243"/>
              <a:gd name="connsiteX75" fmla="*/ 8582024 w 9551192"/>
              <a:gd name="connsiteY75" fmla="*/ 3043237 h 3855243"/>
              <a:gd name="connsiteX76" fmla="*/ 8582024 w 9551192"/>
              <a:gd name="connsiteY76" fmla="*/ 3088480 h 3855243"/>
              <a:gd name="connsiteX77" fmla="*/ 8553449 w 9551192"/>
              <a:gd name="connsiteY77" fmla="*/ 3117055 h 3855243"/>
              <a:gd name="connsiteX78" fmla="*/ 8553449 w 9551192"/>
              <a:gd name="connsiteY78" fmla="*/ 3226593 h 3855243"/>
              <a:gd name="connsiteX79" fmla="*/ 8586786 w 9551192"/>
              <a:gd name="connsiteY79" fmla="*/ 3250405 h 3855243"/>
              <a:gd name="connsiteX80" fmla="*/ 8558211 w 9551192"/>
              <a:gd name="connsiteY80" fmla="*/ 3312318 h 3855243"/>
              <a:gd name="connsiteX81" fmla="*/ 8589167 w 9551192"/>
              <a:gd name="connsiteY81" fmla="*/ 3324224 h 3855243"/>
              <a:gd name="connsiteX82" fmla="*/ 8589167 w 9551192"/>
              <a:gd name="connsiteY82" fmla="*/ 3336130 h 3855243"/>
              <a:gd name="connsiteX83" fmla="*/ 8622505 w 9551192"/>
              <a:gd name="connsiteY83" fmla="*/ 3362324 h 3855243"/>
              <a:gd name="connsiteX84" fmla="*/ 8617742 w 9551192"/>
              <a:gd name="connsiteY84" fmla="*/ 3409949 h 3855243"/>
              <a:gd name="connsiteX85" fmla="*/ 8589167 w 9551192"/>
              <a:gd name="connsiteY85" fmla="*/ 3414712 h 3855243"/>
              <a:gd name="connsiteX86" fmla="*/ 8579642 w 9551192"/>
              <a:gd name="connsiteY86" fmla="*/ 3452812 h 3855243"/>
              <a:gd name="connsiteX87" fmla="*/ 8527255 w 9551192"/>
              <a:gd name="connsiteY87" fmla="*/ 3443287 h 3855243"/>
              <a:gd name="connsiteX88" fmla="*/ 8486774 w 9551192"/>
              <a:gd name="connsiteY88" fmla="*/ 3462337 h 3855243"/>
              <a:gd name="connsiteX89" fmla="*/ 8446292 w 9551192"/>
              <a:gd name="connsiteY89" fmla="*/ 3452812 h 3855243"/>
              <a:gd name="connsiteX90" fmla="*/ 8467724 w 9551192"/>
              <a:gd name="connsiteY90" fmla="*/ 3417093 h 3855243"/>
              <a:gd name="connsiteX91" fmla="*/ 8472486 w 9551192"/>
              <a:gd name="connsiteY91" fmla="*/ 3338512 h 3855243"/>
              <a:gd name="connsiteX92" fmla="*/ 8498680 w 9551192"/>
              <a:gd name="connsiteY92" fmla="*/ 3312318 h 3855243"/>
              <a:gd name="connsiteX93" fmla="*/ 8474867 w 9551192"/>
              <a:gd name="connsiteY93" fmla="*/ 3281362 h 3855243"/>
              <a:gd name="connsiteX94" fmla="*/ 8417717 w 9551192"/>
              <a:gd name="connsiteY94" fmla="*/ 3300412 h 3855243"/>
              <a:gd name="connsiteX95" fmla="*/ 8417717 w 9551192"/>
              <a:gd name="connsiteY95" fmla="*/ 3362324 h 3855243"/>
              <a:gd name="connsiteX96" fmla="*/ 8398667 w 9551192"/>
              <a:gd name="connsiteY96" fmla="*/ 3393280 h 3855243"/>
              <a:gd name="connsiteX97" fmla="*/ 8381999 w 9551192"/>
              <a:gd name="connsiteY97" fmla="*/ 3352799 h 3855243"/>
              <a:gd name="connsiteX98" fmla="*/ 8355805 w 9551192"/>
              <a:gd name="connsiteY98" fmla="*/ 3331368 h 3855243"/>
              <a:gd name="connsiteX99" fmla="*/ 8334374 w 9551192"/>
              <a:gd name="connsiteY99" fmla="*/ 3362324 h 3855243"/>
              <a:gd name="connsiteX100" fmla="*/ 8362949 w 9551192"/>
              <a:gd name="connsiteY100" fmla="*/ 3405187 h 3855243"/>
              <a:gd name="connsiteX101" fmla="*/ 8301036 w 9551192"/>
              <a:gd name="connsiteY101" fmla="*/ 3407568 h 3855243"/>
              <a:gd name="connsiteX102" fmla="*/ 8284367 w 9551192"/>
              <a:gd name="connsiteY102" fmla="*/ 3431380 h 3855243"/>
              <a:gd name="connsiteX103" fmla="*/ 8229599 w 9551192"/>
              <a:gd name="connsiteY103" fmla="*/ 3443287 h 3855243"/>
              <a:gd name="connsiteX104" fmla="*/ 8215311 w 9551192"/>
              <a:gd name="connsiteY104" fmla="*/ 3471862 h 3855243"/>
              <a:gd name="connsiteX105" fmla="*/ 8224836 w 9551192"/>
              <a:gd name="connsiteY105" fmla="*/ 3507580 h 3855243"/>
              <a:gd name="connsiteX106" fmla="*/ 8172449 w 9551192"/>
              <a:gd name="connsiteY106" fmla="*/ 3579018 h 3855243"/>
              <a:gd name="connsiteX107" fmla="*/ 8136730 w 9551192"/>
              <a:gd name="connsiteY107" fmla="*/ 3590924 h 3855243"/>
              <a:gd name="connsiteX108" fmla="*/ 8081961 w 9551192"/>
              <a:gd name="connsiteY108" fmla="*/ 3579018 h 3855243"/>
              <a:gd name="connsiteX109" fmla="*/ 8053386 w 9551192"/>
              <a:gd name="connsiteY109" fmla="*/ 3650455 h 3855243"/>
              <a:gd name="connsiteX110" fmla="*/ 8029574 w 9551192"/>
              <a:gd name="connsiteY110" fmla="*/ 3645693 h 3855243"/>
              <a:gd name="connsiteX111" fmla="*/ 7981949 w 9551192"/>
              <a:gd name="connsiteY111" fmla="*/ 3650455 h 3855243"/>
              <a:gd name="connsiteX112" fmla="*/ 7965280 w 9551192"/>
              <a:gd name="connsiteY112" fmla="*/ 3690937 h 3855243"/>
              <a:gd name="connsiteX113" fmla="*/ 7905749 w 9551192"/>
              <a:gd name="connsiteY113" fmla="*/ 3698080 h 3855243"/>
              <a:gd name="connsiteX114" fmla="*/ 7896224 w 9551192"/>
              <a:gd name="connsiteY114" fmla="*/ 3736180 h 3855243"/>
              <a:gd name="connsiteX115" fmla="*/ 7831930 w 9551192"/>
              <a:gd name="connsiteY115" fmla="*/ 3731418 h 3855243"/>
              <a:gd name="connsiteX116" fmla="*/ 7831930 w 9551192"/>
              <a:gd name="connsiteY116" fmla="*/ 3788568 h 3855243"/>
              <a:gd name="connsiteX117" fmla="*/ 7815261 w 9551192"/>
              <a:gd name="connsiteY117" fmla="*/ 3817143 h 3855243"/>
              <a:gd name="connsiteX118" fmla="*/ 7758111 w 9551192"/>
              <a:gd name="connsiteY118" fmla="*/ 3779043 h 3855243"/>
              <a:gd name="connsiteX119" fmla="*/ 7700961 w 9551192"/>
              <a:gd name="connsiteY119" fmla="*/ 3776662 h 3855243"/>
              <a:gd name="connsiteX120" fmla="*/ 7703342 w 9551192"/>
              <a:gd name="connsiteY120" fmla="*/ 3724274 h 3855243"/>
              <a:gd name="connsiteX121" fmla="*/ 7677149 w 9551192"/>
              <a:gd name="connsiteY121" fmla="*/ 3712368 h 3855243"/>
              <a:gd name="connsiteX122" fmla="*/ 7653336 w 9551192"/>
              <a:gd name="connsiteY122" fmla="*/ 3740943 h 3855243"/>
              <a:gd name="connsiteX123" fmla="*/ 7634286 w 9551192"/>
              <a:gd name="connsiteY123" fmla="*/ 3709987 h 3855243"/>
              <a:gd name="connsiteX124" fmla="*/ 7639049 w 9551192"/>
              <a:gd name="connsiteY124" fmla="*/ 3664743 h 3855243"/>
              <a:gd name="connsiteX125" fmla="*/ 7612855 w 9551192"/>
              <a:gd name="connsiteY125" fmla="*/ 3629024 h 3855243"/>
              <a:gd name="connsiteX126" fmla="*/ 7548561 w 9551192"/>
              <a:gd name="connsiteY126" fmla="*/ 3640930 h 3855243"/>
              <a:gd name="connsiteX127" fmla="*/ 7539036 w 9551192"/>
              <a:gd name="connsiteY127" fmla="*/ 3683793 h 3855243"/>
              <a:gd name="connsiteX128" fmla="*/ 7505699 w 9551192"/>
              <a:gd name="connsiteY128" fmla="*/ 3640930 h 3855243"/>
              <a:gd name="connsiteX129" fmla="*/ 7508080 w 9551192"/>
              <a:gd name="connsiteY129" fmla="*/ 3564730 h 3855243"/>
              <a:gd name="connsiteX130" fmla="*/ 7469980 w 9551192"/>
              <a:gd name="connsiteY130" fmla="*/ 3545680 h 3855243"/>
              <a:gd name="connsiteX131" fmla="*/ 7424736 w 9551192"/>
              <a:gd name="connsiteY131" fmla="*/ 3545680 h 3855243"/>
              <a:gd name="connsiteX132" fmla="*/ 7396161 w 9551192"/>
              <a:gd name="connsiteY132" fmla="*/ 3493293 h 3855243"/>
              <a:gd name="connsiteX133" fmla="*/ 7405686 w 9551192"/>
              <a:gd name="connsiteY133" fmla="*/ 3431380 h 3855243"/>
              <a:gd name="connsiteX134" fmla="*/ 7429499 w 9551192"/>
              <a:gd name="connsiteY134" fmla="*/ 3431380 h 3855243"/>
              <a:gd name="connsiteX135" fmla="*/ 7446167 w 9551192"/>
              <a:gd name="connsiteY135" fmla="*/ 3402805 h 3855243"/>
              <a:gd name="connsiteX136" fmla="*/ 7508080 w 9551192"/>
              <a:gd name="connsiteY136" fmla="*/ 3409949 h 3855243"/>
              <a:gd name="connsiteX137" fmla="*/ 7500936 w 9551192"/>
              <a:gd name="connsiteY137" fmla="*/ 3369468 h 3855243"/>
              <a:gd name="connsiteX138" fmla="*/ 7481886 w 9551192"/>
              <a:gd name="connsiteY138" fmla="*/ 3336130 h 3855243"/>
              <a:gd name="connsiteX139" fmla="*/ 7446167 w 9551192"/>
              <a:gd name="connsiteY139" fmla="*/ 3350418 h 3855243"/>
              <a:gd name="connsiteX140" fmla="*/ 7417592 w 9551192"/>
              <a:gd name="connsiteY140" fmla="*/ 3340893 h 3855243"/>
              <a:gd name="connsiteX141" fmla="*/ 7415211 w 9551192"/>
              <a:gd name="connsiteY141" fmla="*/ 3278980 h 3855243"/>
              <a:gd name="connsiteX142" fmla="*/ 7367586 w 9551192"/>
              <a:gd name="connsiteY142" fmla="*/ 3224212 h 3855243"/>
              <a:gd name="connsiteX143" fmla="*/ 7300161 w 9551192"/>
              <a:gd name="connsiteY143" fmla="*/ 3187767 h 3855243"/>
              <a:gd name="connsiteX144" fmla="*/ 7227092 w 9551192"/>
              <a:gd name="connsiteY144" fmla="*/ 3214687 h 3855243"/>
              <a:gd name="connsiteX145" fmla="*/ 7208042 w 9551192"/>
              <a:gd name="connsiteY145" fmla="*/ 3188493 h 3855243"/>
              <a:gd name="connsiteX146" fmla="*/ 7212805 w 9551192"/>
              <a:gd name="connsiteY146" fmla="*/ 3140868 h 3855243"/>
              <a:gd name="connsiteX147" fmla="*/ 7219949 w 9551192"/>
              <a:gd name="connsiteY147" fmla="*/ 3071812 h 3855243"/>
              <a:gd name="connsiteX148" fmla="*/ 7205661 w 9551192"/>
              <a:gd name="connsiteY148" fmla="*/ 2997993 h 3855243"/>
              <a:gd name="connsiteX149" fmla="*/ 7222330 w 9551192"/>
              <a:gd name="connsiteY149" fmla="*/ 2964655 h 3855243"/>
              <a:gd name="connsiteX150" fmla="*/ 7248524 w 9551192"/>
              <a:gd name="connsiteY150" fmla="*/ 2912268 h 3855243"/>
              <a:gd name="connsiteX151" fmla="*/ 7286624 w 9551192"/>
              <a:gd name="connsiteY151" fmla="*/ 2902743 h 3855243"/>
              <a:gd name="connsiteX152" fmla="*/ 7327105 w 9551192"/>
              <a:gd name="connsiteY152" fmla="*/ 2871787 h 3855243"/>
              <a:gd name="connsiteX153" fmla="*/ 7331867 w 9551192"/>
              <a:gd name="connsiteY153" fmla="*/ 2840830 h 3855243"/>
              <a:gd name="connsiteX154" fmla="*/ 7353299 w 9551192"/>
              <a:gd name="connsiteY154" fmla="*/ 2764630 h 3855243"/>
              <a:gd name="connsiteX155" fmla="*/ 7419974 w 9551192"/>
              <a:gd name="connsiteY155" fmla="*/ 2733674 h 3855243"/>
              <a:gd name="connsiteX156" fmla="*/ 7417592 w 9551192"/>
              <a:gd name="connsiteY156" fmla="*/ 2650330 h 3855243"/>
              <a:gd name="connsiteX157" fmla="*/ 7377111 w 9551192"/>
              <a:gd name="connsiteY157" fmla="*/ 2614612 h 3855243"/>
              <a:gd name="connsiteX158" fmla="*/ 7377111 w 9551192"/>
              <a:gd name="connsiteY158" fmla="*/ 2586037 h 3855243"/>
              <a:gd name="connsiteX159" fmla="*/ 7367586 w 9551192"/>
              <a:gd name="connsiteY159" fmla="*/ 2547937 h 3855243"/>
              <a:gd name="connsiteX160" fmla="*/ 7319961 w 9551192"/>
              <a:gd name="connsiteY160" fmla="*/ 2445543 h 3855243"/>
              <a:gd name="connsiteX161" fmla="*/ 7319961 w 9551192"/>
              <a:gd name="connsiteY161" fmla="*/ 2343149 h 3855243"/>
              <a:gd name="connsiteX162" fmla="*/ 7296149 w 9551192"/>
              <a:gd name="connsiteY162" fmla="*/ 2281237 h 3855243"/>
              <a:gd name="connsiteX163" fmla="*/ 7319961 w 9551192"/>
              <a:gd name="connsiteY163" fmla="*/ 2231230 h 3855243"/>
              <a:gd name="connsiteX164" fmla="*/ 7386636 w 9551192"/>
              <a:gd name="connsiteY164" fmla="*/ 2283618 h 3855243"/>
              <a:gd name="connsiteX165" fmla="*/ 7400924 w 9551192"/>
              <a:gd name="connsiteY165" fmla="*/ 2252662 h 3855243"/>
              <a:gd name="connsiteX166" fmla="*/ 7358061 w 9551192"/>
              <a:gd name="connsiteY166" fmla="*/ 2197893 h 3855243"/>
              <a:gd name="connsiteX167" fmla="*/ 7327105 w 9551192"/>
              <a:gd name="connsiteY167" fmla="*/ 2109787 h 3855243"/>
              <a:gd name="connsiteX168" fmla="*/ 7422355 w 9551192"/>
              <a:gd name="connsiteY168" fmla="*/ 2066924 h 3855243"/>
              <a:gd name="connsiteX169" fmla="*/ 7405686 w 9551192"/>
              <a:gd name="connsiteY169" fmla="*/ 2016918 h 3855243"/>
              <a:gd name="connsiteX170" fmla="*/ 7360442 w 9551192"/>
              <a:gd name="connsiteY170" fmla="*/ 2009774 h 3855243"/>
              <a:gd name="connsiteX171" fmla="*/ 7350917 w 9551192"/>
              <a:gd name="connsiteY171" fmla="*/ 1983580 h 3855243"/>
              <a:gd name="connsiteX172" fmla="*/ 7303292 w 9551192"/>
              <a:gd name="connsiteY172" fmla="*/ 1983580 h 3855243"/>
              <a:gd name="connsiteX173" fmla="*/ 7286624 w 9551192"/>
              <a:gd name="connsiteY173" fmla="*/ 1952624 h 3855243"/>
              <a:gd name="connsiteX174" fmla="*/ 7315199 w 9551192"/>
              <a:gd name="connsiteY174" fmla="*/ 1916905 h 3855243"/>
              <a:gd name="connsiteX175" fmla="*/ 7303292 w 9551192"/>
              <a:gd name="connsiteY175" fmla="*/ 1838324 h 3855243"/>
              <a:gd name="connsiteX176" fmla="*/ 7360442 w 9551192"/>
              <a:gd name="connsiteY176" fmla="*/ 1757362 h 3855243"/>
              <a:gd name="connsiteX177" fmla="*/ 7398542 w 9551192"/>
              <a:gd name="connsiteY177" fmla="*/ 1766887 h 3855243"/>
              <a:gd name="connsiteX178" fmla="*/ 7486649 w 9551192"/>
              <a:gd name="connsiteY178" fmla="*/ 1662112 h 3855243"/>
              <a:gd name="connsiteX179" fmla="*/ 7454097 w 9551192"/>
              <a:gd name="connsiteY179" fmla="*/ 1576083 h 3855243"/>
              <a:gd name="connsiteX180" fmla="*/ 7453311 w 9551192"/>
              <a:gd name="connsiteY180" fmla="*/ 1576387 h 3855243"/>
              <a:gd name="connsiteX181" fmla="*/ 7417592 w 9551192"/>
              <a:gd name="connsiteY181" fmla="*/ 1493043 h 3855243"/>
              <a:gd name="connsiteX182" fmla="*/ 7408067 w 9551192"/>
              <a:gd name="connsiteY182" fmla="*/ 1414462 h 3855243"/>
              <a:gd name="connsiteX183" fmla="*/ 7381874 w 9551192"/>
              <a:gd name="connsiteY183" fmla="*/ 1409699 h 3855243"/>
              <a:gd name="connsiteX184" fmla="*/ 7339011 w 9551192"/>
              <a:gd name="connsiteY184" fmla="*/ 1262062 h 3855243"/>
              <a:gd name="connsiteX185" fmla="*/ 7343774 w 9551192"/>
              <a:gd name="connsiteY185" fmla="*/ 1204912 h 3855243"/>
              <a:gd name="connsiteX186" fmla="*/ 7384255 w 9551192"/>
              <a:gd name="connsiteY186" fmla="*/ 1240630 h 3855243"/>
              <a:gd name="connsiteX187" fmla="*/ 7410449 w 9551192"/>
              <a:gd name="connsiteY187" fmla="*/ 1240630 h 3855243"/>
              <a:gd name="connsiteX188" fmla="*/ 7410449 w 9551192"/>
              <a:gd name="connsiteY188" fmla="*/ 1171574 h 3855243"/>
              <a:gd name="connsiteX189" fmla="*/ 7381874 w 9551192"/>
              <a:gd name="connsiteY189" fmla="*/ 1147762 h 3855243"/>
              <a:gd name="connsiteX190" fmla="*/ 7389017 w 9551192"/>
              <a:gd name="connsiteY190" fmla="*/ 1069180 h 3855243"/>
              <a:gd name="connsiteX191" fmla="*/ 7434261 w 9551192"/>
              <a:gd name="connsiteY191" fmla="*/ 1007268 h 3855243"/>
              <a:gd name="connsiteX192" fmla="*/ 7429499 w 9551192"/>
              <a:gd name="connsiteY192" fmla="*/ 938212 h 3855243"/>
              <a:gd name="connsiteX193" fmla="*/ 7477124 w 9551192"/>
              <a:gd name="connsiteY193" fmla="*/ 852487 h 3855243"/>
              <a:gd name="connsiteX194" fmla="*/ 7596186 w 9551192"/>
              <a:gd name="connsiteY194" fmla="*/ 897730 h 3855243"/>
              <a:gd name="connsiteX195" fmla="*/ 7596186 w 9551192"/>
              <a:gd name="connsiteY195" fmla="*/ 873918 h 3855243"/>
              <a:gd name="connsiteX196" fmla="*/ 7710486 w 9551192"/>
              <a:gd name="connsiteY196" fmla="*/ 866774 h 3855243"/>
              <a:gd name="connsiteX197" fmla="*/ 7743824 w 9551192"/>
              <a:gd name="connsiteY197" fmla="*/ 892968 h 3855243"/>
              <a:gd name="connsiteX198" fmla="*/ 7786686 w 9551192"/>
              <a:gd name="connsiteY198" fmla="*/ 892968 h 3855243"/>
              <a:gd name="connsiteX199" fmla="*/ 7820024 w 9551192"/>
              <a:gd name="connsiteY199" fmla="*/ 923924 h 3855243"/>
              <a:gd name="connsiteX200" fmla="*/ 7872411 w 9551192"/>
              <a:gd name="connsiteY200" fmla="*/ 900112 h 3855243"/>
              <a:gd name="connsiteX201" fmla="*/ 7981949 w 9551192"/>
              <a:gd name="connsiteY201" fmla="*/ 866774 h 3855243"/>
              <a:gd name="connsiteX202" fmla="*/ 8017667 w 9551192"/>
              <a:gd name="connsiteY202" fmla="*/ 883443 h 3855243"/>
              <a:gd name="connsiteX203" fmla="*/ 8051005 w 9551192"/>
              <a:gd name="connsiteY203" fmla="*/ 854868 h 3855243"/>
              <a:gd name="connsiteX204" fmla="*/ 8072436 w 9551192"/>
              <a:gd name="connsiteY204" fmla="*/ 914399 h 3855243"/>
              <a:gd name="connsiteX205" fmla="*/ 8117680 w 9551192"/>
              <a:gd name="connsiteY205" fmla="*/ 873918 h 3855243"/>
              <a:gd name="connsiteX206" fmla="*/ 8086724 w 9551192"/>
              <a:gd name="connsiteY206" fmla="*/ 800099 h 3855243"/>
              <a:gd name="connsiteX207" fmla="*/ 8122442 w 9551192"/>
              <a:gd name="connsiteY207" fmla="*/ 766762 h 3855243"/>
              <a:gd name="connsiteX208" fmla="*/ 8122442 w 9551192"/>
              <a:gd name="connsiteY208" fmla="*/ 750093 h 3855243"/>
              <a:gd name="connsiteX209" fmla="*/ 8158161 w 9551192"/>
              <a:gd name="connsiteY209" fmla="*/ 714374 h 3855243"/>
              <a:gd name="connsiteX210" fmla="*/ 8160542 w 9551192"/>
              <a:gd name="connsiteY210" fmla="*/ 678655 h 3855243"/>
              <a:gd name="connsiteX211" fmla="*/ 8072436 w 9551192"/>
              <a:gd name="connsiteY211" fmla="*/ 654843 h 3855243"/>
              <a:gd name="connsiteX212" fmla="*/ 8074817 w 9551192"/>
              <a:gd name="connsiteY212" fmla="*/ 692943 h 3855243"/>
              <a:gd name="connsiteX213" fmla="*/ 8039099 w 9551192"/>
              <a:gd name="connsiteY213" fmla="*/ 690562 h 3855243"/>
              <a:gd name="connsiteX214" fmla="*/ 8022430 w 9551192"/>
              <a:gd name="connsiteY214" fmla="*/ 611980 h 3855243"/>
              <a:gd name="connsiteX215" fmla="*/ 7941467 w 9551192"/>
              <a:gd name="connsiteY215" fmla="*/ 507205 h 3855243"/>
              <a:gd name="connsiteX216" fmla="*/ 7905749 w 9551192"/>
              <a:gd name="connsiteY216" fmla="*/ 502443 h 3855243"/>
              <a:gd name="connsiteX217" fmla="*/ 7784305 w 9551192"/>
              <a:gd name="connsiteY217" fmla="*/ 319087 h 3855243"/>
              <a:gd name="connsiteX218" fmla="*/ 7443786 w 9551192"/>
              <a:gd name="connsiteY218" fmla="*/ 145255 h 3855243"/>
              <a:gd name="connsiteX219" fmla="*/ 7005636 w 9551192"/>
              <a:gd name="connsiteY219" fmla="*/ 69056 h 3855243"/>
              <a:gd name="connsiteX220" fmla="*/ 6967536 w 9551192"/>
              <a:gd name="connsiteY220" fmla="*/ 45243 h 3855243"/>
              <a:gd name="connsiteX221" fmla="*/ 6960392 w 9551192"/>
              <a:gd name="connsiteY221" fmla="*/ 16669 h 3855243"/>
              <a:gd name="connsiteX222" fmla="*/ 6919911 w 9551192"/>
              <a:gd name="connsiteY222" fmla="*/ 0 h 3855243"/>
              <a:gd name="connsiteX223" fmla="*/ 6898480 w 9551192"/>
              <a:gd name="connsiteY223" fmla="*/ 9524 h 3855243"/>
              <a:gd name="connsiteX224" fmla="*/ 6948486 w 9551192"/>
              <a:gd name="connsiteY224" fmla="*/ 80962 h 3855243"/>
              <a:gd name="connsiteX225" fmla="*/ 6612730 w 9551192"/>
              <a:gd name="connsiteY225" fmla="*/ 214312 h 3855243"/>
              <a:gd name="connsiteX226" fmla="*/ 6424611 w 9551192"/>
              <a:gd name="connsiteY226" fmla="*/ 211931 h 3855243"/>
              <a:gd name="connsiteX227" fmla="*/ 6241255 w 9551192"/>
              <a:gd name="connsiteY227" fmla="*/ 247649 h 3855243"/>
              <a:gd name="connsiteX228" fmla="*/ 6224586 w 9551192"/>
              <a:gd name="connsiteY228" fmla="*/ 276224 h 3855243"/>
              <a:gd name="connsiteX229" fmla="*/ 6143624 w 9551192"/>
              <a:gd name="connsiteY229" fmla="*/ 304800 h 3855243"/>
              <a:gd name="connsiteX230" fmla="*/ 6088855 w 9551192"/>
              <a:gd name="connsiteY230" fmla="*/ 523874 h 3855243"/>
              <a:gd name="connsiteX231" fmla="*/ 6050755 w 9551192"/>
              <a:gd name="connsiteY231" fmla="*/ 597693 h 3855243"/>
              <a:gd name="connsiteX232" fmla="*/ 5938836 w 9551192"/>
              <a:gd name="connsiteY232" fmla="*/ 685799 h 3855243"/>
              <a:gd name="connsiteX233" fmla="*/ 5960267 w 9551192"/>
              <a:gd name="connsiteY233" fmla="*/ 716755 h 3855243"/>
              <a:gd name="connsiteX234" fmla="*/ 5962649 w 9551192"/>
              <a:gd name="connsiteY234" fmla="*/ 733424 h 3855243"/>
              <a:gd name="connsiteX235" fmla="*/ 5929311 w 9551192"/>
              <a:gd name="connsiteY235" fmla="*/ 752474 h 3855243"/>
              <a:gd name="connsiteX236" fmla="*/ 5869780 w 9551192"/>
              <a:gd name="connsiteY236" fmla="*/ 723899 h 3855243"/>
              <a:gd name="connsiteX237" fmla="*/ 5857874 w 9551192"/>
              <a:gd name="connsiteY237" fmla="*/ 742949 h 3855243"/>
              <a:gd name="connsiteX238" fmla="*/ 5876924 w 9551192"/>
              <a:gd name="connsiteY238" fmla="*/ 785812 h 3855243"/>
              <a:gd name="connsiteX239" fmla="*/ 5869780 w 9551192"/>
              <a:gd name="connsiteY239" fmla="*/ 795337 h 3855243"/>
              <a:gd name="connsiteX240" fmla="*/ 5829299 w 9551192"/>
              <a:gd name="connsiteY240" fmla="*/ 776287 h 3855243"/>
              <a:gd name="connsiteX241" fmla="*/ 5829299 w 9551192"/>
              <a:gd name="connsiteY241" fmla="*/ 812005 h 3855243"/>
              <a:gd name="connsiteX242" fmla="*/ 5805486 w 9551192"/>
              <a:gd name="connsiteY242" fmla="*/ 788193 h 3855243"/>
              <a:gd name="connsiteX243" fmla="*/ 5778425 w 9551192"/>
              <a:gd name="connsiteY243" fmla="*/ 813224 h 3855243"/>
              <a:gd name="connsiteX244" fmla="*/ 5791199 w 9551192"/>
              <a:gd name="connsiteY244" fmla="*/ 812005 h 3855243"/>
              <a:gd name="connsiteX245" fmla="*/ 5819774 w 9551192"/>
              <a:gd name="connsiteY245" fmla="*/ 857249 h 3855243"/>
              <a:gd name="connsiteX246" fmla="*/ 5817392 w 9551192"/>
              <a:gd name="connsiteY246" fmla="*/ 881062 h 3855243"/>
              <a:gd name="connsiteX247" fmla="*/ 5774530 w 9551192"/>
              <a:gd name="connsiteY247" fmla="*/ 890587 h 3855243"/>
              <a:gd name="connsiteX248" fmla="*/ 5800724 w 9551192"/>
              <a:gd name="connsiteY248" fmla="*/ 923924 h 3855243"/>
              <a:gd name="connsiteX249" fmla="*/ 5803105 w 9551192"/>
              <a:gd name="connsiteY249" fmla="*/ 978693 h 3855243"/>
              <a:gd name="connsiteX250" fmla="*/ 5803105 w 9551192"/>
              <a:gd name="connsiteY250" fmla="*/ 1047749 h 3855243"/>
              <a:gd name="connsiteX251" fmla="*/ 5824536 w 9551192"/>
              <a:gd name="connsiteY251" fmla="*/ 1088230 h 3855243"/>
              <a:gd name="connsiteX252" fmla="*/ 5831680 w 9551192"/>
              <a:gd name="connsiteY252" fmla="*/ 1114424 h 3855243"/>
              <a:gd name="connsiteX253" fmla="*/ 5876924 w 9551192"/>
              <a:gd name="connsiteY253" fmla="*/ 1109662 h 3855243"/>
              <a:gd name="connsiteX254" fmla="*/ 5876924 w 9551192"/>
              <a:gd name="connsiteY254" fmla="*/ 1050130 h 3855243"/>
              <a:gd name="connsiteX255" fmla="*/ 5850730 w 9551192"/>
              <a:gd name="connsiteY255" fmla="*/ 1014412 h 3855243"/>
              <a:gd name="connsiteX256" fmla="*/ 5865017 w 9551192"/>
              <a:gd name="connsiteY256" fmla="*/ 997743 h 3855243"/>
              <a:gd name="connsiteX257" fmla="*/ 5855492 w 9551192"/>
              <a:gd name="connsiteY257" fmla="*/ 947737 h 3855243"/>
              <a:gd name="connsiteX258" fmla="*/ 5860255 w 9551192"/>
              <a:gd name="connsiteY258" fmla="*/ 914399 h 3855243"/>
              <a:gd name="connsiteX259" fmla="*/ 5960267 w 9551192"/>
              <a:gd name="connsiteY259" fmla="*/ 919162 h 3855243"/>
              <a:gd name="connsiteX260" fmla="*/ 6005511 w 9551192"/>
              <a:gd name="connsiteY260" fmla="*/ 973930 h 3855243"/>
              <a:gd name="connsiteX261" fmla="*/ 5972174 w 9551192"/>
              <a:gd name="connsiteY261" fmla="*/ 1092993 h 3855243"/>
              <a:gd name="connsiteX262" fmla="*/ 5872161 w 9551192"/>
              <a:gd name="connsiteY262" fmla="*/ 1195387 h 3855243"/>
              <a:gd name="connsiteX263" fmla="*/ 5638799 w 9551192"/>
              <a:gd name="connsiteY263" fmla="*/ 1323974 h 3855243"/>
              <a:gd name="connsiteX264" fmla="*/ 5300661 w 9551192"/>
              <a:gd name="connsiteY264" fmla="*/ 1423987 h 3855243"/>
              <a:gd name="connsiteX265" fmla="*/ 5274467 w 9551192"/>
              <a:gd name="connsiteY265" fmla="*/ 1493043 h 3855243"/>
              <a:gd name="connsiteX266" fmla="*/ 5107780 w 9551192"/>
              <a:gd name="connsiteY266" fmla="*/ 1550193 h 3855243"/>
              <a:gd name="connsiteX267" fmla="*/ 4998242 w 9551192"/>
              <a:gd name="connsiteY267" fmla="*/ 1621630 h 3855243"/>
              <a:gd name="connsiteX268" fmla="*/ 4969667 w 9551192"/>
              <a:gd name="connsiteY268" fmla="*/ 1738312 h 3855243"/>
              <a:gd name="connsiteX269" fmla="*/ 4905374 w 9551192"/>
              <a:gd name="connsiteY269" fmla="*/ 1814512 h 3855243"/>
              <a:gd name="connsiteX270" fmla="*/ 4905374 w 9551192"/>
              <a:gd name="connsiteY270" fmla="*/ 1883568 h 3855243"/>
              <a:gd name="connsiteX271" fmla="*/ 4831555 w 9551192"/>
              <a:gd name="connsiteY271" fmla="*/ 1919287 h 3855243"/>
              <a:gd name="connsiteX272" fmla="*/ 4831555 w 9551192"/>
              <a:gd name="connsiteY272" fmla="*/ 2021680 h 3855243"/>
              <a:gd name="connsiteX273" fmla="*/ 4819649 w 9551192"/>
              <a:gd name="connsiteY273" fmla="*/ 2064543 h 3855243"/>
              <a:gd name="connsiteX274" fmla="*/ 4905374 w 9551192"/>
              <a:gd name="connsiteY274" fmla="*/ 2131218 h 3855243"/>
              <a:gd name="connsiteX275" fmla="*/ 4893467 w 9551192"/>
              <a:gd name="connsiteY275" fmla="*/ 2228849 h 3855243"/>
              <a:gd name="connsiteX276" fmla="*/ 4884980 w 9551192"/>
              <a:gd name="connsiteY276" fmla="*/ 2235234 h 3855243"/>
              <a:gd name="connsiteX277" fmla="*/ 4705349 w 9551192"/>
              <a:gd name="connsiteY277" fmla="*/ 2543174 h 3855243"/>
              <a:gd name="connsiteX278" fmla="*/ 4679155 w 9551192"/>
              <a:gd name="connsiteY278" fmla="*/ 2557462 h 3855243"/>
              <a:gd name="connsiteX279" fmla="*/ 4629149 w 9551192"/>
              <a:gd name="connsiteY279" fmla="*/ 2536030 h 3855243"/>
              <a:gd name="connsiteX280" fmla="*/ 4610099 w 9551192"/>
              <a:gd name="connsiteY280" fmla="*/ 2564605 h 3855243"/>
              <a:gd name="connsiteX281" fmla="*/ 4641055 w 9551192"/>
              <a:gd name="connsiteY281" fmla="*/ 2588418 h 3855243"/>
              <a:gd name="connsiteX282" fmla="*/ 4681536 w 9551192"/>
              <a:gd name="connsiteY282" fmla="*/ 2588418 h 3855243"/>
              <a:gd name="connsiteX283" fmla="*/ 4686299 w 9551192"/>
              <a:gd name="connsiteY283" fmla="*/ 2609849 h 3855243"/>
              <a:gd name="connsiteX284" fmla="*/ 4652961 w 9551192"/>
              <a:gd name="connsiteY284" fmla="*/ 2636043 h 3855243"/>
              <a:gd name="connsiteX285" fmla="*/ 4624386 w 9551192"/>
              <a:gd name="connsiteY285" fmla="*/ 2681287 h 3855243"/>
              <a:gd name="connsiteX286" fmla="*/ 4491036 w 9551192"/>
              <a:gd name="connsiteY286" fmla="*/ 2738437 h 3855243"/>
              <a:gd name="connsiteX287" fmla="*/ 4231480 w 9551192"/>
              <a:gd name="connsiteY287" fmla="*/ 2952749 h 3855243"/>
              <a:gd name="connsiteX288" fmla="*/ 4195761 w 9551192"/>
              <a:gd name="connsiteY288" fmla="*/ 3071812 h 3855243"/>
              <a:gd name="connsiteX289" fmla="*/ 4140992 w 9551192"/>
              <a:gd name="connsiteY289" fmla="*/ 3205162 h 3855243"/>
              <a:gd name="connsiteX290" fmla="*/ 4074317 w 9551192"/>
              <a:gd name="connsiteY290" fmla="*/ 3355180 h 3855243"/>
              <a:gd name="connsiteX291" fmla="*/ 4071936 w 9551192"/>
              <a:gd name="connsiteY291" fmla="*/ 3548062 h 3855243"/>
              <a:gd name="connsiteX292" fmla="*/ 4148136 w 9551192"/>
              <a:gd name="connsiteY292" fmla="*/ 3669505 h 3855243"/>
              <a:gd name="connsiteX293" fmla="*/ 4169567 w 9551192"/>
              <a:gd name="connsiteY293" fmla="*/ 3671887 h 3855243"/>
              <a:gd name="connsiteX294" fmla="*/ 4186236 w 9551192"/>
              <a:gd name="connsiteY294" fmla="*/ 3698080 h 3855243"/>
              <a:gd name="connsiteX295" fmla="*/ 4288630 w 9551192"/>
              <a:gd name="connsiteY295" fmla="*/ 3757612 h 3855243"/>
              <a:gd name="connsiteX296" fmla="*/ 4319586 w 9551192"/>
              <a:gd name="connsiteY296" fmla="*/ 3802855 h 3855243"/>
              <a:gd name="connsiteX297" fmla="*/ 4262436 w 9551192"/>
              <a:gd name="connsiteY297" fmla="*/ 3855243 h 3855243"/>
              <a:gd name="connsiteX298" fmla="*/ 4114799 w 9551192"/>
              <a:gd name="connsiteY298" fmla="*/ 3812380 h 3855243"/>
              <a:gd name="connsiteX299" fmla="*/ 4060030 w 9551192"/>
              <a:gd name="connsiteY299" fmla="*/ 3819524 h 3855243"/>
              <a:gd name="connsiteX300" fmla="*/ 4010024 w 9551192"/>
              <a:gd name="connsiteY300" fmla="*/ 3776662 h 3855243"/>
              <a:gd name="connsiteX301" fmla="*/ 3910012 w 9551192"/>
              <a:gd name="connsiteY301" fmla="*/ 3745705 h 3855243"/>
              <a:gd name="connsiteX302" fmla="*/ 3745706 w 9551192"/>
              <a:gd name="connsiteY302" fmla="*/ 3659980 h 3855243"/>
              <a:gd name="connsiteX303" fmla="*/ 3336131 w 9551192"/>
              <a:gd name="connsiteY303" fmla="*/ 3493293 h 3855243"/>
              <a:gd name="connsiteX304" fmla="*/ 2901182 w 9551192"/>
              <a:gd name="connsiteY304" fmla="*/ 3385097 h 3855243"/>
              <a:gd name="connsiteX305" fmla="*/ 2793206 w 9551192"/>
              <a:gd name="connsiteY305" fmla="*/ 3369468 h 3855243"/>
              <a:gd name="connsiteX306" fmla="*/ 2578893 w 9551192"/>
              <a:gd name="connsiteY306" fmla="*/ 3343274 h 3855243"/>
              <a:gd name="connsiteX307" fmla="*/ 2419350 w 9551192"/>
              <a:gd name="connsiteY307" fmla="*/ 3364705 h 3855243"/>
              <a:gd name="connsiteX308" fmla="*/ 2386012 w 9551192"/>
              <a:gd name="connsiteY308" fmla="*/ 3331368 h 3855243"/>
              <a:gd name="connsiteX309" fmla="*/ 2357437 w 9551192"/>
              <a:gd name="connsiteY309" fmla="*/ 3331368 h 3855243"/>
              <a:gd name="connsiteX310" fmla="*/ 2371725 w 9551192"/>
              <a:gd name="connsiteY310" fmla="*/ 3376612 h 3855243"/>
              <a:gd name="connsiteX311" fmla="*/ 2221706 w 9551192"/>
              <a:gd name="connsiteY311" fmla="*/ 3393280 h 3855243"/>
              <a:gd name="connsiteX312" fmla="*/ 1838325 w 9551192"/>
              <a:gd name="connsiteY312" fmla="*/ 3500437 h 3855243"/>
              <a:gd name="connsiteX313" fmla="*/ 1733550 w 9551192"/>
              <a:gd name="connsiteY313" fmla="*/ 3483768 h 3855243"/>
              <a:gd name="connsiteX314" fmla="*/ 1666875 w 9551192"/>
              <a:gd name="connsiteY314" fmla="*/ 3488530 h 3855243"/>
              <a:gd name="connsiteX315" fmla="*/ 1419225 w 9551192"/>
              <a:gd name="connsiteY315" fmla="*/ 3395662 h 3855243"/>
              <a:gd name="connsiteX316" fmla="*/ 942975 w 9551192"/>
              <a:gd name="connsiteY316" fmla="*/ 3298030 h 3855243"/>
              <a:gd name="connsiteX317" fmla="*/ 664368 w 9551192"/>
              <a:gd name="connsiteY317" fmla="*/ 3286124 h 3855243"/>
              <a:gd name="connsiteX318" fmla="*/ 650081 w 9551192"/>
              <a:gd name="connsiteY318" fmla="*/ 3262312 h 3855243"/>
              <a:gd name="connsiteX319" fmla="*/ 714375 w 9551192"/>
              <a:gd name="connsiteY319" fmla="*/ 3248024 h 3855243"/>
              <a:gd name="connsiteX320" fmla="*/ 735806 w 9551192"/>
              <a:gd name="connsiteY320" fmla="*/ 3171824 h 3855243"/>
              <a:gd name="connsiteX321" fmla="*/ 800100 w 9551192"/>
              <a:gd name="connsiteY321" fmla="*/ 3150393 h 3855243"/>
              <a:gd name="connsiteX322" fmla="*/ 742950 w 9551192"/>
              <a:gd name="connsiteY322" fmla="*/ 3095624 h 3855243"/>
              <a:gd name="connsiteX323" fmla="*/ 747712 w 9551192"/>
              <a:gd name="connsiteY323" fmla="*/ 3057524 h 3855243"/>
              <a:gd name="connsiteX324" fmla="*/ 773906 w 9551192"/>
              <a:gd name="connsiteY324" fmla="*/ 3028949 h 3855243"/>
              <a:gd name="connsiteX325" fmla="*/ 819150 w 9551192"/>
              <a:gd name="connsiteY325" fmla="*/ 2931318 h 3855243"/>
              <a:gd name="connsiteX326" fmla="*/ 902493 w 9551192"/>
              <a:gd name="connsiteY326" fmla="*/ 2897980 h 3855243"/>
              <a:gd name="connsiteX327" fmla="*/ 900112 w 9551192"/>
              <a:gd name="connsiteY327" fmla="*/ 2871787 h 3855243"/>
              <a:gd name="connsiteX328" fmla="*/ 866775 w 9551192"/>
              <a:gd name="connsiteY328" fmla="*/ 2845593 h 3855243"/>
              <a:gd name="connsiteX329" fmla="*/ 866775 w 9551192"/>
              <a:gd name="connsiteY329" fmla="*/ 2814637 h 3855243"/>
              <a:gd name="connsiteX330" fmla="*/ 959643 w 9551192"/>
              <a:gd name="connsiteY330" fmla="*/ 2728912 h 3855243"/>
              <a:gd name="connsiteX331" fmla="*/ 959643 w 9551192"/>
              <a:gd name="connsiteY331" fmla="*/ 2700337 h 3855243"/>
              <a:gd name="connsiteX332" fmla="*/ 828675 w 9551192"/>
              <a:gd name="connsiteY332" fmla="*/ 2759868 h 3855243"/>
              <a:gd name="connsiteX333" fmla="*/ 795337 w 9551192"/>
              <a:gd name="connsiteY333" fmla="*/ 2881312 h 3855243"/>
              <a:gd name="connsiteX334" fmla="*/ 776287 w 9551192"/>
              <a:gd name="connsiteY334" fmla="*/ 2888455 h 3855243"/>
              <a:gd name="connsiteX335" fmla="*/ 731043 w 9551192"/>
              <a:gd name="connsiteY335" fmla="*/ 2857499 h 3855243"/>
              <a:gd name="connsiteX336" fmla="*/ 700087 w 9551192"/>
              <a:gd name="connsiteY336" fmla="*/ 2947987 h 3855243"/>
              <a:gd name="connsiteX337" fmla="*/ 709612 w 9551192"/>
              <a:gd name="connsiteY337" fmla="*/ 2978943 h 3855243"/>
              <a:gd name="connsiteX338" fmla="*/ 683418 w 9551192"/>
              <a:gd name="connsiteY338" fmla="*/ 3040855 h 3855243"/>
              <a:gd name="connsiteX339" fmla="*/ 666750 w 9551192"/>
              <a:gd name="connsiteY339" fmla="*/ 3040855 h 3855243"/>
              <a:gd name="connsiteX340" fmla="*/ 647700 w 9551192"/>
              <a:gd name="connsiteY340" fmla="*/ 2981324 h 3855243"/>
              <a:gd name="connsiteX341" fmla="*/ 626268 w 9551192"/>
              <a:gd name="connsiteY341" fmla="*/ 2986087 h 3855243"/>
              <a:gd name="connsiteX342" fmla="*/ 602456 w 9551192"/>
              <a:gd name="connsiteY342" fmla="*/ 3050380 h 3855243"/>
              <a:gd name="connsiteX343" fmla="*/ 583406 w 9551192"/>
              <a:gd name="connsiteY343" fmla="*/ 3033712 h 3855243"/>
              <a:gd name="connsiteX344" fmla="*/ 650081 w 9551192"/>
              <a:gd name="connsiteY344" fmla="*/ 2767012 h 3855243"/>
              <a:gd name="connsiteX345" fmla="*/ 695325 w 9551192"/>
              <a:gd name="connsiteY345" fmla="*/ 2726530 h 3855243"/>
              <a:gd name="connsiteX346" fmla="*/ 723900 w 9551192"/>
              <a:gd name="connsiteY346" fmla="*/ 2674143 h 3855243"/>
              <a:gd name="connsiteX347" fmla="*/ 745331 w 9551192"/>
              <a:gd name="connsiteY347" fmla="*/ 2659855 h 3855243"/>
              <a:gd name="connsiteX348" fmla="*/ 800100 w 9551192"/>
              <a:gd name="connsiteY348" fmla="*/ 2678905 h 3855243"/>
              <a:gd name="connsiteX349" fmla="*/ 807243 w 9551192"/>
              <a:gd name="connsiteY349" fmla="*/ 2674143 h 3855243"/>
              <a:gd name="connsiteX350" fmla="*/ 823912 w 9551192"/>
              <a:gd name="connsiteY350" fmla="*/ 2645568 h 3855243"/>
              <a:gd name="connsiteX351" fmla="*/ 766762 w 9551192"/>
              <a:gd name="connsiteY351" fmla="*/ 2638424 h 3855243"/>
              <a:gd name="connsiteX352" fmla="*/ 766762 w 9551192"/>
              <a:gd name="connsiteY352" fmla="*/ 2612230 h 3855243"/>
              <a:gd name="connsiteX353" fmla="*/ 745331 w 9551192"/>
              <a:gd name="connsiteY353" fmla="*/ 2566987 h 3855243"/>
              <a:gd name="connsiteX354" fmla="*/ 702468 w 9551192"/>
              <a:gd name="connsiteY354" fmla="*/ 2555080 h 3855243"/>
              <a:gd name="connsiteX355" fmla="*/ 707231 w 9551192"/>
              <a:gd name="connsiteY355" fmla="*/ 2536030 h 3855243"/>
              <a:gd name="connsiteX356" fmla="*/ 645318 w 9551192"/>
              <a:gd name="connsiteY356" fmla="*/ 2507455 h 3855243"/>
              <a:gd name="connsiteX357" fmla="*/ 600075 w 9551192"/>
              <a:gd name="connsiteY357" fmla="*/ 2538412 h 3855243"/>
              <a:gd name="connsiteX358" fmla="*/ 569118 w 9551192"/>
              <a:gd name="connsiteY358" fmla="*/ 2519362 h 3855243"/>
              <a:gd name="connsiteX359" fmla="*/ 492918 w 9551192"/>
              <a:gd name="connsiteY359" fmla="*/ 2562224 h 3855243"/>
              <a:gd name="connsiteX360" fmla="*/ 485775 w 9551192"/>
              <a:gd name="connsiteY360" fmla="*/ 2650330 h 3855243"/>
              <a:gd name="connsiteX361" fmla="*/ 433387 w 9551192"/>
              <a:gd name="connsiteY361" fmla="*/ 2695574 h 3855243"/>
              <a:gd name="connsiteX362" fmla="*/ 400050 w 9551192"/>
              <a:gd name="connsiteY362" fmla="*/ 2657474 h 3855243"/>
              <a:gd name="connsiteX363" fmla="*/ 340518 w 9551192"/>
              <a:gd name="connsiteY363" fmla="*/ 2636043 h 3855243"/>
              <a:gd name="connsiteX364" fmla="*/ 278606 w 9551192"/>
              <a:gd name="connsiteY364" fmla="*/ 2655093 h 3855243"/>
              <a:gd name="connsiteX365" fmla="*/ 252412 w 9551192"/>
              <a:gd name="connsiteY365" fmla="*/ 2678905 h 3855243"/>
              <a:gd name="connsiteX366" fmla="*/ 233362 w 9551192"/>
              <a:gd name="connsiteY366" fmla="*/ 2669380 h 3855243"/>
              <a:gd name="connsiteX367" fmla="*/ 161925 w 9551192"/>
              <a:gd name="connsiteY367" fmla="*/ 2721768 h 3855243"/>
              <a:gd name="connsiteX368" fmla="*/ 166687 w 9551192"/>
              <a:gd name="connsiteY368" fmla="*/ 2747962 h 3855243"/>
              <a:gd name="connsiteX369" fmla="*/ 207168 w 9551192"/>
              <a:gd name="connsiteY369" fmla="*/ 2738437 h 3855243"/>
              <a:gd name="connsiteX370" fmla="*/ 226218 w 9551192"/>
              <a:gd name="connsiteY370" fmla="*/ 2752724 h 3855243"/>
              <a:gd name="connsiteX371" fmla="*/ 290512 w 9551192"/>
              <a:gd name="connsiteY371" fmla="*/ 2717005 h 3855243"/>
              <a:gd name="connsiteX372" fmla="*/ 314325 w 9551192"/>
              <a:gd name="connsiteY372" fmla="*/ 2728912 h 3855243"/>
              <a:gd name="connsiteX373" fmla="*/ 266700 w 9551192"/>
              <a:gd name="connsiteY373" fmla="*/ 2774155 h 3855243"/>
              <a:gd name="connsiteX374" fmla="*/ 311943 w 9551192"/>
              <a:gd name="connsiteY374" fmla="*/ 2805112 h 3855243"/>
              <a:gd name="connsiteX375" fmla="*/ 330993 w 9551192"/>
              <a:gd name="connsiteY375" fmla="*/ 2871787 h 3855243"/>
              <a:gd name="connsiteX376" fmla="*/ 264318 w 9551192"/>
              <a:gd name="connsiteY376" fmla="*/ 2912268 h 3855243"/>
              <a:gd name="connsiteX377" fmla="*/ 273843 w 9551192"/>
              <a:gd name="connsiteY377" fmla="*/ 2952749 h 3855243"/>
              <a:gd name="connsiteX378" fmla="*/ 338137 w 9551192"/>
              <a:gd name="connsiteY378" fmla="*/ 2981324 h 3855243"/>
              <a:gd name="connsiteX379" fmla="*/ 364331 w 9551192"/>
              <a:gd name="connsiteY379" fmla="*/ 2971799 h 3855243"/>
              <a:gd name="connsiteX380" fmla="*/ 402431 w 9551192"/>
              <a:gd name="connsiteY380" fmla="*/ 2990849 h 3855243"/>
              <a:gd name="connsiteX381" fmla="*/ 402431 w 9551192"/>
              <a:gd name="connsiteY381" fmla="*/ 3014662 h 3855243"/>
              <a:gd name="connsiteX382" fmla="*/ 423862 w 9551192"/>
              <a:gd name="connsiteY382" fmla="*/ 3050380 h 3855243"/>
              <a:gd name="connsiteX383" fmla="*/ 461962 w 9551192"/>
              <a:gd name="connsiteY383" fmla="*/ 3050380 h 3855243"/>
              <a:gd name="connsiteX384" fmla="*/ 497681 w 9551192"/>
              <a:gd name="connsiteY384" fmla="*/ 3133724 h 3855243"/>
              <a:gd name="connsiteX385" fmla="*/ 531018 w 9551192"/>
              <a:gd name="connsiteY385" fmla="*/ 3143249 h 3855243"/>
              <a:gd name="connsiteX386" fmla="*/ 540543 w 9551192"/>
              <a:gd name="connsiteY386" fmla="*/ 3209924 h 3855243"/>
              <a:gd name="connsiteX387" fmla="*/ 616743 w 9551192"/>
              <a:gd name="connsiteY387" fmla="*/ 3250405 h 3855243"/>
              <a:gd name="connsiteX388" fmla="*/ 526256 w 9551192"/>
              <a:gd name="connsiteY388" fmla="*/ 3255168 h 3855243"/>
              <a:gd name="connsiteX389" fmla="*/ 316706 w 9551192"/>
              <a:gd name="connsiteY389" fmla="*/ 3262312 h 3855243"/>
              <a:gd name="connsiteX390" fmla="*/ 0 w 9551192"/>
              <a:gd name="connsiteY390" fmla="*/ 3321843 h 3855243"/>
              <a:gd name="connsiteX0" fmla="*/ 3765550 w 9551192"/>
              <a:gd name="connsiteY0" fmla="*/ 1247775 h 3855243"/>
              <a:gd name="connsiteX1" fmla="*/ 9339261 w 9551192"/>
              <a:gd name="connsiteY1" fmla="*/ 28574 h 3855243"/>
              <a:gd name="connsiteX2" fmla="*/ 9339261 w 9551192"/>
              <a:gd name="connsiteY2" fmla="*/ 111918 h 3855243"/>
              <a:gd name="connsiteX3" fmla="*/ 9258299 w 9551192"/>
              <a:gd name="connsiteY3" fmla="*/ 209549 h 3855243"/>
              <a:gd name="connsiteX4" fmla="*/ 9217817 w 9551192"/>
              <a:gd name="connsiteY4" fmla="*/ 223837 h 3855243"/>
              <a:gd name="connsiteX5" fmla="*/ 9179717 w 9551192"/>
              <a:gd name="connsiteY5" fmla="*/ 302418 h 3855243"/>
              <a:gd name="connsiteX6" fmla="*/ 9129711 w 9551192"/>
              <a:gd name="connsiteY6" fmla="*/ 345280 h 3855243"/>
              <a:gd name="connsiteX7" fmla="*/ 9129711 w 9551192"/>
              <a:gd name="connsiteY7" fmla="*/ 373856 h 3855243"/>
              <a:gd name="connsiteX8" fmla="*/ 9165430 w 9551192"/>
              <a:gd name="connsiteY8" fmla="*/ 400049 h 3855243"/>
              <a:gd name="connsiteX9" fmla="*/ 9165430 w 9551192"/>
              <a:gd name="connsiteY9" fmla="*/ 433388 h 3855243"/>
              <a:gd name="connsiteX10" fmla="*/ 9115424 w 9551192"/>
              <a:gd name="connsiteY10" fmla="*/ 464344 h 3855243"/>
              <a:gd name="connsiteX11" fmla="*/ 9148761 w 9551192"/>
              <a:gd name="connsiteY11" fmla="*/ 545305 h 3855243"/>
              <a:gd name="connsiteX12" fmla="*/ 9091611 w 9551192"/>
              <a:gd name="connsiteY12" fmla="*/ 642937 h 3855243"/>
              <a:gd name="connsiteX13" fmla="*/ 9108280 w 9551192"/>
              <a:gd name="connsiteY13" fmla="*/ 702468 h 3855243"/>
              <a:gd name="connsiteX14" fmla="*/ 9146380 w 9551192"/>
              <a:gd name="connsiteY14" fmla="*/ 695324 h 3855243"/>
              <a:gd name="connsiteX15" fmla="*/ 9179717 w 9551192"/>
              <a:gd name="connsiteY15" fmla="*/ 721518 h 3855243"/>
              <a:gd name="connsiteX16" fmla="*/ 9239249 w 9551192"/>
              <a:gd name="connsiteY16" fmla="*/ 690562 h 3855243"/>
              <a:gd name="connsiteX17" fmla="*/ 9272586 w 9551192"/>
              <a:gd name="connsiteY17" fmla="*/ 719137 h 3855243"/>
              <a:gd name="connsiteX18" fmla="*/ 9265442 w 9551192"/>
              <a:gd name="connsiteY18" fmla="*/ 795337 h 3855243"/>
              <a:gd name="connsiteX19" fmla="*/ 9270205 w 9551192"/>
              <a:gd name="connsiteY19" fmla="*/ 869155 h 3855243"/>
              <a:gd name="connsiteX20" fmla="*/ 9260680 w 9551192"/>
              <a:gd name="connsiteY20" fmla="*/ 904874 h 3855243"/>
              <a:gd name="connsiteX21" fmla="*/ 9265442 w 9551192"/>
              <a:gd name="connsiteY21" fmla="*/ 962024 h 3855243"/>
              <a:gd name="connsiteX22" fmla="*/ 9213055 w 9551192"/>
              <a:gd name="connsiteY22" fmla="*/ 969168 h 3855243"/>
              <a:gd name="connsiteX23" fmla="*/ 9179717 w 9551192"/>
              <a:gd name="connsiteY23" fmla="*/ 994020 h 3855243"/>
              <a:gd name="connsiteX24" fmla="*/ 9179717 w 9551192"/>
              <a:gd name="connsiteY24" fmla="*/ 1023937 h 3855243"/>
              <a:gd name="connsiteX25" fmla="*/ 9239249 w 9551192"/>
              <a:gd name="connsiteY25" fmla="*/ 1131093 h 3855243"/>
              <a:gd name="connsiteX26" fmla="*/ 9251155 w 9551192"/>
              <a:gd name="connsiteY26" fmla="*/ 1200149 h 3855243"/>
              <a:gd name="connsiteX27" fmla="*/ 9298780 w 9551192"/>
              <a:gd name="connsiteY27" fmla="*/ 1235868 h 3855243"/>
              <a:gd name="connsiteX28" fmla="*/ 9353549 w 9551192"/>
              <a:gd name="connsiteY28" fmla="*/ 1209674 h 3855243"/>
              <a:gd name="connsiteX29" fmla="*/ 9415461 w 9551192"/>
              <a:gd name="connsiteY29" fmla="*/ 1233487 h 3855243"/>
              <a:gd name="connsiteX30" fmla="*/ 9446417 w 9551192"/>
              <a:gd name="connsiteY30" fmla="*/ 1281112 h 3855243"/>
              <a:gd name="connsiteX31" fmla="*/ 9448799 w 9551192"/>
              <a:gd name="connsiteY31" fmla="*/ 1319212 h 3855243"/>
              <a:gd name="connsiteX32" fmla="*/ 9463086 w 9551192"/>
              <a:gd name="connsiteY32" fmla="*/ 1366837 h 3855243"/>
              <a:gd name="connsiteX33" fmla="*/ 9517855 w 9551192"/>
              <a:gd name="connsiteY33" fmla="*/ 1343024 h 3855243"/>
              <a:gd name="connsiteX34" fmla="*/ 9544049 w 9551192"/>
              <a:gd name="connsiteY34" fmla="*/ 1345405 h 3855243"/>
              <a:gd name="connsiteX35" fmla="*/ 9532142 w 9551192"/>
              <a:gd name="connsiteY35" fmla="*/ 1447799 h 3855243"/>
              <a:gd name="connsiteX36" fmla="*/ 9548811 w 9551192"/>
              <a:gd name="connsiteY36" fmla="*/ 1462087 h 3855243"/>
              <a:gd name="connsiteX37" fmla="*/ 9551192 w 9551192"/>
              <a:gd name="connsiteY37" fmla="*/ 1493043 h 3855243"/>
              <a:gd name="connsiteX38" fmla="*/ 9496424 w 9551192"/>
              <a:gd name="connsiteY38" fmla="*/ 1588293 h 3855243"/>
              <a:gd name="connsiteX39" fmla="*/ 9498805 w 9551192"/>
              <a:gd name="connsiteY39" fmla="*/ 1669255 h 3855243"/>
              <a:gd name="connsiteX40" fmla="*/ 9465467 w 9551192"/>
              <a:gd name="connsiteY40" fmla="*/ 1709737 h 3855243"/>
              <a:gd name="connsiteX41" fmla="*/ 9467849 w 9551192"/>
              <a:gd name="connsiteY41" fmla="*/ 1762124 h 3855243"/>
              <a:gd name="connsiteX42" fmla="*/ 9491661 w 9551192"/>
              <a:gd name="connsiteY42" fmla="*/ 1764505 h 3855243"/>
              <a:gd name="connsiteX43" fmla="*/ 9503567 w 9551192"/>
              <a:gd name="connsiteY43" fmla="*/ 1781174 h 3855243"/>
              <a:gd name="connsiteX44" fmla="*/ 9446417 w 9551192"/>
              <a:gd name="connsiteY44" fmla="*/ 1883568 h 3855243"/>
              <a:gd name="connsiteX45" fmla="*/ 9308305 w 9551192"/>
              <a:gd name="connsiteY45" fmla="*/ 1931193 h 3855243"/>
              <a:gd name="connsiteX46" fmla="*/ 9270205 w 9551192"/>
              <a:gd name="connsiteY46" fmla="*/ 1952624 h 3855243"/>
              <a:gd name="connsiteX47" fmla="*/ 9255917 w 9551192"/>
              <a:gd name="connsiteY47" fmla="*/ 2033587 h 3855243"/>
              <a:gd name="connsiteX48" fmla="*/ 9236867 w 9551192"/>
              <a:gd name="connsiteY48" fmla="*/ 2038349 h 3855243"/>
              <a:gd name="connsiteX49" fmla="*/ 9201149 w 9551192"/>
              <a:gd name="connsiteY49" fmla="*/ 2012155 h 3855243"/>
              <a:gd name="connsiteX50" fmla="*/ 9184480 w 9551192"/>
              <a:gd name="connsiteY50" fmla="*/ 2021680 h 3855243"/>
              <a:gd name="connsiteX51" fmla="*/ 9146380 w 9551192"/>
              <a:gd name="connsiteY51" fmla="*/ 2124074 h 3855243"/>
              <a:gd name="connsiteX52" fmla="*/ 9146380 w 9551192"/>
              <a:gd name="connsiteY52" fmla="*/ 2166937 h 3855243"/>
              <a:gd name="connsiteX53" fmla="*/ 9122567 w 9551192"/>
              <a:gd name="connsiteY53" fmla="*/ 2207418 h 3855243"/>
              <a:gd name="connsiteX54" fmla="*/ 9148761 w 9551192"/>
              <a:gd name="connsiteY54" fmla="*/ 2245518 h 3855243"/>
              <a:gd name="connsiteX55" fmla="*/ 9141617 w 9551192"/>
              <a:gd name="connsiteY55" fmla="*/ 2297905 h 3855243"/>
              <a:gd name="connsiteX56" fmla="*/ 9110661 w 9551192"/>
              <a:gd name="connsiteY56" fmla="*/ 2324099 h 3855243"/>
              <a:gd name="connsiteX57" fmla="*/ 9082086 w 9551192"/>
              <a:gd name="connsiteY57" fmla="*/ 2407443 h 3855243"/>
              <a:gd name="connsiteX58" fmla="*/ 9059178 w 9551192"/>
              <a:gd name="connsiteY58" fmla="*/ 2422950 h 3855243"/>
              <a:gd name="connsiteX59" fmla="*/ 9036842 w 9551192"/>
              <a:gd name="connsiteY59" fmla="*/ 2526505 h 3855243"/>
              <a:gd name="connsiteX60" fmla="*/ 8924924 w 9551192"/>
              <a:gd name="connsiteY60" fmla="*/ 2605087 h 3855243"/>
              <a:gd name="connsiteX61" fmla="*/ 8982074 w 9551192"/>
              <a:gd name="connsiteY61" fmla="*/ 2631280 h 3855243"/>
              <a:gd name="connsiteX62" fmla="*/ 8982074 w 9551192"/>
              <a:gd name="connsiteY62" fmla="*/ 2650330 h 3855243"/>
              <a:gd name="connsiteX63" fmla="*/ 8913017 w 9551192"/>
              <a:gd name="connsiteY63" fmla="*/ 2669380 h 3855243"/>
              <a:gd name="connsiteX64" fmla="*/ 8898730 w 9551192"/>
              <a:gd name="connsiteY64" fmla="*/ 2652712 h 3855243"/>
              <a:gd name="connsiteX65" fmla="*/ 8882061 w 9551192"/>
              <a:gd name="connsiteY65" fmla="*/ 2659855 h 3855243"/>
              <a:gd name="connsiteX66" fmla="*/ 8834436 w 9551192"/>
              <a:gd name="connsiteY66" fmla="*/ 2678905 h 3855243"/>
              <a:gd name="connsiteX67" fmla="*/ 8805861 w 9551192"/>
              <a:gd name="connsiteY67" fmla="*/ 2740818 h 3855243"/>
              <a:gd name="connsiteX68" fmla="*/ 8748711 w 9551192"/>
              <a:gd name="connsiteY68" fmla="*/ 2752724 h 3855243"/>
              <a:gd name="connsiteX69" fmla="*/ 8691561 w 9551192"/>
              <a:gd name="connsiteY69" fmla="*/ 2819399 h 3855243"/>
              <a:gd name="connsiteX70" fmla="*/ 8698705 w 9551192"/>
              <a:gd name="connsiteY70" fmla="*/ 2878930 h 3855243"/>
              <a:gd name="connsiteX71" fmla="*/ 8672511 w 9551192"/>
              <a:gd name="connsiteY71" fmla="*/ 2917030 h 3855243"/>
              <a:gd name="connsiteX72" fmla="*/ 8653461 w 9551192"/>
              <a:gd name="connsiteY72" fmla="*/ 2936080 h 3855243"/>
              <a:gd name="connsiteX73" fmla="*/ 8651080 w 9551192"/>
              <a:gd name="connsiteY73" fmla="*/ 3002755 h 3855243"/>
              <a:gd name="connsiteX74" fmla="*/ 8582024 w 9551192"/>
              <a:gd name="connsiteY74" fmla="*/ 3043237 h 3855243"/>
              <a:gd name="connsiteX75" fmla="*/ 8582024 w 9551192"/>
              <a:gd name="connsiteY75" fmla="*/ 3088480 h 3855243"/>
              <a:gd name="connsiteX76" fmla="*/ 8553449 w 9551192"/>
              <a:gd name="connsiteY76" fmla="*/ 3117055 h 3855243"/>
              <a:gd name="connsiteX77" fmla="*/ 8553449 w 9551192"/>
              <a:gd name="connsiteY77" fmla="*/ 3226593 h 3855243"/>
              <a:gd name="connsiteX78" fmla="*/ 8586786 w 9551192"/>
              <a:gd name="connsiteY78" fmla="*/ 3250405 h 3855243"/>
              <a:gd name="connsiteX79" fmla="*/ 8558211 w 9551192"/>
              <a:gd name="connsiteY79" fmla="*/ 3312318 h 3855243"/>
              <a:gd name="connsiteX80" fmla="*/ 8589167 w 9551192"/>
              <a:gd name="connsiteY80" fmla="*/ 3324224 h 3855243"/>
              <a:gd name="connsiteX81" fmla="*/ 8589167 w 9551192"/>
              <a:gd name="connsiteY81" fmla="*/ 3336130 h 3855243"/>
              <a:gd name="connsiteX82" fmla="*/ 8622505 w 9551192"/>
              <a:gd name="connsiteY82" fmla="*/ 3362324 h 3855243"/>
              <a:gd name="connsiteX83" fmla="*/ 8617742 w 9551192"/>
              <a:gd name="connsiteY83" fmla="*/ 3409949 h 3855243"/>
              <a:gd name="connsiteX84" fmla="*/ 8589167 w 9551192"/>
              <a:gd name="connsiteY84" fmla="*/ 3414712 h 3855243"/>
              <a:gd name="connsiteX85" fmla="*/ 8579642 w 9551192"/>
              <a:gd name="connsiteY85" fmla="*/ 3452812 h 3855243"/>
              <a:gd name="connsiteX86" fmla="*/ 8527255 w 9551192"/>
              <a:gd name="connsiteY86" fmla="*/ 3443287 h 3855243"/>
              <a:gd name="connsiteX87" fmla="*/ 8486774 w 9551192"/>
              <a:gd name="connsiteY87" fmla="*/ 3462337 h 3855243"/>
              <a:gd name="connsiteX88" fmla="*/ 8446292 w 9551192"/>
              <a:gd name="connsiteY88" fmla="*/ 3452812 h 3855243"/>
              <a:gd name="connsiteX89" fmla="*/ 8467724 w 9551192"/>
              <a:gd name="connsiteY89" fmla="*/ 3417093 h 3855243"/>
              <a:gd name="connsiteX90" fmla="*/ 8472486 w 9551192"/>
              <a:gd name="connsiteY90" fmla="*/ 3338512 h 3855243"/>
              <a:gd name="connsiteX91" fmla="*/ 8498680 w 9551192"/>
              <a:gd name="connsiteY91" fmla="*/ 3312318 h 3855243"/>
              <a:gd name="connsiteX92" fmla="*/ 8474867 w 9551192"/>
              <a:gd name="connsiteY92" fmla="*/ 3281362 h 3855243"/>
              <a:gd name="connsiteX93" fmla="*/ 8417717 w 9551192"/>
              <a:gd name="connsiteY93" fmla="*/ 3300412 h 3855243"/>
              <a:gd name="connsiteX94" fmla="*/ 8417717 w 9551192"/>
              <a:gd name="connsiteY94" fmla="*/ 3362324 h 3855243"/>
              <a:gd name="connsiteX95" fmla="*/ 8398667 w 9551192"/>
              <a:gd name="connsiteY95" fmla="*/ 3393280 h 3855243"/>
              <a:gd name="connsiteX96" fmla="*/ 8381999 w 9551192"/>
              <a:gd name="connsiteY96" fmla="*/ 3352799 h 3855243"/>
              <a:gd name="connsiteX97" fmla="*/ 8355805 w 9551192"/>
              <a:gd name="connsiteY97" fmla="*/ 3331368 h 3855243"/>
              <a:gd name="connsiteX98" fmla="*/ 8334374 w 9551192"/>
              <a:gd name="connsiteY98" fmla="*/ 3362324 h 3855243"/>
              <a:gd name="connsiteX99" fmla="*/ 8362949 w 9551192"/>
              <a:gd name="connsiteY99" fmla="*/ 3405187 h 3855243"/>
              <a:gd name="connsiteX100" fmla="*/ 8301036 w 9551192"/>
              <a:gd name="connsiteY100" fmla="*/ 3407568 h 3855243"/>
              <a:gd name="connsiteX101" fmla="*/ 8284367 w 9551192"/>
              <a:gd name="connsiteY101" fmla="*/ 3431380 h 3855243"/>
              <a:gd name="connsiteX102" fmla="*/ 8229599 w 9551192"/>
              <a:gd name="connsiteY102" fmla="*/ 3443287 h 3855243"/>
              <a:gd name="connsiteX103" fmla="*/ 8215311 w 9551192"/>
              <a:gd name="connsiteY103" fmla="*/ 3471862 h 3855243"/>
              <a:gd name="connsiteX104" fmla="*/ 8224836 w 9551192"/>
              <a:gd name="connsiteY104" fmla="*/ 3507580 h 3855243"/>
              <a:gd name="connsiteX105" fmla="*/ 8172449 w 9551192"/>
              <a:gd name="connsiteY105" fmla="*/ 3579018 h 3855243"/>
              <a:gd name="connsiteX106" fmla="*/ 8136730 w 9551192"/>
              <a:gd name="connsiteY106" fmla="*/ 3590924 h 3855243"/>
              <a:gd name="connsiteX107" fmla="*/ 8081961 w 9551192"/>
              <a:gd name="connsiteY107" fmla="*/ 3579018 h 3855243"/>
              <a:gd name="connsiteX108" fmla="*/ 8053386 w 9551192"/>
              <a:gd name="connsiteY108" fmla="*/ 3650455 h 3855243"/>
              <a:gd name="connsiteX109" fmla="*/ 8029574 w 9551192"/>
              <a:gd name="connsiteY109" fmla="*/ 3645693 h 3855243"/>
              <a:gd name="connsiteX110" fmla="*/ 7981949 w 9551192"/>
              <a:gd name="connsiteY110" fmla="*/ 3650455 h 3855243"/>
              <a:gd name="connsiteX111" fmla="*/ 7965280 w 9551192"/>
              <a:gd name="connsiteY111" fmla="*/ 3690937 h 3855243"/>
              <a:gd name="connsiteX112" fmla="*/ 7905749 w 9551192"/>
              <a:gd name="connsiteY112" fmla="*/ 3698080 h 3855243"/>
              <a:gd name="connsiteX113" fmla="*/ 7896224 w 9551192"/>
              <a:gd name="connsiteY113" fmla="*/ 3736180 h 3855243"/>
              <a:gd name="connsiteX114" fmla="*/ 7831930 w 9551192"/>
              <a:gd name="connsiteY114" fmla="*/ 3731418 h 3855243"/>
              <a:gd name="connsiteX115" fmla="*/ 7831930 w 9551192"/>
              <a:gd name="connsiteY115" fmla="*/ 3788568 h 3855243"/>
              <a:gd name="connsiteX116" fmla="*/ 7815261 w 9551192"/>
              <a:gd name="connsiteY116" fmla="*/ 3817143 h 3855243"/>
              <a:gd name="connsiteX117" fmla="*/ 7758111 w 9551192"/>
              <a:gd name="connsiteY117" fmla="*/ 3779043 h 3855243"/>
              <a:gd name="connsiteX118" fmla="*/ 7700961 w 9551192"/>
              <a:gd name="connsiteY118" fmla="*/ 3776662 h 3855243"/>
              <a:gd name="connsiteX119" fmla="*/ 7703342 w 9551192"/>
              <a:gd name="connsiteY119" fmla="*/ 3724274 h 3855243"/>
              <a:gd name="connsiteX120" fmla="*/ 7677149 w 9551192"/>
              <a:gd name="connsiteY120" fmla="*/ 3712368 h 3855243"/>
              <a:gd name="connsiteX121" fmla="*/ 7653336 w 9551192"/>
              <a:gd name="connsiteY121" fmla="*/ 3740943 h 3855243"/>
              <a:gd name="connsiteX122" fmla="*/ 7634286 w 9551192"/>
              <a:gd name="connsiteY122" fmla="*/ 3709987 h 3855243"/>
              <a:gd name="connsiteX123" fmla="*/ 7639049 w 9551192"/>
              <a:gd name="connsiteY123" fmla="*/ 3664743 h 3855243"/>
              <a:gd name="connsiteX124" fmla="*/ 7612855 w 9551192"/>
              <a:gd name="connsiteY124" fmla="*/ 3629024 h 3855243"/>
              <a:gd name="connsiteX125" fmla="*/ 7548561 w 9551192"/>
              <a:gd name="connsiteY125" fmla="*/ 3640930 h 3855243"/>
              <a:gd name="connsiteX126" fmla="*/ 7539036 w 9551192"/>
              <a:gd name="connsiteY126" fmla="*/ 3683793 h 3855243"/>
              <a:gd name="connsiteX127" fmla="*/ 7505699 w 9551192"/>
              <a:gd name="connsiteY127" fmla="*/ 3640930 h 3855243"/>
              <a:gd name="connsiteX128" fmla="*/ 7508080 w 9551192"/>
              <a:gd name="connsiteY128" fmla="*/ 3564730 h 3855243"/>
              <a:gd name="connsiteX129" fmla="*/ 7469980 w 9551192"/>
              <a:gd name="connsiteY129" fmla="*/ 3545680 h 3855243"/>
              <a:gd name="connsiteX130" fmla="*/ 7424736 w 9551192"/>
              <a:gd name="connsiteY130" fmla="*/ 3545680 h 3855243"/>
              <a:gd name="connsiteX131" fmla="*/ 7396161 w 9551192"/>
              <a:gd name="connsiteY131" fmla="*/ 3493293 h 3855243"/>
              <a:gd name="connsiteX132" fmla="*/ 7405686 w 9551192"/>
              <a:gd name="connsiteY132" fmla="*/ 3431380 h 3855243"/>
              <a:gd name="connsiteX133" fmla="*/ 7429499 w 9551192"/>
              <a:gd name="connsiteY133" fmla="*/ 3431380 h 3855243"/>
              <a:gd name="connsiteX134" fmla="*/ 7446167 w 9551192"/>
              <a:gd name="connsiteY134" fmla="*/ 3402805 h 3855243"/>
              <a:gd name="connsiteX135" fmla="*/ 7508080 w 9551192"/>
              <a:gd name="connsiteY135" fmla="*/ 3409949 h 3855243"/>
              <a:gd name="connsiteX136" fmla="*/ 7500936 w 9551192"/>
              <a:gd name="connsiteY136" fmla="*/ 3369468 h 3855243"/>
              <a:gd name="connsiteX137" fmla="*/ 7481886 w 9551192"/>
              <a:gd name="connsiteY137" fmla="*/ 3336130 h 3855243"/>
              <a:gd name="connsiteX138" fmla="*/ 7446167 w 9551192"/>
              <a:gd name="connsiteY138" fmla="*/ 3350418 h 3855243"/>
              <a:gd name="connsiteX139" fmla="*/ 7417592 w 9551192"/>
              <a:gd name="connsiteY139" fmla="*/ 3340893 h 3855243"/>
              <a:gd name="connsiteX140" fmla="*/ 7415211 w 9551192"/>
              <a:gd name="connsiteY140" fmla="*/ 3278980 h 3855243"/>
              <a:gd name="connsiteX141" fmla="*/ 7367586 w 9551192"/>
              <a:gd name="connsiteY141" fmla="*/ 3224212 h 3855243"/>
              <a:gd name="connsiteX142" fmla="*/ 7300161 w 9551192"/>
              <a:gd name="connsiteY142" fmla="*/ 3187767 h 3855243"/>
              <a:gd name="connsiteX143" fmla="*/ 7227092 w 9551192"/>
              <a:gd name="connsiteY143" fmla="*/ 3214687 h 3855243"/>
              <a:gd name="connsiteX144" fmla="*/ 7208042 w 9551192"/>
              <a:gd name="connsiteY144" fmla="*/ 3188493 h 3855243"/>
              <a:gd name="connsiteX145" fmla="*/ 7212805 w 9551192"/>
              <a:gd name="connsiteY145" fmla="*/ 3140868 h 3855243"/>
              <a:gd name="connsiteX146" fmla="*/ 7219949 w 9551192"/>
              <a:gd name="connsiteY146" fmla="*/ 3071812 h 3855243"/>
              <a:gd name="connsiteX147" fmla="*/ 7205661 w 9551192"/>
              <a:gd name="connsiteY147" fmla="*/ 2997993 h 3855243"/>
              <a:gd name="connsiteX148" fmla="*/ 7222330 w 9551192"/>
              <a:gd name="connsiteY148" fmla="*/ 2964655 h 3855243"/>
              <a:gd name="connsiteX149" fmla="*/ 7248524 w 9551192"/>
              <a:gd name="connsiteY149" fmla="*/ 2912268 h 3855243"/>
              <a:gd name="connsiteX150" fmla="*/ 7286624 w 9551192"/>
              <a:gd name="connsiteY150" fmla="*/ 2902743 h 3855243"/>
              <a:gd name="connsiteX151" fmla="*/ 7327105 w 9551192"/>
              <a:gd name="connsiteY151" fmla="*/ 2871787 h 3855243"/>
              <a:gd name="connsiteX152" fmla="*/ 7331867 w 9551192"/>
              <a:gd name="connsiteY152" fmla="*/ 2840830 h 3855243"/>
              <a:gd name="connsiteX153" fmla="*/ 7353299 w 9551192"/>
              <a:gd name="connsiteY153" fmla="*/ 2764630 h 3855243"/>
              <a:gd name="connsiteX154" fmla="*/ 7419974 w 9551192"/>
              <a:gd name="connsiteY154" fmla="*/ 2733674 h 3855243"/>
              <a:gd name="connsiteX155" fmla="*/ 7417592 w 9551192"/>
              <a:gd name="connsiteY155" fmla="*/ 2650330 h 3855243"/>
              <a:gd name="connsiteX156" fmla="*/ 7377111 w 9551192"/>
              <a:gd name="connsiteY156" fmla="*/ 2614612 h 3855243"/>
              <a:gd name="connsiteX157" fmla="*/ 7377111 w 9551192"/>
              <a:gd name="connsiteY157" fmla="*/ 2586037 h 3855243"/>
              <a:gd name="connsiteX158" fmla="*/ 7367586 w 9551192"/>
              <a:gd name="connsiteY158" fmla="*/ 2547937 h 3855243"/>
              <a:gd name="connsiteX159" fmla="*/ 7319961 w 9551192"/>
              <a:gd name="connsiteY159" fmla="*/ 2445543 h 3855243"/>
              <a:gd name="connsiteX160" fmla="*/ 7319961 w 9551192"/>
              <a:gd name="connsiteY160" fmla="*/ 2343149 h 3855243"/>
              <a:gd name="connsiteX161" fmla="*/ 7296149 w 9551192"/>
              <a:gd name="connsiteY161" fmla="*/ 2281237 h 3855243"/>
              <a:gd name="connsiteX162" fmla="*/ 7319961 w 9551192"/>
              <a:gd name="connsiteY162" fmla="*/ 2231230 h 3855243"/>
              <a:gd name="connsiteX163" fmla="*/ 7386636 w 9551192"/>
              <a:gd name="connsiteY163" fmla="*/ 2283618 h 3855243"/>
              <a:gd name="connsiteX164" fmla="*/ 7400924 w 9551192"/>
              <a:gd name="connsiteY164" fmla="*/ 2252662 h 3855243"/>
              <a:gd name="connsiteX165" fmla="*/ 7358061 w 9551192"/>
              <a:gd name="connsiteY165" fmla="*/ 2197893 h 3855243"/>
              <a:gd name="connsiteX166" fmla="*/ 7327105 w 9551192"/>
              <a:gd name="connsiteY166" fmla="*/ 2109787 h 3855243"/>
              <a:gd name="connsiteX167" fmla="*/ 7422355 w 9551192"/>
              <a:gd name="connsiteY167" fmla="*/ 2066924 h 3855243"/>
              <a:gd name="connsiteX168" fmla="*/ 7405686 w 9551192"/>
              <a:gd name="connsiteY168" fmla="*/ 2016918 h 3855243"/>
              <a:gd name="connsiteX169" fmla="*/ 7360442 w 9551192"/>
              <a:gd name="connsiteY169" fmla="*/ 2009774 h 3855243"/>
              <a:gd name="connsiteX170" fmla="*/ 7350917 w 9551192"/>
              <a:gd name="connsiteY170" fmla="*/ 1983580 h 3855243"/>
              <a:gd name="connsiteX171" fmla="*/ 7303292 w 9551192"/>
              <a:gd name="connsiteY171" fmla="*/ 1983580 h 3855243"/>
              <a:gd name="connsiteX172" fmla="*/ 7286624 w 9551192"/>
              <a:gd name="connsiteY172" fmla="*/ 1952624 h 3855243"/>
              <a:gd name="connsiteX173" fmla="*/ 7315199 w 9551192"/>
              <a:gd name="connsiteY173" fmla="*/ 1916905 h 3855243"/>
              <a:gd name="connsiteX174" fmla="*/ 7303292 w 9551192"/>
              <a:gd name="connsiteY174" fmla="*/ 1838324 h 3855243"/>
              <a:gd name="connsiteX175" fmla="*/ 7360442 w 9551192"/>
              <a:gd name="connsiteY175" fmla="*/ 1757362 h 3855243"/>
              <a:gd name="connsiteX176" fmla="*/ 7398542 w 9551192"/>
              <a:gd name="connsiteY176" fmla="*/ 1766887 h 3855243"/>
              <a:gd name="connsiteX177" fmla="*/ 7486649 w 9551192"/>
              <a:gd name="connsiteY177" fmla="*/ 1662112 h 3855243"/>
              <a:gd name="connsiteX178" fmla="*/ 7454097 w 9551192"/>
              <a:gd name="connsiteY178" fmla="*/ 1576083 h 3855243"/>
              <a:gd name="connsiteX179" fmla="*/ 7453311 w 9551192"/>
              <a:gd name="connsiteY179" fmla="*/ 1576387 h 3855243"/>
              <a:gd name="connsiteX180" fmla="*/ 7417592 w 9551192"/>
              <a:gd name="connsiteY180" fmla="*/ 1493043 h 3855243"/>
              <a:gd name="connsiteX181" fmla="*/ 7408067 w 9551192"/>
              <a:gd name="connsiteY181" fmla="*/ 1414462 h 3855243"/>
              <a:gd name="connsiteX182" fmla="*/ 7381874 w 9551192"/>
              <a:gd name="connsiteY182" fmla="*/ 1409699 h 3855243"/>
              <a:gd name="connsiteX183" fmla="*/ 7339011 w 9551192"/>
              <a:gd name="connsiteY183" fmla="*/ 1262062 h 3855243"/>
              <a:gd name="connsiteX184" fmla="*/ 7343774 w 9551192"/>
              <a:gd name="connsiteY184" fmla="*/ 1204912 h 3855243"/>
              <a:gd name="connsiteX185" fmla="*/ 7384255 w 9551192"/>
              <a:gd name="connsiteY185" fmla="*/ 1240630 h 3855243"/>
              <a:gd name="connsiteX186" fmla="*/ 7410449 w 9551192"/>
              <a:gd name="connsiteY186" fmla="*/ 1240630 h 3855243"/>
              <a:gd name="connsiteX187" fmla="*/ 7410449 w 9551192"/>
              <a:gd name="connsiteY187" fmla="*/ 1171574 h 3855243"/>
              <a:gd name="connsiteX188" fmla="*/ 7381874 w 9551192"/>
              <a:gd name="connsiteY188" fmla="*/ 1147762 h 3855243"/>
              <a:gd name="connsiteX189" fmla="*/ 7389017 w 9551192"/>
              <a:gd name="connsiteY189" fmla="*/ 1069180 h 3855243"/>
              <a:gd name="connsiteX190" fmla="*/ 7434261 w 9551192"/>
              <a:gd name="connsiteY190" fmla="*/ 1007268 h 3855243"/>
              <a:gd name="connsiteX191" fmla="*/ 7429499 w 9551192"/>
              <a:gd name="connsiteY191" fmla="*/ 938212 h 3855243"/>
              <a:gd name="connsiteX192" fmla="*/ 7477124 w 9551192"/>
              <a:gd name="connsiteY192" fmla="*/ 852487 h 3855243"/>
              <a:gd name="connsiteX193" fmla="*/ 7596186 w 9551192"/>
              <a:gd name="connsiteY193" fmla="*/ 897730 h 3855243"/>
              <a:gd name="connsiteX194" fmla="*/ 7596186 w 9551192"/>
              <a:gd name="connsiteY194" fmla="*/ 873918 h 3855243"/>
              <a:gd name="connsiteX195" fmla="*/ 7710486 w 9551192"/>
              <a:gd name="connsiteY195" fmla="*/ 866774 h 3855243"/>
              <a:gd name="connsiteX196" fmla="*/ 7743824 w 9551192"/>
              <a:gd name="connsiteY196" fmla="*/ 892968 h 3855243"/>
              <a:gd name="connsiteX197" fmla="*/ 7786686 w 9551192"/>
              <a:gd name="connsiteY197" fmla="*/ 892968 h 3855243"/>
              <a:gd name="connsiteX198" fmla="*/ 7820024 w 9551192"/>
              <a:gd name="connsiteY198" fmla="*/ 923924 h 3855243"/>
              <a:gd name="connsiteX199" fmla="*/ 7872411 w 9551192"/>
              <a:gd name="connsiteY199" fmla="*/ 900112 h 3855243"/>
              <a:gd name="connsiteX200" fmla="*/ 7981949 w 9551192"/>
              <a:gd name="connsiteY200" fmla="*/ 866774 h 3855243"/>
              <a:gd name="connsiteX201" fmla="*/ 8017667 w 9551192"/>
              <a:gd name="connsiteY201" fmla="*/ 883443 h 3855243"/>
              <a:gd name="connsiteX202" fmla="*/ 8051005 w 9551192"/>
              <a:gd name="connsiteY202" fmla="*/ 854868 h 3855243"/>
              <a:gd name="connsiteX203" fmla="*/ 8072436 w 9551192"/>
              <a:gd name="connsiteY203" fmla="*/ 914399 h 3855243"/>
              <a:gd name="connsiteX204" fmla="*/ 8117680 w 9551192"/>
              <a:gd name="connsiteY204" fmla="*/ 873918 h 3855243"/>
              <a:gd name="connsiteX205" fmla="*/ 8086724 w 9551192"/>
              <a:gd name="connsiteY205" fmla="*/ 800099 h 3855243"/>
              <a:gd name="connsiteX206" fmla="*/ 8122442 w 9551192"/>
              <a:gd name="connsiteY206" fmla="*/ 766762 h 3855243"/>
              <a:gd name="connsiteX207" fmla="*/ 8122442 w 9551192"/>
              <a:gd name="connsiteY207" fmla="*/ 750093 h 3855243"/>
              <a:gd name="connsiteX208" fmla="*/ 8158161 w 9551192"/>
              <a:gd name="connsiteY208" fmla="*/ 714374 h 3855243"/>
              <a:gd name="connsiteX209" fmla="*/ 8160542 w 9551192"/>
              <a:gd name="connsiteY209" fmla="*/ 678655 h 3855243"/>
              <a:gd name="connsiteX210" fmla="*/ 8072436 w 9551192"/>
              <a:gd name="connsiteY210" fmla="*/ 654843 h 3855243"/>
              <a:gd name="connsiteX211" fmla="*/ 8074817 w 9551192"/>
              <a:gd name="connsiteY211" fmla="*/ 692943 h 3855243"/>
              <a:gd name="connsiteX212" fmla="*/ 8039099 w 9551192"/>
              <a:gd name="connsiteY212" fmla="*/ 690562 h 3855243"/>
              <a:gd name="connsiteX213" fmla="*/ 8022430 w 9551192"/>
              <a:gd name="connsiteY213" fmla="*/ 611980 h 3855243"/>
              <a:gd name="connsiteX214" fmla="*/ 7941467 w 9551192"/>
              <a:gd name="connsiteY214" fmla="*/ 507205 h 3855243"/>
              <a:gd name="connsiteX215" fmla="*/ 7905749 w 9551192"/>
              <a:gd name="connsiteY215" fmla="*/ 502443 h 3855243"/>
              <a:gd name="connsiteX216" fmla="*/ 7784305 w 9551192"/>
              <a:gd name="connsiteY216" fmla="*/ 319087 h 3855243"/>
              <a:gd name="connsiteX217" fmla="*/ 7443786 w 9551192"/>
              <a:gd name="connsiteY217" fmla="*/ 145255 h 3855243"/>
              <a:gd name="connsiteX218" fmla="*/ 7005636 w 9551192"/>
              <a:gd name="connsiteY218" fmla="*/ 69056 h 3855243"/>
              <a:gd name="connsiteX219" fmla="*/ 6967536 w 9551192"/>
              <a:gd name="connsiteY219" fmla="*/ 45243 h 3855243"/>
              <a:gd name="connsiteX220" fmla="*/ 6960392 w 9551192"/>
              <a:gd name="connsiteY220" fmla="*/ 16669 h 3855243"/>
              <a:gd name="connsiteX221" fmla="*/ 6919911 w 9551192"/>
              <a:gd name="connsiteY221" fmla="*/ 0 h 3855243"/>
              <a:gd name="connsiteX222" fmla="*/ 6898480 w 9551192"/>
              <a:gd name="connsiteY222" fmla="*/ 9524 h 3855243"/>
              <a:gd name="connsiteX223" fmla="*/ 6948486 w 9551192"/>
              <a:gd name="connsiteY223" fmla="*/ 80962 h 3855243"/>
              <a:gd name="connsiteX224" fmla="*/ 6612730 w 9551192"/>
              <a:gd name="connsiteY224" fmla="*/ 214312 h 3855243"/>
              <a:gd name="connsiteX225" fmla="*/ 6424611 w 9551192"/>
              <a:gd name="connsiteY225" fmla="*/ 211931 h 3855243"/>
              <a:gd name="connsiteX226" fmla="*/ 6241255 w 9551192"/>
              <a:gd name="connsiteY226" fmla="*/ 247649 h 3855243"/>
              <a:gd name="connsiteX227" fmla="*/ 6224586 w 9551192"/>
              <a:gd name="connsiteY227" fmla="*/ 276224 h 3855243"/>
              <a:gd name="connsiteX228" fmla="*/ 6143624 w 9551192"/>
              <a:gd name="connsiteY228" fmla="*/ 304800 h 3855243"/>
              <a:gd name="connsiteX229" fmla="*/ 6088855 w 9551192"/>
              <a:gd name="connsiteY229" fmla="*/ 523874 h 3855243"/>
              <a:gd name="connsiteX230" fmla="*/ 6050755 w 9551192"/>
              <a:gd name="connsiteY230" fmla="*/ 597693 h 3855243"/>
              <a:gd name="connsiteX231" fmla="*/ 5938836 w 9551192"/>
              <a:gd name="connsiteY231" fmla="*/ 685799 h 3855243"/>
              <a:gd name="connsiteX232" fmla="*/ 5960267 w 9551192"/>
              <a:gd name="connsiteY232" fmla="*/ 716755 h 3855243"/>
              <a:gd name="connsiteX233" fmla="*/ 5962649 w 9551192"/>
              <a:gd name="connsiteY233" fmla="*/ 733424 h 3855243"/>
              <a:gd name="connsiteX234" fmla="*/ 5929311 w 9551192"/>
              <a:gd name="connsiteY234" fmla="*/ 752474 h 3855243"/>
              <a:gd name="connsiteX235" fmla="*/ 5869780 w 9551192"/>
              <a:gd name="connsiteY235" fmla="*/ 723899 h 3855243"/>
              <a:gd name="connsiteX236" fmla="*/ 5857874 w 9551192"/>
              <a:gd name="connsiteY236" fmla="*/ 742949 h 3855243"/>
              <a:gd name="connsiteX237" fmla="*/ 5876924 w 9551192"/>
              <a:gd name="connsiteY237" fmla="*/ 785812 h 3855243"/>
              <a:gd name="connsiteX238" fmla="*/ 5869780 w 9551192"/>
              <a:gd name="connsiteY238" fmla="*/ 795337 h 3855243"/>
              <a:gd name="connsiteX239" fmla="*/ 5829299 w 9551192"/>
              <a:gd name="connsiteY239" fmla="*/ 776287 h 3855243"/>
              <a:gd name="connsiteX240" fmla="*/ 5829299 w 9551192"/>
              <a:gd name="connsiteY240" fmla="*/ 812005 h 3855243"/>
              <a:gd name="connsiteX241" fmla="*/ 5805486 w 9551192"/>
              <a:gd name="connsiteY241" fmla="*/ 788193 h 3855243"/>
              <a:gd name="connsiteX242" fmla="*/ 5778425 w 9551192"/>
              <a:gd name="connsiteY242" fmla="*/ 813224 h 3855243"/>
              <a:gd name="connsiteX243" fmla="*/ 5791199 w 9551192"/>
              <a:gd name="connsiteY243" fmla="*/ 812005 h 3855243"/>
              <a:gd name="connsiteX244" fmla="*/ 5819774 w 9551192"/>
              <a:gd name="connsiteY244" fmla="*/ 857249 h 3855243"/>
              <a:gd name="connsiteX245" fmla="*/ 5817392 w 9551192"/>
              <a:gd name="connsiteY245" fmla="*/ 881062 h 3855243"/>
              <a:gd name="connsiteX246" fmla="*/ 5774530 w 9551192"/>
              <a:gd name="connsiteY246" fmla="*/ 890587 h 3855243"/>
              <a:gd name="connsiteX247" fmla="*/ 5800724 w 9551192"/>
              <a:gd name="connsiteY247" fmla="*/ 923924 h 3855243"/>
              <a:gd name="connsiteX248" fmla="*/ 5803105 w 9551192"/>
              <a:gd name="connsiteY248" fmla="*/ 978693 h 3855243"/>
              <a:gd name="connsiteX249" fmla="*/ 5803105 w 9551192"/>
              <a:gd name="connsiteY249" fmla="*/ 1047749 h 3855243"/>
              <a:gd name="connsiteX250" fmla="*/ 5824536 w 9551192"/>
              <a:gd name="connsiteY250" fmla="*/ 1088230 h 3855243"/>
              <a:gd name="connsiteX251" fmla="*/ 5831680 w 9551192"/>
              <a:gd name="connsiteY251" fmla="*/ 1114424 h 3855243"/>
              <a:gd name="connsiteX252" fmla="*/ 5876924 w 9551192"/>
              <a:gd name="connsiteY252" fmla="*/ 1109662 h 3855243"/>
              <a:gd name="connsiteX253" fmla="*/ 5876924 w 9551192"/>
              <a:gd name="connsiteY253" fmla="*/ 1050130 h 3855243"/>
              <a:gd name="connsiteX254" fmla="*/ 5850730 w 9551192"/>
              <a:gd name="connsiteY254" fmla="*/ 1014412 h 3855243"/>
              <a:gd name="connsiteX255" fmla="*/ 5865017 w 9551192"/>
              <a:gd name="connsiteY255" fmla="*/ 997743 h 3855243"/>
              <a:gd name="connsiteX256" fmla="*/ 5855492 w 9551192"/>
              <a:gd name="connsiteY256" fmla="*/ 947737 h 3855243"/>
              <a:gd name="connsiteX257" fmla="*/ 5860255 w 9551192"/>
              <a:gd name="connsiteY257" fmla="*/ 914399 h 3855243"/>
              <a:gd name="connsiteX258" fmla="*/ 5960267 w 9551192"/>
              <a:gd name="connsiteY258" fmla="*/ 919162 h 3855243"/>
              <a:gd name="connsiteX259" fmla="*/ 6005511 w 9551192"/>
              <a:gd name="connsiteY259" fmla="*/ 973930 h 3855243"/>
              <a:gd name="connsiteX260" fmla="*/ 5972174 w 9551192"/>
              <a:gd name="connsiteY260" fmla="*/ 1092993 h 3855243"/>
              <a:gd name="connsiteX261" fmla="*/ 5872161 w 9551192"/>
              <a:gd name="connsiteY261" fmla="*/ 1195387 h 3855243"/>
              <a:gd name="connsiteX262" fmla="*/ 5638799 w 9551192"/>
              <a:gd name="connsiteY262" fmla="*/ 1323974 h 3855243"/>
              <a:gd name="connsiteX263" fmla="*/ 5300661 w 9551192"/>
              <a:gd name="connsiteY263" fmla="*/ 1423987 h 3855243"/>
              <a:gd name="connsiteX264" fmla="*/ 5274467 w 9551192"/>
              <a:gd name="connsiteY264" fmla="*/ 1493043 h 3855243"/>
              <a:gd name="connsiteX265" fmla="*/ 5107780 w 9551192"/>
              <a:gd name="connsiteY265" fmla="*/ 1550193 h 3855243"/>
              <a:gd name="connsiteX266" fmla="*/ 4998242 w 9551192"/>
              <a:gd name="connsiteY266" fmla="*/ 1621630 h 3855243"/>
              <a:gd name="connsiteX267" fmla="*/ 4969667 w 9551192"/>
              <a:gd name="connsiteY267" fmla="*/ 1738312 h 3855243"/>
              <a:gd name="connsiteX268" fmla="*/ 4905374 w 9551192"/>
              <a:gd name="connsiteY268" fmla="*/ 1814512 h 3855243"/>
              <a:gd name="connsiteX269" fmla="*/ 4905374 w 9551192"/>
              <a:gd name="connsiteY269" fmla="*/ 1883568 h 3855243"/>
              <a:gd name="connsiteX270" fmla="*/ 4831555 w 9551192"/>
              <a:gd name="connsiteY270" fmla="*/ 1919287 h 3855243"/>
              <a:gd name="connsiteX271" fmla="*/ 4831555 w 9551192"/>
              <a:gd name="connsiteY271" fmla="*/ 2021680 h 3855243"/>
              <a:gd name="connsiteX272" fmla="*/ 4819649 w 9551192"/>
              <a:gd name="connsiteY272" fmla="*/ 2064543 h 3855243"/>
              <a:gd name="connsiteX273" fmla="*/ 4905374 w 9551192"/>
              <a:gd name="connsiteY273" fmla="*/ 2131218 h 3855243"/>
              <a:gd name="connsiteX274" fmla="*/ 4893467 w 9551192"/>
              <a:gd name="connsiteY274" fmla="*/ 2228849 h 3855243"/>
              <a:gd name="connsiteX275" fmla="*/ 4884980 w 9551192"/>
              <a:gd name="connsiteY275" fmla="*/ 2235234 h 3855243"/>
              <a:gd name="connsiteX276" fmla="*/ 4705349 w 9551192"/>
              <a:gd name="connsiteY276" fmla="*/ 2543174 h 3855243"/>
              <a:gd name="connsiteX277" fmla="*/ 4679155 w 9551192"/>
              <a:gd name="connsiteY277" fmla="*/ 2557462 h 3855243"/>
              <a:gd name="connsiteX278" fmla="*/ 4629149 w 9551192"/>
              <a:gd name="connsiteY278" fmla="*/ 2536030 h 3855243"/>
              <a:gd name="connsiteX279" fmla="*/ 4610099 w 9551192"/>
              <a:gd name="connsiteY279" fmla="*/ 2564605 h 3855243"/>
              <a:gd name="connsiteX280" fmla="*/ 4641055 w 9551192"/>
              <a:gd name="connsiteY280" fmla="*/ 2588418 h 3855243"/>
              <a:gd name="connsiteX281" fmla="*/ 4681536 w 9551192"/>
              <a:gd name="connsiteY281" fmla="*/ 2588418 h 3855243"/>
              <a:gd name="connsiteX282" fmla="*/ 4686299 w 9551192"/>
              <a:gd name="connsiteY282" fmla="*/ 2609849 h 3855243"/>
              <a:gd name="connsiteX283" fmla="*/ 4652961 w 9551192"/>
              <a:gd name="connsiteY283" fmla="*/ 2636043 h 3855243"/>
              <a:gd name="connsiteX284" fmla="*/ 4624386 w 9551192"/>
              <a:gd name="connsiteY284" fmla="*/ 2681287 h 3855243"/>
              <a:gd name="connsiteX285" fmla="*/ 4491036 w 9551192"/>
              <a:gd name="connsiteY285" fmla="*/ 2738437 h 3855243"/>
              <a:gd name="connsiteX286" fmla="*/ 4231480 w 9551192"/>
              <a:gd name="connsiteY286" fmla="*/ 2952749 h 3855243"/>
              <a:gd name="connsiteX287" fmla="*/ 4195761 w 9551192"/>
              <a:gd name="connsiteY287" fmla="*/ 3071812 h 3855243"/>
              <a:gd name="connsiteX288" fmla="*/ 4140992 w 9551192"/>
              <a:gd name="connsiteY288" fmla="*/ 3205162 h 3855243"/>
              <a:gd name="connsiteX289" fmla="*/ 4074317 w 9551192"/>
              <a:gd name="connsiteY289" fmla="*/ 3355180 h 3855243"/>
              <a:gd name="connsiteX290" fmla="*/ 4071936 w 9551192"/>
              <a:gd name="connsiteY290" fmla="*/ 3548062 h 3855243"/>
              <a:gd name="connsiteX291" fmla="*/ 4148136 w 9551192"/>
              <a:gd name="connsiteY291" fmla="*/ 3669505 h 3855243"/>
              <a:gd name="connsiteX292" fmla="*/ 4169567 w 9551192"/>
              <a:gd name="connsiteY292" fmla="*/ 3671887 h 3855243"/>
              <a:gd name="connsiteX293" fmla="*/ 4186236 w 9551192"/>
              <a:gd name="connsiteY293" fmla="*/ 3698080 h 3855243"/>
              <a:gd name="connsiteX294" fmla="*/ 4288630 w 9551192"/>
              <a:gd name="connsiteY294" fmla="*/ 3757612 h 3855243"/>
              <a:gd name="connsiteX295" fmla="*/ 4319586 w 9551192"/>
              <a:gd name="connsiteY295" fmla="*/ 3802855 h 3855243"/>
              <a:gd name="connsiteX296" fmla="*/ 4262436 w 9551192"/>
              <a:gd name="connsiteY296" fmla="*/ 3855243 h 3855243"/>
              <a:gd name="connsiteX297" fmla="*/ 4114799 w 9551192"/>
              <a:gd name="connsiteY297" fmla="*/ 3812380 h 3855243"/>
              <a:gd name="connsiteX298" fmla="*/ 4060030 w 9551192"/>
              <a:gd name="connsiteY298" fmla="*/ 3819524 h 3855243"/>
              <a:gd name="connsiteX299" fmla="*/ 4010024 w 9551192"/>
              <a:gd name="connsiteY299" fmla="*/ 3776662 h 3855243"/>
              <a:gd name="connsiteX300" fmla="*/ 3910012 w 9551192"/>
              <a:gd name="connsiteY300" fmla="*/ 3745705 h 3855243"/>
              <a:gd name="connsiteX301" fmla="*/ 3745706 w 9551192"/>
              <a:gd name="connsiteY301" fmla="*/ 3659980 h 3855243"/>
              <a:gd name="connsiteX302" fmla="*/ 3336131 w 9551192"/>
              <a:gd name="connsiteY302" fmla="*/ 3493293 h 3855243"/>
              <a:gd name="connsiteX303" fmla="*/ 2901182 w 9551192"/>
              <a:gd name="connsiteY303" fmla="*/ 3385097 h 3855243"/>
              <a:gd name="connsiteX304" fmla="*/ 2793206 w 9551192"/>
              <a:gd name="connsiteY304" fmla="*/ 3369468 h 3855243"/>
              <a:gd name="connsiteX305" fmla="*/ 2578893 w 9551192"/>
              <a:gd name="connsiteY305" fmla="*/ 3343274 h 3855243"/>
              <a:gd name="connsiteX306" fmla="*/ 2419350 w 9551192"/>
              <a:gd name="connsiteY306" fmla="*/ 3364705 h 3855243"/>
              <a:gd name="connsiteX307" fmla="*/ 2386012 w 9551192"/>
              <a:gd name="connsiteY307" fmla="*/ 3331368 h 3855243"/>
              <a:gd name="connsiteX308" fmla="*/ 2357437 w 9551192"/>
              <a:gd name="connsiteY308" fmla="*/ 3331368 h 3855243"/>
              <a:gd name="connsiteX309" fmla="*/ 2371725 w 9551192"/>
              <a:gd name="connsiteY309" fmla="*/ 3376612 h 3855243"/>
              <a:gd name="connsiteX310" fmla="*/ 2221706 w 9551192"/>
              <a:gd name="connsiteY310" fmla="*/ 3393280 h 3855243"/>
              <a:gd name="connsiteX311" fmla="*/ 1838325 w 9551192"/>
              <a:gd name="connsiteY311" fmla="*/ 3500437 h 3855243"/>
              <a:gd name="connsiteX312" fmla="*/ 1733550 w 9551192"/>
              <a:gd name="connsiteY312" fmla="*/ 3483768 h 3855243"/>
              <a:gd name="connsiteX313" fmla="*/ 1666875 w 9551192"/>
              <a:gd name="connsiteY313" fmla="*/ 3488530 h 3855243"/>
              <a:gd name="connsiteX314" fmla="*/ 1419225 w 9551192"/>
              <a:gd name="connsiteY314" fmla="*/ 3395662 h 3855243"/>
              <a:gd name="connsiteX315" fmla="*/ 942975 w 9551192"/>
              <a:gd name="connsiteY315" fmla="*/ 3298030 h 3855243"/>
              <a:gd name="connsiteX316" fmla="*/ 664368 w 9551192"/>
              <a:gd name="connsiteY316" fmla="*/ 3286124 h 3855243"/>
              <a:gd name="connsiteX317" fmla="*/ 650081 w 9551192"/>
              <a:gd name="connsiteY317" fmla="*/ 3262312 h 3855243"/>
              <a:gd name="connsiteX318" fmla="*/ 714375 w 9551192"/>
              <a:gd name="connsiteY318" fmla="*/ 3248024 h 3855243"/>
              <a:gd name="connsiteX319" fmla="*/ 735806 w 9551192"/>
              <a:gd name="connsiteY319" fmla="*/ 3171824 h 3855243"/>
              <a:gd name="connsiteX320" fmla="*/ 800100 w 9551192"/>
              <a:gd name="connsiteY320" fmla="*/ 3150393 h 3855243"/>
              <a:gd name="connsiteX321" fmla="*/ 742950 w 9551192"/>
              <a:gd name="connsiteY321" fmla="*/ 3095624 h 3855243"/>
              <a:gd name="connsiteX322" fmla="*/ 747712 w 9551192"/>
              <a:gd name="connsiteY322" fmla="*/ 3057524 h 3855243"/>
              <a:gd name="connsiteX323" fmla="*/ 773906 w 9551192"/>
              <a:gd name="connsiteY323" fmla="*/ 3028949 h 3855243"/>
              <a:gd name="connsiteX324" fmla="*/ 819150 w 9551192"/>
              <a:gd name="connsiteY324" fmla="*/ 2931318 h 3855243"/>
              <a:gd name="connsiteX325" fmla="*/ 902493 w 9551192"/>
              <a:gd name="connsiteY325" fmla="*/ 2897980 h 3855243"/>
              <a:gd name="connsiteX326" fmla="*/ 900112 w 9551192"/>
              <a:gd name="connsiteY326" fmla="*/ 2871787 h 3855243"/>
              <a:gd name="connsiteX327" fmla="*/ 866775 w 9551192"/>
              <a:gd name="connsiteY327" fmla="*/ 2845593 h 3855243"/>
              <a:gd name="connsiteX328" fmla="*/ 866775 w 9551192"/>
              <a:gd name="connsiteY328" fmla="*/ 2814637 h 3855243"/>
              <a:gd name="connsiteX329" fmla="*/ 959643 w 9551192"/>
              <a:gd name="connsiteY329" fmla="*/ 2728912 h 3855243"/>
              <a:gd name="connsiteX330" fmla="*/ 959643 w 9551192"/>
              <a:gd name="connsiteY330" fmla="*/ 2700337 h 3855243"/>
              <a:gd name="connsiteX331" fmla="*/ 828675 w 9551192"/>
              <a:gd name="connsiteY331" fmla="*/ 2759868 h 3855243"/>
              <a:gd name="connsiteX332" fmla="*/ 795337 w 9551192"/>
              <a:gd name="connsiteY332" fmla="*/ 2881312 h 3855243"/>
              <a:gd name="connsiteX333" fmla="*/ 776287 w 9551192"/>
              <a:gd name="connsiteY333" fmla="*/ 2888455 h 3855243"/>
              <a:gd name="connsiteX334" fmla="*/ 731043 w 9551192"/>
              <a:gd name="connsiteY334" fmla="*/ 2857499 h 3855243"/>
              <a:gd name="connsiteX335" fmla="*/ 700087 w 9551192"/>
              <a:gd name="connsiteY335" fmla="*/ 2947987 h 3855243"/>
              <a:gd name="connsiteX336" fmla="*/ 709612 w 9551192"/>
              <a:gd name="connsiteY336" fmla="*/ 2978943 h 3855243"/>
              <a:gd name="connsiteX337" fmla="*/ 683418 w 9551192"/>
              <a:gd name="connsiteY337" fmla="*/ 3040855 h 3855243"/>
              <a:gd name="connsiteX338" fmla="*/ 666750 w 9551192"/>
              <a:gd name="connsiteY338" fmla="*/ 3040855 h 3855243"/>
              <a:gd name="connsiteX339" fmla="*/ 647700 w 9551192"/>
              <a:gd name="connsiteY339" fmla="*/ 2981324 h 3855243"/>
              <a:gd name="connsiteX340" fmla="*/ 626268 w 9551192"/>
              <a:gd name="connsiteY340" fmla="*/ 2986087 h 3855243"/>
              <a:gd name="connsiteX341" fmla="*/ 602456 w 9551192"/>
              <a:gd name="connsiteY341" fmla="*/ 3050380 h 3855243"/>
              <a:gd name="connsiteX342" fmla="*/ 583406 w 9551192"/>
              <a:gd name="connsiteY342" fmla="*/ 3033712 h 3855243"/>
              <a:gd name="connsiteX343" fmla="*/ 650081 w 9551192"/>
              <a:gd name="connsiteY343" fmla="*/ 2767012 h 3855243"/>
              <a:gd name="connsiteX344" fmla="*/ 695325 w 9551192"/>
              <a:gd name="connsiteY344" fmla="*/ 2726530 h 3855243"/>
              <a:gd name="connsiteX345" fmla="*/ 723900 w 9551192"/>
              <a:gd name="connsiteY345" fmla="*/ 2674143 h 3855243"/>
              <a:gd name="connsiteX346" fmla="*/ 745331 w 9551192"/>
              <a:gd name="connsiteY346" fmla="*/ 2659855 h 3855243"/>
              <a:gd name="connsiteX347" fmla="*/ 800100 w 9551192"/>
              <a:gd name="connsiteY347" fmla="*/ 2678905 h 3855243"/>
              <a:gd name="connsiteX348" fmla="*/ 807243 w 9551192"/>
              <a:gd name="connsiteY348" fmla="*/ 2674143 h 3855243"/>
              <a:gd name="connsiteX349" fmla="*/ 823912 w 9551192"/>
              <a:gd name="connsiteY349" fmla="*/ 2645568 h 3855243"/>
              <a:gd name="connsiteX350" fmla="*/ 766762 w 9551192"/>
              <a:gd name="connsiteY350" fmla="*/ 2638424 h 3855243"/>
              <a:gd name="connsiteX351" fmla="*/ 766762 w 9551192"/>
              <a:gd name="connsiteY351" fmla="*/ 2612230 h 3855243"/>
              <a:gd name="connsiteX352" fmla="*/ 745331 w 9551192"/>
              <a:gd name="connsiteY352" fmla="*/ 2566987 h 3855243"/>
              <a:gd name="connsiteX353" fmla="*/ 702468 w 9551192"/>
              <a:gd name="connsiteY353" fmla="*/ 2555080 h 3855243"/>
              <a:gd name="connsiteX354" fmla="*/ 707231 w 9551192"/>
              <a:gd name="connsiteY354" fmla="*/ 2536030 h 3855243"/>
              <a:gd name="connsiteX355" fmla="*/ 645318 w 9551192"/>
              <a:gd name="connsiteY355" fmla="*/ 2507455 h 3855243"/>
              <a:gd name="connsiteX356" fmla="*/ 600075 w 9551192"/>
              <a:gd name="connsiteY356" fmla="*/ 2538412 h 3855243"/>
              <a:gd name="connsiteX357" fmla="*/ 569118 w 9551192"/>
              <a:gd name="connsiteY357" fmla="*/ 2519362 h 3855243"/>
              <a:gd name="connsiteX358" fmla="*/ 492918 w 9551192"/>
              <a:gd name="connsiteY358" fmla="*/ 2562224 h 3855243"/>
              <a:gd name="connsiteX359" fmla="*/ 485775 w 9551192"/>
              <a:gd name="connsiteY359" fmla="*/ 2650330 h 3855243"/>
              <a:gd name="connsiteX360" fmla="*/ 433387 w 9551192"/>
              <a:gd name="connsiteY360" fmla="*/ 2695574 h 3855243"/>
              <a:gd name="connsiteX361" fmla="*/ 400050 w 9551192"/>
              <a:gd name="connsiteY361" fmla="*/ 2657474 h 3855243"/>
              <a:gd name="connsiteX362" fmla="*/ 340518 w 9551192"/>
              <a:gd name="connsiteY362" fmla="*/ 2636043 h 3855243"/>
              <a:gd name="connsiteX363" fmla="*/ 278606 w 9551192"/>
              <a:gd name="connsiteY363" fmla="*/ 2655093 h 3855243"/>
              <a:gd name="connsiteX364" fmla="*/ 252412 w 9551192"/>
              <a:gd name="connsiteY364" fmla="*/ 2678905 h 3855243"/>
              <a:gd name="connsiteX365" fmla="*/ 233362 w 9551192"/>
              <a:gd name="connsiteY365" fmla="*/ 2669380 h 3855243"/>
              <a:gd name="connsiteX366" fmla="*/ 161925 w 9551192"/>
              <a:gd name="connsiteY366" fmla="*/ 2721768 h 3855243"/>
              <a:gd name="connsiteX367" fmla="*/ 166687 w 9551192"/>
              <a:gd name="connsiteY367" fmla="*/ 2747962 h 3855243"/>
              <a:gd name="connsiteX368" fmla="*/ 207168 w 9551192"/>
              <a:gd name="connsiteY368" fmla="*/ 2738437 h 3855243"/>
              <a:gd name="connsiteX369" fmla="*/ 226218 w 9551192"/>
              <a:gd name="connsiteY369" fmla="*/ 2752724 h 3855243"/>
              <a:gd name="connsiteX370" fmla="*/ 290512 w 9551192"/>
              <a:gd name="connsiteY370" fmla="*/ 2717005 h 3855243"/>
              <a:gd name="connsiteX371" fmla="*/ 314325 w 9551192"/>
              <a:gd name="connsiteY371" fmla="*/ 2728912 h 3855243"/>
              <a:gd name="connsiteX372" fmla="*/ 266700 w 9551192"/>
              <a:gd name="connsiteY372" fmla="*/ 2774155 h 3855243"/>
              <a:gd name="connsiteX373" fmla="*/ 311943 w 9551192"/>
              <a:gd name="connsiteY373" fmla="*/ 2805112 h 3855243"/>
              <a:gd name="connsiteX374" fmla="*/ 330993 w 9551192"/>
              <a:gd name="connsiteY374" fmla="*/ 2871787 h 3855243"/>
              <a:gd name="connsiteX375" fmla="*/ 264318 w 9551192"/>
              <a:gd name="connsiteY375" fmla="*/ 2912268 h 3855243"/>
              <a:gd name="connsiteX376" fmla="*/ 273843 w 9551192"/>
              <a:gd name="connsiteY376" fmla="*/ 2952749 h 3855243"/>
              <a:gd name="connsiteX377" fmla="*/ 338137 w 9551192"/>
              <a:gd name="connsiteY377" fmla="*/ 2981324 h 3855243"/>
              <a:gd name="connsiteX378" fmla="*/ 364331 w 9551192"/>
              <a:gd name="connsiteY378" fmla="*/ 2971799 h 3855243"/>
              <a:gd name="connsiteX379" fmla="*/ 402431 w 9551192"/>
              <a:gd name="connsiteY379" fmla="*/ 2990849 h 3855243"/>
              <a:gd name="connsiteX380" fmla="*/ 402431 w 9551192"/>
              <a:gd name="connsiteY380" fmla="*/ 3014662 h 3855243"/>
              <a:gd name="connsiteX381" fmla="*/ 423862 w 9551192"/>
              <a:gd name="connsiteY381" fmla="*/ 3050380 h 3855243"/>
              <a:gd name="connsiteX382" fmla="*/ 461962 w 9551192"/>
              <a:gd name="connsiteY382" fmla="*/ 3050380 h 3855243"/>
              <a:gd name="connsiteX383" fmla="*/ 497681 w 9551192"/>
              <a:gd name="connsiteY383" fmla="*/ 3133724 h 3855243"/>
              <a:gd name="connsiteX384" fmla="*/ 531018 w 9551192"/>
              <a:gd name="connsiteY384" fmla="*/ 3143249 h 3855243"/>
              <a:gd name="connsiteX385" fmla="*/ 540543 w 9551192"/>
              <a:gd name="connsiteY385" fmla="*/ 3209924 h 3855243"/>
              <a:gd name="connsiteX386" fmla="*/ 616743 w 9551192"/>
              <a:gd name="connsiteY386" fmla="*/ 3250405 h 3855243"/>
              <a:gd name="connsiteX387" fmla="*/ 526256 w 9551192"/>
              <a:gd name="connsiteY387" fmla="*/ 3255168 h 3855243"/>
              <a:gd name="connsiteX388" fmla="*/ 316706 w 9551192"/>
              <a:gd name="connsiteY388" fmla="*/ 3262312 h 3855243"/>
              <a:gd name="connsiteX389" fmla="*/ 0 w 9551192"/>
              <a:gd name="connsiteY389" fmla="*/ 3321843 h 3855243"/>
              <a:gd name="connsiteX390" fmla="*/ 3856990 w 9551192"/>
              <a:gd name="connsiteY390" fmla="*/ 1339215 h 3855243"/>
              <a:gd name="connsiteX0" fmla="*/ 3765550 w 9551192"/>
              <a:gd name="connsiteY0" fmla="*/ 1247775 h 3855243"/>
              <a:gd name="connsiteX1" fmla="*/ 9339261 w 9551192"/>
              <a:gd name="connsiteY1" fmla="*/ 28574 h 3855243"/>
              <a:gd name="connsiteX2" fmla="*/ 9339261 w 9551192"/>
              <a:gd name="connsiteY2" fmla="*/ 111918 h 3855243"/>
              <a:gd name="connsiteX3" fmla="*/ 9258299 w 9551192"/>
              <a:gd name="connsiteY3" fmla="*/ 209549 h 3855243"/>
              <a:gd name="connsiteX4" fmla="*/ 9217817 w 9551192"/>
              <a:gd name="connsiteY4" fmla="*/ 223837 h 3855243"/>
              <a:gd name="connsiteX5" fmla="*/ 9179717 w 9551192"/>
              <a:gd name="connsiteY5" fmla="*/ 302418 h 3855243"/>
              <a:gd name="connsiteX6" fmla="*/ 9129711 w 9551192"/>
              <a:gd name="connsiteY6" fmla="*/ 345280 h 3855243"/>
              <a:gd name="connsiteX7" fmla="*/ 9129711 w 9551192"/>
              <a:gd name="connsiteY7" fmla="*/ 373856 h 3855243"/>
              <a:gd name="connsiteX8" fmla="*/ 9165430 w 9551192"/>
              <a:gd name="connsiteY8" fmla="*/ 400049 h 3855243"/>
              <a:gd name="connsiteX9" fmla="*/ 9165430 w 9551192"/>
              <a:gd name="connsiteY9" fmla="*/ 433388 h 3855243"/>
              <a:gd name="connsiteX10" fmla="*/ 9115424 w 9551192"/>
              <a:gd name="connsiteY10" fmla="*/ 464344 h 3855243"/>
              <a:gd name="connsiteX11" fmla="*/ 9148761 w 9551192"/>
              <a:gd name="connsiteY11" fmla="*/ 545305 h 3855243"/>
              <a:gd name="connsiteX12" fmla="*/ 9091611 w 9551192"/>
              <a:gd name="connsiteY12" fmla="*/ 642937 h 3855243"/>
              <a:gd name="connsiteX13" fmla="*/ 9108280 w 9551192"/>
              <a:gd name="connsiteY13" fmla="*/ 702468 h 3855243"/>
              <a:gd name="connsiteX14" fmla="*/ 9146380 w 9551192"/>
              <a:gd name="connsiteY14" fmla="*/ 695324 h 3855243"/>
              <a:gd name="connsiteX15" fmla="*/ 9179717 w 9551192"/>
              <a:gd name="connsiteY15" fmla="*/ 721518 h 3855243"/>
              <a:gd name="connsiteX16" fmla="*/ 9239249 w 9551192"/>
              <a:gd name="connsiteY16" fmla="*/ 690562 h 3855243"/>
              <a:gd name="connsiteX17" fmla="*/ 9272586 w 9551192"/>
              <a:gd name="connsiteY17" fmla="*/ 719137 h 3855243"/>
              <a:gd name="connsiteX18" fmla="*/ 9265442 w 9551192"/>
              <a:gd name="connsiteY18" fmla="*/ 795337 h 3855243"/>
              <a:gd name="connsiteX19" fmla="*/ 9270205 w 9551192"/>
              <a:gd name="connsiteY19" fmla="*/ 869155 h 3855243"/>
              <a:gd name="connsiteX20" fmla="*/ 9260680 w 9551192"/>
              <a:gd name="connsiteY20" fmla="*/ 904874 h 3855243"/>
              <a:gd name="connsiteX21" fmla="*/ 9265442 w 9551192"/>
              <a:gd name="connsiteY21" fmla="*/ 962024 h 3855243"/>
              <a:gd name="connsiteX22" fmla="*/ 9213055 w 9551192"/>
              <a:gd name="connsiteY22" fmla="*/ 969168 h 3855243"/>
              <a:gd name="connsiteX23" fmla="*/ 9179717 w 9551192"/>
              <a:gd name="connsiteY23" fmla="*/ 994020 h 3855243"/>
              <a:gd name="connsiteX24" fmla="*/ 9179717 w 9551192"/>
              <a:gd name="connsiteY24" fmla="*/ 1023937 h 3855243"/>
              <a:gd name="connsiteX25" fmla="*/ 9239249 w 9551192"/>
              <a:gd name="connsiteY25" fmla="*/ 1131093 h 3855243"/>
              <a:gd name="connsiteX26" fmla="*/ 9251155 w 9551192"/>
              <a:gd name="connsiteY26" fmla="*/ 1200149 h 3855243"/>
              <a:gd name="connsiteX27" fmla="*/ 9298780 w 9551192"/>
              <a:gd name="connsiteY27" fmla="*/ 1235868 h 3855243"/>
              <a:gd name="connsiteX28" fmla="*/ 9353549 w 9551192"/>
              <a:gd name="connsiteY28" fmla="*/ 1209674 h 3855243"/>
              <a:gd name="connsiteX29" fmla="*/ 9415461 w 9551192"/>
              <a:gd name="connsiteY29" fmla="*/ 1233487 h 3855243"/>
              <a:gd name="connsiteX30" fmla="*/ 9446417 w 9551192"/>
              <a:gd name="connsiteY30" fmla="*/ 1281112 h 3855243"/>
              <a:gd name="connsiteX31" fmla="*/ 9448799 w 9551192"/>
              <a:gd name="connsiteY31" fmla="*/ 1319212 h 3855243"/>
              <a:gd name="connsiteX32" fmla="*/ 9463086 w 9551192"/>
              <a:gd name="connsiteY32" fmla="*/ 1366837 h 3855243"/>
              <a:gd name="connsiteX33" fmla="*/ 9517855 w 9551192"/>
              <a:gd name="connsiteY33" fmla="*/ 1343024 h 3855243"/>
              <a:gd name="connsiteX34" fmla="*/ 9544049 w 9551192"/>
              <a:gd name="connsiteY34" fmla="*/ 1345405 h 3855243"/>
              <a:gd name="connsiteX35" fmla="*/ 9532142 w 9551192"/>
              <a:gd name="connsiteY35" fmla="*/ 1447799 h 3855243"/>
              <a:gd name="connsiteX36" fmla="*/ 9548811 w 9551192"/>
              <a:gd name="connsiteY36" fmla="*/ 1462087 h 3855243"/>
              <a:gd name="connsiteX37" fmla="*/ 9551192 w 9551192"/>
              <a:gd name="connsiteY37" fmla="*/ 1493043 h 3855243"/>
              <a:gd name="connsiteX38" fmla="*/ 9496424 w 9551192"/>
              <a:gd name="connsiteY38" fmla="*/ 1588293 h 3855243"/>
              <a:gd name="connsiteX39" fmla="*/ 9498805 w 9551192"/>
              <a:gd name="connsiteY39" fmla="*/ 1669255 h 3855243"/>
              <a:gd name="connsiteX40" fmla="*/ 9465467 w 9551192"/>
              <a:gd name="connsiteY40" fmla="*/ 1709737 h 3855243"/>
              <a:gd name="connsiteX41" fmla="*/ 9467849 w 9551192"/>
              <a:gd name="connsiteY41" fmla="*/ 1762124 h 3855243"/>
              <a:gd name="connsiteX42" fmla="*/ 9491661 w 9551192"/>
              <a:gd name="connsiteY42" fmla="*/ 1764505 h 3855243"/>
              <a:gd name="connsiteX43" fmla="*/ 9503567 w 9551192"/>
              <a:gd name="connsiteY43" fmla="*/ 1781174 h 3855243"/>
              <a:gd name="connsiteX44" fmla="*/ 9446417 w 9551192"/>
              <a:gd name="connsiteY44" fmla="*/ 1883568 h 3855243"/>
              <a:gd name="connsiteX45" fmla="*/ 9308305 w 9551192"/>
              <a:gd name="connsiteY45" fmla="*/ 1931193 h 3855243"/>
              <a:gd name="connsiteX46" fmla="*/ 9270205 w 9551192"/>
              <a:gd name="connsiteY46" fmla="*/ 1952624 h 3855243"/>
              <a:gd name="connsiteX47" fmla="*/ 9255917 w 9551192"/>
              <a:gd name="connsiteY47" fmla="*/ 2033587 h 3855243"/>
              <a:gd name="connsiteX48" fmla="*/ 9236867 w 9551192"/>
              <a:gd name="connsiteY48" fmla="*/ 2038349 h 3855243"/>
              <a:gd name="connsiteX49" fmla="*/ 9201149 w 9551192"/>
              <a:gd name="connsiteY49" fmla="*/ 2012155 h 3855243"/>
              <a:gd name="connsiteX50" fmla="*/ 9184480 w 9551192"/>
              <a:gd name="connsiteY50" fmla="*/ 2021680 h 3855243"/>
              <a:gd name="connsiteX51" fmla="*/ 9146380 w 9551192"/>
              <a:gd name="connsiteY51" fmla="*/ 2124074 h 3855243"/>
              <a:gd name="connsiteX52" fmla="*/ 9146380 w 9551192"/>
              <a:gd name="connsiteY52" fmla="*/ 2166937 h 3855243"/>
              <a:gd name="connsiteX53" fmla="*/ 9122567 w 9551192"/>
              <a:gd name="connsiteY53" fmla="*/ 2207418 h 3855243"/>
              <a:gd name="connsiteX54" fmla="*/ 9148761 w 9551192"/>
              <a:gd name="connsiteY54" fmla="*/ 2245518 h 3855243"/>
              <a:gd name="connsiteX55" fmla="*/ 9141617 w 9551192"/>
              <a:gd name="connsiteY55" fmla="*/ 2297905 h 3855243"/>
              <a:gd name="connsiteX56" fmla="*/ 9110661 w 9551192"/>
              <a:gd name="connsiteY56" fmla="*/ 2324099 h 3855243"/>
              <a:gd name="connsiteX57" fmla="*/ 9082086 w 9551192"/>
              <a:gd name="connsiteY57" fmla="*/ 2407443 h 3855243"/>
              <a:gd name="connsiteX58" fmla="*/ 9059178 w 9551192"/>
              <a:gd name="connsiteY58" fmla="*/ 2422950 h 3855243"/>
              <a:gd name="connsiteX59" fmla="*/ 9036842 w 9551192"/>
              <a:gd name="connsiteY59" fmla="*/ 2526505 h 3855243"/>
              <a:gd name="connsiteX60" fmla="*/ 8924924 w 9551192"/>
              <a:gd name="connsiteY60" fmla="*/ 2605087 h 3855243"/>
              <a:gd name="connsiteX61" fmla="*/ 8982074 w 9551192"/>
              <a:gd name="connsiteY61" fmla="*/ 2631280 h 3855243"/>
              <a:gd name="connsiteX62" fmla="*/ 8982074 w 9551192"/>
              <a:gd name="connsiteY62" fmla="*/ 2650330 h 3855243"/>
              <a:gd name="connsiteX63" fmla="*/ 8913017 w 9551192"/>
              <a:gd name="connsiteY63" fmla="*/ 2669380 h 3855243"/>
              <a:gd name="connsiteX64" fmla="*/ 8898730 w 9551192"/>
              <a:gd name="connsiteY64" fmla="*/ 2652712 h 3855243"/>
              <a:gd name="connsiteX65" fmla="*/ 8882061 w 9551192"/>
              <a:gd name="connsiteY65" fmla="*/ 2659855 h 3855243"/>
              <a:gd name="connsiteX66" fmla="*/ 8834436 w 9551192"/>
              <a:gd name="connsiteY66" fmla="*/ 2678905 h 3855243"/>
              <a:gd name="connsiteX67" fmla="*/ 8805861 w 9551192"/>
              <a:gd name="connsiteY67" fmla="*/ 2740818 h 3855243"/>
              <a:gd name="connsiteX68" fmla="*/ 8748711 w 9551192"/>
              <a:gd name="connsiteY68" fmla="*/ 2752724 h 3855243"/>
              <a:gd name="connsiteX69" fmla="*/ 8691561 w 9551192"/>
              <a:gd name="connsiteY69" fmla="*/ 2819399 h 3855243"/>
              <a:gd name="connsiteX70" fmla="*/ 8698705 w 9551192"/>
              <a:gd name="connsiteY70" fmla="*/ 2878930 h 3855243"/>
              <a:gd name="connsiteX71" fmla="*/ 8672511 w 9551192"/>
              <a:gd name="connsiteY71" fmla="*/ 2917030 h 3855243"/>
              <a:gd name="connsiteX72" fmla="*/ 8653461 w 9551192"/>
              <a:gd name="connsiteY72" fmla="*/ 2936080 h 3855243"/>
              <a:gd name="connsiteX73" fmla="*/ 8651080 w 9551192"/>
              <a:gd name="connsiteY73" fmla="*/ 3002755 h 3855243"/>
              <a:gd name="connsiteX74" fmla="*/ 8582024 w 9551192"/>
              <a:gd name="connsiteY74" fmla="*/ 3043237 h 3855243"/>
              <a:gd name="connsiteX75" fmla="*/ 8582024 w 9551192"/>
              <a:gd name="connsiteY75" fmla="*/ 3088480 h 3855243"/>
              <a:gd name="connsiteX76" fmla="*/ 8553449 w 9551192"/>
              <a:gd name="connsiteY76" fmla="*/ 3117055 h 3855243"/>
              <a:gd name="connsiteX77" fmla="*/ 8553449 w 9551192"/>
              <a:gd name="connsiteY77" fmla="*/ 3226593 h 3855243"/>
              <a:gd name="connsiteX78" fmla="*/ 8586786 w 9551192"/>
              <a:gd name="connsiteY78" fmla="*/ 3250405 h 3855243"/>
              <a:gd name="connsiteX79" fmla="*/ 8558211 w 9551192"/>
              <a:gd name="connsiteY79" fmla="*/ 3312318 h 3855243"/>
              <a:gd name="connsiteX80" fmla="*/ 8589167 w 9551192"/>
              <a:gd name="connsiteY80" fmla="*/ 3324224 h 3855243"/>
              <a:gd name="connsiteX81" fmla="*/ 8589167 w 9551192"/>
              <a:gd name="connsiteY81" fmla="*/ 3336130 h 3855243"/>
              <a:gd name="connsiteX82" fmla="*/ 8622505 w 9551192"/>
              <a:gd name="connsiteY82" fmla="*/ 3362324 h 3855243"/>
              <a:gd name="connsiteX83" fmla="*/ 8617742 w 9551192"/>
              <a:gd name="connsiteY83" fmla="*/ 3409949 h 3855243"/>
              <a:gd name="connsiteX84" fmla="*/ 8589167 w 9551192"/>
              <a:gd name="connsiteY84" fmla="*/ 3414712 h 3855243"/>
              <a:gd name="connsiteX85" fmla="*/ 8579642 w 9551192"/>
              <a:gd name="connsiteY85" fmla="*/ 3452812 h 3855243"/>
              <a:gd name="connsiteX86" fmla="*/ 8527255 w 9551192"/>
              <a:gd name="connsiteY86" fmla="*/ 3443287 h 3855243"/>
              <a:gd name="connsiteX87" fmla="*/ 8486774 w 9551192"/>
              <a:gd name="connsiteY87" fmla="*/ 3462337 h 3855243"/>
              <a:gd name="connsiteX88" fmla="*/ 8446292 w 9551192"/>
              <a:gd name="connsiteY88" fmla="*/ 3452812 h 3855243"/>
              <a:gd name="connsiteX89" fmla="*/ 8467724 w 9551192"/>
              <a:gd name="connsiteY89" fmla="*/ 3417093 h 3855243"/>
              <a:gd name="connsiteX90" fmla="*/ 8472486 w 9551192"/>
              <a:gd name="connsiteY90" fmla="*/ 3338512 h 3855243"/>
              <a:gd name="connsiteX91" fmla="*/ 8498680 w 9551192"/>
              <a:gd name="connsiteY91" fmla="*/ 3312318 h 3855243"/>
              <a:gd name="connsiteX92" fmla="*/ 8474867 w 9551192"/>
              <a:gd name="connsiteY92" fmla="*/ 3281362 h 3855243"/>
              <a:gd name="connsiteX93" fmla="*/ 8417717 w 9551192"/>
              <a:gd name="connsiteY93" fmla="*/ 3300412 h 3855243"/>
              <a:gd name="connsiteX94" fmla="*/ 8417717 w 9551192"/>
              <a:gd name="connsiteY94" fmla="*/ 3362324 h 3855243"/>
              <a:gd name="connsiteX95" fmla="*/ 8398667 w 9551192"/>
              <a:gd name="connsiteY95" fmla="*/ 3393280 h 3855243"/>
              <a:gd name="connsiteX96" fmla="*/ 8381999 w 9551192"/>
              <a:gd name="connsiteY96" fmla="*/ 3352799 h 3855243"/>
              <a:gd name="connsiteX97" fmla="*/ 8355805 w 9551192"/>
              <a:gd name="connsiteY97" fmla="*/ 3331368 h 3855243"/>
              <a:gd name="connsiteX98" fmla="*/ 8334374 w 9551192"/>
              <a:gd name="connsiteY98" fmla="*/ 3362324 h 3855243"/>
              <a:gd name="connsiteX99" fmla="*/ 8362949 w 9551192"/>
              <a:gd name="connsiteY99" fmla="*/ 3405187 h 3855243"/>
              <a:gd name="connsiteX100" fmla="*/ 8301036 w 9551192"/>
              <a:gd name="connsiteY100" fmla="*/ 3407568 h 3855243"/>
              <a:gd name="connsiteX101" fmla="*/ 8284367 w 9551192"/>
              <a:gd name="connsiteY101" fmla="*/ 3431380 h 3855243"/>
              <a:gd name="connsiteX102" fmla="*/ 8229599 w 9551192"/>
              <a:gd name="connsiteY102" fmla="*/ 3443287 h 3855243"/>
              <a:gd name="connsiteX103" fmla="*/ 8215311 w 9551192"/>
              <a:gd name="connsiteY103" fmla="*/ 3471862 h 3855243"/>
              <a:gd name="connsiteX104" fmla="*/ 8224836 w 9551192"/>
              <a:gd name="connsiteY104" fmla="*/ 3507580 h 3855243"/>
              <a:gd name="connsiteX105" fmla="*/ 8172449 w 9551192"/>
              <a:gd name="connsiteY105" fmla="*/ 3579018 h 3855243"/>
              <a:gd name="connsiteX106" fmla="*/ 8136730 w 9551192"/>
              <a:gd name="connsiteY106" fmla="*/ 3590924 h 3855243"/>
              <a:gd name="connsiteX107" fmla="*/ 8081961 w 9551192"/>
              <a:gd name="connsiteY107" fmla="*/ 3579018 h 3855243"/>
              <a:gd name="connsiteX108" fmla="*/ 8053386 w 9551192"/>
              <a:gd name="connsiteY108" fmla="*/ 3650455 h 3855243"/>
              <a:gd name="connsiteX109" fmla="*/ 8029574 w 9551192"/>
              <a:gd name="connsiteY109" fmla="*/ 3645693 h 3855243"/>
              <a:gd name="connsiteX110" fmla="*/ 7981949 w 9551192"/>
              <a:gd name="connsiteY110" fmla="*/ 3650455 h 3855243"/>
              <a:gd name="connsiteX111" fmla="*/ 7965280 w 9551192"/>
              <a:gd name="connsiteY111" fmla="*/ 3690937 h 3855243"/>
              <a:gd name="connsiteX112" fmla="*/ 7905749 w 9551192"/>
              <a:gd name="connsiteY112" fmla="*/ 3698080 h 3855243"/>
              <a:gd name="connsiteX113" fmla="*/ 7896224 w 9551192"/>
              <a:gd name="connsiteY113" fmla="*/ 3736180 h 3855243"/>
              <a:gd name="connsiteX114" fmla="*/ 7831930 w 9551192"/>
              <a:gd name="connsiteY114" fmla="*/ 3731418 h 3855243"/>
              <a:gd name="connsiteX115" fmla="*/ 7831930 w 9551192"/>
              <a:gd name="connsiteY115" fmla="*/ 3788568 h 3855243"/>
              <a:gd name="connsiteX116" fmla="*/ 7815261 w 9551192"/>
              <a:gd name="connsiteY116" fmla="*/ 3817143 h 3855243"/>
              <a:gd name="connsiteX117" fmla="*/ 7758111 w 9551192"/>
              <a:gd name="connsiteY117" fmla="*/ 3779043 h 3855243"/>
              <a:gd name="connsiteX118" fmla="*/ 7700961 w 9551192"/>
              <a:gd name="connsiteY118" fmla="*/ 3776662 h 3855243"/>
              <a:gd name="connsiteX119" fmla="*/ 7703342 w 9551192"/>
              <a:gd name="connsiteY119" fmla="*/ 3724274 h 3855243"/>
              <a:gd name="connsiteX120" fmla="*/ 7677149 w 9551192"/>
              <a:gd name="connsiteY120" fmla="*/ 3712368 h 3855243"/>
              <a:gd name="connsiteX121" fmla="*/ 7653336 w 9551192"/>
              <a:gd name="connsiteY121" fmla="*/ 3740943 h 3855243"/>
              <a:gd name="connsiteX122" fmla="*/ 7634286 w 9551192"/>
              <a:gd name="connsiteY122" fmla="*/ 3709987 h 3855243"/>
              <a:gd name="connsiteX123" fmla="*/ 7639049 w 9551192"/>
              <a:gd name="connsiteY123" fmla="*/ 3664743 h 3855243"/>
              <a:gd name="connsiteX124" fmla="*/ 7612855 w 9551192"/>
              <a:gd name="connsiteY124" fmla="*/ 3629024 h 3855243"/>
              <a:gd name="connsiteX125" fmla="*/ 7548561 w 9551192"/>
              <a:gd name="connsiteY125" fmla="*/ 3640930 h 3855243"/>
              <a:gd name="connsiteX126" fmla="*/ 7539036 w 9551192"/>
              <a:gd name="connsiteY126" fmla="*/ 3683793 h 3855243"/>
              <a:gd name="connsiteX127" fmla="*/ 7505699 w 9551192"/>
              <a:gd name="connsiteY127" fmla="*/ 3640930 h 3855243"/>
              <a:gd name="connsiteX128" fmla="*/ 7508080 w 9551192"/>
              <a:gd name="connsiteY128" fmla="*/ 3564730 h 3855243"/>
              <a:gd name="connsiteX129" fmla="*/ 7469980 w 9551192"/>
              <a:gd name="connsiteY129" fmla="*/ 3545680 h 3855243"/>
              <a:gd name="connsiteX130" fmla="*/ 7424736 w 9551192"/>
              <a:gd name="connsiteY130" fmla="*/ 3545680 h 3855243"/>
              <a:gd name="connsiteX131" fmla="*/ 7396161 w 9551192"/>
              <a:gd name="connsiteY131" fmla="*/ 3493293 h 3855243"/>
              <a:gd name="connsiteX132" fmla="*/ 7405686 w 9551192"/>
              <a:gd name="connsiteY132" fmla="*/ 3431380 h 3855243"/>
              <a:gd name="connsiteX133" fmla="*/ 7429499 w 9551192"/>
              <a:gd name="connsiteY133" fmla="*/ 3431380 h 3855243"/>
              <a:gd name="connsiteX134" fmla="*/ 7446167 w 9551192"/>
              <a:gd name="connsiteY134" fmla="*/ 3402805 h 3855243"/>
              <a:gd name="connsiteX135" fmla="*/ 7508080 w 9551192"/>
              <a:gd name="connsiteY135" fmla="*/ 3409949 h 3855243"/>
              <a:gd name="connsiteX136" fmla="*/ 7500936 w 9551192"/>
              <a:gd name="connsiteY136" fmla="*/ 3369468 h 3855243"/>
              <a:gd name="connsiteX137" fmla="*/ 7481886 w 9551192"/>
              <a:gd name="connsiteY137" fmla="*/ 3336130 h 3855243"/>
              <a:gd name="connsiteX138" fmla="*/ 7446167 w 9551192"/>
              <a:gd name="connsiteY138" fmla="*/ 3350418 h 3855243"/>
              <a:gd name="connsiteX139" fmla="*/ 7417592 w 9551192"/>
              <a:gd name="connsiteY139" fmla="*/ 3340893 h 3855243"/>
              <a:gd name="connsiteX140" fmla="*/ 7415211 w 9551192"/>
              <a:gd name="connsiteY140" fmla="*/ 3278980 h 3855243"/>
              <a:gd name="connsiteX141" fmla="*/ 7367586 w 9551192"/>
              <a:gd name="connsiteY141" fmla="*/ 3224212 h 3855243"/>
              <a:gd name="connsiteX142" fmla="*/ 7300161 w 9551192"/>
              <a:gd name="connsiteY142" fmla="*/ 3187767 h 3855243"/>
              <a:gd name="connsiteX143" fmla="*/ 7227092 w 9551192"/>
              <a:gd name="connsiteY143" fmla="*/ 3214687 h 3855243"/>
              <a:gd name="connsiteX144" fmla="*/ 7208042 w 9551192"/>
              <a:gd name="connsiteY144" fmla="*/ 3188493 h 3855243"/>
              <a:gd name="connsiteX145" fmla="*/ 7212805 w 9551192"/>
              <a:gd name="connsiteY145" fmla="*/ 3140868 h 3855243"/>
              <a:gd name="connsiteX146" fmla="*/ 7219949 w 9551192"/>
              <a:gd name="connsiteY146" fmla="*/ 3071812 h 3855243"/>
              <a:gd name="connsiteX147" fmla="*/ 7205661 w 9551192"/>
              <a:gd name="connsiteY147" fmla="*/ 2997993 h 3855243"/>
              <a:gd name="connsiteX148" fmla="*/ 7222330 w 9551192"/>
              <a:gd name="connsiteY148" fmla="*/ 2964655 h 3855243"/>
              <a:gd name="connsiteX149" fmla="*/ 7248524 w 9551192"/>
              <a:gd name="connsiteY149" fmla="*/ 2912268 h 3855243"/>
              <a:gd name="connsiteX150" fmla="*/ 7286624 w 9551192"/>
              <a:gd name="connsiteY150" fmla="*/ 2902743 h 3855243"/>
              <a:gd name="connsiteX151" fmla="*/ 7327105 w 9551192"/>
              <a:gd name="connsiteY151" fmla="*/ 2871787 h 3855243"/>
              <a:gd name="connsiteX152" fmla="*/ 7331867 w 9551192"/>
              <a:gd name="connsiteY152" fmla="*/ 2840830 h 3855243"/>
              <a:gd name="connsiteX153" fmla="*/ 7353299 w 9551192"/>
              <a:gd name="connsiteY153" fmla="*/ 2764630 h 3855243"/>
              <a:gd name="connsiteX154" fmla="*/ 7419974 w 9551192"/>
              <a:gd name="connsiteY154" fmla="*/ 2733674 h 3855243"/>
              <a:gd name="connsiteX155" fmla="*/ 7417592 w 9551192"/>
              <a:gd name="connsiteY155" fmla="*/ 2650330 h 3855243"/>
              <a:gd name="connsiteX156" fmla="*/ 7377111 w 9551192"/>
              <a:gd name="connsiteY156" fmla="*/ 2614612 h 3855243"/>
              <a:gd name="connsiteX157" fmla="*/ 7377111 w 9551192"/>
              <a:gd name="connsiteY157" fmla="*/ 2586037 h 3855243"/>
              <a:gd name="connsiteX158" fmla="*/ 7367586 w 9551192"/>
              <a:gd name="connsiteY158" fmla="*/ 2547937 h 3855243"/>
              <a:gd name="connsiteX159" fmla="*/ 7319961 w 9551192"/>
              <a:gd name="connsiteY159" fmla="*/ 2445543 h 3855243"/>
              <a:gd name="connsiteX160" fmla="*/ 7319961 w 9551192"/>
              <a:gd name="connsiteY160" fmla="*/ 2343149 h 3855243"/>
              <a:gd name="connsiteX161" fmla="*/ 7296149 w 9551192"/>
              <a:gd name="connsiteY161" fmla="*/ 2281237 h 3855243"/>
              <a:gd name="connsiteX162" fmla="*/ 7319961 w 9551192"/>
              <a:gd name="connsiteY162" fmla="*/ 2231230 h 3855243"/>
              <a:gd name="connsiteX163" fmla="*/ 7386636 w 9551192"/>
              <a:gd name="connsiteY163" fmla="*/ 2283618 h 3855243"/>
              <a:gd name="connsiteX164" fmla="*/ 7400924 w 9551192"/>
              <a:gd name="connsiteY164" fmla="*/ 2252662 h 3855243"/>
              <a:gd name="connsiteX165" fmla="*/ 7358061 w 9551192"/>
              <a:gd name="connsiteY165" fmla="*/ 2197893 h 3855243"/>
              <a:gd name="connsiteX166" fmla="*/ 7327105 w 9551192"/>
              <a:gd name="connsiteY166" fmla="*/ 2109787 h 3855243"/>
              <a:gd name="connsiteX167" fmla="*/ 7422355 w 9551192"/>
              <a:gd name="connsiteY167" fmla="*/ 2066924 h 3855243"/>
              <a:gd name="connsiteX168" fmla="*/ 7405686 w 9551192"/>
              <a:gd name="connsiteY168" fmla="*/ 2016918 h 3855243"/>
              <a:gd name="connsiteX169" fmla="*/ 7360442 w 9551192"/>
              <a:gd name="connsiteY169" fmla="*/ 2009774 h 3855243"/>
              <a:gd name="connsiteX170" fmla="*/ 7350917 w 9551192"/>
              <a:gd name="connsiteY170" fmla="*/ 1983580 h 3855243"/>
              <a:gd name="connsiteX171" fmla="*/ 7303292 w 9551192"/>
              <a:gd name="connsiteY171" fmla="*/ 1983580 h 3855243"/>
              <a:gd name="connsiteX172" fmla="*/ 7286624 w 9551192"/>
              <a:gd name="connsiteY172" fmla="*/ 1952624 h 3855243"/>
              <a:gd name="connsiteX173" fmla="*/ 7315199 w 9551192"/>
              <a:gd name="connsiteY173" fmla="*/ 1916905 h 3855243"/>
              <a:gd name="connsiteX174" fmla="*/ 7303292 w 9551192"/>
              <a:gd name="connsiteY174" fmla="*/ 1838324 h 3855243"/>
              <a:gd name="connsiteX175" fmla="*/ 7360442 w 9551192"/>
              <a:gd name="connsiteY175" fmla="*/ 1757362 h 3855243"/>
              <a:gd name="connsiteX176" fmla="*/ 7398542 w 9551192"/>
              <a:gd name="connsiteY176" fmla="*/ 1766887 h 3855243"/>
              <a:gd name="connsiteX177" fmla="*/ 7486649 w 9551192"/>
              <a:gd name="connsiteY177" fmla="*/ 1662112 h 3855243"/>
              <a:gd name="connsiteX178" fmla="*/ 7454097 w 9551192"/>
              <a:gd name="connsiteY178" fmla="*/ 1576083 h 3855243"/>
              <a:gd name="connsiteX179" fmla="*/ 7453311 w 9551192"/>
              <a:gd name="connsiteY179" fmla="*/ 1576387 h 3855243"/>
              <a:gd name="connsiteX180" fmla="*/ 7417592 w 9551192"/>
              <a:gd name="connsiteY180" fmla="*/ 1493043 h 3855243"/>
              <a:gd name="connsiteX181" fmla="*/ 7408067 w 9551192"/>
              <a:gd name="connsiteY181" fmla="*/ 1414462 h 3855243"/>
              <a:gd name="connsiteX182" fmla="*/ 7381874 w 9551192"/>
              <a:gd name="connsiteY182" fmla="*/ 1409699 h 3855243"/>
              <a:gd name="connsiteX183" fmla="*/ 7339011 w 9551192"/>
              <a:gd name="connsiteY183" fmla="*/ 1262062 h 3855243"/>
              <a:gd name="connsiteX184" fmla="*/ 7343774 w 9551192"/>
              <a:gd name="connsiteY184" fmla="*/ 1204912 h 3855243"/>
              <a:gd name="connsiteX185" fmla="*/ 7384255 w 9551192"/>
              <a:gd name="connsiteY185" fmla="*/ 1240630 h 3855243"/>
              <a:gd name="connsiteX186" fmla="*/ 7410449 w 9551192"/>
              <a:gd name="connsiteY186" fmla="*/ 1240630 h 3855243"/>
              <a:gd name="connsiteX187" fmla="*/ 7410449 w 9551192"/>
              <a:gd name="connsiteY187" fmla="*/ 1171574 h 3855243"/>
              <a:gd name="connsiteX188" fmla="*/ 7381874 w 9551192"/>
              <a:gd name="connsiteY188" fmla="*/ 1147762 h 3855243"/>
              <a:gd name="connsiteX189" fmla="*/ 7389017 w 9551192"/>
              <a:gd name="connsiteY189" fmla="*/ 1069180 h 3855243"/>
              <a:gd name="connsiteX190" fmla="*/ 7434261 w 9551192"/>
              <a:gd name="connsiteY190" fmla="*/ 1007268 h 3855243"/>
              <a:gd name="connsiteX191" fmla="*/ 7429499 w 9551192"/>
              <a:gd name="connsiteY191" fmla="*/ 938212 h 3855243"/>
              <a:gd name="connsiteX192" fmla="*/ 7477124 w 9551192"/>
              <a:gd name="connsiteY192" fmla="*/ 852487 h 3855243"/>
              <a:gd name="connsiteX193" fmla="*/ 7596186 w 9551192"/>
              <a:gd name="connsiteY193" fmla="*/ 897730 h 3855243"/>
              <a:gd name="connsiteX194" fmla="*/ 7596186 w 9551192"/>
              <a:gd name="connsiteY194" fmla="*/ 873918 h 3855243"/>
              <a:gd name="connsiteX195" fmla="*/ 7710486 w 9551192"/>
              <a:gd name="connsiteY195" fmla="*/ 866774 h 3855243"/>
              <a:gd name="connsiteX196" fmla="*/ 7743824 w 9551192"/>
              <a:gd name="connsiteY196" fmla="*/ 892968 h 3855243"/>
              <a:gd name="connsiteX197" fmla="*/ 7786686 w 9551192"/>
              <a:gd name="connsiteY197" fmla="*/ 892968 h 3855243"/>
              <a:gd name="connsiteX198" fmla="*/ 7820024 w 9551192"/>
              <a:gd name="connsiteY198" fmla="*/ 923924 h 3855243"/>
              <a:gd name="connsiteX199" fmla="*/ 7872411 w 9551192"/>
              <a:gd name="connsiteY199" fmla="*/ 900112 h 3855243"/>
              <a:gd name="connsiteX200" fmla="*/ 7981949 w 9551192"/>
              <a:gd name="connsiteY200" fmla="*/ 866774 h 3855243"/>
              <a:gd name="connsiteX201" fmla="*/ 8017667 w 9551192"/>
              <a:gd name="connsiteY201" fmla="*/ 883443 h 3855243"/>
              <a:gd name="connsiteX202" fmla="*/ 8051005 w 9551192"/>
              <a:gd name="connsiteY202" fmla="*/ 854868 h 3855243"/>
              <a:gd name="connsiteX203" fmla="*/ 8072436 w 9551192"/>
              <a:gd name="connsiteY203" fmla="*/ 914399 h 3855243"/>
              <a:gd name="connsiteX204" fmla="*/ 8117680 w 9551192"/>
              <a:gd name="connsiteY204" fmla="*/ 873918 h 3855243"/>
              <a:gd name="connsiteX205" fmla="*/ 8086724 w 9551192"/>
              <a:gd name="connsiteY205" fmla="*/ 800099 h 3855243"/>
              <a:gd name="connsiteX206" fmla="*/ 8122442 w 9551192"/>
              <a:gd name="connsiteY206" fmla="*/ 766762 h 3855243"/>
              <a:gd name="connsiteX207" fmla="*/ 8122442 w 9551192"/>
              <a:gd name="connsiteY207" fmla="*/ 750093 h 3855243"/>
              <a:gd name="connsiteX208" fmla="*/ 8158161 w 9551192"/>
              <a:gd name="connsiteY208" fmla="*/ 714374 h 3855243"/>
              <a:gd name="connsiteX209" fmla="*/ 8160542 w 9551192"/>
              <a:gd name="connsiteY209" fmla="*/ 678655 h 3855243"/>
              <a:gd name="connsiteX210" fmla="*/ 8072436 w 9551192"/>
              <a:gd name="connsiteY210" fmla="*/ 654843 h 3855243"/>
              <a:gd name="connsiteX211" fmla="*/ 8074817 w 9551192"/>
              <a:gd name="connsiteY211" fmla="*/ 692943 h 3855243"/>
              <a:gd name="connsiteX212" fmla="*/ 8039099 w 9551192"/>
              <a:gd name="connsiteY212" fmla="*/ 690562 h 3855243"/>
              <a:gd name="connsiteX213" fmla="*/ 8022430 w 9551192"/>
              <a:gd name="connsiteY213" fmla="*/ 611980 h 3855243"/>
              <a:gd name="connsiteX214" fmla="*/ 7941467 w 9551192"/>
              <a:gd name="connsiteY214" fmla="*/ 507205 h 3855243"/>
              <a:gd name="connsiteX215" fmla="*/ 7905749 w 9551192"/>
              <a:gd name="connsiteY215" fmla="*/ 502443 h 3855243"/>
              <a:gd name="connsiteX216" fmla="*/ 7784305 w 9551192"/>
              <a:gd name="connsiteY216" fmla="*/ 319087 h 3855243"/>
              <a:gd name="connsiteX217" fmla="*/ 7443786 w 9551192"/>
              <a:gd name="connsiteY217" fmla="*/ 145255 h 3855243"/>
              <a:gd name="connsiteX218" fmla="*/ 7005636 w 9551192"/>
              <a:gd name="connsiteY218" fmla="*/ 69056 h 3855243"/>
              <a:gd name="connsiteX219" fmla="*/ 6967536 w 9551192"/>
              <a:gd name="connsiteY219" fmla="*/ 45243 h 3855243"/>
              <a:gd name="connsiteX220" fmla="*/ 6960392 w 9551192"/>
              <a:gd name="connsiteY220" fmla="*/ 16669 h 3855243"/>
              <a:gd name="connsiteX221" fmla="*/ 6919911 w 9551192"/>
              <a:gd name="connsiteY221" fmla="*/ 0 h 3855243"/>
              <a:gd name="connsiteX222" fmla="*/ 6898480 w 9551192"/>
              <a:gd name="connsiteY222" fmla="*/ 9524 h 3855243"/>
              <a:gd name="connsiteX223" fmla="*/ 6948486 w 9551192"/>
              <a:gd name="connsiteY223" fmla="*/ 80962 h 3855243"/>
              <a:gd name="connsiteX224" fmla="*/ 6612730 w 9551192"/>
              <a:gd name="connsiteY224" fmla="*/ 214312 h 3855243"/>
              <a:gd name="connsiteX225" fmla="*/ 6424611 w 9551192"/>
              <a:gd name="connsiteY225" fmla="*/ 211931 h 3855243"/>
              <a:gd name="connsiteX226" fmla="*/ 6241255 w 9551192"/>
              <a:gd name="connsiteY226" fmla="*/ 247649 h 3855243"/>
              <a:gd name="connsiteX227" fmla="*/ 6224586 w 9551192"/>
              <a:gd name="connsiteY227" fmla="*/ 276224 h 3855243"/>
              <a:gd name="connsiteX228" fmla="*/ 6143624 w 9551192"/>
              <a:gd name="connsiteY228" fmla="*/ 304800 h 3855243"/>
              <a:gd name="connsiteX229" fmla="*/ 6088855 w 9551192"/>
              <a:gd name="connsiteY229" fmla="*/ 523874 h 3855243"/>
              <a:gd name="connsiteX230" fmla="*/ 6050755 w 9551192"/>
              <a:gd name="connsiteY230" fmla="*/ 597693 h 3855243"/>
              <a:gd name="connsiteX231" fmla="*/ 5938836 w 9551192"/>
              <a:gd name="connsiteY231" fmla="*/ 685799 h 3855243"/>
              <a:gd name="connsiteX232" fmla="*/ 5960267 w 9551192"/>
              <a:gd name="connsiteY232" fmla="*/ 716755 h 3855243"/>
              <a:gd name="connsiteX233" fmla="*/ 5962649 w 9551192"/>
              <a:gd name="connsiteY233" fmla="*/ 733424 h 3855243"/>
              <a:gd name="connsiteX234" fmla="*/ 5929311 w 9551192"/>
              <a:gd name="connsiteY234" fmla="*/ 752474 h 3855243"/>
              <a:gd name="connsiteX235" fmla="*/ 5869780 w 9551192"/>
              <a:gd name="connsiteY235" fmla="*/ 723899 h 3855243"/>
              <a:gd name="connsiteX236" fmla="*/ 5857874 w 9551192"/>
              <a:gd name="connsiteY236" fmla="*/ 742949 h 3855243"/>
              <a:gd name="connsiteX237" fmla="*/ 5876924 w 9551192"/>
              <a:gd name="connsiteY237" fmla="*/ 785812 h 3855243"/>
              <a:gd name="connsiteX238" fmla="*/ 5869780 w 9551192"/>
              <a:gd name="connsiteY238" fmla="*/ 795337 h 3855243"/>
              <a:gd name="connsiteX239" fmla="*/ 5829299 w 9551192"/>
              <a:gd name="connsiteY239" fmla="*/ 776287 h 3855243"/>
              <a:gd name="connsiteX240" fmla="*/ 5829299 w 9551192"/>
              <a:gd name="connsiteY240" fmla="*/ 812005 h 3855243"/>
              <a:gd name="connsiteX241" fmla="*/ 5805486 w 9551192"/>
              <a:gd name="connsiteY241" fmla="*/ 788193 h 3855243"/>
              <a:gd name="connsiteX242" fmla="*/ 5778425 w 9551192"/>
              <a:gd name="connsiteY242" fmla="*/ 813224 h 3855243"/>
              <a:gd name="connsiteX243" fmla="*/ 5791199 w 9551192"/>
              <a:gd name="connsiteY243" fmla="*/ 812005 h 3855243"/>
              <a:gd name="connsiteX244" fmla="*/ 5819774 w 9551192"/>
              <a:gd name="connsiteY244" fmla="*/ 857249 h 3855243"/>
              <a:gd name="connsiteX245" fmla="*/ 5817392 w 9551192"/>
              <a:gd name="connsiteY245" fmla="*/ 881062 h 3855243"/>
              <a:gd name="connsiteX246" fmla="*/ 5774530 w 9551192"/>
              <a:gd name="connsiteY246" fmla="*/ 890587 h 3855243"/>
              <a:gd name="connsiteX247" fmla="*/ 5800724 w 9551192"/>
              <a:gd name="connsiteY247" fmla="*/ 923924 h 3855243"/>
              <a:gd name="connsiteX248" fmla="*/ 5803105 w 9551192"/>
              <a:gd name="connsiteY248" fmla="*/ 978693 h 3855243"/>
              <a:gd name="connsiteX249" fmla="*/ 5803105 w 9551192"/>
              <a:gd name="connsiteY249" fmla="*/ 1047749 h 3855243"/>
              <a:gd name="connsiteX250" fmla="*/ 5824536 w 9551192"/>
              <a:gd name="connsiteY250" fmla="*/ 1088230 h 3855243"/>
              <a:gd name="connsiteX251" fmla="*/ 5831680 w 9551192"/>
              <a:gd name="connsiteY251" fmla="*/ 1114424 h 3855243"/>
              <a:gd name="connsiteX252" fmla="*/ 5876924 w 9551192"/>
              <a:gd name="connsiteY252" fmla="*/ 1109662 h 3855243"/>
              <a:gd name="connsiteX253" fmla="*/ 5876924 w 9551192"/>
              <a:gd name="connsiteY253" fmla="*/ 1050130 h 3855243"/>
              <a:gd name="connsiteX254" fmla="*/ 5850730 w 9551192"/>
              <a:gd name="connsiteY254" fmla="*/ 1014412 h 3855243"/>
              <a:gd name="connsiteX255" fmla="*/ 5865017 w 9551192"/>
              <a:gd name="connsiteY255" fmla="*/ 997743 h 3855243"/>
              <a:gd name="connsiteX256" fmla="*/ 5855492 w 9551192"/>
              <a:gd name="connsiteY256" fmla="*/ 947737 h 3855243"/>
              <a:gd name="connsiteX257" fmla="*/ 5860255 w 9551192"/>
              <a:gd name="connsiteY257" fmla="*/ 914399 h 3855243"/>
              <a:gd name="connsiteX258" fmla="*/ 5960267 w 9551192"/>
              <a:gd name="connsiteY258" fmla="*/ 919162 h 3855243"/>
              <a:gd name="connsiteX259" fmla="*/ 6005511 w 9551192"/>
              <a:gd name="connsiteY259" fmla="*/ 973930 h 3855243"/>
              <a:gd name="connsiteX260" fmla="*/ 5972174 w 9551192"/>
              <a:gd name="connsiteY260" fmla="*/ 1092993 h 3855243"/>
              <a:gd name="connsiteX261" fmla="*/ 5872161 w 9551192"/>
              <a:gd name="connsiteY261" fmla="*/ 1195387 h 3855243"/>
              <a:gd name="connsiteX262" fmla="*/ 5638799 w 9551192"/>
              <a:gd name="connsiteY262" fmla="*/ 1323974 h 3855243"/>
              <a:gd name="connsiteX263" fmla="*/ 5300661 w 9551192"/>
              <a:gd name="connsiteY263" fmla="*/ 1423987 h 3855243"/>
              <a:gd name="connsiteX264" fmla="*/ 5274467 w 9551192"/>
              <a:gd name="connsiteY264" fmla="*/ 1493043 h 3855243"/>
              <a:gd name="connsiteX265" fmla="*/ 5107780 w 9551192"/>
              <a:gd name="connsiteY265" fmla="*/ 1550193 h 3855243"/>
              <a:gd name="connsiteX266" fmla="*/ 4998242 w 9551192"/>
              <a:gd name="connsiteY266" fmla="*/ 1621630 h 3855243"/>
              <a:gd name="connsiteX267" fmla="*/ 4969667 w 9551192"/>
              <a:gd name="connsiteY267" fmla="*/ 1738312 h 3855243"/>
              <a:gd name="connsiteX268" fmla="*/ 4905374 w 9551192"/>
              <a:gd name="connsiteY268" fmla="*/ 1814512 h 3855243"/>
              <a:gd name="connsiteX269" fmla="*/ 4905374 w 9551192"/>
              <a:gd name="connsiteY269" fmla="*/ 1883568 h 3855243"/>
              <a:gd name="connsiteX270" fmla="*/ 4831555 w 9551192"/>
              <a:gd name="connsiteY270" fmla="*/ 1919287 h 3855243"/>
              <a:gd name="connsiteX271" fmla="*/ 4831555 w 9551192"/>
              <a:gd name="connsiteY271" fmla="*/ 2021680 h 3855243"/>
              <a:gd name="connsiteX272" fmla="*/ 4819649 w 9551192"/>
              <a:gd name="connsiteY272" fmla="*/ 2064543 h 3855243"/>
              <a:gd name="connsiteX273" fmla="*/ 4905374 w 9551192"/>
              <a:gd name="connsiteY273" fmla="*/ 2131218 h 3855243"/>
              <a:gd name="connsiteX274" fmla="*/ 4893467 w 9551192"/>
              <a:gd name="connsiteY274" fmla="*/ 2228849 h 3855243"/>
              <a:gd name="connsiteX275" fmla="*/ 4884980 w 9551192"/>
              <a:gd name="connsiteY275" fmla="*/ 2235234 h 3855243"/>
              <a:gd name="connsiteX276" fmla="*/ 4705349 w 9551192"/>
              <a:gd name="connsiteY276" fmla="*/ 2543174 h 3855243"/>
              <a:gd name="connsiteX277" fmla="*/ 4679155 w 9551192"/>
              <a:gd name="connsiteY277" fmla="*/ 2557462 h 3855243"/>
              <a:gd name="connsiteX278" fmla="*/ 4629149 w 9551192"/>
              <a:gd name="connsiteY278" fmla="*/ 2536030 h 3855243"/>
              <a:gd name="connsiteX279" fmla="*/ 4610099 w 9551192"/>
              <a:gd name="connsiteY279" fmla="*/ 2564605 h 3855243"/>
              <a:gd name="connsiteX280" fmla="*/ 4641055 w 9551192"/>
              <a:gd name="connsiteY280" fmla="*/ 2588418 h 3855243"/>
              <a:gd name="connsiteX281" fmla="*/ 4681536 w 9551192"/>
              <a:gd name="connsiteY281" fmla="*/ 2588418 h 3855243"/>
              <a:gd name="connsiteX282" fmla="*/ 4686299 w 9551192"/>
              <a:gd name="connsiteY282" fmla="*/ 2609849 h 3855243"/>
              <a:gd name="connsiteX283" fmla="*/ 4652961 w 9551192"/>
              <a:gd name="connsiteY283" fmla="*/ 2636043 h 3855243"/>
              <a:gd name="connsiteX284" fmla="*/ 4624386 w 9551192"/>
              <a:gd name="connsiteY284" fmla="*/ 2681287 h 3855243"/>
              <a:gd name="connsiteX285" fmla="*/ 4491036 w 9551192"/>
              <a:gd name="connsiteY285" fmla="*/ 2738437 h 3855243"/>
              <a:gd name="connsiteX286" fmla="*/ 4231480 w 9551192"/>
              <a:gd name="connsiteY286" fmla="*/ 2952749 h 3855243"/>
              <a:gd name="connsiteX287" fmla="*/ 4195761 w 9551192"/>
              <a:gd name="connsiteY287" fmla="*/ 3071812 h 3855243"/>
              <a:gd name="connsiteX288" fmla="*/ 4140992 w 9551192"/>
              <a:gd name="connsiteY288" fmla="*/ 3205162 h 3855243"/>
              <a:gd name="connsiteX289" fmla="*/ 4074317 w 9551192"/>
              <a:gd name="connsiteY289" fmla="*/ 3355180 h 3855243"/>
              <a:gd name="connsiteX290" fmla="*/ 4071936 w 9551192"/>
              <a:gd name="connsiteY290" fmla="*/ 3548062 h 3855243"/>
              <a:gd name="connsiteX291" fmla="*/ 4148136 w 9551192"/>
              <a:gd name="connsiteY291" fmla="*/ 3669505 h 3855243"/>
              <a:gd name="connsiteX292" fmla="*/ 4169567 w 9551192"/>
              <a:gd name="connsiteY292" fmla="*/ 3671887 h 3855243"/>
              <a:gd name="connsiteX293" fmla="*/ 4186236 w 9551192"/>
              <a:gd name="connsiteY293" fmla="*/ 3698080 h 3855243"/>
              <a:gd name="connsiteX294" fmla="*/ 4288630 w 9551192"/>
              <a:gd name="connsiteY294" fmla="*/ 3757612 h 3855243"/>
              <a:gd name="connsiteX295" fmla="*/ 4319586 w 9551192"/>
              <a:gd name="connsiteY295" fmla="*/ 3802855 h 3855243"/>
              <a:gd name="connsiteX296" fmla="*/ 4262436 w 9551192"/>
              <a:gd name="connsiteY296" fmla="*/ 3855243 h 3855243"/>
              <a:gd name="connsiteX297" fmla="*/ 4114799 w 9551192"/>
              <a:gd name="connsiteY297" fmla="*/ 3812380 h 3855243"/>
              <a:gd name="connsiteX298" fmla="*/ 4060030 w 9551192"/>
              <a:gd name="connsiteY298" fmla="*/ 3819524 h 3855243"/>
              <a:gd name="connsiteX299" fmla="*/ 4010024 w 9551192"/>
              <a:gd name="connsiteY299" fmla="*/ 3776662 h 3855243"/>
              <a:gd name="connsiteX300" fmla="*/ 3910012 w 9551192"/>
              <a:gd name="connsiteY300" fmla="*/ 3745705 h 3855243"/>
              <a:gd name="connsiteX301" fmla="*/ 3745706 w 9551192"/>
              <a:gd name="connsiteY301" fmla="*/ 3659980 h 3855243"/>
              <a:gd name="connsiteX302" fmla="*/ 3336131 w 9551192"/>
              <a:gd name="connsiteY302" fmla="*/ 3493293 h 3855243"/>
              <a:gd name="connsiteX303" fmla="*/ 2901182 w 9551192"/>
              <a:gd name="connsiteY303" fmla="*/ 3385097 h 3855243"/>
              <a:gd name="connsiteX304" fmla="*/ 2793206 w 9551192"/>
              <a:gd name="connsiteY304" fmla="*/ 3369468 h 3855243"/>
              <a:gd name="connsiteX305" fmla="*/ 2578893 w 9551192"/>
              <a:gd name="connsiteY305" fmla="*/ 3343274 h 3855243"/>
              <a:gd name="connsiteX306" fmla="*/ 2419350 w 9551192"/>
              <a:gd name="connsiteY306" fmla="*/ 3364705 h 3855243"/>
              <a:gd name="connsiteX307" fmla="*/ 2386012 w 9551192"/>
              <a:gd name="connsiteY307" fmla="*/ 3331368 h 3855243"/>
              <a:gd name="connsiteX308" fmla="*/ 2357437 w 9551192"/>
              <a:gd name="connsiteY308" fmla="*/ 3331368 h 3855243"/>
              <a:gd name="connsiteX309" fmla="*/ 2371725 w 9551192"/>
              <a:gd name="connsiteY309" fmla="*/ 3376612 h 3855243"/>
              <a:gd name="connsiteX310" fmla="*/ 2221706 w 9551192"/>
              <a:gd name="connsiteY310" fmla="*/ 3393280 h 3855243"/>
              <a:gd name="connsiteX311" fmla="*/ 1838325 w 9551192"/>
              <a:gd name="connsiteY311" fmla="*/ 3500437 h 3855243"/>
              <a:gd name="connsiteX312" fmla="*/ 1733550 w 9551192"/>
              <a:gd name="connsiteY312" fmla="*/ 3483768 h 3855243"/>
              <a:gd name="connsiteX313" fmla="*/ 1666875 w 9551192"/>
              <a:gd name="connsiteY313" fmla="*/ 3488530 h 3855243"/>
              <a:gd name="connsiteX314" fmla="*/ 1419225 w 9551192"/>
              <a:gd name="connsiteY314" fmla="*/ 3395662 h 3855243"/>
              <a:gd name="connsiteX315" fmla="*/ 942975 w 9551192"/>
              <a:gd name="connsiteY315" fmla="*/ 3298030 h 3855243"/>
              <a:gd name="connsiteX316" fmla="*/ 664368 w 9551192"/>
              <a:gd name="connsiteY316" fmla="*/ 3286124 h 3855243"/>
              <a:gd name="connsiteX317" fmla="*/ 650081 w 9551192"/>
              <a:gd name="connsiteY317" fmla="*/ 3262312 h 3855243"/>
              <a:gd name="connsiteX318" fmla="*/ 714375 w 9551192"/>
              <a:gd name="connsiteY318" fmla="*/ 3248024 h 3855243"/>
              <a:gd name="connsiteX319" fmla="*/ 735806 w 9551192"/>
              <a:gd name="connsiteY319" fmla="*/ 3171824 h 3855243"/>
              <a:gd name="connsiteX320" fmla="*/ 800100 w 9551192"/>
              <a:gd name="connsiteY320" fmla="*/ 3150393 h 3855243"/>
              <a:gd name="connsiteX321" fmla="*/ 742950 w 9551192"/>
              <a:gd name="connsiteY321" fmla="*/ 3095624 h 3855243"/>
              <a:gd name="connsiteX322" fmla="*/ 747712 w 9551192"/>
              <a:gd name="connsiteY322" fmla="*/ 3057524 h 3855243"/>
              <a:gd name="connsiteX323" fmla="*/ 773906 w 9551192"/>
              <a:gd name="connsiteY323" fmla="*/ 3028949 h 3855243"/>
              <a:gd name="connsiteX324" fmla="*/ 819150 w 9551192"/>
              <a:gd name="connsiteY324" fmla="*/ 2931318 h 3855243"/>
              <a:gd name="connsiteX325" fmla="*/ 902493 w 9551192"/>
              <a:gd name="connsiteY325" fmla="*/ 2897980 h 3855243"/>
              <a:gd name="connsiteX326" fmla="*/ 900112 w 9551192"/>
              <a:gd name="connsiteY326" fmla="*/ 2871787 h 3855243"/>
              <a:gd name="connsiteX327" fmla="*/ 866775 w 9551192"/>
              <a:gd name="connsiteY327" fmla="*/ 2845593 h 3855243"/>
              <a:gd name="connsiteX328" fmla="*/ 866775 w 9551192"/>
              <a:gd name="connsiteY328" fmla="*/ 2814637 h 3855243"/>
              <a:gd name="connsiteX329" fmla="*/ 959643 w 9551192"/>
              <a:gd name="connsiteY329" fmla="*/ 2728912 h 3855243"/>
              <a:gd name="connsiteX330" fmla="*/ 959643 w 9551192"/>
              <a:gd name="connsiteY330" fmla="*/ 2700337 h 3855243"/>
              <a:gd name="connsiteX331" fmla="*/ 828675 w 9551192"/>
              <a:gd name="connsiteY331" fmla="*/ 2759868 h 3855243"/>
              <a:gd name="connsiteX332" fmla="*/ 795337 w 9551192"/>
              <a:gd name="connsiteY332" fmla="*/ 2881312 h 3855243"/>
              <a:gd name="connsiteX333" fmla="*/ 776287 w 9551192"/>
              <a:gd name="connsiteY333" fmla="*/ 2888455 h 3855243"/>
              <a:gd name="connsiteX334" fmla="*/ 731043 w 9551192"/>
              <a:gd name="connsiteY334" fmla="*/ 2857499 h 3855243"/>
              <a:gd name="connsiteX335" fmla="*/ 700087 w 9551192"/>
              <a:gd name="connsiteY335" fmla="*/ 2947987 h 3855243"/>
              <a:gd name="connsiteX336" fmla="*/ 709612 w 9551192"/>
              <a:gd name="connsiteY336" fmla="*/ 2978943 h 3855243"/>
              <a:gd name="connsiteX337" fmla="*/ 683418 w 9551192"/>
              <a:gd name="connsiteY337" fmla="*/ 3040855 h 3855243"/>
              <a:gd name="connsiteX338" fmla="*/ 666750 w 9551192"/>
              <a:gd name="connsiteY338" fmla="*/ 3040855 h 3855243"/>
              <a:gd name="connsiteX339" fmla="*/ 647700 w 9551192"/>
              <a:gd name="connsiteY339" fmla="*/ 2981324 h 3855243"/>
              <a:gd name="connsiteX340" fmla="*/ 626268 w 9551192"/>
              <a:gd name="connsiteY340" fmla="*/ 2986087 h 3855243"/>
              <a:gd name="connsiteX341" fmla="*/ 602456 w 9551192"/>
              <a:gd name="connsiteY341" fmla="*/ 3050380 h 3855243"/>
              <a:gd name="connsiteX342" fmla="*/ 583406 w 9551192"/>
              <a:gd name="connsiteY342" fmla="*/ 3033712 h 3855243"/>
              <a:gd name="connsiteX343" fmla="*/ 650081 w 9551192"/>
              <a:gd name="connsiteY343" fmla="*/ 2767012 h 3855243"/>
              <a:gd name="connsiteX344" fmla="*/ 695325 w 9551192"/>
              <a:gd name="connsiteY344" fmla="*/ 2726530 h 3855243"/>
              <a:gd name="connsiteX345" fmla="*/ 723900 w 9551192"/>
              <a:gd name="connsiteY345" fmla="*/ 2674143 h 3855243"/>
              <a:gd name="connsiteX346" fmla="*/ 745331 w 9551192"/>
              <a:gd name="connsiteY346" fmla="*/ 2659855 h 3855243"/>
              <a:gd name="connsiteX347" fmla="*/ 800100 w 9551192"/>
              <a:gd name="connsiteY347" fmla="*/ 2678905 h 3855243"/>
              <a:gd name="connsiteX348" fmla="*/ 807243 w 9551192"/>
              <a:gd name="connsiteY348" fmla="*/ 2674143 h 3855243"/>
              <a:gd name="connsiteX349" fmla="*/ 823912 w 9551192"/>
              <a:gd name="connsiteY349" fmla="*/ 2645568 h 3855243"/>
              <a:gd name="connsiteX350" fmla="*/ 766762 w 9551192"/>
              <a:gd name="connsiteY350" fmla="*/ 2638424 h 3855243"/>
              <a:gd name="connsiteX351" fmla="*/ 766762 w 9551192"/>
              <a:gd name="connsiteY351" fmla="*/ 2612230 h 3855243"/>
              <a:gd name="connsiteX352" fmla="*/ 745331 w 9551192"/>
              <a:gd name="connsiteY352" fmla="*/ 2566987 h 3855243"/>
              <a:gd name="connsiteX353" fmla="*/ 702468 w 9551192"/>
              <a:gd name="connsiteY353" fmla="*/ 2555080 h 3855243"/>
              <a:gd name="connsiteX354" fmla="*/ 707231 w 9551192"/>
              <a:gd name="connsiteY354" fmla="*/ 2536030 h 3855243"/>
              <a:gd name="connsiteX355" fmla="*/ 645318 w 9551192"/>
              <a:gd name="connsiteY355" fmla="*/ 2507455 h 3855243"/>
              <a:gd name="connsiteX356" fmla="*/ 600075 w 9551192"/>
              <a:gd name="connsiteY356" fmla="*/ 2538412 h 3855243"/>
              <a:gd name="connsiteX357" fmla="*/ 569118 w 9551192"/>
              <a:gd name="connsiteY357" fmla="*/ 2519362 h 3855243"/>
              <a:gd name="connsiteX358" fmla="*/ 492918 w 9551192"/>
              <a:gd name="connsiteY358" fmla="*/ 2562224 h 3855243"/>
              <a:gd name="connsiteX359" fmla="*/ 485775 w 9551192"/>
              <a:gd name="connsiteY359" fmla="*/ 2650330 h 3855243"/>
              <a:gd name="connsiteX360" fmla="*/ 433387 w 9551192"/>
              <a:gd name="connsiteY360" fmla="*/ 2695574 h 3855243"/>
              <a:gd name="connsiteX361" fmla="*/ 400050 w 9551192"/>
              <a:gd name="connsiteY361" fmla="*/ 2657474 h 3855243"/>
              <a:gd name="connsiteX362" fmla="*/ 340518 w 9551192"/>
              <a:gd name="connsiteY362" fmla="*/ 2636043 h 3855243"/>
              <a:gd name="connsiteX363" fmla="*/ 278606 w 9551192"/>
              <a:gd name="connsiteY363" fmla="*/ 2655093 h 3855243"/>
              <a:gd name="connsiteX364" fmla="*/ 252412 w 9551192"/>
              <a:gd name="connsiteY364" fmla="*/ 2678905 h 3855243"/>
              <a:gd name="connsiteX365" fmla="*/ 233362 w 9551192"/>
              <a:gd name="connsiteY365" fmla="*/ 2669380 h 3855243"/>
              <a:gd name="connsiteX366" fmla="*/ 161925 w 9551192"/>
              <a:gd name="connsiteY366" fmla="*/ 2721768 h 3855243"/>
              <a:gd name="connsiteX367" fmla="*/ 166687 w 9551192"/>
              <a:gd name="connsiteY367" fmla="*/ 2747962 h 3855243"/>
              <a:gd name="connsiteX368" fmla="*/ 207168 w 9551192"/>
              <a:gd name="connsiteY368" fmla="*/ 2738437 h 3855243"/>
              <a:gd name="connsiteX369" fmla="*/ 226218 w 9551192"/>
              <a:gd name="connsiteY369" fmla="*/ 2752724 h 3855243"/>
              <a:gd name="connsiteX370" fmla="*/ 290512 w 9551192"/>
              <a:gd name="connsiteY370" fmla="*/ 2717005 h 3855243"/>
              <a:gd name="connsiteX371" fmla="*/ 314325 w 9551192"/>
              <a:gd name="connsiteY371" fmla="*/ 2728912 h 3855243"/>
              <a:gd name="connsiteX372" fmla="*/ 266700 w 9551192"/>
              <a:gd name="connsiteY372" fmla="*/ 2774155 h 3855243"/>
              <a:gd name="connsiteX373" fmla="*/ 311943 w 9551192"/>
              <a:gd name="connsiteY373" fmla="*/ 2805112 h 3855243"/>
              <a:gd name="connsiteX374" fmla="*/ 330993 w 9551192"/>
              <a:gd name="connsiteY374" fmla="*/ 2871787 h 3855243"/>
              <a:gd name="connsiteX375" fmla="*/ 264318 w 9551192"/>
              <a:gd name="connsiteY375" fmla="*/ 2912268 h 3855243"/>
              <a:gd name="connsiteX376" fmla="*/ 273843 w 9551192"/>
              <a:gd name="connsiteY376" fmla="*/ 2952749 h 3855243"/>
              <a:gd name="connsiteX377" fmla="*/ 338137 w 9551192"/>
              <a:gd name="connsiteY377" fmla="*/ 2981324 h 3855243"/>
              <a:gd name="connsiteX378" fmla="*/ 364331 w 9551192"/>
              <a:gd name="connsiteY378" fmla="*/ 2971799 h 3855243"/>
              <a:gd name="connsiteX379" fmla="*/ 402431 w 9551192"/>
              <a:gd name="connsiteY379" fmla="*/ 2990849 h 3855243"/>
              <a:gd name="connsiteX380" fmla="*/ 402431 w 9551192"/>
              <a:gd name="connsiteY380" fmla="*/ 3014662 h 3855243"/>
              <a:gd name="connsiteX381" fmla="*/ 423862 w 9551192"/>
              <a:gd name="connsiteY381" fmla="*/ 3050380 h 3855243"/>
              <a:gd name="connsiteX382" fmla="*/ 461962 w 9551192"/>
              <a:gd name="connsiteY382" fmla="*/ 3050380 h 3855243"/>
              <a:gd name="connsiteX383" fmla="*/ 497681 w 9551192"/>
              <a:gd name="connsiteY383" fmla="*/ 3133724 h 3855243"/>
              <a:gd name="connsiteX384" fmla="*/ 531018 w 9551192"/>
              <a:gd name="connsiteY384" fmla="*/ 3143249 h 3855243"/>
              <a:gd name="connsiteX385" fmla="*/ 540543 w 9551192"/>
              <a:gd name="connsiteY385" fmla="*/ 3209924 h 3855243"/>
              <a:gd name="connsiteX386" fmla="*/ 616743 w 9551192"/>
              <a:gd name="connsiteY386" fmla="*/ 3250405 h 3855243"/>
              <a:gd name="connsiteX387" fmla="*/ 526256 w 9551192"/>
              <a:gd name="connsiteY387" fmla="*/ 3255168 h 3855243"/>
              <a:gd name="connsiteX388" fmla="*/ 316706 w 9551192"/>
              <a:gd name="connsiteY388" fmla="*/ 3262312 h 3855243"/>
              <a:gd name="connsiteX389" fmla="*/ 0 w 9551192"/>
              <a:gd name="connsiteY389" fmla="*/ 3321843 h 3855243"/>
              <a:gd name="connsiteX0" fmla="*/ 9339261 w 9551192"/>
              <a:gd name="connsiteY0" fmla="*/ 28574 h 3855243"/>
              <a:gd name="connsiteX1" fmla="*/ 9339261 w 9551192"/>
              <a:gd name="connsiteY1" fmla="*/ 111918 h 3855243"/>
              <a:gd name="connsiteX2" fmla="*/ 9258299 w 9551192"/>
              <a:gd name="connsiteY2" fmla="*/ 209549 h 3855243"/>
              <a:gd name="connsiteX3" fmla="*/ 9217817 w 9551192"/>
              <a:gd name="connsiteY3" fmla="*/ 223837 h 3855243"/>
              <a:gd name="connsiteX4" fmla="*/ 9179717 w 9551192"/>
              <a:gd name="connsiteY4" fmla="*/ 302418 h 3855243"/>
              <a:gd name="connsiteX5" fmla="*/ 9129711 w 9551192"/>
              <a:gd name="connsiteY5" fmla="*/ 345280 h 3855243"/>
              <a:gd name="connsiteX6" fmla="*/ 9129711 w 9551192"/>
              <a:gd name="connsiteY6" fmla="*/ 373856 h 3855243"/>
              <a:gd name="connsiteX7" fmla="*/ 9165430 w 9551192"/>
              <a:gd name="connsiteY7" fmla="*/ 400049 h 3855243"/>
              <a:gd name="connsiteX8" fmla="*/ 9165430 w 9551192"/>
              <a:gd name="connsiteY8" fmla="*/ 433388 h 3855243"/>
              <a:gd name="connsiteX9" fmla="*/ 9115424 w 9551192"/>
              <a:gd name="connsiteY9" fmla="*/ 464344 h 3855243"/>
              <a:gd name="connsiteX10" fmla="*/ 9148761 w 9551192"/>
              <a:gd name="connsiteY10" fmla="*/ 545305 h 3855243"/>
              <a:gd name="connsiteX11" fmla="*/ 9091611 w 9551192"/>
              <a:gd name="connsiteY11" fmla="*/ 642937 h 3855243"/>
              <a:gd name="connsiteX12" fmla="*/ 9108280 w 9551192"/>
              <a:gd name="connsiteY12" fmla="*/ 702468 h 3855243"/>
              <a:gd name="connsiteX13" fmla="*/ 9146380 w 9551192"/>
              <a:gd name="connsiteY13" fmla="*/ 695324 h 3855243"/>
              <a:gd name="connsiteX14" fmla="*/ 9179717 w 9551192"/>
              <a:gd name="connsiteY14" fmla="*/ 721518 h 3855243"/>
              <a:gd name="connsiteX15" fmla="*/ 9239249 w 9551192"/>
              <a:gd name="connsiteY15" fmla="*/ 690562 h 3855243"/>
              <a:gd name="connsiteX16" fmla="*/ 9272586 w 9551192"/>
              <a:gd name="connsiteY16" fmla="*/ 719137 h 3855243"/>
              <a:gd name="connsiteX17" fmla="*/ 9265442 w 9551192"/>
              <a:gd name="connsiteY17" fmla="*/ 795337 h 3855243"/>
              <a:gd name="connsiteX18" fmla="*/ 9270205 w 9551192"/>
              <a:gd name="connsiteY18" fmla="*/ 869155 h 3855243"/>
              <a:gd name="connsiteX19" fmla="*/ 9260680 w 9551192"/>
              <a:gd name="connsiteY19" fmla="*/ 904874 h 3855243"/>
              <a:gd name="connsiteX20" fmla="*/ 9265442 w 9551192"/>
              <a:gd name="connsiteY20" fmla="*/ 962024 h 3855243"/>
              <a:gd name="connsiteX21" fmla="*/ 9213055 w 9551192"/>
              <a:gd name="connsiteY21" fmla="*/ 969168 h 3855243"/>
              <a:gd name="connsiteX22" fmla="*/ 9179717 w 9551192"/>
              <a:gd name="connsiteY22" fmla="*/ 994020 h 3855243"/>
              <a:gd name="connsiteX23" fmla="*/ 9179717 w 9551192"/>
              <a:gd name="connsiteY23" fmla="*/ 1023937 h 3855243"/>
              <a:gd name="connsiteX24" fmla="*/ 9239249 w 9551192"/>
              <a:gd name="connsiteY24" fmla="*/ 1131093 h 3855243"/>
              <a:gd name="connsiteX25" fmla="*/ 9251155 w 9551192"/>
              <a:gd name="connsiteY25" fmla="*/ 1200149 h 3855243"/>
              <a:gd name="connsiteX26" fmla="*/ 9298780 w 9551192"/>
              <a:gd name="connsiteY26" fmla="*/ 1235868 h 3855243"/>
              <a:gd name="connsiteX27" fmla="*/ 9353549 w 9551192"/>
              <a:gd name="connsiteY27" fmla="*/ 1209674 h 3855243"/>
              <a:gd name="connsiteX28" fmla="*/ 9415461 w 9551192"/>
              <a:gd name="connsiteY28" fmla="*/ 1233487 h 3855243"/>
              <a:gd name="connsiteX29" fmla="*/ 9446417 w 9551192"/>
              <a:gd name="connsiteY29" fmla="*/ 1281112 h 3855243"/>
              <a:gd name="connsiteX30" fmla="*/ 9448799 w 9551192"/>
              <a:gd name="connsiteY30" fmla="*/ 1319212 h 3855243"/>
              <a:gd name="connsiteX31" fmla="*/ 9463086 w 9551192"/>
              <a:gd name="connsiteY31" fmla="*/ 1366837 h 3855243"/>
              <a:gd name="connsiteX32" fmla="*/ 9517855 w 9551192"/>
              <a:gd name="connsiteY32" fmla="*/ 1343024 h 3855243"/>
              <a:gd name="connsiteX33" fmla="*/ 9544049 w 9551192"/>
              <a:gd name="connsiteY33" fmla="*/ 1345405 h 3855243"/>
              <a:gd name="connsiteX34" fmla="*/ 9532142 w 9551192"/>
              <a:gd name="connsiteY34" fmla="*/ 1447799 h 3855243"/>
              <a:gd name="connsiteX35" fmla="*/ 9548811 w 9551192"/>
              <a:gd name="connsiteY35" fmla="*/ 1462087 h 3855243"/>
              <a:gd name="connsiteX36" fmla="*/ 9551192 w 9551192"/>
              <a:gd name="connsiteY36" fmla="*/ 1493043 h 3855243"/>
              <a:gd name="connsiteX37" fmla="*/ 9496424 w 9551192"/>
              <a:gd name="connsiteY37" fmla="*/ 1588293 h 3855243"/>
              <a:gd name="connsiteX38" fmla="*/ 9498805 w 9551192"/>
              <a:gd name="connsiteY38" fmla="*/ 1669255 h 3855243"/>
              <a:gd name="connsiteX39" fmla="*/ 9465467 w 9551192"/>
              <a:gd name="connsiteY39" fmla="*/ 1709737 h 3855243"/>
              <a:gd name="connsiteX40" fmla="*/ 9467849 w 9551192"/>
              <a:gd name="connsiteY40" fmla="*/ 1762124 h 3855243"/>
              <a:gd name="connsiteX41" fmla="*/ 9491661 w 9551192"/>
              <a:gd name="connsiteY41" fmla="*/ 1764505 h 3855243"/>
              <a:gd name="connsiteX42" fmla="*/ 9503567 w 9551192"/>
              <a:gd name="connsiteY42" fmla="*/ 1781174 h 3855243"/>
              <a:gd name="connsiteX43" fmla="*/ 9446417 w 9551192"/>
              <a:gd name="connsiteY43" fmla="*/ 1883568 h 3855243"/>
              <a:gd name="connsiteX44" fmla="*/ 9308305 w 9551192"/>
              <a:gd name="connsiteY44" fmla="*/ 1931193 h 3855243"/>
              <a:gd name="connsiteX45" fmla="*/ 9270205 w 9551192"/>
              <a:gd name="connsiteY45" fmla="*/ 1952624 h 3855243"/>
              <a:gd name="connsiteX46" fmla="*/ 9255917 w 9551192"/>
              <a:gd name="connsiteY46" fmla="*/ 2033587 h 3855243"/>
              <a:gd name="connsiteX47" fmla="*/ 9236867 w 9551192"/>
              <a:gd name="connsiteY47" fmla="*/ 2038349 h 3855243"/>
              <a:gd name="connsiteX48" fmla="*/ 9201149 w 9551192"/>
              <a:gd name="connsiteY48" fmla="*/ 2012155 h 3855243"/>
              <a:gd name="connsiteX49" fmla="*/ 9184480 w 9551192"/>
              <a:gd name="connsiteY49" fmla="*/ 2021680 h 3855243"/>
              <a:gd name="connsiteX50" fmla="*/ 9146380 w 9551192"/>
              <a:gd name="connsiteY50" fmla="*/ 2124074 h 3855243"/>
              <a:gd name="connsiteX51" fmla="*/ 9146380 w 9551192"/>
              <a:gd name="connsiteY51" fmla="*/ 2166937 h 3855243"/>
              <a:gd name="connsiteX52" fmla="*/ 9122567 w 9551192"/>
              <a:gd name="connsiteY52" fmla="*/ 2207418 h 3855243"/>
              <a:gd name="connsiteX53" fmla="*/ 9148761 w 9551192"/>
              <a:gd name="connsiteY53" fmla="*/ 2245518 h 3855243"/>
              <a:gd name="connsiteX54" fmla="*/ 9141617 w 9551192"/>
              <a:gd name="connsiteY54" fmla="*/ 2297905 h 3855243"/>
              <a:gd name="connsiteX55" fmla="*/ 9110661 w 9551192"/>
              <a:gd name="connsiteY55" fmla="*/ 2324099 h 3855243"/>
              <a:gd name="connsiteX56" fmla="*/ 9082086 w 9551192"/>
              <a:gd name="connsiteY56" fmla="*/ 2407443 h 3855243"/>
              <a:gd name="connsiteX57" fmla="*/ 9059178 w 9551192"/>
              <a:gd name="connsiteY57" fmla="*/ 2422950 h 3855243"/>
              <a:gd name="connsiteX58" fmla="*/ 9036842 w 9551192"/>
              <a:gd name="connsiteY58" fmla="*/ 2526505 h 3855243"/>
              <a:gd name="connsiteX59" fmla="*/ 8924924 w 9551192"/>
              <a:gd name="connsiteY59" fmla="*/ 2605087 h 3855243"/>
              <a:gd name="connsiteX60" fmla="*/ 8982074 w 9551192"/>
              <a:gd name="connsiteY60" fmla="*/ 2631280 h 3855243"/>
              <a:gd name="connsiteX61" fmla="*/ 8982074 w 9551192"/>
              <a:gd name="connsiteY61" fmla="*/ 2650330 h 3855243"/>
              <a:gd name="connsiteX62" fmla="*/ 8913017 w 9551192"/>
              <a:gd name="connsiteY62" fmla="*/ 2669380 h 3855243"/>
              <a:gd name="connsiteX63" fmla="*/ 8898730 w 9551192"/>
              <a:gd name="connsiteY63" fmla="*/ 2652712 h 3855243"/>
              <a:gd name="connsiteX64" fmla="*/ 8882061 w 9551192"/>
              <a:gd name="connsiteY64" fmla="*/ 2659855 h 3855243"/>
              <a:gd name="connsiteX65" fmla="*/ 8834436 w 9551192"/>
              <a:gd name="connsiteY65" fmla="*/ 2678905 h 3855243"/>
              <a:gd name="connsiteX66" fmla="*/ 8805861 w 9551192"/>
              <a:gd name="connsiteY66" fmla="*/ 2740818 h 3855243"/>
              <a:gd name="connsiteX67" fmla="*/ 8748711 w 9551192"/>
              <a:gd name="connsiteY67" fmla="*/ 2752724 h 3855243"/>
              <a:gd name="connsiteX68" fmla="*/ 8691561 w 9551192"/>
              <a:gd name="connsiteY68" fmla="*/ 2819399 h 3855243"/>
              <a:gd name="connsiteX69" fmla="*/ 8698705 w 9551192"/>
              <a:gd name="connsiteY69" fmla="*/ 2878930 h 3855243"/>
              <a:gd name="connsiteX70" fmla="*/ 8672511 w 9551192"/>
              <a:gd name="connsiteY70" fmla="*/ 2917030 h 3855243"/>
              <a:gd name="connsiteX71" fmla="*/ 8653461 w 9551192"/>
              <a:gd name="connsiteY71" fmla="*/ 2936080 h 3855243"/>
              <a:gd name="connsiteX72" fmla="*/ 8651080 w 9551192"/>
              <a:gd name="connsiteY72" fmla="*/ 3002755 h 3855243"/>
              <a:gd name="connsiteX73" fmla="*/ 8582024 w 9551192"/>
              <a:gd name="connsiteY73" fmla="*/ 3043237 h 3855243"/>
              <a:gd name="connsiteX74" fmla="*/ 8582024 w 9551192"/>
              <a:gd name="connsiteY74" fmla="*/ 3088480 h 3855243"/>
              <a:gd name="connsiteX75" fmla="*/ 8553449 w 9551192"/>
              <a:gd name="connsiteY75" fmla="*/ 3117055 h 3855243"/>
              <a:gd name="connsiteX76" fmla="*/ 8553449 w 9551192"/>
              <a:gd name="connsiteY76" fmla="*/ 3226593 h 3855243"/>
              <a:gd name="connsiteX77" fmla="*/ 8586786 w 9551192"/>
              <a:gd name="connsiteY77" fmla="*/ 3250405 h 3855243"/>
              <a:gd name="connsiteX78" fmla="*/ 8558211 w 9551192"/>
              <a:gd name="connsiteY78" fmla="*/ 3312318 h 3855243"/>
              <a:gd name="connsiteX79" fmla="*/ 8589167 w 9551192"/>
              <a:gd name="connsiteY79" fmla="*/ 3324224 h 3855243"/>
              <a:gd name="connsiteX80" fmla="*/ 8589167 w 9551192"/>
              <a:gd name="connsiteY80" fmla="*/ 3336130 h 3855243"/>
              <a:gd name="connsiteX81" fmla="*/ 8622505 w 9551192"/>
              <a:gd name="connsiteY81" fmla="*/ 3362324 h 3855243"/>
              <a:gd name="connsiteX82" fmla="*/ 8617742 w 9551192"/>
              <a:gd name="connsiteY82" fmla="*/ 3409949 h 3855243"/>
              <a:gd name="connsiteX83" fmla="*/ 8589167 w 9551192"/>
              <a:gd name="connsiteY83" fmla="*/ 3414712 h 3855243"/>
              <a:gd name="connsiteX84" fmla="*/ 8579642 w 9551192"/>
              <a:gd name="connsiteY84" fmla="*/ 3452812 h 3855243"/>
              <a:gd name="connsiteX85" fmla="*/ 8527255 w 9551192"/>
              <a:gd name="connsiteY85" fmla="*/ 3443287 h 3855243"/>
              <a:gd name="connsiteX86" fmla="*/ 8486774 w 9551192"/>
              <a:gd name="connsiteY86" fmla="*/ 3462337 h 3855243"/>
              <a:gd name="connsiteX87" fmla="*/ 8446292 w 9551192"/>
              <a:gd name="connsiteY87" fmla="*/ 3452812 h 3855243"/>
              <a:gd name="connsiteX88" fmla="*/ 8467724 w 9551192"/>
              <a:gd name="connsiteY88" fmla="*/ 3417093 h 3855243"/>
              <a:gd name="connsiteX89" fmla="*/ 8472486 w 9551192"/>
              <a:gd name="connsiteY89" fmla="*/ 3338512 h 3855243"/>
              <a:gd name="connsiteX90" fmla="*/ 8498680 w 9551192"/>
              <a:gd name="connsiteY90" fmla="*/ 3312318 h 3855243"/>
              <a:gd name="connsiteX91" fmla="*/ 8474867 w 9551192"/>
              <a:gd name="connsiteY91" fmla="*/ 3281362 h 3855243"/>
              <a:gd name="connsiteX92" fmla="*/ 8417717 w 9551192"/>
              <a:gd name="connsiteY92" fmla="*/ 3300412 h 3855243"/>
              <a:gd name="connsiteX93" fmla="*/ 8417717 w 9551192"/>
              <a:gd name="connsiteY93" fmla="*/ 3362324 h 3855243"/>
              <a:gd name="connsiteX94" fmla="*/ 8398667 w 9551192"/>
              <a:gd name="connsiteY94" fmla="*/ 3393280 h 3855243"/>
              <a:gd name="connsiteX95" fmla="*/ 8381999 w 9551192"/>
              <a:gd name="connsiteY95" fmla="*/ 3352799 h 3855243"/>
              <a:gd name="connsiteX96" fmla="*/ 8355805 w 9551192"/>
              <a:gd name="connsiteY96" fmla="*/ 3331368 h 3855243"/>
              <a:gd name="connsiteX97" fmla="*/ 8334374 w 9551192"/>
              <a:gd name="connsiteY97" fmla="*/ 3362324 h 3855243"/>
              <a:gd name="connsiteX98" fmla="*/ 8362949 w 9551192"/>
              <a:gd name="connsiteY98" fmla="*/ 3405187 h 3855243"/>
              <a:gd name="connsiteX99" fmla="*/ 8301036 w 9551192"/>
              <a:gd name="connsiteY99" fmla="*/ 3407568 h 3855243"/>
              <a:gd name="connsiteX100" fmla="*/ 8284367 w 9551192"/>
              <a:gd name="connsiteY100" fmla="*/ 3431380 h 3855243"/>
              <a:gd name="connsiteX101" fmla="*/ 8229599 w 9551192"/>
              <a:gd name="connsiteY101" fmla="*/ 3443287 h 3855243"/>
              <a:gd name="connsiteX102" fmla="*/ 8215311 w 9551192"/>
              <a:gd name="connsiteY102" fmla="*/ 3471862 h 3855243"/>
              <a:gd name="connsiteX103" fmla="*/ 8224836 w 9551192"/>
              <a:gd name="connsiteY103" fmla="*/ 3507580 h 3855243"/>
              <a:gd name="connsiteX104" fmla="*/ 8172449 w 9551192"/>
              <a:gd name="connsiteY104" fmla="*/ 3579018 h 3855243"/>
              <a:gd name="connsiteX105" fmla="*/ 8136730 w 9551192"/>
              <a:gd name="connsiteY105" fmla="*/ 3590924 h 3855243"/>
              <a:gd name="connsiteX106" fmla="*/ 8081961 w 9551192"/>
              <a:gd name="connsiteY106" fmla="*/ 3579018 h 3855243"/>
              <a:gd name="connsiteX107" fmla="*/ 8053386 w 9551192"/>
              <a:gd name="connsiteY107" fmla="*/ 3650455 h 3855243"/>
              <a:gd name="connsiteX108" fmla="*/ 8029574 w 9551192"/>
              <a:gd name="connsiteY108" fmla="*/ 3645693 h 3855243"/>
              <a:gd name="connsiteX109" fmla="*/ 7981949 w 9551192"/>
              <a:gd name="connsiteY109" fmla="*/ 3650455 h 3855243"/>
              <a:gd name="connsiteX110" fmla="*/ 7965280 w 9551192"/>
              <a:gd name="connsiteY110" fmla="*/ 3690937 h 3855243"/>
              <a:gd name="connsiteX111" fmla="*/ 7905749 w 9551192"/>
              <a:gd name="connsiteY111" fmla="*/ 3698080 h 3855243"/>
              <a:gd name="connsiteX112" fmla="*/ 7896224 w 9551192"/>
              <a:gd name="connsiteY112" fmla="*/ 3736180 h 3855243"/>
              <a:gd name="connsiteX113" fmla="*/ 7831930 w 9551192"/>
              <a:gd name="connsiteY113" fmla="*/ 3731418 h 3855243"/>
              <a:gd name="connsiteX114" fmla="*/ 7831930 w 9551192"/>
              <a:gd name="connsiteY114" fmla="*/ 3788568 h 3855243"/>
              <a:gd name="connsiteX115" fmla="*/ 7815261 w 9551192"/>
              <a:gd name="connsiteY115" fmla="*/ 3817143 h 3855243"/>
              <a:gd name="connsiteX116" fmla="*/ 7758111 w 9551192"/>
              <a:gd name="connsiteY116" fmla="*/ 3779043 h 3855243"/>
              <a:gd name="connsiteX117" fmla="*/ 7700961 w 9551192"/>
              <a:gd name="connsiteY117" fmla="*/ 3776662 h 3855243"/>
              <a:gd name="connsiteX118" fmla="*/ 7703342 w 9551192"/>
              <a:gd name="connsiteY118" fmla="*/ 3724274 h 3855243"/>
              <a:gd name="connsiteX119" fmla="*/ 7677149 w 9551192"/>
              <a:gd name="connsiteY119" fmla="*/ 3712368 h 3855243"/>
              <a:gd name="connsiteX120" fmla="*/ 7653336 w 9551192"/>
              <a:gd name="connsiteY120" fmla="*/ 3740943 h 3855243"/>
              <a:gd name="connsiteX121" fmla="*/ 7634286 w 9551192"/>
              <a:gd name="connsiteY121" fmla="*/ 3709987 h 3855243"/>
              <a:gd name="connsiteX122" fmla="*/ 7639049 w 9551192"/>
              <a:gd name="connsiteY122" fmla="*/ 3664743 h 3855243"/>
              <a:gd name="connsiteX123" fmla="*/ 7612855 w 9551192"/>
              <a:gd name="connsiteY123" fmla="*/ 3629024 h 3855243"/>
              <a:gd name="connsiteX124" fmla="*/ 7548561 w 9551192"/>
              <a:gd name="connsiteY124" fmla="*/ 3640930 h 3855243"/>
              <a:gd name="connsiteX125" fmla="*/ 7539036 w 9551192"/>
              <a:gd name="connsiteY125" fmla="*/ 3683793 h 3855243"/>
              <a:gd name="connsiteX126" fmla="*/ 7505699 w 9551192"/>
              <a:gd name="connsiteY126" fmla="*/ 3640930 h 3855243"/>
              <a:gd name="connsiteX127" fmla="*/ 7508080 w 9551192"/>
              <a:gd name="connsiteY127" fmla="*/ 3564730 h 3855243"/>
              <a:gd name="connsiteX128" fmla="*/ 7469980 w 9551192"/>
              <a:gd name="connsiteY128" fmla="*/ 3545680 h 3855243"/>
              <a:gd name="connsiteX129" fmla="*/ 7424736 w 9551192"/>
              <a:gd name="connsiteY129" fmla="*/ 3545680 h 3855243"/>
              <a:gd name="connsiteX130" fmla="*/ 7396161 w 9551192"/>
              <a:gd name="connsiteY130" fmla="*/ 3493293 h 3855243"/>
              <a:gd name="connsiteX131" fmla="*/ 7405686 w 9551192"/>
              <a:gd name="connsiteY131" fmla="*/ 3431380 h 3855243"/>
              <a:gd name="connsiteX132" fmla="*/ 7429499 w 9551192"/>
              <a:gd name="connsiteY132" fmla="*/ 3431380 h 3855243"/>
              <a:gd name="connsiteX133" fmla="*/ 7446167 w 9551192"/>
              <a:gd name="connsiteY133" fmla="*/ 3402805 h 3855243"/>
              <a:gd name="connsiteX134" fmla="*/ 7508080 w 9551192"/>
              <a:gd name="connsiteY134" fmla="*/ 3409949 h 3855243"/>
              <a:gd name="connsiteX135" fmla="*/ 7500936 w 9551192"/>
              <a:gd name="connsiteY135" fmla="*/ 3369468 h 3855243"/>
              <a:gd name="connsiteX136" fmla="*/ 7481886 w 9551192"/>
              <a:gd name="connsiteY136" fmla="*/ 3336130 h 3855243"/>
              <a:gd name="connsiteX137" fmla="*/ 7446167 w 9551192"/>
              <a:gd name="connsiteY137" fmla="*/ 3350418 h 3855243"/>
              <a:gd name="connsiteX138" fmla="*/ 7417592 w 9551192"/>
              <a:gd name="connsiteY138" fmla="*/ 3340893 h 3855243"/>
              <a:gd name="connsiteX139" fmla="*/ 7415211 w 9551192"/>
              <a:gd name="connsiteY139" fmla="*/ 3278980 h 3855243"/>
              <a:gd name="connsiteX140" fmla="*/ 7367586 w 9551192"/>
              <a:gd name="connsiteY140" fmla="*/ 3224212 h 3855243"/>
              <a:gd name="connsiteX141" fmla="*/ 7300161 w 9551192"/>
              <a:gd name="connsiteY141" fmla="*/ 3187767 h 3855243"/>
              <a:gd name="connsiteX142" fmla="*/ 7227092 w 9551192"/>
              <a:gd name="connsiteY142" fmla="*/ 3214687 h 3855243"/>
              <a:gd name="connsiteX143" fmla="*/ 7208042 w 9551192"/>
              <a:gd name="connsiteY143" fmla="*/ 3188493 h 3855243"/>
              <a:gd name="connsiteX144" fmla="*/ 7212805 w 9551192"/>
              <a:gd name="connsiteY144" fmla="*/ 3140868 h 3855243"/>
              <a:gd name="connsiteX145" fmla="*/ 7219949 w 9551192"/>
              <a:gd name="connsiteY145" fmla="*/ 3071812 h 3855243"/>
              <a:gd name="connsiteX146" fmla="*/ 7205661 w 9551192"/>
              <a:gd name="connsiteY146" fmla="*/ 2997993 h 3855243"/>
              <a:gd name="connsiteX147" fmla="*/ 7222330 w 9551192"/>
              <a:gd name="connsiteY147" fmla="*/ 2964655 h 3855243"/>
              <a:gd name="connsiteX148" fmla="*/ 7248524 w 9551192"/>
              <a:gd name="connsiteY148" fmla="*/ 2912268 h 3855243"/>
              <a:gd name="connsiteX149" fmla="*/ 7286624 w 9551192"/>
              <a:gd name="connsiteY149" fmla="*/ 2902743 h 3855243"/>
              <a:gd name="connsiteX150" fmla="*/ 7327105 w 9551192"/>
              <a:gd name="connsiteY150" fmla="*/ 2871787 h 3855243"/>
              <a:gd name="connsiteX151" fmla="*/ 7331867 w 9551192"/>
              <a:gd name="connsiteY151" fmla="*/ 2840830 h 3855243"/>
              <a:gd name="connsiteX152" fmla="*/ 7353299 w 9551192"/>
              <a:gd name="connsiteY152" fmla="*/ 2764630 h 3855243"/>
              <a:gd name="connsiteX153" fmla="*/ 7419974 w 9551192"/>
              <a:gd name="connsiteY153" fmla="*/ 2733674 h 3855243"/>
              <a:gd name="connsiteX154" fmla="*/ 7417592 w 9551192"/>
              <a:gd name="connsiteY154" fmla="*/ 2650330 h 3855243"/>
              <a:gd name="connsiteX155" fmla="*/ 7377111 w 9551192"/>
              <a:gd name="connsiteY155" fmla="*/ 2614612 h 3855243"/>
              <a:gd name="connsiteX156" fmla="*/ 7377111 w 9551192"/>
              <a:gd name="connsiteY156" fmla="*/ 2586037 h 3855243"/>
              <a:gd name="connsiteX157" fmla="*/ 7367586 w 9551192"/>
              <a:gd name="connsiteY157" fmla="*/ 2547937 h 3855243"/>
              <a:gd name="connsiteX158" fmla="*/ 7319961 w 9551192"/>
              <a:gd name="connsiteY158" fmla="*/ 2445543 h 3855243"/>
              <a:gd name="connsiteX159" fmla="*/ 7319961 w 9551192"/>
              <a:gd name="connsiteY159" fmla="*/ 2343149 h 3855243"/>
              <a:gd name="connsiteX160" fmla="*/ 7296149 w 9551192"/>
              <a:gd name="connsiteY160" fmla="*/ 2281237 h 3855243"/>
              <a:gd name="connsiteX161" fmla="*/ 7319961 w 9551192"/>
              <a:gd name="connsiteY161" fmla="*/ 2231230 h 3855243"/>
              <a:gd name="connsiteX162" fmla="*/ 7386636 w 9551192"/>
              <a:gd name="connsiteY162" fmla="*/ 2283618 h 3855243"/>
              <a:gd name="connsiteX163" fmla="*/ 7400924 w 9551192"/>
              <a:gd name="connsiteY163" fmla="*/ 2252662 h 3855243"/>
              <a:gd name="connsiteX164" fmla="*/ 7358061 w 9551192"/>
              <a:gd name="connsiteY164" fmla="*/ 2197893 h 3855243"/>
              <a:gd name="connsiteX165" fmla="*/ 7327105 w 9551192"/>
              <a:gd name="connsiteY165" fmla="*/ 2109787 h 3855243"/>
              <a:gd name="connsiteX166" fmla="*/ 7422355 w 9551192"/>
              <a:gd name="connsiteY166" fmla="*/ 2066924 h 3855243"/>
              <a:gd name="connsiteX167" fmla="*/ 7405686 w 9551192"/>
              <a:gd name="connsiteY167" fmla="*/ 2016918 h 3855243"/>
              <a:gd name="connsiteX168" fmla="*/ 7360442 w 9551192"/>
              <a:gd name="connsiteY168" fmla="*/ 2009774 h 3855243"/>
              <a:gd name="connsiteX169" fmla="*/ 7350917 w 9551192"/>
              <a:gd name="connsiteY169" fmla="*/ 1983580 h 3855243"/>
              <a:gd name="connsiteX170" fmla="*/ 7303292 w 9551192"/>
              <a:gd name="connsiteY170" fmla="*/ 1983580 h 3855243"/>
              <a:gd name="connsiteX171" fmla="*/ 7286624 w 9551192"/>
              <a:gd name="connsiteY171" fmla="*/ 1952624 h 3855243"/>
              <a:gd name="connsiteX172" fmla="*/ 7315199 w 9551192"/>
              <a:gd name="connsiteY172" fmla="*/ 1916905 h 3855243"/>
              <a:gd name="connsiteX173" fmla="*/ 7303292 w 9551192"/>
              <a:gd name="connsiteY173" fmla="*/ 1838324 h 3855243"/>
              <a:gd name="connsiteX174" fmla="*/ 7360442 w 9551192"/>
              <a:gd name="connsiteY174" fmla="*/ 1757362 h 3855243"/>
              <a:gd name="connsiteX175" fmla="*/ 7398542 w 9551192"/>
              <a:gd name="connsiteY175" fmla="*/ 1766887 h 3855243"/>
              <a:gd name="connsiteX176" fmla="*/ 7486649 w 9551192"/>
              <a:gd name="connsiteY176" fmla="*/ 1662112 h 3855243"/>
              <a:gd name="connsiteX177" fmla="*/ 7454097 w 9551192"/>
              <a:gd name="connsiteY177" fmla="*/ 1576083 h 3855243"/>
              <a:gd name="connsiteX178" fmla="*/ 7453311 w 9551192"/>
              <a:gd name="connsiteY178" fmla="*/ 1576387 h 3855243"/>
              <a:gd name="connsiteX179" fmla="*/ 7417592 w 9551192"/>
              <a:gd name="connsiteY179" fmla="*/ 1493043 h 3855243"/>
              <a:gd name="connsiteX180" fmla="*/ 7408067 w 9551192"/>
              <a:gd name="connsiteY180" fmla="*/ 1414462 h 3855243"/>
              <a:gd name="connsiteX181" fmla="*/ 7381874 w 9551192"/>
              <a:gd name="connsiteY181" fmla="*/ 1409699 h 3855243"/>
              <a:gd name="connsiteX182" fmla="*/ 7339011 w 9551192"/>
              <a:gd name="connsiteY182" fmla="*/ 1262062 h 3855243"/>
              <a:gd name="connsiteX183" fmla="*/ 7343774 w 9551192"/>
              <a:gd name="connsiteY183" fmla="*/ 1204912 h 3855243"/>
              <a:gd name="connsiteX184" fmla="*/ 7384255 w 9551192"/>
              <a:gd name="connsiteY184" fmla="*/ 1240630 h 3855243"/>
              <a:gd name="connsiteX185" fmla="*/ 7410449 w 9551192"/>
              <a:gd name="connsiteY185" fmla="*/ 1240630 h 3855243"/>
              <a:gd name="connsiteX186" fmla="*/ 7410449 w 9551192"/>
              <a:gd name="connsiteY186" fmla="*/ 1171574 h 3855243"/>
              <a:gd name="connsiteX187" fmla="*/ 7381874 w 9551192"/>
              <a:gd name="connsiteY187" fmla="*/ 1147762 h 3855243"/>
              <a:gd name="connsiteX188" fmla="*/ 7389017 w 9551192"/>
              <a:gd name="connsiteY188" fmla="*/ 1069180 h 3855243"/>
              <a:gd name="connsiteX189" fmla="*/ 7434261 w 9551192"/>
              <a:gd name="connsiteY189" fmla="*/ 1007268 h 3855243"/>
              <a:gd name="connsiteX190" fmla="*/ 7429499 w 9551192"/>
              <a:gd name="connsiteY190" fmla="*/ 938212 h 3855243"/>
              <a:gd name="connsiteX191" fmla="*/ 7477124 w 9551192"/>
              <a:gd name="connsiteY191" fmla="*/ 852487 h 3855243"/>
              <a:gd name="connsiteX192" fmla="*/ 7596186 w 9551192"/>
              <a:gd name="connsiteY192" fmla="*/ 897730 h 3855243"/>
              <a:gd name="connsiteX193" fmla="*/ 7596186 w 9551192"/>
              <a:gd name="connsiteY193" fmla="*/ 873918 h 3855243"/>
              <a:gd name="connsiteX194" fmla="*/ 7710486 w 9551192"/>
              <a:gd name="connsiteY194" fmla="*/ 866774 h 3855243"/>
              <a:gd name="connsiteX195" fmla="*/ 7743824 w 9551192"/>
              <a:gd name="connsiteY195" fmla="*/ 892968 h 3855243"/>
              <a:gd name="connsiteX196" fmla="*/ 7786686 w 9551192"/>
              <a:gd name="connsiteY196" fmla="*/ 892968 h 3855243"/>
              <a:gd name="connsiteX197" fmla="*/ 7820024 w 9551192"/>
              <a:gd name="connsiteY197" fmla="*/ 923924 h 3855243"/>
              <a:gd name="connsiteX198" fmla="*/ 7872411 w 9551192"/>
              <a:gd name="connsiteY198" fmla="*/ 900112 h 3855243"/>
              <a:gd name="connsiteX199" fmla="*/ 7981949 w 9551192"/>
              <a:gd name="connsiteY199" fmla="*/ 866774 h 3855243"/>
              <a:gd name="connsiteX200" fmla="*/ 8017667 w 9551192"/>
              <a:gd name="connsiteY200" fmla="*/ 883443 h 3855243"/>
              <a:gd name="connsiteX201" fmla="*/ 8051005 w 9551192"/>
              <a:gd name="connsiteY201" fmla="*/ 854868 h 3855243"/>
              <a:gd name="connsiteX202" fmla="*/ 8072436 w 9551192"/>
              <a:gd name="connsiteY202" fmla="*/ 914399 h 3855243"/>
              <a:gd name="connsiteX203" fmla="*/ 8117680 w 9551192"/>
              <a:gd name="connsiteY203" fmla="*/ 873918 h 3855243"/>
              <a:gd name="connsiteX204" fmla="*/ 8086724 w 9551192"/>
              <a:gd name="connsiteY204" fmla="*/ 800099 h 3855243"/>
              <a:gd name="connsiteX205" fmla="*/ 8122442 w 9551192"/>
              <a:gd name="connsiteY205" fmla="*/ 766762 h 3855243"/>
              <a:gd name="connsiteX206" fmla="*/ 8122442 w 9551192"/>
              <a:gd name="connsiteY206" fmla="*/ 750093 h 3855243"/>
              <a:gd name="connsiteX207" fmla="*/ 8158161 w 9551192"/>
              <a:gd name="connsiteY207" fmla="*/ 714374 h 3855243"/>
              <a:gd name="connsiteX208" fmla="*/ 8160542 w 9551192"/>
              <a:gd name="connsiteY208" fmla="*/ 678655 h 3855243"/>
              <a:gd name="connsiteX209" fmla="*/ 8072436 w 9551192"/>
              <a:gd name="connsiteY209" fmla="*/ 654843 h 3855243"/>
              <a:gd name="connsiteX210" fmla="*/ 8074817 w 9551192"/>
              <a:gd name="connsiteY210" fmla="*/ 692943 h 3855243"/>
              <a:gd name="connsiteX211" fmla="*/ 8039099 w 9551192"/>
              <a:gd name="connsiteY211" fmla="*/ 690562 h 3855243"/>
              <a:gd name="connsiteX212" fmla="*/ 8022430 w 9551192"/>
              <a:gd name="connsiteY212" fmla="*/ 611980 h 3855243"/>
              <a:gd name="connsiteX213" fmla="*/ 7941467 w 9551192"/>
              <a:gd name="connsiteY213" fmla="*/ 507205 h 3855243"/>
              <a:gd name="connsiteX214" fmla="*/ 7905749 w 9551192"/>
              <a:gd name="connsiteY214" fmla="*/ 502443 h 3855243"/>
              <a:gd name="connsiteX215" fmla="*/ 7784305 w 9551192"/>
              <a:gd name="connsiteY215" fmla="*/ 319087 h 3855243"/>
              <a:gd name="connsiteX216" fmla="*/ 7443786 w 9551192"/>
              <a:gd name="connsiteY216" fmla="*/ 145255 h 3855243"/>
              <a:gd name="connsiteX217" fmla="*/ 7005636 w 9551192"/>
              <a:gd name="connsiteY217" fmla="*/ 69056 h 3855243"/>
              <a:gd name="connsiteX218" fmla="*/ 6967536 w 9551192"/>
              <a:gd name="connsiteY218" fmla="*/ 45243 h 3855243"/>
              <a:gd name="connsiteX219" fmla="*/ 6960392 w 9551192"/>
              <a:gd name="connsiteY219" fmla="*/ 16669 h 3855243"/>
              <a:gd name="connsiteX220" fmla="*/ 6919911 w 9551192"/>
              <a:gd name="connsiteY220" fmla="*/ 0 h 3855243"/>
              <a:gd name="connsiteX221" fmla="*/ 6898480 w 9551192"/>
              <a:gd name="connsiteY221" fmla="*/ 9524 h 3855243"/>
              <a:gd name="connsiteX222" fmla="*/ 6948486 w 9551192"/>
              <a:gd name="connsiteY222" fmla="*/ 80962 h 3855243"/>
              <a:gd name="connsiteX223" fmla="*/ 6612730 w 9551192"/>
              <a:gd name="connsiteY223" fmla="*/ 214312 h 3855243"/>
              <a:gd name="connsiteX224" fmla="*/ 6424611 w 9551192"/>
              <a:gd name="connsiteY224" fmla="*/ 211931 h 3855243"/>
              <a:gd name="connsiteX225" fmla="*/ 6241255 w 9551192"/>
              <a:gd name="connsiteY225" fmla="*/ 247649 h 3855243"/>
              <a:gd name="connsiteX226" fmla="*/ 6224586 w 9551192"/>
              <a:gd name="connsiteY226" fmla="*/ 276224 h 3855243"/>
              <a:gd name="connsiteX227" fmla="*/ 6143624 w 9551192"/>
              <a:gd name="connsiteY227" fmla="*/ 304800 h 3855243"/>
              <a:gd name="connsiteX228" fmla="*/ 6088855 w 9551192"/>
              <a:gd name="connsiteY228" fmla="*/ 523874 h 3855243"/>
              <a:gd name="connsiteX229" fmla="*/ 6050755 w 9551192"/>
              <a:gd name="connsiteY229" fmla="*/ 597693 h 3855243"/>
              <a:gd name="connsiteX230" fmla="*/ 5938836 w 9551192"/>
              <a:gd name="connsiteY230" fmla="*/ 685799 h 3855243"/>
              <a:gd name="connsiteX231" fmla="*/ 5960267 w 9551192"/>
              <a:gd name="connsiteY231" fmla="*/ 716755 h 3855243"/>
              <a:gd name="connsiteX232" fmla="*/ 5962649 w 9551192"/>
              <a:gd name="connsiteY232" fmla="*/ 733424 h 3855243"/>
              <a:gd name="connsiteX233" fmla="*/ 5929311 w 9551192"/>
              <a:gd name="connsiteY233" fmla="*/ 752474 h 3855243"/>
              <a:gd name="connsiteX234" fmla="*/ 5869780 w 9551192"/>
              <a:gd name="connsiteY234" fmla="*/ 723899 h 3855243"/>
              <a:gd name="connsiteX235" fmla="*/ 5857874 w 9551192"/>
              <a:gd name="connsiteY235" fmla="*/ 742949 h 3855243"/>
              <a:gd name="connsiteX236" fmla="*/ 5876924 w 9551192"/>
              <a:gd name="connsiteY236" fmla="*/ 785812 h 3855243"/>
              <a:gd name="connsiteX237" fmla="*/ 5869780 w 9551192"/>
              <a:gd name="connsiteY237" fmla="*/ 795337 h 3855243"/>
              <a:gd name="connsiteX238" fmla="*/ 5829299 w 9551192"/>
              <a:gd name="connsiteY238" fmla="*/ 776287 h 3855243"/>
              <a:gd name="connsiteX239" fmla="*/ 5829299 w 9551192"/>
              <a:gd name="connsiteY239" fmla="*/ 812005 h 3855243"/>
              <a:gd name="connsiteX240" fmla="*/ 5805486 w 9551192"/>
              <a:gd name="connsiteY240" fmla="*/ 788193 h 3855243"/>
              <a:gd name="connsiteX241" fmla="*/ 5778425 w 9551192"/>
              <a:gd name="connsiteY241" fmla="*/ 813224 h 3855243"/>
              <a:gd name="connsiteX242" fmla="*/ 5791199 w 9551192"/>
              <a:gd name="connsiteY242" fmla="*/ 812005 h 3855243"/>
              <a:gd name="connsiteX243" fmla="*/ 5819774 w 9551192"/>
              <a:gd name="connsiteY243" fmla="*/ 857249 h 3855243"/>
              <a:gd name="connsiteX244" fmla="*/ 5817392 w 9551192"/>
              <a:gd name="connsiteY244" fmla="*/ 881062 h 3855243"/>
              <a:gd name="connsiteX245" fmla="*/ 5774530 w 9551192"/>
              <a:gd name="connsiteY245" fmla="*/ 890587 h 3855243"/>
              <a:gd name="connsiteX246" fmla="*/ 5800724 w 9551192"/>
              <a:gd name="connsiteY246" fmla="*/ 923924 h 3855243"/>
              <a:gd name="connsiteX247" fmla="*/ 5803105 w 9551192"/>
              <a:gd name="connsiteY247" fmla="*/ 978693 h 3855243"/>
              <a:gd name="connsiteX248" fmla="*/ 5803105 w 9551192"/>
              <a:gd name="connsiteY248" fmla="*/ 1047749 h 3855243"/>
              <a:gd name="connsiteX249" fmla="*/ 5824536 w 9551192"/>
              <a:gd name="connsiteY249" fmla="*/ 1088230 h 3855243"/>
              <a:gd name="connsiteX250" fmla="*/ 5831680 w 9551192"/>
              <a:gd name="connsiteY250" fmla="*/ 1114424 h 3855243"/>
              <a:gd name="connsiteX251" fmla="*/ 5876924 w 9551192"/>
              <a:gd name="connsiteY251" fmla="*/ 1109662 h 3855243"/>
              <a:gd name="connsiteX252" fmla="*/ 5876924 w 9551192"/>
              <a:gd name="connsiteY252" fmla="*/ 1050130 h 3855243"/>
              <a:gd name="connsiteX253" fmla="*/ 5850730 w 9551192"/>
              <a:gd name="connsiteY253" fmla="*/ 1014412 h 3855243"/>
              <a:gd name="connsiteX254" fmla="*/ 5865017 w 9551192"/>
              <a:gd name="connsiteY254" fmla="*/ 997743 h 3855243"/>
              <a:gd name="connsiteX255" fmla="*/ 5855492 w 9551192"/>
              <a:gd name="connsiteY255" fmla="*/ 947737 h 3855243"/>
              <a:gd name="connsiteX256" fmla="*/ 5860255 w 9551192"/>
              <a:gd name="connsiteY256" fmla="*/ 914399 h 3855243"/>
              <a:gd name="connsiteX257" fmla="*/ 5960267 w 9551192"/>
              <a:gd name="connsiteY257" fmla="*/ 919162 h 3855243"/>
              <a:gd name="connsiteX258" fmla="*/ 6005511 w 9551192"/>
              <a:gd name="connsiteY258" fmla="*/ 973930 h 3855243"/>
              <a:gd name="connsiteX259" fmla="*/ 5972174 w 9551192"/>
              <a:gd name="connsiteY259" fmla="*/ 1092993 h 3855243"/>
              <a:gd name="connsiteX260" fmla="*/ 5872161 w 9551192"/>
              <a:gd name="connsiteY260" fmla="*/ 1195387 h 3855243"/>
              <a:gd name="connsiteX261" fmla="*/ 5638799 w 9551192"/>
              <a:gd name="connsiteY261" fmla="*/ 1323974 h 3855243"/>
              <a:gd name="connsiteX262" fmla="*/ 5300661 w 9551192"/>
              <a:gd name="connsiteY262" fmla="*/ 1423987 h 3855243"/>
              <a:gd name="connsiteX263" fmla="*/ 5274467 w 9551192"/>
              <a:gd name="connsiteY263" fmla="*/ 1493043 h 3855243"/>
              <a:gd name="connsiteX264" fmla="*/ 5107780 w 9551192"/>
              <a:gd name="connsiteY264" fmla="*/ 1550193 h 3855243"/>
              <a:gd name="connsiteX265" fmla="*/ 4998242 w 9551192"/>
              <a:gd name="connsiteY265" fmla="*/ 1621630 h 3855243"/>
              <a:gd name="connsiteX266" fmla="*/ 4969667 w 9551192"/>
              <a:gd name="connsiteY266" fmla="*/ 1738312 h 3855243"/>
              <a:gd name="connsiteX267" fmla="*/ 4905374 w 9551192"/>
              <a:gd name="connsiteY267" fmla="*/ 1814512 h 3855243"/>
              <a:gd name="connsiteX268" fmla="*/ 4905374 w 9551192"/>
              <a:gd name="connsiteY268" fmla="*/ 1883568 h 3855243"/>
              <a:gd name="connsiteX269" fmla="*/ 4831555 w 9551192"/>
              <a:gd name="connsiteY269" fmla="*/ 1919287 h 3855243"/>
              <a:gd name="connsiteX270" fmla="*/ 4831555 w 9551192"/>
              <a:gd name="connsiteY270" fmla="*/ 2021680 h 3855243"/>
              <a:gd name="connsiteX271" fmla="*/ 4819649 w 9551192"/>
              <a:gd name="connsiteY271" fmla="*/ 2064543 h 3855243"/>
              <a:gd name="connsiteX272" fmla="*/ 4905374 w 9551192"/>
              <a:gd name="connsiteY272" fmla="*/ 2131218 h 3855243"/>
              <a:gd name="connsiteX273" fmla="*/ 4893467 w 9551192"/>
              <a:gd name="connsiteY273" fmla="*/ 2228849 h 3855243"/>
              <a:gd name="connsiteX274" fmla="*/ 4884980 w 9551192"/>
              <a:gd name="connsiteY274" fmla="*/ 2235234 h 3855243"/>
              <a:gd name="connsiteX275" fmla="*/ 4705349 w 9551192"/>
              <a:gd name="connsiteY275" fmla="*/ 2543174 h 3855243"/>
              <a:gd name="connsiteX276" fmla="*/ 4679155 w 9551192"/>
              <a:gd name="connsiteY276" fmla="*/ 2557462 h 3855243"/>
              <a:gd name="connsiteX277" fmla="*/ 4629149 w 9551192"/>
              <a:gd name="connsiteY277" fmla="*/ 2536030 h 3855243"/>
              <a:gd name="connsiteX278" fmla="*/ 4610099 w 9551192"/>
              <a:gd name="connsiteY278" fmla="*/ 2564605 h 3855243"/>
              <a:gd name="connsiteX279" fmla="*/ 4641055 w 9551192"/>
              <a:gd name="connsiteY279" fmla="*/ 2588418 h 3855243"/>
              <a:gd name="connsiteX280" fmla="*/ 4681536 w 9551192"/>
              <a:gd name="connsiteY280" fmla="*/ 2588418 h 3855243"/>
              <a:gd name="connsiteX281" fmla="*/ 4686299 w 9551192"/>
              <a:gd name="connsiteY281" fmla="*/ 2609849 h 3855243"/>
              <a:gd name="connsiteX282" fmla="*/ 4652961 w 9551192"/>
              <a:gd name="connsiteY282" fmla="*/ 2636043 h 3855243"/>
              <a:gd name="connsiteX283" fmla="*/ 4624386 w 9551192"/>
              <a:gd name="connsiteY283" fmla="*/ 2681287 h 3855243"/>
              <a:gd name="connsiteX284" fmla="*/ 4491036 w 9551192"/>
              <a:gd name="connsiteY284" fmla="*/ 2738437 h 3855243"/>
              <a:gd name="connsiteX285" fmla="*/ 4231480 w 9551192"/>
              <a:gd name="connsiteY285" fmla="*/ 2952749 h 3855243"/>
              <a:gd name="connsiteX286" fmla="*/ 4195761 w 9551192"/>
              <a:gd name="connsiteY286" fmla="*/ 3071812 h 3855243"/>
              <a:gd name="connsiteX287" fmla="*/ 4140992 w 9551192"/>
              <a:gd name="connsiteY287" fmla="*/ 3205162 h 3855243"/>
              <a:gd name="connsiteX288" fmla="*/ 4074317 w 9551192"/>
              <a:gd name="connsiteY288" fmla="*/ 3355180 h 3855243"/>
              <a:gd name="connsiteX289" fmla="*/ 4071936 w 9551192"/>
              <a:gd name="connsiteY289" fmla="*/ 3548062 h 3855243"/>
              <a:gd name="connsiteX290" fmla="*/ 4148136 w 9551192"/>
              <a:gd name="connsiteY290" fmla="*/ 3669505 h 3855243"/>
              <a:gd name="connsiteX291" fmla="*/ 4169567 w 9551192"/>
              <a:gd name="connsiteY291" fmla="*/ 3671887 h 3855243"/>
              <a:gd name="connsiteX292" fmla="*/ 4186236 w 9551192"/>
              <a:gd name="connsiteY292" fmla="*/ 3698080 h 3855243"/>
              <a:gd name="connsiteX293" fmla="*/ 4288630 w 9551192"/>
              <a:gd name="connsiteY293" fmla="*/ 3757612 h 3855243"/>
              <a:gd name="connsiteX294" fmla="*/ 4319586 w 9551192"/>
              <a:gd name="connsiteY294" fmla="*/ 3802855 h 3855243"/>
              <a:gd name="connsiteX295" fmla="*/ 4262436 w 9551192"/>
              <a:gd name="connsiteY295" fmla="*/ 3855243 h 3855243"/>
              <a:gd name="connsiteX296" fmla="*/ 4114799 w 9551192"/>
              <a:gd name="connsiteY296" fmla="*/ 3812380 h 3855243"/>
              <a:gd name="connsiteX297" fmla="*/ 4060030 w 9551192"/>
              <a:gd name="connsiteY297" fmla="*/ 3819524 h 3855243"/>
              <a:gd name="connsiteX298" fmla="*/ 4010024 w 9551192"/>
              <a:gd name="connsiteY298" fmla="*/ 3776662 h 3855243"/>
              <a:gd name="connsiteX299" fmla="*/ 3910012 w 9551192"/>
              <a:gd name="connsiteY299" fmla="*/ 3745705 h 3855243"/>
              <a:gd name="connsiteX300" fmla="*/ 3745706 w 9551192"/>
              <a:gd name="connsiteY300" fmla="*/ 3659980 h 3855243"/>
              <a:gd name="connsiteX301" fmla="*/ 3336131 w 9551192"/>
              <a:gd name="connsiteY301" fmla="*/ 3493293 h 3855243"/>
              <a:gd name="connsiteX302" fmla="*/ 2901182 w 9551192"/>
              <a:gd name="connsiteY302" fmla="*/ 3385097 h 3855243"/>
              <a:gd name="connsiteX303" fmla="*/ 2793206 w 9551192"/>
              <a:gd name="connsiteY303" fmla="*/ 3369468 h 3855243"/>
              <a:gd name="connsiteX304" fmla="*/ 2578893 w 9551192"/>
              <a:gd name="connsiteY304" fmla="*/ 3343274 h 3855243"/>
              <a:gd name="connsiteX305" fmla="*/ 2419350 w 9551192"/>
              <a:gd name="connsiteY305" fmla="*/ 3364705 h 3855243"/>
              <a:gd name="connsiteX306" fmla="*/ 2386012 w 9551192"/>
              <a:gd name="connsiteY306" fmla="*/ 3331368 h 3855243"/>
              <a:gd name="connsiteX307" fmla="*/ 2357437 w 9551192"/>
              <a:gd name="connsiteY307" fmla="*/ 3331368 h 3855243"/>
              <a:gd name="connsiteX308" fmla="*/ 2371725 w 9551192"/>
              <a:gd name="connsiteY308" fmla="*/ 3376612 h 3855243"/>
              <a:gd name="connsiteX309" fmla="*/ 2221706 w 9551192"/>
              <a:gd name="connsiteY309" fmla="*/ 3393280 h 3855243"/>
              <a:gd name="connsiteX310" fmla="*/ 1838325 w 9551192"/>
              <a:gd name="connsiteY310" fmla="*/ 3500437 h 3855243"/>
              <a:gd name="connsiteX311" fmla="*/ 1733550 w 9551192"/>
              <a:gd name="connsiteY311" fmla="*/ 3483768 h 3855243"/>
              <a:gd name="connsiteX312" fmla="*/ 1666875 w 9551192"/>
              <a:gd name="connsiteY312" fmla="*/ 3488530 h 3855243"/>
              <a:gd name="connsiteX313" fmla="*/ 1419225 w 9551192"/>
              <a:gd name="connsiteY313" fmla="*/ 3395662 h 3855243"/>
              <a:gd name="connsiteX314" fmla="*/ 942975 w 9551192"/>
              <a:gd name="connsiteY314" fmla="*/ 3298030 h 3855243"/>
              <a:gd name="connsiteX315" fmla="*/ 664368 w 9551192"/>
              <a:gd name="connsiteY315" fmla="*/ 3286124 h 3855243"/>
              <a:gd name="connsiteX316" fmla="*/ 650081 w 9551192"/>
              <a:gd name="connsiteY316" fmla="*/ 3262312 h 3855243"/>
              <a:gd name="connsiteX317" fmla="*/ 714375 w 9551192"/>
              <a:gd name="connsiteY317" fmla="*/ 3248024 h 3855243"/>
              <a:gd name="connsiteX318" fmla="*/ 735806 w 9551192"/>
              <a:gd name="connsiteY318" fmla="*/ 3171824 h 3855243"/>
              <a:gd name="connsiteX319" fmla="*/ 800100 w 9551192"/>
              <a:gd name="connsiteY319" fmla="*/ 3150393 h 3855243"/>
              <a:gd name="connsiteX320" fmla="*/ 742950 w 9551192"/>
              <a:gd name="connsiteY320" fmla="*/ 3095624 h 3855243"/>
              <a:gd name="connsiteX321" fmla="*/ 747712 w 9551192"/>
              <a:gd name="connsiteY321" fmla="*/ 3057524 h 3855243"/>
              <a:gd name="connsiteX322" fmla="*/ 773906 w 9551192"/>
              <a:gd name="connsiteY322" fmla="*/ 3028949 h 3855243"/>
              <a:gd name="connsiteX323" fmla="*/ 819150 w 9551192"/>
              <a:gd name="connsiteY323" fmla="*/ 2931318 h 3855243"/>
              <a:gd name="connsiteX324" fmla="*/ 902493 w 9551192"/>
              <a:gd name="connsiteY324" fmla="*/ 2897980 h 3855243"/>
              <a:gd name="connsiteX325" fmla="*/ 900112 w 9551192"/>
              <a:gd name="connsiteY325" fmla="*/ 2871787 h 3855243"/>
              <a:gd name="connsiteX326" fmla="*/ 866775 w 9551192"/>
              <a:gd name="connsiteY326" fmla="*/ 2845593 h 3855243"/>
              <a:gd name="connsiteX327" fmla="*/ 866775 w 9551192"/>
              <a:gd name="connsiteY327" fmla="*/ 2814637 h 3855243"/>
              <a:gd name="connsiteX328" fmla="*/ 959643 w 9551192"/>
              <a:gd name="connsiteY328" fmla="*/ 2728912 h 3855243"/>
              <a:gd name="connsiteX329" fmla="*/ 959643 w 9551192"/>
              <a:gd name="connsiteY329" fmla="*/ 2700337 h 3855243"/>
              <a:gd name="connsiteX330" fmla="*/ 828675 w 9551192"/>
              <a:gd name="connsiteY330" fmla="*/ 2759868 h 3855243"/>
              <a:gd name="connsiteX331" fmla="*/ 795337 w 9551192"/>
              <a:gd name="connsiteY331" fmla="*/ 2881312 h 3855243"/>
              <a:gd name="connsiteX332" fmla="*/ 776287 w 9551192"/>
              <a:gd name="connsiteY332" fmla="*/ 2888455 h 3855243"/>
              <a:gd name="connsiteX333" fmla="*/ 731043 w 9551192"/>
              <a:gd name="connsiteY333" fmla="*/ 2857499 h 3855243"/>
              <a:gd name="connsiteX334" fmla="*/ 700087 w 9551192"/>
              <a:gd name="connsiteY334" fmla="*/ 2947987 h 3855243"/>
              <a:gd name="connsiteX335" fmla="*/ 709612 w 9551192"/>
              <a:gd name="connsiteY335" fmla="*/ 2978943 h 3855243"/>
              <a:gd name="connsiteX336" fmla="*/ 683418 w 9551192"/>
              <a:gd name="connsiteY336" fmla="*/ 3040855 h 3855243"/>
              <a:gd name="connsiteX337" fmla="*/ 666750 w 9551192"/>
              <a:gd name="connsiteY337" fmla="*/ 3040855 h 3855243"/>
              <a:gd name="connsiteX338" fmla="*/ 647700 w 9551192"/>
              <a:gd name="connsiteY338" fmla="*/ 2981324 h 3855243"/>
              <a:gd name="connsiteX339" fmla="*/ 626268 w 9551192"/>
              <a:gd name="connsiteY339" fmla="*/ 2986087 h 3855243"/>
              <a:gd name="connsiteX340" fmla="*/ 602456 w 9551192"/>
              <a:gd name="connsiteY340" fmla="*/ 3050380 h 3855243"/>
              <a:gd name="connsiteX341" fmla="*/ 583406 w 9551192"/>
              <a:gd name="connsiteY341" fmla="*/ 3033712 h 3855243"/>
              <a:gd name="connsiteX342" fmla="*/ 650081 w 9551192"/>
              <a:gd name="connsiteY342" fmla="*/ 2767012 h 3855243"/>
              <a:gd name="connsiteX343" fmla="*/ 695325 w 9551192"/>
              <a:gd name="connsiteY343" fmla="*/ 2726530 h 3855243"/>
              <a:gd name="connsiteX344" fmla="*/ 723900 w 9551192"/>
              <a:gd name="connsiteY344" fmla="*/ 2674143 h 3855243"/>
              <a:gd name="connsiteX345" fmla="*/ 745331 w 9551192"/>
              <a:gd name="connsiteY345" fmla="*/ 2659855 h 3855243"/>
              <a:gd name="connsiteX346" fmla="*/ 800100 w 9551192"/>
              <a:gd name="connsiteY346" fmla="*/ 2678905 h 3855243"/>
              <a:gd name="connsiteX347" fmla="*/ 807243 w 9551192"/>
              <a:gd name="connsiteY347" fmla="*/ 2674143 h 3855243"/>
              <a:gd name="connsiteX348" fmla="*/ 823912 w 9551192"/>
              <a:gd name="connsiteY348" fmla="*/ 2645568 h 3855243"/>
              <a:gd name="connsiteX349" fmla="*/ 766762 w 9551192"/>
              <a:gd name="connsiteY349" fmla="*/ 2638424 h 3855243"/>
              <a:gd name="connsiteX350" fmla="*/ 766762 w 9551192"/>
              <a:gd name="connsiteY350" fmla="*/ 2612230 h 3855243"/>
              <a:gd name="connsiteX351" fmla="*/ 745331 w 9551192"/>
              <a:gd name="connsiteY351" fmla="*/ 2566987 h 3855243"/>
              <a:gd name="connsiteX352" fmla="*/ 702468 w 9551192"/>
              <a:gd name="connsiteY352" fmla="*/ 2555080 h 3855243"/>
              <a:gd name="connsiteX353" fmla="*/ 707231 w 9551192"/>
              <a:gd name="connsiteY353" fmla="*/ 2536030 h 3855243"/>
              <a:gd name="connsiteX354" fmla="*/ 645318 w 9551192"/>
              <a:gd name="connsiteY354" fmla="*/ 2507455 h 3855243"/>
              <a:gd name="connsiteX355" fmla="*/ 600075 w 9551192"/>
              <a:gd name="connsiteY355" fmla="*/ 2538412 h 3855243"/>
              <a:gd name="connsiteX356" fmla="*/ 569118 w 9551192"/>
              <a:gd name="connsiteY356" fmla="*/ 2519362 h 3855243"/>
              <a:gd name="connsiteX357" fmla="*/ 492918 w 9551192"/>
              <a:gd name="connsiteY357" fmla="*/ 2562224 h 3855243"/>
              <a:gd name="connsiteX358" fmla="*/ 485775 w 9551192"/>
              <a:gd name="connsiteY358" fmla="*/ 2650330 h 3855243"/>
              <a:gd name="connsiteX359" fmla="*/ 433387 w 9551192"/>
              <a:gd name="connsiteY359" fmla="*/ 2695574 h 3855243"/>
              <a:gd name="connsiteX360" fmla="*/ 400050 w 9551192"/>
              <a:gd name="connsiteY360" fmla="*/ 2657474 h 3855243"/>
              <a:gd name="connsiteX361" fmla="*/ 340518 w 9551192"/>
              <a:gd name="connsiteY361" fmla="*/ 2636043 h 3855243"/>
              <a:gd name="connsiteX362" fmla="*/ 278606 w 9551192"/>
              <a:gd name="connsiteY362" fmla="*/ 2655093 h 3855243"/>
              <a:gd name="connsiteX363" fmla="*/ 252412 w 9551192"/>
              <a:gd name="connsiteY363" fmla="*/ 2678905 h 3855243"/>
              <a:gd name="connsiteX364" fmla="*/ 233362 w 9551192"/>
              <a:gd name="connsiteY364" fmla="*/ 2669380 h 3855243"/>
              <a:gd name="connsiteX365" fmla="*/ 161925 w 9551192"/>
              <a:gd name="connsiteY365" fmla="*/ 2721768 h 3855243"/>
              <a:gd name="connsiteX366" fmla="*/ 166687 w 9551192"/>
              <a:gd name="connsiteY366" fmla="*/ 2747962 h 3855243"/>
              <a:gd name="connsiteX367" fmla="*/ 207168 w 9551192"/>
              <a:gd name="connsiteY367" fmla="*/ 2738437 h 3855243"/>
              <a:gd name="connsiteX368" fmla="*/ 226218 w 9551192"/>
              <a:gd name="connsiteY368" fmla="*/ 2752724 h 3855243"/>
              <a:gd name="connsiteX369" fmla="*/ 290512 w 9551192"/>
              <a:gd name="connsiteY369" fmla="*/ 2717005 h 3855243"/>
              <a:gd name="connsiteX370" fmla="*/ 314325 w 9551192"/>
              <a:gd name="connsiteY370" fmla="*/ 2728912 h 3855243"/>
              <a:gd name="connsiteX371" fmla="*/ 266700 w 9551192"/>
              <a:gd name="connsiteY371" fmla="*/ 2774155 h 3855243"/>
              <a:gd name="connsiteX372" fmla="*/ 311943 w 9551192"/>
              <a:gd name="connsiteY372" fmla="*/ 2805112 h 3855243"/>
              <a:gd name="connsiteX373" fmla="*/ 330993 w 9551192"/>
              <a:gd name="connsiteY373" fmla="*/ 2871787 h 3855243"/>
              <a:gd name="connsiteX374" fmla="*/ 264318 w 9551192"/>
              <a:gd name="connsiteY374" fmla="*/ 2912268 h 3855243"/>
              <a:gd name="connsiteX375" fmla="*/ 273843 w 9551192"/>
              <a:gd name="connsiteY375" fmla="*/ 2952749 h 3855243"/>
              <a:gd name="connsiteX376" fmla="*/ 338137 w 9551192"/>
              <a:gd name="connsiteY376" fmla="*/ 2981324 h 3855243"/>
              <a:gd name="connsiteX377" fmla="*/ 364331 w 9551192"/>
              <a:gd name="connsiteY377" fmla="*/ 2971799 h 3855243"/>
              <a:gd name="connsiteX378" fmla="*/ 402431 w 9551192"/>
              <a:gd name="connsiteY378" fmla="*/ 2990849 h 3855243"/>
              <a:gd name="connsiteX379" fmla="*/ 402431 w 9551192"/>
              <a:gd name="connsiteY379" fmla="*/ 3014662 h 3855243"/>
              <a:gd name="connsiteX380" fmla="*/ 423862 w 9551192"/>
              <a:gd name="connsiteY380" fmla="*/ 3050380 h 3855243"/>
              <a:gd name="connsiteX381" fmla="*/ 461962 w 9551192"/>
              <a:gd name="connsiteY381" fmla="*/ 3050380 h 3855243"/>
              <a:gd name="connsiteX382" fmla="*/ 497681 w 9551192"/>
              <a:gd name="connsiteY382" fmla="*/ 3133724 h 3855243"/>
              <a:gd name="connsiteX383" fmla="*/ 531018 w 9551192"/>
              <a:gd name="connsiteY383" fmla="*/ 3143249 h 3855243"/>
              <a:gd name="connsiteX384" fmla="*/ 540543 w 9551192"/>
              <a:gd name="connsiteY384" fmla="*/ 3209924 h 3855243"/>
              <a:gd name="connsiteX385" fmla="*/ 616743 w 9551192"/>
              <a:gd name="connsiteY385" fmla="*/ 3250405 h 3855243"/>
              <a:gd name="connsiteX386" fmla="*/ 526256 w 9551192"/>
              <a:gd name="connsiteY386" fmla="*/ 3255168 h 3855243"/>
              <a:gd name="connsiteX387" fmla="*/ 316706 w 9551192"/>
              <a:gd name="connsiteY387" fmla="*/ 3262312 h 3855243"/>
              <a:gd name="connsiteX388" fmla="*/ 0 w 9551192"/>
              <a:gd name="connsiteY388" fmla="*/ 3321843 h 3855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</a:cxnLst>
            <a:rect l="l" t="t" r="r" b="b"/>
            <a:pathLst>
              <a:path w="9551192" h="3855243">
                <a:moveTo>
                  <a:pt x="9339261" y="28574"/>
                </a:moveTo>
                <a:lnTo>
                  <a:pt x="9339261" y="111918"/>
                </a:lnTo>
                <a:lnTo>
                  <a:pt x="9258299" y="209549"/>
                </a:lnTo>
                <a:lnTo>
                  <a:pt x="9217817" y="223837"/>
                </a:lnTo>
                <a:lnTo>
                  <a:pt x="9179717" y="302418"/>
                </a:lnTo>
                <a:lnTo>
                  <a:pt x="9129711" y="345280"/>
                </a:lnTo>
                <a:lnTo>
                  <a:pt x="9129711" y="373856"/>
                </a:lnTo>
                <a:lnTo>
                  <a:pt x="9165430" y="400049"/>
                </a:lnTo>
                <a:lnTo>
                  <a:pt x="9165430" y="433388"/>
                </a:lnTo>
                <a:lnTo>
                  <a:pt x="9115424" y="464344"/>
                </a:lnTo>
                <a:lnTo>
                  <a:pt x="9148761" y="545305"/>
                </a:lnTo>
                <a:lnTo>
                  <a:pt x="9091611" y="642937"/>
                </a:lnTo>
                <a:lnTo>
                  <a:pt x="9108280" y="702468"/>
                </a:lnTo>
                <a:lnTo>
                  <a:pt x="9146380" y="695324"/>
                </a:lnTo>
                <a:lnTo>
                  <a:pt x="9179717" y="721518"/>
                </a:lnTo>
                <a:lnTo>
                  <a:pt x="9239249" y="690562"/>
                </a:lnTo>
                <a:lnTo>
                  <a:pt x="9272586" y="719137"/>
                </a:lnTo>
                <a:lnTo>
                  <a:pt x="9265442" y="795337"/>
                </a:lnTo>
                <a:lnTo>
                  <a:pt x="9270205" y="869155"/>
                </a:lnTo>
                <a:lnTo>
                  <a:pt x="9260680" y="904874"/>
                </a:lnTo>
                <a:lnTo>
                  <a:pt x="9265442" y="962024"/>
                </a:lnTo>
                <a:lnTo>
                  <a:pt x="9213055" y="969168"/>
                </a:lnTo>
                <a:lnTo>
                  <a:pt x="9179717" y="994020"/>
                </a:lnTo>
                <a:lnTo>
                  <a:pt x="9179717" y="1023937"/>
                </a:lnTo>
                <a:lnTo>
                  <a:pt x="9239249" y="1131093"/>
                </a:lnTo>
                <a:lnTo>
                  <a:pt x="9251155" y="1200149"/>
                </a:lnTo>
                <a:lnTo>
                  <a:pt x="9298780" y="1235868"/>
                </a:lnTo>
                <a:lnTo>
                  <a:pt x="9353549" y="1209674"/>
                </a:lnTo>
                <a:lnTo>
                  <a:pt x="9415461" y="1233487"/>
                </a:lnTo>
                <a:lnTo>
                  <a:pt x="9446417" y="1281112"/>
                </a:lnTo>
                <a:lnTo>
                  <a:pt x="9448799" y="1319212"/>
                </a:lnTo>
                <a:lnTo>
                  <a:pt x="9463086" y="1366837"/>
                </a:lnTo>
                <a:lnTo>
                  <a:pt x="9517855" y="1343024"/>
                </a:lnTo>
                <a:lnTo>
                  <a:pt x="9544049" y="1345405"/>
                </a:lnTo>
                <a:lnTo>
                  <a:pt x="9532142" y="1447799"/>
                </a:lnTo>
                <a:lnTo>
                  <a:pt x="9548811" y="1462087"/>
                </a:lnTo>
                <a:lnTo>
                  <a:pt x="9551192" y="1493043"/>
                </a:lnTo>
                <a:lnTo>
                  <a:pt x="9496424" y="1588293"/>
                </a:lnTo>
                <a:cubicBezTo>
                  <a:pt x="9497218" y="1615280"/>
                  <a:pt x="9498011" y="1642268"/>
                  <a:pt x="9498805" y="1669255"/>
                </a:cubicBezTo>
                <a:lnTo>
                  <a:pt x="9465467" y="1709737"/>
                </a:lnTo>
                <a:lnTo>
                  <a:pt x="9467849" y="1762124"/>
                </a:lnTo>
                <a:lnTo>
                  <a:pt x="9491661" y="1764505"/>
                </a:lnTo>
                <a:lnTo>
                  <a:pt x="9503567" y="1781174"/>
                </a:lnTo>
                <a:lnTo>
                  <a:pt x="9446417" y="1883568"/>
                </a:lnTo>
                <a:lnTo>
                  <a:pt x="9308305" y="1931193"/>
                </a:lnTo>
                <a:lnTo>
                  <a:pt x="9270205" y="1952624"/>
                </a:lnTo>
                <a:lnTo>
                  <a:pt x="9255917" y="2033587"/>
                </a:lnTo>
                <a:lnTo>
                  <a:pt x="9236867" y="2038349"/>
                </a:lnTo>
                <a:lnTo>
                  <a:pt x="9201149" y="2012155"/>
                </a:lnTo>
                <a:lnTo>
                  <a:pt x="9184480" y="2021680"/>
                </a:lnTo>
                <a:lnTo>
                  <a:pt x="9146380" y="2124074"/>
                </a:lnTo>
                <a:lnTo>
                  <a:pt x="9146380" y="2166937"/>
                </a:lnTo>
                <a:lnTo>
                  <a:pt x="9122567" y="2207418"/>
                </a:lnTo>
                <a:lnTo>
                  <a:pt x="9148761" y="2245518"/>
                </a:lnTo>
                <a:lnTo>
                  <a:pt x="9141617" y="2297905"/>
                </a:lnTo>
                <a:lnTo>
                  <a:pt x="9110661" y="2324099"/>
                </a:lnTo>
                <a:lnTo>
                  <a:pt x="9082086" y="2407443"/>
                </a:lnTo>
                <a:lnTo>
                  <a:pt x="9059178" y="2422950"/>
                </a:lnTo>
                <a:lnTo>
                  <a:pt x="9036842" y="2526505"/>
                </a:lnTo>
                <a:lnTo>
                  <a:pt x="8924924" y="2605087"/>
                </a:lnTo>
                <a:lnTo>
                  <a:pt x="8982074" y="2631280"/>
                </a:lnTo>
                <a:lnTo>
                  <a:pt x="8982074" y="2650330"/>
                </a:lnTo>
                <a:lnTo>
                  <a:pt x="8913017" y="2669380"/>
                </a:lnTo>
                <a:lnTo>
                  <a:pt x="8898730" y="2652712"/>
                </a:lnTo>
                <a:lnTo>
                  <a:pt x="8882061" y="2659855"/>
                </a:lnTo>
                <a:lnTo>
                  <a:pt x="8834436" y="2678905"/>
                </a:lnTo>
                <a:lnTo>
                  <a:pt x="8805861" y="2740818"/>
                </a:lnTo>
                <a:lnTo>
                  <a:pt x="8748711" y="2752724"/>
                </a:lnTo>
                <a:lnTo>
                  <a:pt x="8691561" y="2819399"/>
                </a:lnTo>
                <a:lnTo>
                  <a:pt x="8698705" y="2878930"/>
                </a:lnTo>
                <a:lnTo>
                  <a:pt x="8672511" y="2917030"/>
                </a:lnTo>
                <a:lnTo>
                  <a:pt x="8653461" y="2936080"/>
                </a:lnTo>
                <a:cubicBezTo>
                  <a:pt x="8652667" y="2958305"/>
                  <a:pt x="8651874" y="2980530"/>
                  <a:pt x="8651080" y="3002755"/>
                </a:cubicBezTo>
                <a:lnTo>
                  <a:pt x="8582024" y="3043237"/>
                </a:lnTo>
                <a:lnTo>
                  <a:pt x="8582024" y="3088480"/>
                </a:lnTo>
                <a:lnTo>
                  <a:pt x="8553449" y="3117055"/>
                </a:lnTo>
                <a:lnTo>
                  <a:pt x="8553449" y="3226593"/>
                </a:lnTo>
                <a:lnTo>
                  <a:pt x="8586786" y="3250405"/>
                </a:lnTo>
                <a:lnTo>
                  <a:pt x="8558211" y="3312318"/>
                </a:lnTo>
                <a:lnTo>
                  <a:pt x="8589167" y="3324224"/>
                </a:lnTo>
                <a:lnTo>
                  <a:pt x="8589167" y="3336130"/>
                </a:lnTo>
                <a:lnTo>
                  <a:pt x="8622505" y="3362324"/>
                </a:lnTo>
                <a:lnTo>
                  <a:pt x="8617742" y="3409949"/>
                </a:lnTo>
                <a:lnTo>
                  <a:pt x="8589167" y="3414712"/>
                </a:lnTo>
                <a:lnTo>
                  <a:pt x="8579642" y="3452812"/>
                </a:lnTo>
                <a:lnTo>
                  <a:pt x="8527255" y="3443287"/>
                </a:lnTo>
                <a:lnTo>
                  <a:pt x="8486774" y="3462337"/>
                </a:lnTo>
                <a:lnTo>
                  <a:pt x="8446292" y="3452812"/>
                </a:lnTo>
                <a:lnTo>
                  <a:pt x="8467724" y="3417093"/>
                </a:lnTo>
                <a:lnTo>
                  <a:pt x="8472486" y="3338512"/>
                </a:lnTo>
                <a:lnTo>
                  <a:pt x="8498680" y="3312318"/>
                </a:lnTo>
                <a:lnTo>
                  <a:pt x="8474867" y="3281362"/>
                </a:lnTo>
                <a:lnTo>
                  <a:pt x="8417717" y="3300412"/>
                </a:lnTo>
                <a:lnTo>
                  <a:pt x="8417717" y="3362324"/>
                </a:lnTo>
                <a:lnTo>
                  <a:pt x="8398667" y="3393280"/>
                </a:lnTo>
                <a:lnTo>
                  <a:pt x="8381999" y="3352799"/>
                </a:lnTo>
                <a:lnTo>
                  <a:pt x="8355805" y="3331368"/>
                </a:lnTo>
                <a:lnTo>
                  <a:pt x="8334374" y="3362324"/>
                </a:lnTo>
                <a:lnTo>
                  <a:pt x="8362949" y="3405187"/>
                </a:lnTo>
                <a:lnTo>
                  <a:pt x="8301036" y="3407568"/>
                </a:lnTo>
                <a:lnTo>
                  <a:pt x="8284367" y="3431380"/>
                </a:lnTo>
                <a:lnTo>
                  <a:pt x="8229599" y="3443287"/>
                </a:lnTo>
                <a:lnTo>
                  <a:pt x="8215311" y="3471862"/>
                </a:lnTo>
                <a:lnTo>
                  <a:pt x="8224836" y="3507580"/>
                </a:lnTo>
                <a:lnTo>
                  <a:pt x="8172449" y="3579018"/>
                </a:lnTo>
                <a:lnTo>
                  <a:pt x="8136730" y="3590924"/>
                </a:lnTo>
                <a:lnTo>
                  <a:pt x="8081961" y="3579018"/>
                </a:lnTo>
                <a:lnTo>
                  <a:pt x="8053386" y="3650455"/>
                </a:lnTo>
                <a:lnTo>
                  <a:pt x="8029574" y="3645693"/>
                </a:lnTo>
                <a:lnTo>
                  <a:pt x="7981949" y="3650455"/>
                </a:lnTo>
                <a:lnTo>
                  <a:pt x="7965280" y="3690937"/>
                </a:lnTo>
                <a:lnTo>
                  <a:pt x="7905749" y="3698080"/>
                </a:lnTo>
                <a:lnTo>
                  <a:pt x="7896224" y="3736180"/>
                </a:lnTo>
                <a:lnTo>
                  <a:pt x="7831930" y="3731418"/>
                </a:lnTo>
                <a:lnTo>
                  <a:pt x="7831930" y="3788568"/>
                </a:lnTo>
                <a:lnTo>
                  <a:pt x="7815261" y="3817143"/>
                </a:lnTo>
                <a:lnTo>
                  <a:pt x="7758111" y="3779043"/>
                </a:lnTo>
                <a:lnTo>
                  <a:pt x="7700961" y="3776662"/>
                </a:lnTo>
                <a:lnTo>
                  <a:pt x="7703342" y="3724274"/>
                </a:lnTo>
                <a:lnTo>
                  <a:pt x="7677149" y="3712368"/>
                </a:lnTo>
                <a:lnTo>
                  <a:pt x="7653336" y="3740943"/>
                </a:lnTo>
                <a:lnTo>
                  <a:pt x="7634286" y="3709987"/>
                </a:lnTo>
                <a:lnTo>
                  <a:pt x="7639049" y="3664743"/>
                </a:lnTo>
                <a:lnTo>
                  <a:pt x="7612855" y="3629024"/>
                </a:lnTo>
                <a:lnTo>
                  <a:pt x="7548561" y="3640930"/>
                </a:lnTo>
                <a:lnTo>
                  <a:pt x="7539036" y="3683793"/>
                </a:lnTo>
                <a:lnTo>
                  <a:pt x="7505699" y="3640930"/>
                </a:lnTo>
                <a:cubicBezTo>
                  <a:pt x="7506493" y="3615530"/>
                  <a:pt x="7507286" y="3590130"/>
                  <a:pt x="7508080" y="3564730"/>
                </a:cubicBezTo>
                <a:lnTo>
                  <a:pt x="7469980" y="3545680"/>
                </a:lnTo>
                <a:lnTo>
                  <a:pt x="7424736" y="3545680"/>
                </a:lnTo>
                <a:lnTo>
                  <a:pt x="7396161" y="3493293"/>
                </a:lnTo>
                <a:lnTo>
                  <a:pt x="7405686" y="3431380"/>
                </a:lnTo>
                <a:lnTo>
                  <a:pt x="7429499" y="3431380"/>
                </a:lnTo>
                <a:lnTo>
                  <a:pt x="7446167" y="3402805"/>
                </a:lnTo>
                <a:lnTo>
                  <a:pt x="7508080" y="3409949"/>
                </a:lnTo>
                <a:lnTo>
                  <a:pt x="7500936" y="3369468"/>
                </a:lnTo>
                <a:lnTo>
                  <a:pt x="7481886" y="3336130"/>
                </a:lnTo>
                <a:lnTo>
                  <a:pt x="7446167" y="3350418"/>
                </a:lnTo>
                <a:lnTo>
                  <a:pt x="7417592" y="3340893"/>
                </a:lnTo>
                <a:cubicBezTo>
                  <a:pt x="7416798" y="3320255"/>
                  <a:pt x="7416005" y="3299618"/>
                  <a:pt x="7415211" y="3278980"/>
                </a:cubicBezTo>
                <a:lnTo>
                  <a:pt x="7367586" y="3224212"/>
                </a:lnTo>
                <a:lnTo>
                  <a:pt x="7300161" y="3187767"/>
                </a:lnTo>
                <a:lnTo>
                  <a:pt x="7227092" y="3214687"/>
                </a:lnTo>
                <a:lnTo>
                  <a:pt x="7208042" y="3188493"/>
                </a:lnTo>
                <a:lnTo>
                  <a:pt x="7212805" y="3140868"/>
                </a:lnTo>
                <a:lnTo>
                  <a:pt x="7219949" y="3071812"/>
                </a:lnTo>
                <a:lnTo>
                  <a:pt x="7205661" y="2997993"/>
                </a:lnTo>
                <a:lnTo>
                  <a:pt x="7222330" y="2964655"/>
                </a:lnTo>
                <a:lnTo>
                  <a:pt x="7248524" y="2912268"/>
                </a:lnTo>
                <a:lnTo>
                  <a:pt x="7286624" y="2902743"/>
                </a:lnTo>
                <a:lnTo>
                  <a:pt x="7327105" y="2871787"/>
                </a:lnTo>
                <a:lnTo>
                  <a:pt x="7331867" y="2840830"/>
                </a:lnTo>
                <a:lnTo>
                  <a:pt x="7353299" y="2764630"/>
                </a:lnTo>
                <a:lnTo>
                  <a:pt x="7419974" y="2733674"/>
                </a:lnTo>
                <a:lnTo>
                  <a:pt x="7417592" y="2650330"/>
                </a:lnTo>
                <a:lnTo>
                  <a:pt x="7377111" y="2614612"/>
                </a:lnTo>
                <a:lnTo>
                  <a:pt x="7377111" y="2586037"/>
                </a:lnTo>
                <a:lnTo>
                  <a:pt x="7367586" y="2547937"/>
                </a:lnTo>
                <a:lnTo>
                  <a:pt x="7319961" y="2445543"/>
                </a:lnTo>
                <a:lnTo>
                  <a:pt x="7319961" y="2343149"/>
                </a:lnTo>
                <a:lnTo>
                  <a:pt x="7296149" y="2281237"/>
                </a:lnTo>
                <a:lnTo>
                  <a:pt x="7319961" y="2231230"/>
                </a:lnTo>
                <a:lnTo>
                  <a:pt x="7386636" y="2283618"/>
                </a:lnTo>
                <a:lnTo>
                  <a:pt x="7400924" y="2252662"/>
                </a:lnTo>
                <a:lnTo>
                  <a:pt x="7358061" y="2197893"/>
                </a:lnTo>
                <a:lnTo>
                  <a:pt x="7327105" y="2109787"/>
                </a:lnTo>
                <a:lnTo>
                  <a:pt x="7422355" y="2066924"/>
                </a:lnTo>
                <a:lnTo>
                  <a:pt x="7405686" y="2016918"/>
                </a:lnTo>
                <a:lnTo>
                  <a:pt x="7360442" y="2009774"/>
                </a:lnTo>
                <a:lnTo>
                  <a:pt x="7350917" y="1983580"/>
                </a:lnTo>
                <a:lnTo>
                  <a:pt x="7303292" y="1983580"/>
                </a:lnTo>
                <a:lnTo>
                  <a:pt x="7286624" y="1952624"/>
                </a:lnTo>
                <a:lnTo>
                  <a:pt x="7315199" y="1916905"/>
                </a:lnTo>
                <a:lnTo>
                  <a:pt x="7303292" y="1838324"/>
                </a:lnTo>
                <a:lnTo>
                  <a:pt x="7360442" y="1757362"/>
                </a:lnTo>
                <a:lnTo>
                  <a:pt x="7398542" y="1766887"/>
                </a:lnTo>
                <a:lnTo>
                  <a:pt x="7486649" y="1662112"/>
                </a:lnTo>
                <a:lnTo>
                  <a:pt x="7454097" y="1576083"/>
                </a:lnTo>
                <a:lnTo>
                  <a:pt x="7453311" y="1576387"/>
                </a:lnTo>
                <a:lnTo>
                  <a:pt x="7417592" y="1493043"/>
                </a:lnTo>
                <a:lnTo>
                  <a:pt x="7408067" y="1414462"/>
                </a:lnTo>
                <a:lnTo>
                  <a:pt x="7381874" y="1409699"/>
                </a:lnTo>
                <a:lnTo>
                  <a:pt x="7339011" y="1262062"/>
                </a:lnTo>
                <a:lnTo>
                  <a:pt x="7343774" y="1204912"/>
                </a:lnTo>
                <a:lnTo>
                  <a:pt x="7384255" y="1240630"/>
                </a:lnTo>
                <a:lnTo>
                  <a:pt x="7410449" y="1240630"/>
                </a:lnTo>
                <a:lnTo>
                  <a:pt x="7410449" y="1171574"/>
                </a:lnTo>
                <a:lnTo>
                  <a:pt x="7381874" y="1147762"/>
                </a:lnTo>
                <a:lnTo>
                  <a:pt x="7389017" y="1069180"/>
                </a:lnTo>
                <a:lnTo>
                  <a:pt x="7434261" y="1007268"/>
                </a:lnTo>
                <a:lnTo>
                  <a:pt x="7429499" y="938212"/>
                </a:lnTo>
                <a:lnTo>
                  <a:pt x="7477124" y="852487"/>
                </a:lnTo>
                <a:lnTo>
                  <a:pt x="7596186" y="897730"/>
                </a:lnTo>
                <a:lnTo>
                  <a:pt x="7596186" y="873918"/>
                </a:lnTo>
                <a:lnTo>
                  <a:pt x="7710486" y="866774"/>
                </a:lnTo>
                <a:lnTo>
                  <a:pt x="7743824" y="892968"/>
                </a:lnTo>
                <a:lnTo>
                  <a:pt x="7786686" y="892968"/>
                </a:lnTo>
                <a:lnTo>
                  <a:pt x="7820024" y="923924"/>
                </a:lnTo>
                <a:lnTo>
                  <a:pt x="7872411" y="900112"/>
                </a:lnTo>
                <a:lnTo>
                  <a:pt x="7981949" y="866774"/>
                </a:lnTo>
                <a:lnTo>
                  <a:pt x="8017667" y="883443"/>
                </a:lnTo>
                <a:lnTo>
                  <a:pt x="8051005" y="854868"/>
                </a:lnTo>
                <a:lnTo>
                  <a:pt x="8072436" y="914399"/>
                </a:lnTo>
                <a:lnTo>
                  <a:pt x="8117680" y="873918"/>
                </a:lnTo>
                <a:lnTo>
                  <a:pt x="8086724" y="800099"/>
                </a:lnTo>
                <a:lnTo>
                  <a:pt x="8122442" y="766762"/>
                </a:lnTo>
                <a:lnTo>
                  <a:pt x="8122442" y="750093"/>
                </a:lnTo>
                <a:lnTo>
                  <a:pt x="8158161" y="714374"/>
                </a:lnTo>
                <a:lnTo>
                  <a:pt x="8160542" y="678655"/>
                </a:lnTo>
                <a:lnTo>
                  <a:pt x="8072436" y="654843"/>
                </a:lnTo>
                <a:lnTo>
                  <a:pt x="8074817" y="692943"/>
                </a:lnTo>
                <a:lnTo>
                  <a:pt x="8039099" y="690562"/>
                </a:lnTo>
                <a:lnTo>
                  <a:pt x="8022430" y="611980"/>
                </a:lnTo>
                <a:lnTo>
                  <a:pt x="7941467" y="507205"/>
                </a:lnTo>
                <a:lnTo>
                  <a:pt x="7905749" y="502443"/>
                </a:lnTo>
                <a:lnTo>
                  <a:pt x="7784305" y="319087"/>
                </a:lnTo>
                <a:lnTo>
                  <a:pt x="7443786" y="145255"/>
                </a:lnTo>
                <a:lnTo>
                  <a:pt x="7005636" y="69056"/>
                </a:lnTo>
                <a:lnTo>
                  <a:pt x="6967536" y="45243"/>
                </a:lnTo>
                <a:lnTo>
                  <a:pt x="6960392" y="16669"/>
                </a:lnTo>
                <a:lnTo>
                  <a:pt x="6919911" y="0"/>
                </a:lnTo>
                <a:lnTo>
                  <a:pt x="6898480" y="9524"/>
                </a:lnTo>
                <a:lnTo>
                  <a:pt x="6948486" y="80962"/>
                </a:lnTo>
                <a:lnTo>
                  <a:pt x="6612730" y="214312"/>
                </a:lnTo>
                <a:lnTo>
                  <a:pt x="6424611" y="211931"/>
                </a:lnTo>
                <a:lnTo>
                  <a:pt x="6241255" y="247649"/>
                </a:lnTo>
                <a:lnTo>
                  <a:pt x="6224586" y="276224"/>
                </a:lnTo>
                <a:lnTo>
                  <a:pt x="6143624" y="304800"/>
                </a:lnTo>
                <a:lnTo>
                  <a:pt x="6088855" y="523874"/>
                </a:lnTo>
                <a:lnTo>
                  <a:pt x="6050755" y="597693"/>
                </a:lnTo>
                <a:lnTo>
                  <a:pt x="5938836" y="685799"/>
                </a:lnTo>
                <a:lnTo>
                  <a:pt x="5960267" y="716755"/>
                </a:lnTo>
                <a:lnTo>
                  <a:pt x="5962649" y="733424"/>
                </a:lnTo>
                <a:lnTo>
                  <a:pt x="5929311" y="752474"/>
                </a:lnTo>
                <a:lnTo>
                  <a:pt x="5869780" y="723899"/>
                </a:lnTo>
                <a:lnTo>
                  <a:pt x="5857874" y="742949"/>
                </a:lnTo>
                <a:lnTo>
                  <a:pt x="5876924" y="785812"/>
                </a:lnTo>
                <a:lnTo>
                  <a:pt x="5869780" y="795337"/>
                </a:lnTo>
                <a:lnTo>
                  <a:pt x="5829299" y="776287"/>
                </a:lnTo>
                <a:lnTo>
                  <a:pt x="5829299" y="812005"/>
                </a:lnTo>
                <a:lnTo>
                  <a:pt x="5805486" y="788193"/>
                </a:lnTo>
                <a:lnTo>
                  <a:pt x="5778425" y="813224"/>
                </a:lnTo>
                <a:lnTo>
                  <a:pt x="5791199" y="812005"/>
                </a:lnTo>
                <a:lnTo>
                  <a:pt x="5819774" y="857249"/>
                </a:lnTo>
                <a:lnTo>
                  <a:pt x="5817392" y="881062"/>
                </a:lnTo>
                <a:lnTo>
                  <a:pt x="5774530" y="890587"/>
                </a:lnTo>
                <a:lnTo>
                  <a:pt x="5800724" y="923924"/>
                </a:lnTo>
                <a:cubicBezTo>
                  <a:pt x="5801518" y="942180"/>
                  <a:pt x="5802311" y="960437"/>
                  <a:pt x="5803105" y="978693"/>
                </a:cubicBezTo>
                <a:lnTo>
                  <a:pt x="5803105" y="1047749"/>
                </a:lnTo>
                <a:lnTo>
                  <a:pt x="5824536" y="1088230"/>
                </a:lnTo>
                <a:lnTo>
                  <a:pt x="5831680" y="1114424"/>
                </a:lnTo>
                <a:lnTo>
                  <a:pt x="5876924" y="1109662"/>
                </a:lnTo>
                <a:lnTo>
                  <a:pt x="5876924" y="1050130"/>
                </a:lnTo>
                <a:lnTo>
                  <a:pt x="5850730" y="1014412"/>
                </a:lnTo>
                <a:lnTo>
                  <a:pt x="5865017" y="997743"/>
                </a:lnTo>
                <a:lnTo>
                  <a:pt x="5855492" y="947737"/>
                </a:lnTo>
                <a:lnTo>
                  <a:pt x="5860255" y="914399"/>
                </a:lnTo>
                <a:lnTo>
                  <a:pt x="5960267" y="919162"/>
                </a:lnTo>
                <a:lnTo>
                  <a:pt x="6005511" y="973930"/>
                </a:lnTo>
                <a:lnTo>
                  <a:pt x="5972174" y="1092993"/>
                </a:lnTo>
                <a:lnTo>
                  <a:pt x="5872161" y="1195387"/>
                </a:lnTo>
                <a:lnTo>
                  <a:pt x="5638799" y="1323974"/>
                </a:lnTo>
                <a:lnTo>
                  <a:pt x="5300661" y="1423987"/>
                </a:lnTo>
                <a:lnTo>
                  <a:pt x="5274467" y="1493043"/>
                </a:lnTo>
                <a:lnTo>
                  <a:pt x="5107780" y="1550193"/>
                </a:lnTo>
                <a:lnTo>
                  <a:pt x="4998242" y="1621630"/>
                </a:lnTo>
                <a:lnTo>
                  <a:pt x="4969667" y="1738312"/>
                </a:lnTo>
                <a:lnTo>
                  <a:pt x="4905374" y="1814512"/>
                </a:lnTo>
                <a:lnTo>
                  <a:pt x="4905374" y="1883568"/>
                </a:lnTo>
                <a:lnTo>
                  <a:pt x="4831555" y="1919287"/>
                </a:lnTo>
                <a:lnTo>
                  <a:pt x="4831555" y="2021680"/>
                </a:lnTo>
                <a:lnTo>
                  <a:pt x="4819649" y="2064543"/>
                </a:lnTo>
                <a:lnTo>
                  <a:pt x="4905374" y="2131218"/>
                </a:lnTo>
                <a:lnTo>
                  <a:pt x="4893467" y="2228849"/>
                </a:lnTo>
                <a:lnTo>
                  <a:pt x="4884980" y="2235234"/>
                </a:lnTo>
                <a:lnTo>
                  <a:pt x="4705349" y="2543174"/>
                </a:lnTo>
                <a:lnTo>
                  <a:pt x="4679155" y="2557462"/>
                </a:lnTo>
                <a:lnTo>
                  <a:pt x="4629149" y="2536030"/>
                </a:lnTo>
                <a:lnTo>
                  <a:pt x="4610099" y="2564605"/>
                </a:lnTo>
                <a:lnTo>
                  <a:pt x="4641055" y="2588418"/>
                </a:lnTo>
                <a:lnTo>
                  <a:pt x="4681536" y="2588418"/>
                </a:lnTo>
                <a:lnTo>
                  <a:pt x="4686299" y="2609849"/>
                </a:lnTo>
                <a:lnTo>
                  <a:pt x="4652961" y="2636043"/>
                </a:lnTo>
                <a:lnTo>
                  <a:pt x="4624386" y="2681287"/>
                </a:lnTo>
                <a:lnTo>
                  <a:pt x="4491036" y="2738437"/>
                </a:lnTo>
                <a:lnTo>
                  <a:pt x="4231480" y="2952749"/>
                </a:lnTo>
                <a:lnTo>
                  <a:pt x="4195761" y="3071812"/>
                </a:lnTo>
                <a:lnTo>
                  <a:pt x="4140992" y="3205162"/>
                </a:lnTo>
                <a:lnTo>
                  <a:pt x="4074317" y="3355180"/>
                </a:lnTo>
                <a:cubicBezTo>
                  <a:pt x="4073523" y="3419474"/>
                  <a:pt x="4072730" y="3483768"/>
                  <a:pt x="4071936" y="3548062"/>
                </a:cubicBezTo>
                <a:lnTo>
                  <a:pt x="4148136" y="3669505"/>
                </a:lnTo>
                <a:lnTo>
                  <a:pt x="4169567" y="3671887"/>
                </a:lnTo>
                <a:lnTo>
                  <a:pt x="4186236" y="3698080"/>
                </a:lnTo>
                <a:lnTo>
                  <a:pt x="4288630" y="3757612"/>
                </a:lnTo>
                <a:lnTo>
                  <a:pt x="4319586" y="3802855"/>
                </a:lnTo>
                <a:lnTo>
                  <a:pt x="4262436" y="3855243"/>
                </a:lnTo>
                <a:lnTo>
                  <a:pt x="4114799" y="3812380"/>
                </a:lnTo>
                <a:lnTo>
                  <a:pt x="4060030" y="3819524"/>
                </a:lnTo>
                <a:lnTo>
                  <a:pt x="4010024" y="3776662"/>
                </a:lnTo>
                <a:lnTo>
                  <a:pt x="3910012" y="3745705"/>
                </a:lnTo>
                <a:lnTo>
                  <a:pt x="3745706" y="3659980"/>
                </a:lnTo>
                <a:lnTo>
                  <a:pt x="3336131" y="3493293"/>
                </a:lnTo>
                <a:lnTo>
                  <a:pt x="2901182" y="3385097"/>
                </a:lnTo>
                <a:lnTo>
                  <a:pt x="2793206" y="3369468"/>
                </a:lnTo>
                <a:lnTo>
                  <a:pt x="2578893" y="3343274"/>
                </a:lnTo>
                <a:lnTo>
                  <a:pt x="2419350" y="3364705"/>
                </a:lnTo>
                <a:lnTo>
                  <a:pt x="2386012" y="3331368"/>
                </a:lnTo>
                <a:lnTo>
                  <a:pt x="2357437" y="3331368"/>
                </a:lnTo>
                <a:lnTo>
                  <a:pt x="2371725" y="3376612"/>
                </a:lnTo>
                <a:lnTo>
                  <a:pt x="2221706" y="3393280"/>
                </a:lnTo>
                <a:lnTo>
                  <a:pt x="1838325" y="3500437"/>
                </a:lnTo>
                <a:lnTo>
                  <a:pt x="1733550" y="3483768"/>
                </a:lnTo>
                <a:lnTo>
                  <a:pt x="1666875" y="3488530"/>
                </a:lnTo>
                <a:lnTo>
                  <a:pt x="1419225" y="3395662"/>
                </a:lnTo>
                <a:lnTo>
                  <a:pt x="942975" y="3298030"/>
                </a:lnTo>
                <a:lnTo>
                  <a:pt x="664368" y="3286124"/>
                </a:lnTo>
                <a:lnTo>
                  <a:pt x="650081" y="3262312"/>
                </a:lnTo>
                <a:lnTo>
                  <a:pt x="714375" y="3248024"/>
                </a:lnTo>
                <a:lnTo>
                  <a:pt x="735806" y="3171824"/>
                </a:lnTo>
                <a:lnTo>
                  <a:pt x="800100" y="3150393"/>
                </a:lnTo>
                <a:lnTo>
                  <a:pt x="742950" y="3095624"/>
                </a:lnTo>
                <a:lnTo>
                  <a:pt x="747712" y="3057524"/>
                </a:lnTo>
                <a:lnTo>
                  <a:pt x="773906" y="3028949"/>
                </a:lnTo>
                <a:lnTo>
                  <a:pt x="819150" y="2931318"/>
                </a:lnTo>
                <a:lnTo>
                  <a:pt x="902493" y="2897980"/>
                </a:lnTo>
                <a:lnTo>
                  <a:pt x="900112" y="2871787"/>
                </a:lnTo>
                <a:lnTo>
                  <a:pt x="866775" y="2845593"/>
                </a:lnTo>
                <a:lnTo>
                  <a:pt x="866775" y="2814637"/>
                </a:lnTo>
                <a:lnTo>
                  <a:pt x="959643" y="2728912"/>
                </a:lnTo>
                <a:lnTo>
                  <a:pt x="959643" y="2700337"/>
                </a:lnTo>
                <a:lnTo>
                  <a:pt x="828675" y="2759868"/>
                </a:lnTo>
                <a:lnTo>
                  <a:pt x="795337" y="2881312"/>
                </a:lnTo>
                <a:lnTo>
                  <a:pt x="776287" y="2888455"/>
                </a:lnTo>
                <a:lnTo>
                  <a:pt x="731043" y="2857499"/>
                </a:lnTo>
                <a:lnTo>
                  <a:pt x="700087" y="2947987"/>
                </a:lnTo>
                <a:lnTo>
                  <a:pt x="709612" y="2978943"/>
                </a:lnTo>
                <a:lnTo>
                  <a:pt x="683418" y="3040855"/>
                </a:lnTo>
                <a:lnTo>
                  <a:pt x="666750" y="3040855"/>
                </a:lnTo>
                <a:lnTo>
                  <a:pt x="647700" y="2981324"/>
                </a:lnTo>
                <a:lnTo>
                  <a:pt x="626268" y="2986087"/>
                </a:lnTo>
                <a:lnTo>
                  <a:pt x="602456" y="3050380"/>
                </a:lnTo>
                <a:lnTo>
                  <a:pt x="583406" y="3033712"/>
                </a:lnTo>
                <a:lnTo>
                  <a:pt x="650081" y="2767012"/>
                </a:lnTo>
                <a:lnTo>
                  <a:pt x="695325" y="2726530"/>
                </a:lnTo>
                <a:lnTo>
                  <a:pt x="723900" y="2674143"/>
                </a:lnTo>
                <a:lnTo>
                  <a:pt x="745331" y="2659855"/>
                </a:lnTo>
                <a:lnTo>
                  <a:pt x="800100" y="2678905"/>
                </a:lnTo>
                <a:lnTo>
                  <a:pt x="807243" y="2674143"/>
                </a:lnTo>
                <a:lnTo>
                  <a:pt x="823912" y="2645568"/>
                </a:lnTo>
                <a:lnTo>
                  <a:pt x="766762" y="2638424"/>
                </a:lnTo>
                <a:lnTo>
                  <a:pt x="766762" y="2612230"/>
                </a:lnTo>
                <a:lnTo>
                  <a:pt x="745331" y="2566987"/>
                </a:lnTo>
                <a:lnTo>
                  <a:pt x="702468" y="2555080"/>
                </a:lnTo>
                <a:lnTo>
                  <a:pt x="707231" y="2536030"/>
                </a:lnTo>
                <a:lnTo>
                  <a:pt x="645318" y="2507455"/>
                </a:lnTo>
                <a:lnTo>
                  <a:pt x="600075" y="2538412"/>
                </a:lnTo>
                <a:lnTo>
                  <a:pt x="569118" y="2519362"/>
                </a:lnTo>
                <a:lnTo>
                  <a:pt x="492918" y="2562224"/>
                </a:lnTo>
                <a:lnTo>
                  <a:pt x="485775" y="2650330"/>
                </a:lnTo>
                <a:lnTo>
                  <a:pt x="433387" y="2695574"/>
                </a:lnTo>
                <a:lnTo>
                  <a:pt x="400050" y="2657474"/>
                </a:lnTo>
                <a:lnTo>
                  <a:pt x="340518" y="2636043"/>
                </a:lnTo>
                <a:lnTo>
                  <a:pt x="278606" y="2655093"/>
                </a:lnTo>
                <a:lnTo>
                  <a:pt x="252412" y="2678905"/>
                </a:lnTo>
                <a:lnTo>
                  <a:pt x="233362" y="2669380"/>
                </a:lnTo>
                <a:lnTo>
                  <a:pt x="161925" y="2721768"/>
                </a:lnTo>
                <a:lnTo>
                  <a:pt x="166687" y="2747962"/>
                </a:lnTo>
                <a:lnTo>
                  <a:pt x="207168" y="2738437"/>
                </a:lnTo>
                <a:lnTo>
                  <a:pt x="226218" y="2752724"/>
                </a:lnTo>
                <a:lnTo>
                  <a:pt x="290512" y="2717005"/>
                </a:lnTo>
                <a:lnTo>
                  <a:pt x="314325" y="2728912"/>
                </a:lnTo>
                <a:lnTo>
                  <a:pt x="266700" y="2774155"/>
                </a:lnTo>
                <a:lnTo>
                  <a:pt x="311943" y="2805112"/>
                </a:lnTo>
                <a:lnTo>
                  <a:pt x="330993" y="2871787"/>
                </a:lnTo>
                <a:lnTo>
                  <a:pt x="264318" y="2912268"/>
                </a:lnTo>
                <a:lnTo>
                  <a:pt x="273843" y="2952749"/>
                </a:lnTo>
                <a:lnTo>
                  <a:pt x="338137" y="2981324"/>
                </a:lnTo>
                <a:lnTo>
                  <a:pt x="364331" y="2971799"/>
                </a:lnTo>
                <a:lnTo>
                  <a:pt x="402431" y="2990849"/>
                </a:lnTo>
                <a:lnTo>
                  <a:pt x="402431" y="3014662"/>
                </a:lnTo>
                <a:lnTo>
                  <a:pt x="423862" y="3050380"/>
                </a:lnTo>
                <a:lnTo>
                  <a:pt x="461962" y="3050380"/>
                </a:lnTo>
                <a:lnTo>
                  <a:pt x="497681" y="3133724"/>
                </a:lnTo>
                <a:lnTo>
                  <a:pt x="531018" y="3143249"/>
                </a:lnTo>
                <a:lnTo>
                  <a:pt x="540543" y="3209924"/>
                </a:lnTo>
                <a:lnTo>
                  <a:pt x="616743" y="3250405"/>
                </a:lnTo>
                <a:lnTo>
                  <a:pt x="526256" y="3255168"/>
                </a:lnTo>
                <a:lnTo>
                  <a:pt x="316706" y="3262312"/>
                </a:lnTo>
                <a:lnTo>
                  <a:pt x="0" y="3321843"/>
                </a:lnTo>
              </a:path>
            </a:pathLst>
          </a:custGeom>
          <a:noFill/>
          <a:ln w="38100" cap="rnd">
            <a:solidFill>
              <a:schemeClr val="tx1"/>
            </a:solidFill>
            <a:beve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73D23486-5B13-5BF0-A907-00C953CE0B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5470" y="1322294"/>
            <a:ext cx="4345538" cy="4368774"/>
          </a:xfrm>
          <a:prstGeom prst="rect">
            <a:avLst/>
          </a:prstGeom>
        </p:spPr>
      </p:pic>
      <p:sp>
        <p:nvSpPr>
          <p:cNvPr id="10" name="楕円 9">
            <a:extLst>
              <a:ext uri="{FF2B5EF4-FFF2-40B4-BE49-F238E27FC236}">
                <a16:creationId xmlns:a16="http://schemas.microsoft.com/office/drawing/2014/main" id="{244C3987-E8C1-7092-6C59-9DABC1D4746C}"/>
              </a:ext>
            </a:extLst>
          </p:cNvPr>
          <p:cNvSpPr/>
          <p:nvPr/>
        </p:nvSpPr>
        <p:spPr bwMode="auto">
          <a:xfrm>
            <a:off x="2590209" y="3981205"/>
            <a:ext cx="1433298" cy="1433298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A4ADE6FB-98BB-F901-41EA-A86522B8B142}"/>
              </a:ext>
            </a:extLst>
          </p:cNvPr>
          <p:cNvCxnSpPr>
            <a:cxnSpLocks/>
            <a:endCxn id="10" idx="6"/>
          </p:cNvCxnSpPr>
          <p:nvPr/>
        </p:nvCxnSpPr>
        <p:spPr bwMode="auto">
          <a:xfrm flipH="1">
            <a:off x="4023507" y="4697854"/>
            <a:ext cx="1516086" cy="0"/>
          </a:xfrm>
          <a:prstGeom prst="straightConnector1">
            <a:avLst/>
          </a:prstGeom>
          <a:noFill/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1F39901-2CB1-C312-7473-718E5E4EC05D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09/10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761083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F175BF2E-5F78-9468-0429-7270570332C4}"/>
              </a:ext>
            </a:extLst>
          </p:cNvPr>
          <p:cNvSpPr/>
          <p:nvPr/>
        </p:nvSpPr>
        <p:spPr>
          <a:xfrm>
            <a:off x="3859600" y="1291495"/>
            <a:ext cx="4472799" cy="4632579"/>
          </a:xfrm>
          <a:custGeom>
            <a:avLst/>
            <a:gdLst>
              <a:gd name="connsiteX0" fmla="*/ 5836172 w 5977440"/>
              <a:gd name="connsiteY0" fmla="*/ 0 h 6101733"/>
              <a:gd name="connsiteX1" fmla="*/ 5977440 w 5977440"/>
              <a:gd name="connsiteY1" fmla="*/ 73706 h 6101733"/>
              <a:gd name="connsiteX2" fmla="*/ 5237232 w 5977440"/>
              <a:gd name="connsiteY2" fmla="*/ 3231935 h 6101733"/>
              <a:gd name="connsiteX3" fmla="*/ 1528832 w 5977440"/>
              <a:gd name="connsiteY3" fmla="*/ 5962435 h 6101733"/>
              <a:gd name="connsiteX4" fmla="*/ 42976 w 5977440"/>
              <a:gd name="connsiteY4" fmla="*/ 6101733 h 6101733"/>
              <a:gd name="connsiteX5" fmla="*/ 0 w 5977440"/>
              <a:gd name="connsiteY5" fmla="*/ 6043407 h 6101733"/>
              <a:gd name="connsiteX6" fmla="*/ 4344 w 5977440"/>
              <a:gd name="connsiteY6" fmla="*/ 6044655 h 6101733"/>
              <a:gd name="connsiteX7" fmla="*/ 537744 w 5977440"/>
              <a:gd name="connsiteY7" fmla="*/ 5839867 h 6101733"/>
              <a:gd name="connsiteX8" fmla="*/ 599656 w 5977440"/>
              <a:gd name="connsiteY8" fmla="*/ 5768427 h 6101733"/>
              <a:gd name="connsiteX9" fmla="*/ 733008 w 5977440"/>
              <a:gd name="connsiteY9" fmla="*/ 5773191 h 6101733"/>
              <a:gd name="connsiteX10" fmla="*/ 904456 w 5977440"/>
              <a:gd name="connsiteY10" fmla="*/ 5677943 h 6101733"/>
              <a:gd name="connsiteX11" fmla="*/ 928268 w 5977440"/>
              <a:gd name="connsiteY11" fmla="*/ 5644603 h 6101733"/>
              <a:gd name="connsiteX12" fmla="*/ 966372 w 5977440"/>
              <a:gd name="connsiteY12" fmla="*/ 5625555 h 6101733"/>
              <a:gd name="connsiteX13" fmla="*/ 1085432 w 5977440"/>
              <a:gd name="connsiteY13" fmla="*/ 5516015 h 6101733"/>
              <a:gd name="connsiteX14" fmla="*/ 1180684 w 5977440"/>
              <a:gd name="connsiteY14" fmla="*/ 5511255 h 6101733"/>
              <a:gd name="connsiteX15" fmla="*/ 1375944 w 5977440"/>
              <a:gd name="connsiteY15" fmla="*/ 5306467 h 6101733"/>
              <a:gd name="connsiteX16" fmla="*/ 1475956 w 5977440"/>
              <a:gd name="connsiteY16" fmla="*/ 5311227 h 6101733"/>
              <a:gd name="connsiteX17" fmla="*/ 1518820 w 5977440"/>
              <a:gd name="connsiteY17" fmla="*/ 5349327 h 6101733"/>
              <a:gd name="connsiteX18" fmla="*/ 1699796 w 5977440"/>
              <a:gd name="connsiteY18" fmla="*/ 5311227 h 6101733"/>
              <a:gd name="connsiteX19" fmla="*/ 1747420 w 5977440"/>
              <a:gd name="connsiteY19" fmla="*/ 5306467 h 6101733"/>
              <a:gd name="connsiteX20" fmla="*/ 1814096 w 5977440"/>
              <a:gd name="connsiteY20" fmla="*/ 5296943 h 6101733"/>
              <a:gd name="connsiteX21" fmla="*/ 1861720 w 5977440"/>
              <a:gd name="connsiteY21" fmla="*/ 5215979 h 6101733"/>
              <a:gd name="connsiteX22" fmla="*/ 1966496 w 5977440"/>
              <a:gd name="connsiteY22" fmla="*/ 5182643 h 6101733"/>
              <a:gd name="connsiteX23" fmla="*/ 2261772 w 5977440"/>
              <a:gd name="connsiteY23" fmla="*/ 4915943 h 6101733"/>
              <a:gd name="connsiteX24" fmla="*/ 2371308 w 5977440"/>
              <a:gd name="connsiteY24" fmla="*/ 4763543 h 6101733"/>
              <a:gd name="connsiteX25" fmla="*/ 2609432 w 5977440"/>
              <a:gd name="connsiteY25" fmla="*/ 4596855 h 6101733"/>
              <a:gd name="connsiteX26" fmla="*/ 2766596 w 5977440"/>
              <a:gd name="connsiteY26" fmla="*/ 4520655 h 6101733"/>
              <a:gd name="connsiteX27" fmla="*/ 2885656 w 5977440"/>
              <a:gd name="connsiteY27" fmla="*/ 4339679 h 6101733"/>
              <a:gd name="connsiteX28" fmla="*/ 2966620 w 5977440"/>
              <a:gd name="connsiteY28" fmla="*/ 4134891 h 6101733"/>
              <a:gd name="connsiteX29" fmla="*/ 3066632 w 5977440"/>
              <a:gd name="connsiteY29" fmla="*/ 4049167 h 6101733"/>
              <a:gd name="connsiteX30" fmla="*/ 3085684 w 5977440"/>
              <a:gd name="connsiteY30" fmla="*/ 3977727 h 6101733"/>
              <a:gd name="connsiteX31" fmla="*/ 3223796 w 5977440"/>
              <a:gd name="connsiteY31" fmla="*/ 3834855 h 6101733"/>
              <a:gd name="connsiteX32" fmla="*/ 3290468 w 5977440"/>
              <a:gd name="connsiteY32" fmla="*/ 3753891 h 6101733"/>
              <a:gd name="connsiteX33" fmla="*/ 3323808 w 5977440"/>
              <a:gd name="connsiteY33" fmla="*/ 3677691 h 6101733"/>
              <a:gd name="connsiteX34" fmla="*/ 3414296 w 5977440"/>
              <a:gd name="connsiteY34" fmla="*/ 3558627 h 6101733"/>
              <a:gd name="connsiteX35" fmla="*/ 3452396 w 5977440"/>
              <a:gd name="connsiteY35" fmla="*/ 3401467 h 6101733"/>
              <a:gd name="connsiteX36" fmla="*/ 3504780 w 5977440"/>
              <a:gd name="connsiteY36" fmla="*/ 3191915 h 6101733"/>
              <a:gd name="connsiteX37" fmla="*/ 3504780 w 5977440"/>
              <a:gd name="connsiteY37" fmla="*/ 3144291 h 6101733"/>
              <a:gd name="connsiteX38" fmla="*/ 3501616 w 5977440"/>
              <a:gd name="connsiteY38" fmla="*/ 3120395 h 6101733"/>
              <a:gd name="connsiteX39" fmla="*/ 3623844 w 5977440"/>
              <a:gd name="connsiteY39" fmla="*/ 2844255 h 6101733"/>
              <a:gd name="connsiteX40" fmla="*/ 3833396 w 5977440"/>
              <a:gd name="connsiteY40" fmla="*/ 2658515 h 6101733"/>
              <a:gd name="connsiteX41" fmla="*/ 4100096 w 5977440"/>
              <a:gd name="connsiteY41" fmla="*/ 2506115 h 6101733"/>
              <a:gd name="connsiteX42" fmla="*/ 4371556 w 5977440"/>
              <a:gd name="connsiteY42" fmla="*/ 2301327 h 6101733"/>
              <a:gd name="connsiteX43" fmla="*/ 4581108 w 5977440"/>
              <a:gd name="connsiteY43" fmla="*/ 2229891 h 6101733"/>
              <a:gd name="connsiteX44" fmla="*/ 4790656 w 5977440"/>
              <a:gd name="connsiteY44" fmla="*/ 2177503 h 6101733"/>
              <a:gd name="connsiteX45" fmla="*/ 4866856 w 5977440"/>
              <a:gd name="connsiteY45" fmla="*/ 2072727 h 6101733"/>
              <a:gd name="connsiteX46" fmla="*/ 4900196 w 5977440"/>
              <a:gd name="connsiteY46" fmla="*/ 2067967 h 6101733"/>
              <a:gd name="connsiteX47" fmla="*/ 5028780 w 5977440"/>
              <a:gd name="connsiteY47" fmla="*/ 2006055 h 6101733"/>
              <a:gd name="connsiteX48" fmla="*/ 5219284 w 5977440"/>
              <a:gd name="connsiteY48" fmla="*/ 1801267 h 6101733"/>
              <a:gd name="connsiteX49" fmla="*/ 5390732 w 5977440"/>
              <a:gd name="connsiteY49" fmla="*/ 1567903 h 6101733"/>
              <a:gd name="connsiteX50" fmla="*/ 5471696 w 5977440"/>
              <a:gd name="connsiteY50" fmla="*/ 1382167 h 6101733"/>
              <a:gd name="connsiteX51" fmla="*/ 5471696 w 5977440"/>
              <a:gd name="connsiteY51" fmla="*/ 1291679 h 6101733"/>
              <a:gd name="connsiteX52" fmla="*/ 5528844 w 5977440"/>
              <a:gd name="connsiteY52" fmla="*/ 1182143 h 6101733"/>
              <a:gd name="connsiteX53" fmla="*/ 5533608 w 5977440"/>
              <a:gd name="connsiteY53" fmla="*/ 572542 h 6101733"/>
              <a:gd name="connsiteX0" fmla="*/ 5237232 w 5977440"/>
              <a:gd name="connsiteY0" fmla="*/ 3231935 h 6101733"/>
              <a:gd name="connsiteX1" fmla="*/ 1528832 w 5977440"/>
              <a:gd name="connsiteY1" fmla="*/ 5962435 h 6101733"/>
              <a:gd name="connsiteX2" fmla="*/ 42976 w 5977440"/>
              <a:gd name="connsiteY2" fmla="*/ 6101733 h 6101733"/>
              <a:gd name="connsiteX3" fmla="*/ 0 w 5977440"/>
              <a:gd name="connsiteY3" fmla="*/ 6043407 h 6101733"/>
              <a:gd name="connsiteX4" fmla="*/ 4344 w 5977440"/>
              <a:gd name="connsiteY4" fmla="*/ 6044655 h 6101733"/>
              <a:gd name="connsiteX5" fmla="*/ 537744 w 5977440"/>
              <a:gd name="connsiteY5" fmla="*/ 5839867 h 6101733"/>
              <a:gd name="connsiteX6" fmla="*/ 599656 w 5977440"/>
              <a:gd name="connsiteY6" fmla="*/ 5768427 h 6101733"/>
              <a:gd name="connsiteX7" fmla="*/ 733008 w 5977440"/>
              <a:gd name="connsiteY7" fmla="*/ 5773191 h 6101733"/>
              <a:gd name="connsiteX8" fmla="*/ 904456 w 5977440"/>
              <a:gd name="connsiteY8" fmla="*/ 5677943 h 6101733"/>
              <a:gd name="connsiteX9" fmla="*/ 928268 w 5977440"/>
              <a:gd name="connsiteY9" fmla="*/ 5644603 h 6101733"/>
              <a:gd name="connsiteX10" fmla="*/ 966372 w 5977440"/>
              <a:gd name="connsiteY10" fmla="*/ 5625555 h 6101733"/>
              <a:gd name="connsiteX11" fmla="*/ 1085432 w 5977440"/>
              <a:gd name="connsiteY11" fmla="*/ 5516015 h 6101733"/>
              <a:gd name="connsiteX12" fmla="*/ 1180684 w 5977440"/>
              <a:gd name="connsiteY12" fmla="*/ 5511255 h 6101733"/>
              <a:gd name="connsiteX13" fmla="*/ 1375944 w 5977440"/>
              <a:gd name="connsiteY13" fmla="*/ 5306467 h 6101733"/>
              <a:gd name="connsiteX14" fmla="*/ 1475956 w 5977440"/>
              <a:gd name="connsiteY14" fmla="*/ 5311227 h 6101733"/>
              <a:gd name="connsiteX15" fmla="*/ 1518820 w 5977440"/>
              <a:gd name="connsiteY15" fmla="*/ 5349327 h 6101733"/>
              <a:gd name="connsiteX16" fmla="*/ 1699796 w 5977440"/>
              <a:gd name="connsiteY16" fmla="*/ 5311227 h 6101733"/>
              <a:gd name="connsiteX17" fmla="*/ 1747420 w 5977440"/>
              <a:gd name="connsiteY17" fmla="*/ 5306467 h 6101733"/>
              <a:gd name="connsiteX18" fmla="*/ 1814096 w 5977440"/>
              <a:gd name="connsiteY18" fmla="*/ 5296943 h 6101733"/>
              <a:gd name="connsiteX19" fmla="*/ 1861720 w 5977440"/>
              <a:gd name="connsiteY19" fmla="*/ 5215979 h 6101733"/>
              <a:gd name="connsiteX20" fmla="*/ 1966496 w 5977440"/>
              <a:gd name="connsiteY20" fmla="*/ 5182643 h 6101733"/>
              <a:gd name="connsiteX21" fmla="*/ 2261772 w 5977440"/>
              <a:gd name="connsiteY21" fmla="*/ 4915943 h 6101733"/>
              <a:gd name="connsiteX22" fmla="*/ 2371308 w 5977440"/>
              <a:gd name="connsiteY22" fmla="*/ 4763543 h 6101733"/>
              <a:gd name="connsiteX23" fmla="*/ 2609432 w 5977440"/>
              <a:gd name="connsiteY23" fmla="*/ 4596855 h 6101733"/>
              <a:gd name="connsiteX24" fmla="*/ 2766596 w 5977440"/>
              <a:gd name="connsiteY24" fmla="*/ 4520655 h 6101733"/>
              <a:gd name="connsiteX25" fmla="*/ 2885656 w 5977440"/>
              <a:gd name="connsiteY25" fmla="*/ 4339679 h 6101733"/>
              <a:gd name="connsiteX26" fmla="*/ 2966620 w 5977440"/>
              <a:gd name="connsiteY26" fmla="*/ 4134891 h 6101733"/>
              <a:gd name="connsiteX27" fmla="*/ 3066632 w 5977440"/>
              <a:gd name="connsiteY27" fmla="*/ 4049167 h 6101733"/>
              <a:gd name="connsiteX28" fmla="*/ 3085684 w 5977440"/>
              <a:gd name="connsiteY28" fmla="*/ 3977727 h 6101733"/>
              <a:gd name="connsiteX29" fmla="*/ 3223796 w 5977440"/>
              <a:gd name="connsiteY29" fmla="*/ 3834855 h 6101733"/>
              <a:gd name="connsiteX30" fmla="*/ 3290468 w 5977440"/>
              <a:gd name="connsiteY30" fmla="*/ 3753891 h 6101733"/>
              <a:gd name="connsiteX31" fmla="*/ 3323808 w 5977440"/>
              <a:gd name="connsiteY31" fmla="*/ 3677691 h 6101733"/>
              <a:gd name="connsiteX32" fmla="*/ 3414296 w 5977440"/>
              <a:gd name="connsiteY32" fmla="*/ 3558627 h 6101733"/>
              <a:gd name="connsiteX33" fmla="*/ 3452396 w 5977440"/>
              <a:gd name="connsiteY33" fmla="*/ 3401467 h 6101733"/>
              <a:gd name="connsiteX34" fmla="*/ 3504780 w 5977440"/>
              <a:gd name="connsiteY34" fmla="*/ 3191915 h 6101733"/>
              <a:gd name="connsiteX35" fmla="*/ 3504780 w 5977440"/>
              <a:gd name="connsiteY35" fmla="*/ 3144291 h 6101733"/>
              <a:gd name="connsiteX36" fmla="*/ 3501616 w 5977440"/>
              <a:gd name="connsiteY36" fmla="*/ 3120395 h 6101733"/>
              <a:gd name="connsiteX37" fmla="*/ 3623844 w 5977440"/>
              <a:gd name="connsiteY37" fmla="*/ 2844255 h 6101733"/>
              <a:gd name="connsiteX38" fmla="*/ 3833396 w 5977440"/>
              <a:gd name="connsiteY38" fmla="*/ 2658515 h 6101733"/>
              <a:gd name="connsiteX39" fmla="*/ 4100096 w 5977440"/>
              <a:gd name="connsiteY39" fmla="*/ 2506115 h 6101733"/>
              <a:gd name="connsiteX40" fmla="*/ 4371556 w 5977440"/>
              <a:gd name="connsiteY40" fmla="*/ 2301327 h 6101733"/>
              <a:gd name="connsiteX41" fmla="*/ 4581108 w 5977440"/>
              <a:gd name="connsiteY41" fmla="*/ 2229891 h 6101733"/>
              <a:gd name="connsiteX42" fmla="*/ 4790656 w 5977440"/>
              <a:gd name="connsiteY42" fmla="*/ 2177503 h 6101733"/>
              <a:gd name="connsiteX43" fmla="*/ 4866856 w 5977440"/>
              <a:gd name="connsiteY43" fmla="*/ 2072727 h 6101733"/>
              <a:gd name="connsiteX44" fmla="*/ 4900196 w 5977440"/>
              <a:gd name="connsiteY44" fmla="*/ 2067967 h 6101733"/>
              <a:gd name="connsiteX45" fmla="*/ 5028780 w 5977440"/>
              <a:gd name="connsiteY45" fmla="*/ 2006055 h 6101733"/>
              <a:gd name="connsiteX46" fmla="*/ 5219284 w 5977440"/>
              <a:gd name="connsiteY46" fmla="*/ 1801267 h 6101733"/>
              <a:gd name="connsiteX47" fmla="*/ 5390732 w 5977440"/>
              <a:gd name="connsiteY47" fmla="*/ 1567903 h 6101733"/>
              <a:gd name="connsiteX48" fmla="*/ 5471696 w 5977440"/>
              <a:gd name="connsiteY48" fmla="*/ 1382167 h 6101733"/>
              <a:gd name="connsiteX49" fmla="*/ 5471696 w 5977440"/>
              <a:gd name="connsiteY49" fmla="*/ 1291679 h 6101733"/>
              <a:gd name="connsiteX50" fmla="*/ 5528844 w 5977440"/>
              <a:gd name="connsiteY50" fmla="*/ 1182143 h 6101733"/>
              <a:gd name="connsiteX51" fmla="*/ 5533608 w 5977440"/>
              <a:gd name="connsiteY51" fmla="*/ 572542 h 6101733"/>
              <a:gd name="connsiteX52" fmla="*/ 5836172 w 5977440"/>
              <a:gd name="connsiteY52" fmla="*/ 0 h 6101733"/>
              <a:gd name="connsiteX53" fmla="*/ 5977440 w 5977440"/>
              <a:gd name="connsiteY53" fmla="*/ 73706 h 6101733"/>
              <a:gd name="connsiteX54" fmla="*/ 5328672 w 5977440"/>
              <a:gd name="connsiteY54" fmla="*/ 3323375 h 6101733"/>
              <a:gd name="connsiteX0" fmla="*/ 5237232 w 5977440"/>
              <a:gd name="connsiteY0" fmla="*/ 3231935 h 6101733"/>
              <a:gd name="connsiteX1" fmla="*/ 1528832 w 5977440"/>
              <a:gd name="connsiteY1" fmla="*/ 5962435 h 6101733"/>
              <a:gd name="connsiteX2" fmla="*/ 42976 w 5977440"/>
              <a:gd name="connsiteY2" fmla="*/ 6101733 h 6101733"/>
              <a:gd name="connsiteX3" fmla="*/ 0 w 5977440"/>
              <a:gd name="connsiteY3" fmla="*/ 6043407 h 6101733"/>
              <a:gd name="connsiteX4" fmla="*/ 4344 w 5977440"/>
              <a:gd name="connsiteY4" fmla="*/ 6044655 h 6101733"/>
              <a:gd name="connsiteX5" fmla="*/ 537744 w 5977440"/>
              <a:gd name="connsiteY5" fmla="*/ 5839867 h 6101733"/>
              <a:gd name="connsiteX6" fmla="*/ 599656 w 5977440"/>
              <a:gd name="connsiteY6" fmla="*/ 5768427 h 6101733"/>
              <a:gd name="connsiteX7" fmla="*/ 733008 w 5977440"/>
              <a:gd name="connsiteY7" fmla="*/ 5773191 h 6101733"/>
              <a:gd name="connsiteX8" fmla="*/ 904456 w 5977440"/>
              <a:gd name="connsiteY8" fmla="*/ 5677943 h 6101733"/>
              <a:gd name="connsiteX9" fmla="*/ 928268 w 5977440"/>
              <a:gd name="connsiteY9" fmla="*/ 5644603 h 6101733"/>
              <a:gd name="connsiteX10" fmla="*/ 966372 w 5977440"/>
              <a:gd name="connsiteY10" fmla="*/ 5625555 h 6101733"/>
              <a:gd name="connsiteX11" fmla="*/ 1085432 w 5977440"/>
              <a:gd name="connsiteY11" fmla="*/ 5516015 h 6101733"/>
              <a:gd name="connsiteX12" fmla="*/ 1180684 w 5977440"/>
              <a:gd name="connsiteY12" fmla="*/ 5511255 h 6101733"/>
              <a:gd name="connsiteX13" fmla="*/ 1375944 w 5977440"/>
              <a:gd name="connsiteY13" fmla="*/ 5306467 h 6101733"/>
              <a:gd name="connsiteX14" fmla="*/ 1475956 w 5977440"/>
              <a:gd name="connsiteY14" fmla="*/ 5311227 h 6101733"/>
              <a:gd name="connsiteX15" fmla="*/ 1518820 w 5977440"/>
              <a:gd name="connsiteY15" fmla="*/ 5349327 h 6101733"/>
              <a:gd name="connsiteX16" fmla="*/ 1699796 w 5977440"/>
              <a:gd name="connsiteY16" fmla="*/ 5311227 h 6101733"/>
              <a:gd name="connsiteX17" fmla="*/ 1747420 w 5977440"/>
              <a:gd name="connsiteY17" fmla="*/ 5306467 h 6101733"/>
              <a:gd name="connsiteX18" fmla="*/ 1814096 w 5977440"/>
              <a:gd name="connsiteY18" fmla="*/ 5296943 h 6101733"/>
              <a:gd name="connsiteX19" fmla="*/ 1861720 w 5977440"/>
              <a:gd name="connsiteY19" fmla="*/ 5215979 h 6101733"/>
              <a:gd name="connsiteX20" fmla="*/ 1966496 w 5977440"/>
              <a:gd name="connsiteY20" fmla="*/ 5182643 h 6101733"/>
              <a:gd name="connsiteX21" fmla="*/ 2261772 w 5977440"/>
              <a:gd name="connsiteY21" fmla="*/ 4915943 h 6101733"/>
              <a:gd name="connsiteX22" fmla="*/ 2371308 w 5977440"/>
              <a:gd name="connsiteY22" fmla="*/ 4763543 h 6101733"/>
              <a:gd name="connsiteX23" fmla="*/ 2609432 w 5977440"/>
              <a:gd name="connsiteY23" fmla="*/ 4596855 h 6101733"/>
              <a:gd name="connsiteX24" fmla="*/ 2766596 w 5977440"/>
              <a:gd name="connsiteY24" fmla="*/ 4520655 h 6101733"/>
              <a:gd name="connsiteX25" fmla="*/ 2885656 w 5977440"/>
              <a:gd name="connsiteY25" fmla="*/ 4339679 h 6101733"/>
              <a:gd name="connsiteX26" fmla="*/ 2966620 w 5977440"/>
              <a:gd name="connsiteY26" fmla="*/ 4134891 h 6101733"/>
              <a:gd name="connsiteX27" fmla="*/ 3066632 w 5977440"/>
              <a:gd name="connsiteY27" fmla="*/ 4049167 h 6101733"/>
              <a:gd name="connsiteX28" fmla="*/ 3085684 w 5977440"/>
              <a:gd name="connsiteY28" fmla="*/ 3977727 h 6101733"/>
              <a:gd name="connsiteX29" fmla="*/ 3223796 w 5977440"/>
              <a:gd name="connsiteY29" fmla="*/ 3834855 h 6101733"/>
              <a:gd name="connsiteX30" fmla="*/ 3290468 w 5977440"/>
              <a:gd name="connsiteY30" fmla="*/ 3753891 h 6101733"/>
              <a:gd name="connsiteX31" fmla="*/ 3323808 w 5977440"/>
              <a:gd name="connsiteY31" fmla="*/ 3677691 h 6101733"/>
              <a:gd name="connsiteX32" fmla="*/ 3414296 w 5977440"/>
              <a:gd name="connsiteY32" fmla="*/ 3558627 h 6101733"/>
              <a:gd name="connsiteX33" fmla="*/ 3452396 w 5977440"/>
              <a:gd name="connsiteY33" fmla="*/ 3401467 h 6101733"/>
              <a:gd name="connsiteX34" fmla="*/ 3504780 w 5977440"/>
              <a:gd name="connsiteY34" fmla="*/ 3191915 h 6101733"/>
              <a:gd name="connsiteX35" fmla="*/ 3504780 w 5977440"/>
              <a:gd name="connsiteY35" fmla="*/ 3144291 h 6101733"/>
              <a:gd name="connsiteX36" fmla="*/ 3501616 w 5977440"/>
              <a:gd name="connsiteY36" fmla="*/ 3120395 h 6101733"/>
              <a:gd name="connsiteX37" fmla="*/ 3623844 w 5977440"/>
              <a:gd name="connsiteY37" fmla="*/ 2844255 h 6101733"/>
              <a:gd name="connsiteX38" fmla="*/ 3833396 w 5977440"/>
              <a:gd name="connsiteY38" fmla="*/ 2658515 h 6101733"/>
              <a:gd name="connsiteX39" fmla="*/ 4100096 w 5977440"/>
              <a:gd name="connsiteY39" fmla="*/ 2506115 h 6101733"/>
              <a:gd name="connsiteX40" fmla="*/ 4371556 w 5977440"/>
              <a:gd name="connsiteY40" fmla="*/ 2301327 h 6101733"/>
              <a:gd name="connsiteX41" fmla="*/ 4581108 w 5977440"/>
              <a:gd name="connsiteY41" fmla="*/ 2229891 h 6101733"/>
              <a:gd name="connsiteX42" fmla="*/ 4790656 w 5977440"/>
              <a:gd name="connsiteY42" fmla="*/ 2177503 h 6101733"/>
              <a:gd name="connsiteX43" fmla="*/ 4866856 w 5977440"/>
              <a:gd name="connsiteY43" fmla="*/ 2072727 h 6101733"/>
              <a:gd name="connsiteX44" fmla="*/ 4900196 w 5977440"/>
              <a:gd name="connsiteY44" fmla="*/ 2067967 h 6101733"/>
              <a:gd name="connsiteX45" fmla="*/ 5028780 w 5977440"/>
              <a:gd name="connsiteY45" fmla="*/ 2006055 h 6101733"/>
              <a:gd name="connsiteX46" fmla="*/ 5219284 w 5977440"/>
              <a:gd name="connsiteY46" fmla="*/ 1801267 h 6101733"/>
              <a:gd name="connsiteX47" fmla="*/ 5390732 w 5977440"/>
              <a:gd name="connsiteY47" fmla="*/ 1567903 h 6101733"/>
              <a:gd name="connsiteX48" fmla="*/ 5471696 w 5977440"/>
              <a:gd name="connsiteY48" fmla="*/ 1382167 h 6101733"/>
              <a:gd name="connsiteX49" fmla="*/ 5471696 w 5977440"/>
              <a:gd name="connsiteY49" fmla="*/ 1291679 h 6101733"/>
              <a:gd name="connsiteX50" fmla="*/ 5528844 w 5977440"/>
              <a:gd name="connsiteY50" fmla="*/ 1182143 h 6101733"/>
              <a:gd name="connsiteX51" fmla="*/ 5533608 w 5977440"/>
              <a:gd name="connsiteY51" fmla="*/ 572542 h 6101733"/>
              <a:gd name="connsiteX52" fmla="*/ 5836172 w 5977440"/>
              <a:gd name="connsiteY52" fmla="*/ 0 h 6101733"/>
              <a:gd name="connsiteX53" fmla="*/ 5977440 w 5977440"/>
              <a:gd name="connsiteY53" fmla="*/ 73706 h 6101733"/>
              <a:gd name="connsiteX0" fmla="*/ 1528832 w 5977440"/>
              <a:gd name="connsiteY0" fmla="*/ 5962435 h 6101733"/>
              <a:gd name="connsiteX1" fmla="*/ 42976 w 5977440"/>
              <a:gd name="connsiteY1" fmla="*/ 6101733 h 6101733"/>
              <a:gd name="connsiteX2" fmla="*/ 0 w 5977440"/>
              <a:gd name="connsiteY2" fmla="*/ 6043407 h 6101733"/>
              <a:gd name="connsiteX3" fmla="*/ 4344 w 5977440"/>
              <a:gd name="connsiteY3" fmla="*/ 6044655 h 6101733"/>
              <a:gd name="connsiteX4" fmla="*/ 537744 w 5977440"/>
              <a:gd name="connsiteY4" fmla="*/ 5839867 h 6101733"/>
              <a:gd name="connsiteX5" fmla="*/ 599656 w 5977440"/>
              <a:gd name="connsiteY5" fmla="*/ 5768427 h 6101733"/>
              <a:gd name="connsiteX6" fmla="*/ 733008 w 5977440"/>
              <a:gd name="connsiteY6" fmla="*/ 5773191 h 6101733"/>
              <a:gd name="connsiteX7" fmla="*/ 904456 w 5977440"/>
              <a:gd name="connsiteY7" fmla="*/ 5677943 h 6101733"/>
              <a:gd name="connsiteX8" fmla="*/ 928268 w 5977440"/>
              <a:gd name="connsiteY8" fmla="*/ 5644603 h 6101733"/>
              <a:gd name="connsiteX9" fmla="*/ 966372 w 5977440"/>
              <a:gd name="connsiteY9" fmla="*/ 5625555 h 6101733"/>
              <a:gd name="connsiteX10" fmla="*/ 1085432 w 5977440"/>
              <a:gd name="connsiteY10" fmla="*/ 5516015 h 6101733"/>
              <a:gd name="connsiteX11" fmla="*/ 1180684 w 5977440"/>
              <a:gd name="connsiteY11" fmla="*/ 5511255 h 6101733"/>
              <a:gd name="connsiteX12" fmla="*/ 1375944 w 5977440"/>
              <a:gd name="connsiteY12" fmla="*/ 5306467 h 6101733"/>
              <a:gd name="connsiteX13" fmla="*/ 1475956 w 5977440"/>
              <a:gd name="connsiteY13" fmla="*/ 5311227 h 6101733"/>
              <a:gd name="connsiteX14" fmla="*/ 1518820 w 5977440"/>
              <a:gd name="connsiteY14" fmla="*/ 5349327 h 6101733"/>
              <a:gd name="connsiteX15" fmla="*/ 1699796 w 5977440"/>
              <a:gd name="connsiteY15" fmla="*/ 5311227 h 6101733"/>
              <a:gd name="connsiteX16" fmla="*/ 1747420 w 5977440"/>
              <a:gd name="connsiteY16" fmla="*/ 5306467 h 6101733"/>
              <a:gd name="connsiteX17" fmla="*/ 1814096 w 5977440"/>
              <a:gd name="connsiteY17" fmla="*/ 5296943 h 6101733"/>
              <a:gd name="connsiteX18" fmla="*/ 1861720 w 5977440"/>
              <a:gd name="connsiteY18" fmla="*/ 5215979 h 6101733"/>
              <a:gd name="connsiteX19" fmla="*/ 1966496 w 5977440"/>
              <a:gd name="connsiteY19" fmla="*/ 5182643 h 6101733"/>
              <a:gd name="connsiteX20" fmla="*/ 2261772 w 5977440"/>
              <a:gd name="connsiteY20" fmla="*/ 4915943 h 6101733"/>
              <a:gd name="connsiteX21" fmla="*/ 2371308 w 5977440"/>
              <a:gd name="connsiteY21" fmla="*/ 4763543 h 6101733"/>
              <a:gd name="connsiteX22" fmla="*/ 2609432 w 5977440"/>
              <a:gd name="connsiteY22" fmla="*/ 4596855 h 6101733"/>
              <a:gd name="connsiteX23" fmla="*/ 2766596 w 5977440"/>
              <a:gd name="connsiteY23" fmla="*/ 4520655 h 6101733"/>
              <a:gd name="connsiteX24" fmla="*/ 2885656 w 5977440"/>
              <a:gd name="connsiteY24" fmla="*/ 4339679 h 6101733"/>
              <a:gd name="connsiteX25" fmla="*/ 2966620 w 5977440"/>
              <a:gd name="connsiteY25" fmla="*/ 4134891 h 6101733"/>
              <a:gd name="connsiteX26" fmla="*/ 3066632 w 5977440"/>
              <a:gd name="connsiteY26" fmla="*/ 4049167 h 6101733"/>
              <a:gd name="connsiteX27" fmla="*/ 3085684 w 5977440"/>
              <a:gd name="connsiteY27" fmla="*/ 3977727 h 6101733"/>
              <a:gd name="connsiteX28" fmla="*/ 3223796 w 5977440"/>
              <a:gd name="connsiteY28" fmla="*/ 3834855 h 6101733"/>
              <a:gd name="connsiteX29" fmla="*/ 3290468 w 5977440"/>
              <a:gd name="connsiteY29" fmla="*/ 3753891 h 6101733"/>
              <a:gd name="connsiteX30" fmla="*/ 3323808 w 5977440"/>
              <a:gd name="connsiteY30" fmla="*/ 3677691 h 6101733"/>
              <a:gd name="connsiteX31" fmla="*/ 3414296 w 5977440"/>
              <a:gd name="connsiteY31" fmla="*/ 3558627 h 6101733"/>
              <a:gd name="connsiteX32" fmla="*/ 3452396 w 5977440"/>
              <a:gd name="connsiteY32" fmla="*/ 3401467 h 6101733"/>
              <a:gd name="connsiteX33" fmla="*/ 3504780 w 5977440"/>
              <a:gd name="connsiteY33" fmla="*/ 3191915 h 6101733"/>
              <a:gd name="connsiteX34" fmla="*/ 3504780 w 5977440"/>
              <a:gd name="connsiteY34" fmla="*/ 3144291 h 6101733"/>
              <a:gd name="connsiteX35" fmla="*/ 3501616 w 5977440"/>
              <a:gd name="connsiteY35" fmla="*/ 3120395 h 6101733"/>
              <a:gd name="connsiteX36" fmla="*/ 3623844 w 5977440"/>
              <a:gd name="connsiteY36" fmla="*/ 2844255 h 6101733"/>
              <a:gd name="connsiteX37" fmla="*/ 3833396 w 5977440"/>
              <a:gd name="connsiteY37" fmla="*/ 2658515 h 6101733"/>
              <a:gd name="connsiteX38" fmla="*/ 4100096 w 5977440"/>
              <a:gd name="connsiteY38" fmla="*/ 2506115 h 6101733"/>
              <a:gd name="connsiteX39" fmla="*/ 4371556 w 5977440"/>
              <a:gd name="connsiteY39" fmla="*/ 2301327 h 6101733"/>
              <a:gd name="connsiteX40" fmla="*/ 4581108 w 5977440"/>
              <a:gd name="connsiteY40" fmla="*/ 2229891 h 6101733"/>
              <a:gd name="connsiteX41" fmla="*/ 4790656 w 5977440"/>
              <a:gd name="connsiteY41" fmla="*/ 2177503 h 6101733"/>
              <a:gd name="connsiteX42" fmla="*/ 4866856 w 5977440"/>
              <a:gd name="connsiteY42" fmla="*/ 2072727 h 6101733"/>
              <a:gd name="connsiteX43" fmla="*/ 4900196 w 5977440"/>
              <a:gd name="connsiteY43" fmla="*/ 2067967 h 6101733"/>
              <a:gd name="connsiteX44" fmla="*/ 5028780 w 5977440"/>
              <a:gd name="connsiteY44" fmla="*/ 2006055 h 6101733"/>
              <a:gd name="connsiteX45" fmla="*/ 5219284 w 5977440"/>
              <a:gd name="connsiteY45" fmla="*/ 1801267 h 6101733"/>
              <a:gd name="connsiteX46" fmla="*/ 5390732 w 5977440"/>
              <a:gd name="connsiteY46" fmla="*/ 1567903 h 6101733"/>
              <a:gd name="connsiteX47" fmla="*/ 5471696 w 5977440"/>
              <a:gd name="connsiteY47" fmla="*/ 1382167 h 6101733"/>
              <a:gd name="connsiteX48" fmla="*/ 5471696 w 5977440"/>
              <a:gd name="connsiteY48" fmla="*/ 1291679 h 6101733"/>
              <a:gd name="connsiteX49" fmla="*/ 5528844 w 5977440"/>
              <a:gd name="connsiteY49" fmla="*/ 1182143 h 6101733"/>
              <a:gd name="connsiteX50" fmla="*/ 5533608 w 5977440"/>
              <a:gd name="connsiteY50" fmla="*/ 572542 h 6101733"/>
              <a:gd name="connsiteX51" fmla="*/ 5836172 w 5977440"/>
              <a:gd name="connsiteY51" fmla="*/ 0 h 6101733"/>
              <a:gd name="connsiteX52" fmla="*/ 5977440 w 5977440"/>
              <a:gd name="connsiteY52" fmla="*/ 73706 h 6101733"/>
              <a:gd name="connsiteX0" fmla="*/ 1528832 w 5836172"/>
              <a:gd name="connsiteY0" fmla="*/ 5962435 h 6101733"/>
              <a:gd name="connsiteX1" fmla="*/ 42976 w 5836172"/>
              <a:gd name="connsiteY1" fmla="*/ 6101733 h 6101733"/>
              <a:gd name="connsiteX2" fmla="*/ 0 w 5836172"/>
              <a:gd name="connsiteY2" fmla="*/ 6043407 h 6101733"/>
              <a:gd name="connsiteX3" fmla="*/ 4344 w 5836172"/>
              <a:gd name="connsiteY3" fmla="*/ 6044655 h 6101733"/>
              <a:gd name="connsiteX4" fmla="*/ 537744 w 5836172"/>
              <a:gd name="connsiteY4" fmla="*/ 5839867 h 6101733"/>
              <a:gd name="connsiteX5" fmla="*/ 599656 w 5836172"/>
              <a:gd name="connsiteY5" fmla="*/ 5768427 h 6101733"/>
              <a:gd name="connsiteX6" fmla="*/ 733008 w 5836172"/>
              <a:gd name="connsiteY6" fmla="*/ 5773191 h 6101733"/>
              <a:gd name="connsiteX7" fmla="*/ 904456 w 5836172"/>
              <a:gd name="connsiteY7" fmla="*/ 5677943 h 6101733"/>
              <a:gd name="connsiteX8" fmla="*/ 928268 w 5836172"/>
              <a:gd name="connsiteY8" fmla="*/ 5644603 h 6101733"/>
              <a:gd name="connsiteX9" fmla="*/ 966372 w 5836172"/>
              <a:gd name="connsiteY9" fmla="*/ 5625555 h 6101733"/>
              <a:gd name="connsiteX10" fmla="*/ 1085432 w 5836172"/>
              <a:gd name="connsiteY10" fmla="*/ 5516015 h 6101733"/>
              <a:gd name="connsiteX11" fmla="*/ 1180684 w 5836172"/>
              <a:gd name="connsiteY11" fmla="*/ 5511255 h 6101733"/>
              <a:gd name="connsiteX12" fmla="*/ 1375944 w 5836172"/>
              <a:gd name="connsiteY12" fmla="*/ 5306467 h 6101733"/>
              <a:gd name="connsiteX13" fmla="*/ 1475956 w 5836172"/>
              <a:gd name="connsiteY13" fmla="*/ 5311227 h 6101733"/>
              <a:gd name="connsiteX14" fmla="*/ 1518820 w 5836172"/>
              <a:gd name="connsiteY14" fmla="*/ 5349327 h 6101733"/>
              <a:gd name="connsiteX15" fmla="*/ 1699796 w 5836172"/>
              <a:gd name="connsiteY15" fmla="*/ 5311227 h 6101733"/>
              <a:gd name="connsiteX16" fmla="*/ 1747420 w 5836172"/>
              <a:gd name="connsiteY16" fmla="*/ 5306467 h 6101733"/>
              <a:gd name="connsiteX17" fmla="*/ 1814096 w 5836172"/>
              <a:gd name="connsiteY17" fmla="*/ 5296943 h 6101733"/>
              <a:gd name="connsiteX18" fmla="*/ 1861720 w 5836172"/>
              <a:gd name="connsiteY18" fmla="*/ 5215979 h 6101733"/>
              <a:gd name="connsiteX19" fmla="*/ 1966496 w 5836172"/>
              <a:gd name="connsiteY19" fmla="*/ 5182643 h 6101733"/>
              <a:gd name="connsiteX20" fmla="*/ 2261772 w 5836172"/>
              <a:gd name="connsiteY20" fmla="*/ 4915943 h 6101733"/>
              <a:gd name="connsiteX21" fmla="*/ 2371308 w 5836172"/>
              <a:gd name="connsiteY21" fmla="*/ 4763543 h 6101733"/>
              <a:gd name="connsiteX22" fmla="*/ 2609432 w 5836172"/>
              <a:gd name="connsiteY22" fmla="*/ 4596855 h 6101733"/>
              <a:gd name="connsiteX23" fmla="*/ 2766596 w 5836172"/>
              <a:gd name="connsiteY23" fmla="*/ 4520655 h 6101733"/>
              <a:gd name="connsiteX24" fmla="*/ 2885656 w 5836172"/>
              <a:gd name="connsiteY24" fmla="*/ 4339679 h 6101733"/>
              <a:gd name="connsiteX25" fmla="*/ 2966620 w 5836172"/>
              <a:gd name="connsiteY25" fmla="*/ 4134891 h 6101733"/>
              <a:gd name="connsiteX26" fmla="*/ 3066632 w 5836172"/>
              <a:gd name="connsiteY26" fmla="*/ 4049167 h 6101733"/>
              <a:gd name="connsiteX27" fmla="*/ 3085684 w 5836172"/>
              <a:gd name="connsiteY27" fmla="*/ 3977727 h 6101733"/>
              <a:gd name="connsiteX28" fmla="*/ 3223796 w 5836172"/>
              <a:gd name="connsiteY28" fmla="*/ 3834855 h 6101733"/>
              <a:gd name="connsiteX29" fmla="*/ 3290468 w 5836172"/>
              <a:gd name="connsiteY29" fmla="*/ 3753891 h 6101733"/>
              <a:gd name="connsiteX30" fmla="*/ 3323808 w 5836172"/>
              <a:gd name="connsiteY30" fmla="*/ 3677691 h 6101733"/>
              <a:gd name="connsiteX31" fmla="*/ 3414296 w 5836172"/>
              <a:gd name="connsiteY31" fmla="*/ 3558627 h 6101733"/>
              <a:gd name="connsiteX32" fmla="*/ 3452396 w 5836172"/>
              <a:gd name="connsiteY32" fmla="*/ 3401467 h 6101733"/>
              <a:gd name="connsiteX33" fmla="*/ 3504780 w 5836172"/>
              <a:gd name="connsiteY33" fmla="*/ 3191915 h 6101733"/>
              <a:gd name="connsiteX34" fmla="*/ 3504780 w 5836172"/>
              <a:gd name="connsiteY34" fmla="*/ 3144291 h 6101733"/>
              <a:gd name="connsiteX35" fmla="*/ 3501616 w 5836172"/>
              <a:gd name="connsiteY35" fmla="*/ 3120395 h 6101733"/>
              <a:gd name="connsiteX36" fmla="*/ 3623844 w 5836172"/>
              <a:gd name="connsiteY36" fmla="*/ 2844255 h 6101733"/>
              <a:gd name="connsiteX37" fmla="*/ 3833396 w 5836172"/>
              <a:gd name="connsiteY37" fmla="*/ 2658515 h 6101733"/>
              <a:gd name="connsiteX38" fmla="*/ 4100096 w 5836172"/>
              <a:gd name="connsiteY38" fmla="*/ 2506115 h 6101733"/>
              <a:gd name="connsiteX39" fmla="*/ 4371556 w 5836172"/>
              <a:gd name="connsiteY39" fmla="*/ 2301327 h 6101733"/>
              <a:gd name="connsiteX40" fmla="*/ 4581108 w 5836172"/>
              <a:gd name="connsiteY40" fmla="*/ 2229891 h 6101733"/>
              <a:gd name="connsiteX41" fmla="*/ 4790656 w 5836172"/>
              <a:gd name="connsiteY41" fmla="*/ 2177503 h 6101733"/>
              <a:gd name="connsiteX42" fmla="*/ 4866856 w 5836172"/>
              <a:gd name="connsiteY42" fmla="*/ 2072727 h 6101733"/>
              <a:gd name="connsiteX43" fmla="*/ 4900196 w 5836172"/>
              <a:gd name="connsiteY43" fmla="*/ 2067967 h 6101733"/>
              <a:gd name="connsiteX44" fmla="*/ 5028780 w 5836172"/>
              <a:gd name="connsiteY44" fmla="*/ 2006055 h 6101733"/>
              <a:gd name="connsiteX45" fmla="*/ 5219284 w 5836172"/>
              <a:gd name="connsiteY45" fmla="*/ 1801267 h 6101733"/>
              <a:gd name="connsiteX46" fmla="*/ 5390732 w 5836172"/>
              <a:gd name="connsiteY46" fmla="*/ 1567903 h 6101733"/>
              <a:gd name="connsiteX47" fmla="*/ 5471696 w 5836172"/>
              <a:gd name="connsiteY47" fmla="*/ 1382167 h 6101733"/>
              <a:gd name="connsiteX48" fmla="*/ 5471696 w 5836172"/>
              <a:gd name="connsiteY48" fmla="*/ 1291679 h 6101733"/>
              <a:gd name="connsiteX49" fmla="*/ 5528844 w 5836172"/>
              <a:gd name="connsiteY49" fmla="*/ 1182143 h 6101733"/>
              <a:gd name="connsiteX50" fmla="*/ 5533608 w 5836172"/>
              <a:gd name="connsiteY50" fmla="*/ 572542 h 6101733"/>
              <a:gd name="connsiteX51" fmla="*/ 5836172 w 5836172"/>
              <a:gd name="connsiteY51" fmla="*/ 0 h 6101733"/>
              <a:gd name="connsiteX0" fmla="*/ 42976 w 5836172"/>
              <a:gd name="connsiteY0" fmla="*/ 6101733 h 6101733"/>
              <a:gd name="connsiteX1" fmla="*/ 0 w 5836172"/>
              <a:gd name="connsiteY1" fmla="*/ 6043407 h 6101733"/>
              <a:gd name="connsiteX2" fmla="*/ 4344 w 5836172"/>
              <a:gd name="connsiteY2" fmla="*/ 6044655 h 6101733"/>
              <a:gd name="connsiteX3" fmla="*/ 537744 w 5836172"/>
              <a:gd name="connsiteY3" fmla="*/ 5839867 h 6101733"/>
              <a:gd name="connsiteX4" fmla="*/ 599656 w 5836172"/>
              <a:gd name="connsiteY4" fmla="*/ 5768427 h 6101733"/>
              <a:gd name="connsiteX5" fmla="*/ 733008 w 5836172"/>
              <a:gd name="connsiteY5" fmla="*/ 5773191 h 6101733"/>
              <a:gd name="connsiteX6" fmla="*/ 904456 w 5836172"/>
              <a:gd name="connsiteY6" fmla="*/ 5677943 h 6101733"/>
              <a:gd name="connsiteX7" fmla="*/ 928268 w 5836172"/>
              <a:gd name="connsiteY7" fmla="*/ 5644603 h 6101733"/>
              <a:gd name="connsiteX8" fmla="*/ 966372 w 5836172"/>
              <a:gd name="connsiteY8" fmla="*/ 5625555 h 6101733"/>
              <a:gd name="connsiteX9" fmla="*/ 1085432 w 5836172"/>
              <a:gd name="connsiteY9" fmla="*/ 5516015 h 6101733"/>
              <a:gd name="connsiteX10" fmla="*/ 1180684 w 5836172"/>
              <a:gd name="connsiteY10" fmla="*/ 5511255 h 6101733"/>
              <a:gd name="connsiteX11" fmla="*/ 1375944 w 5836172"/>
              <a:gd name="connsiteY11" fmla="*/ 5306467 h 6101733"/>
              <a:gd name="connsiteX12" fmla="*/ 1475956 w 5836172"/>
              <a:gd name="connsiteY12" fmla="*/ 5311227 h 6101733"/>
              <a:gd name="connsiteX13" fmla="*/ 1518820 w 5836172"/>
              <a:gd name="connsiteY13" fmla="*/ 5349327 h 6101733"/>
              <a:gd name="connsiteX14" fmla="*/ 1699796 w 5836172"/>
              <a:gd name="connsiteY14" fmla="*/ 5311227 h 6101733"/>
              <a:gd name="connsiteX15" fmla="*/ 1747420 w 5836172"/>
              <a:gd name="connsiteY15" fmla="*/ 5306467 h 6101733"/>
              <a:gd name="connsiteX16" fmla="*/ 1814096 w 5836172"/>
              <a:gd name="connsiteY16" fmla="*/ 5296943 h 6101733"/>
              <a:gd name="connsiteX17" fmla="*/ 1861720 w 5836172"/>
              <a:gd name="connsiteY17" fmla="*/ 5215979 h 6101733"/>
              <a:gd name="connsiteX18" fmla="*/ 1966496 w 5836172"/>
              <a:gd name="connsiteY18" fmla="*/ 5182643 h 6101733"/>
              <a:gd name="connsiteX19" fmla="*/ 2261772 w 5836172"/>
              <a:gd name="connsiteY19" fmla="*/ 4915943 h 6101733"/>
              <a:gd name="connsiteX20" fmla="*/ 2371308 w 5836172"/>
              <a:gd name="connsiteY20" fmla="*/ 4763543 h 6101733"/>
              <a:gd name="connsiteX21" fmla="*/ 2609432 w 5836172"/>
              <a:gd name="connsiteY21" fmla="*/ 4596855 h 6101733"/>
              <a:gd name="connsiteX22" fmla="*/ 2766596 w 5836172"/>
              <a:gd name="connsiteY22" fmla="*/ 4520655 h 6101733"/>
              <a:gd name="connsiteX23" fmla="*/ 2885656 w 5836172"/>
              <a:gd name="connsiteY23" fmla="*/ 4339679 h 6101733"/>
              <a:gd name="connsiteX24" fmla="*/ 2966620 w 5836172"/>
              <a:gd name="connsiteY24" fmla="*/ 4134891 h 6101733"/>
              <a:gd name="connsiteX25" fmla="*/ 3066632 w 5836172"/>
              <a:gd name="connsiteY25" fmla="*/ 4049167 h 6101733"/>
              <a:gd name="connsiteX26" fmla="*/ 3085684 w 5836172"/>
              <a:gd name="connsiteY26" fmla="*/ 3977727 h 6101733"/>
              <a:gd name="connsiteX27" fmla="*/ 3223796 w 5836172"/>
              <a:gd name="connsiteY27" fmla="*/ 3834855 h 6101733"/>
              <a:gd name="connsiteX28" fmla="*/ 3290468 w 5836172"/>
              <a:gd name="connsiteY28" fmla="*/ 3753891 h 6101733"/>
              <a:gd name="connsiteX29" fmla="*/ 3323808 w 5836172"/>
              <a:gd name="connsiteY29" fmla="*/ 3677691 h 6101733"/>
              <a:gd name="connsiteX30" fmla="*/ 3414296 w 5836172"/>
              <a:gd name="connsiteY30" fmla="*/ 3558627 h 6101733"/>
              <a:gd name="connsiteX31" fmla="*/ 3452396 w 5836172"/>
              <a:gd name="connsiteY31" fmla="*/ 3401467 h 6101733"/>
              <a:gd name="connsiteX32" fmla="*/ 3504780 w 5836172"/>
              <a:gd name="connsiteY32" fmla="*/ 3191915 h 6101733"/>
              <a:gd name="connsiteX33" fmla="*/ 3504780 w 5836172"/>
              <a:gd name="connsiteY33" fmla="*/ 3144291 h 6101733"/>
              <a:gd name="connsiteX34" fmla="*/ 3501616 w 5836172"/>
              <a:gd name="connsiteY34" fmla="*/ 3120395 h 6101733"/>
              <a:gd name="connsiteX35" fmla="*/ 3623844 w 5836172"/>
              <a:gd name="connsiteY35" fmla="*/ 2844255 h 6101733"/>
              <a:gd name="connsiteX36" fmla="*/ 3833396 w 5836172"/>
              <a:gd name="connsiteY36" fmla="*/ 2658515 h 6101733"/>
              <a:gd name="connsiteX37" fmla="*/ 4100096 w 5836172"/>
              <a:gd name="connsiteY37" fmla="*/ 2506115 h 6101733"/>
              <a:gd name="connsiteX38" fmla="*/ 4371556 w 5836172"/>
              <a:gd name="connsiteY38" fmla="*/ 2301327 h 6101733"/>
              <a:gd name="connsiteX39" fmla="*/ 4581108 w 5836172"/>
              <a:gd name="connsiteY39" fmla="*/ 2229891 h 6101733"/>
              <a:gd name="connsiteX40" fmla="*/ 4790656 w 5836172"/>
              <a:gd name="connsiteY40" fmla="*/ 2177503 h 6101733"/>
              <a:gd name="connsiteX41" fmla="*/ 4866856 w 5836172"/>
              <a:gd name="connsiteY41" fmla="*/ 2072727 h 6101733"/>
              <a:gd name="connsiteX42" fmla="*/ 4900196 w 5836172"/>
              <a:gd name="connsiteY42" fmla="*/ 2067967 h 6101733"/>
              <a:gd name="connsiteX43" fmla="*/ 5028780 w 5836172"/>
              <a:gd name="connsiteY43" fmla="*/ 2006055 h 6101733"/>
              <a:gd name="connsiteX44" fmla="*/ 5219284 w 5836172"/>
              <a:gd name="connsiteY44" fmla="*/ 1801267 h 6101733"/>
              <a:gd name="connsiteX45" fmla="*/ 5390732 w 5836172"/>
              <a:gd name="connsiteY45" fmla="*/ 1567903 h 6101733"/>
              <a:gd name="connsiteX46" fmla="*/ 5471696 w 5836172"/>
              <a:gd name="connsiteY46" fmla="*/ 1382167 h 6101733"/>
              <a:gd name="connsiteX47" fmla="*/ 5471696 w 5836172"/>
              <a:gd name="connsiteY47" fmla="*/ 1291679 h 6101733"/>
              <a:gd name="connsiteX48" fmla="*/ 5528844 w 5836172"/>
              <a:gd name="connsiteY48" fmla="*/ 1182143 h 6101733"/>
              <a:gd name="connsiteX49" fmla="*/ 5533608 w 5836172"/>
              <a:gd name="connsiteY49" fmla="*/ 572542 h 6101733"/>
              <a:gd name="connsiteX50" fmla="*/ 5836172 w 5836172"/>
              <a:gd name="connsiteY50" fmla="*/ 0 h 6101733"/>
              <a:gd name="connsiteX0" fmla="*/ 0 w 5836172"/>
              <a:gd name="connsiteY0" fmla="*/ 6043407 h 6044655"/>
              <a:gd name="connsiteX1" fmla="*/ 4344 w 5836172"/>
              <a:gd name="connsiteY1" fmla="*/ 6044655 h 6044655"/>
              <a:gd name="connsiteX2" fmla="*/ 537744 w 5836172"/>
              <a:gd name="connsiteY2" fmla="*/ 5839867 h 6044655"/>
              <a:gd name="connsiteX3" fmla="*/ 599656 w 5836172"/>
              <a:gd name="connsiteY3" fmla="*/ 5768427 h 6044655"/>
              <a:gd name="connsiteX4" fmla="*/ 733008 w 5836172"/>
              <a:gd name="connsiteY4" fmla="*/ 5773191 h 6044655"/>
              <a:gd name="connsiteX5" fmla="*/ 904456 w 5836172"/>
              <a:gd name="connsiteY5" fmla="*/ 5677943 h 6044655"/>
              <a:gd name="connsiteX6" fmla="*/ 928268 w 5836172"/>
              <a:gd name="connsiteY6" fmla="*/ 5644603 h 6044655"/>
              <a:gd name="connsiteX7" fmla="*/ 966372 w 5836172"/>
              <a:gd name="connsiteY7" fmla="*/ 5625555 h 6044655"/>
              <a:gd name="connsiteX8" fmla="*/ 1085432 w 5836172"/>
              <a:gd name="connsiteY8" fmla="*/ 5516015 h 6044655"/>
              <a:gd name="connsiteX9" fmla="*/ 1180684 w 5836172"/>
              <a:gd name="connsiteY9" fmla="*/ 5511255 h 6044655"/>
              <a:gd name="connsiteX10" fmla="*/ 1375944 w 5836172"/>
              <a:gd name="connsiteY10" fmla="*/ 5306467 h 6044655"/>
              <a:gd name="connsiteX11" fmla="*/ 1475956 w 5836172"/>
              <a:gd name="connsiteY11" fmla="*/ 5311227 h 6044655"/>
              <a:gd name="connsiteX12" fmla="*/ 1518820 w 5836172"/>
              <a:gd name="connsiteY12" fmla="*/ 5349327 h 6044655"/>
              <a:gd name="connsiteX13" fmla="*/ 1699796 w 5836172"/>
              <a:gd name="connsiteY13" fmla="*/ 5311227 h 6044655"/>
              <a:gd name="connsiteX14" fmla="*/ 1747420 w 5836172"/>
              <a:gd name="connsiteY14" fmla="*/ 5306467 h 6044655"/>
              <a:gd name="connsiteX15" fmla="*/ 1814096 w 5836172"/>
              <a:gd name="connsiteY15" fmla="*/ 5296943 h 6044655"/>
              <a:gd name="connsiteX16" fmla="*/ 1861720 w 5836172"/>
              <a:gd name="connsiteY16" fmla="*/ 5215979 h 6044655"/>
              <a:gd name="connsiteX17" fmla="*/ 1966496 w 5836172"/>
              <a:gd name="connsiteY17" fmla="*/ 5182643 h 6044655"/>
              <a:gd name="connsiteX18" fmla="*/ 2261772 w 5836172"/>
              <a:gd name="connsiteY18" fmla="*/ 4915943 h 6044655"/>
              <a:gd name="connsiteX19" fmla="*/ 2371308 w 5836172"/>
              <a:gd name="connsiteY19" fmla="*/ 4763543 h 6044655"/>
              <a:gd name="connsiteX20" fmla="*/ 2609432 w 5836172"/>
              <a:gd name="connsiteY20" fmla="*/ 4596855 h 6044655"/>
              <a:gd name="connsiteX21" fmla="*/ 2766596 w 5836172"/>
              <a:gd name="connsiteY21" fmla="*/ 4520655 h 6044655"/>
              <a:gd name="connsiteX22" fmla="*/ 2885656 w 5836172"/>
              <a:gd name="connsiteY22" fmla="*/ 4339679 h 6044655"/>
              <a:gd name="connsiteX23" fmla="*/ 2966620 w 5836172"/>
              <a:gd name="connsiteY23" fmla="*/ 4134891 h 6044655"/>
              <a:gd name="connsiteX24" fmla="*/ 3066632 w 5836172"/>
              <a:gd name="connsiteY24" fmla="*/ 4049167 h 6044655"/>
              <a:gd name="connsiteX25" fmla="*/ 3085684 w 5836172"/>
              <a:gd name="connsiteY25" fmla="*/ 3977727 h 6044655"/>
              <a:gd name="connsiteX26" fmla="*/ 3223796 w 5836172"/>
              <a:gd name="connsiteY26" fmla="*/ 3834855 h 6044655"/>
              <a:gd name="connsiteX27" fmla="*/ 3290468 w 5836172"/>
              <a:gd name="connsiteY27" fmla="*/ 3753891 h 6044655"/>
              <a:gd name="connsiteX28" fmla="*/ 3323808 w 5836172"/>
              <a:gd name="connsiteY28" fmla="*/ 3677691 h 6044655"/>
              <a:gd name="connsiteX29" fmla="*/ 3414296 w 5836172"/>
              <a:gd name="connsiteY29" fmla="*/ 3558627 h 6044655"/>
              <a:gd name="connsiteX30" fmla="*/ 3452396 w 5836172"/>
              <a:gd name="connsiteY30" fmla="*/ 3401467 h 6044655"/>
              <a:gd name="connsiteX31" fmla="*/ 3504780 w 5836172"/>
              <a:gd name="connsiteY31" fmla="*/ 3191915 h 6044655"/>
              <a:gd name="connsiteX32" fmla="*/ 3504780 w 5836172"/>
              <a:gd name="connsiteY32" fmla="*/ 3144291 h 6044655"/>
              <a:gd name="connsiteX33" fmla="*/ 3501616 w 5836172"/>
              <a:gd name="connsiteY33" fmla="*/ 3120395 h 6044655"/>
              <a:gd name="connsiteX34" fmla="*/ 3623844 w 5836172"/>
              <a:gd name="connsiteY34" fmla="*/ 2844255 h 6044655"/>
              <a:gd name="connsiteX35" fmla="*/ 3833396 w 5836172"/>
              <a:gd name="connsiteY35" fmla="*/ 2658515 h 6044655"/>
              <a:gd name="connsiteX36" fmla="*/ 4100096 w 5836172"/>
              <a:gd name="connsiteY36" fmla="*/ 2506115 h 6044655"/>
              <a:gd name="connsiteX37" fmla="*/ 4371556 w 5836172"/>
              <a:gd name="connsiteY37" fmla="*/ 2301327 h 6044655"/>
              <a:gd name="connsiteX38" fmla="*/ 4581108 w 5836172"/>
              <a:gd name="connsiteY38" fmla="*/ 2229891 h 6044655"/>
              <a:gd name="connsiteX39" fmla="*/ 4790656 w 5836172"/>
              <a:gd name="connsiteY39" fmla="*/ 2177503 h 6044655"/>
              <a:gd name="connsiteX40" fmla="*/ 4866856 w 5836172"/>
              <a:gd name="connsiteY40" fmla="*/ 2072727 h 6044655"/>
              <a:gd name="connsiteX41" fmla="*/ 4900196 w 5836172"/>
              <a:gd name="connsiteY41" fmla="*/ 2067967 h 6044655"/>
              <a:gd name="connsiteX42" fmla="*/ 5028780 w 5836172"/>
              <a:gd name="connsiteY42" fmla="*/ 2006055 h 6044655"/>
              <a:gd name="connsiteX43" fmla="*/ 5219284 w 5836172"/>
              <a:gd name="connsiteY43" fmla="*/ 1801267 h 6044655"/>
              <a:gd name="connsiteX44" fmla="*/ 5390732 w 5836172"/>
              <a:gd name="connsiteY44" fmla="*/ 1567903 h 6044655"/>
              <a:gd name="connsiteX45" fmla="*/ 5471696 w 5836172"/>
              <a:gd name="connsiteY45" fmla="*/ 1382167 h 6044655"/>
              <a:gd name="connsiteX46" fmla="*/ 5471696 w 5836172"/>
              <a:gd name="connsiteY46" fmla="*/ 1291679 h 6044655"/>
              <a:gd name="connsiteX47" fmla="*/ 5528844 w 5836172"/>
              <a:gd name="connsiteY47" fmla="*/ 1182143 h 6044655"/>
              <a:gd name="connsiteX48" fmla="*/ 5533608 w 5836172"/>
              <a:gd name="connsiteY48" fmla="*/ 572542 h 6044655"/>
              <a:gd name="connsiteX49" fmla="*/ 5836172 w 5836172"/>
              <a:gd name="connsiteY49" fmla="*/ 0 h 6044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5836172" h="6044655">
                <a:moveTo>
                  <a:pt x="0" y="6043407"/>
                </a:moveTo>
                <a:lnTo>
                  <a:pt x="4344" y="6044655"/>
                </a:lnTo>
                <a:lnTo>
                  <a:pt x="537744" y="5839867"/>
                </a:lnTo>
                <a:lnTo>
                  <a:pt x="599656" y="5768427"/>
                </a:lnTo>
                <a:lnTo>
                  <a:pt x="733008" y="5773191"/>
                </a:lnTo>
                <a:lnTo>
                  <a:pt x="904456" y="5677943"/>
                </a:lnTo>
                <a:lnTo>
                  <a:pt x="928268" y="5644603"/>
                </a:lnTo>
                <a:lnTo>
                  <a:pt x="966372" y="5625555"/>
                </a:lnTo>
                <a:lnTo>
                  <a:pt x="1085432" y="5516015"/>
                </a:lnTo>
                <a:lnTo>
                  <a:pt x="1180684" y="5511255"/>
                </a:lnTo>
                <a:lnTo>
                  <a:pt x="1375944" y="5306467"/>
                </a:lnTo>
                <a:lnTo>
                  <a:pt x="1475956" y="5311227"/>
                </a:lnTo>
                <a:lnTo>
                  <a:pt x="1518820" y="5349327"/>
                </a:lnTo>
                <a:lnTo>
                  <a:pt x="1699796" y="5311227"/>
                </a:lnTo>
                <a:lnTo>
                  <a:pt x="1747420" y="5306467"/>
                </a:lnTo>
                <a:lnTo>
                  <a:pt x="1814096" y="5296943"/>
                </a:lnTo>
                <a:lnTo>
                  <a:pt x="1861720" y="5215979"/>
                </a:lnTo>
                <a:lnTo>
                  <a:pt x="1966496" y="5182643"/>
                </a:lnTo>
                <a:lnTo>
                  <a:pt x="2261772" y="4915943"/>
                </a:lnTo>
                <a:lnTo>
                  <a:pt x="2371308" y="4763543"/>
                </a:lnTo>
                <a:lnTo>
                  <a:pt x="2609432" y="4596855"/>
                </a:lnTo>
                <a:lnTo>
                  <a:pt x="2766596" y="4520655"/>
                </a:lnTo>
                <a:lnTo>
                  <a:pt x="2885656" y="4339679"/>
                </a:lnTo>
                <a:lnTo>
                  <a:pt x="2966620" y="4134891"/>
                </a:lnTo>
                <a:lnTo>
                  <a:pt x="3066632" y="4049167"/>
                </a:lnTo>
                <a:lnTo>
                  <a:pt x="3085684" y="3977727"/>
                </a:lnTo>
                <a:lnTo>
                  <a:pt x="3223796" y="3834855"/>
                </a:lnTo>
                <a:lnTo>
                  <a:pt x="3290468" y="3753891"/>
                </a:lnTo>
                <a:lnTo>
                  <a:pt x="3323808" y="3677691"/>
                </a:lnTo>
                <a:lnTo>
                  <a:pt x="3414296" y="3558627"/>
                </a:lnTo>
                <a:lnTo>
                  <a:pt x="3452396" y="3401467"/>
                </a:lnTo>
                <a:lnTo>
                  <a:pt x="3504780" y="3191915"/>
                </a:lnTo>
                <a:lnTo>
                  <a:pt x="3504780" y="3144291"/>
                </a:lnTo>
                <a:lnTo>
                  <a:pt x="3501616" y="3120395"/>
                </a:lnTo>
                <a:lnTo>
                  <a:pt x="3623844" y="2844255"/>
                </a:lnTo>
                <a:lnTo>
                  <a:pt x="3833396" y="2658515"/>
                </a:lnTo>
                <a:lnTo>
                  <a:pt x="4100096" y="2506115"/>
                </a:lnTo>
                <a:lnTo>
                  <a:pt x="4371556" y="2301327"/>
                </a:lnTo>
                <a:lnTo>
                  <a:pt x="4581108" y="2229891"/>
                </a:lnTo>
                <a:lnTo>
                  <a:pt x="4790656" y="2177503"/>
                </a:lnTo>
                <a:lnTo>
                  <a:pt x="4866856" y="2072727"/>
                </a:lnTo>
                <a:lnTo>
                  <a:pt x="4900196" y="2067967"/>
                </a:lnTo>
                <a:lnTo>
                  <a:pt x="5028780" y="2006055"/>
                </a:lnTo>
                <a:lnTo>
                  <a:pt x="5219284" y="1801267"/>
                </a:lnTo>
                <a:lnTo>
                  <a:pt x="5390732" y="1567903"/>
                </a:lnTo>
                <a:lnTo>
                  <a:pt x="5471696" y="1382167"/>
                </a:lnTo>
                <a:lnTo>
                  <a:pt x="5471696" y="1291679"/>
                </a:lnTo>
                <a:lnTo>
                  <a:pt x="5528844" y="1182143"/>
                </a:lnTo>
                <a:lnTo>
                  <a:pt x="5533608" y="572542"/>
                </a:lnTo>
                <a:lnTo>
                  <a:pt x="5836172" y="0"/>
                </a:lnTo>
              </a:path>
            </a:pathLst>
          </a:custGeom>
          <a:noFill/>
          <a:ln w="38100" cap="rnd">
            <a:solidFill>
              <a:schemeClr val="tx1"/>
            </a:solidFill>
            <a:beve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632A665-36AC-4660-FEFD-5449F2ED6565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10/10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054711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480802A2-D0E4-45A6-A2B8-8B9B0EFC7BB4}"/>
              </a:ext>
            </a:extLst>
          </p:cNvPr>
          <p:cNvSpPr txBox="1"/>
          <p:nvPr/>
        </p:nvSpPr>
        <p:spPr>
          <a:xfrm>
            <a:off x="3268156" y="5679250"/>
            <a:ext cx="52277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正解は </a:t>
            </a:r>
            <a:r>
              <a:rPr lang="ja-JP" altLang="en-US" sz="6000" b="1" dirty="0">
                <a:solidFill>
                  <a:srgbClr val="FF0000"/>
                </a:solidFill>
                <a:latin typeface="+mj-ea"/>
                <a:ea typeface="+mj-ea"/>
              </a:rPr>
              <a:t>新潟県</a:t>
            </a:r>
            <a:r>
              <a:rPr lang="ja-JP" altLang="en-US" sz="3200" b="1" dirty="0">
                <a:latin typeface="+mj-ea"/>
                <a:ea typeface="+mj-ea"/>
              </a:rPr>
              <a:t> でした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6F57328B-B730-781A-B51E-A3C8C3DAAF95}"/>
              </a:ext>
            </a:extLst>
          </p:cNvPr>
          <p:cNvSpPr/>
          <p:nvPr/>
        </p:nvSpPr>
        <p:spPr>
          <a:xfrm>
            <a:off x="7311135" y="1610034"/>
            <a:ext cx="3512460" cy="3637932"/>
          </a:xfrm>
          <a:custGeom>
            <a:avLst/>
            <a:gdLst>
              <a:gd name="connsiteX0" fmla="*/ 5836172 w 5977440"/>
              <a:gd name="connsiteY0" fmla="*/ 0 h 6101733"/>
              <a:gd name="connsiteX1" fmla="*/ 5977440 w 5977440"/>
              <a:gd name="connsiteY1" fmla="*/ 73706 h 6101733"/>
              <a:gd name="connsiteX2" fmla="*/ 5237232 w 5977440"/>
              <a:gd name="connsiteY2" fmla="*/ 3231935 h 6101733"/>
              <a:gd name="connsiteX3" fmla="*/ 1528832 w 5977440"/>
              <a:gd name="connsiteY3" fmla="*/ 5962435 h 6101733"/>
              <a:gd name="connsiteX4" fmla="*/ 42976 w 5977440"/>
              <a:gd name="connsiteY4" fmla="*/ 6101733 h 6101733"/>
              <a:gd name="connsiteX5" fmla="*/ 0 w 5977440"/>
              <a:gd name="connsiteY5" fmla="*/ 6043407 h 6101733"/>
              <a:gd name="connsiteX6" fmla="*/ 4344 w 5977440"/>
              <a:gd name="connsiteY6" fmla="*/ 6044655 h 6101733"/>
              <a:gd name="connsiteX7" fmla="*/ 537744 w 5977440"/>
              <a:gd name="connsiteY7" fmla="*/ 5839867 h 6101733"/>
              <a:gd name="connsiteX8" fmla="*/ 599656 w 5977440"/>
              <a:gd name="connsiteY8" fmla="*/ 5768427 h 6101733"/>
              <a:gd name="connsiteX9" fmla="*/ 733008 w 5977440"/>
              <a:gd name="connsiteY9" fmla="*/ 5773191 h 6101733"/>
              <a:gd name="connsiteX10" fmla="*/ 904456 w 5977440"/>
              <a:gd name="connsiteY10" fmla="*/ 5677943 h 6101733"/>
              <a:gd name="connsiteX11" fmla="*/ 928268 w 5977440"/>
              <a:gd name="connsiteY11" fmla="*/ 5644603 h 6101733"/>
              <a:gd name="connsiteX12" fmla="*/ 966372 w 5977440"/>
              <a:gd name="connsiteY12" fmla="*/ 5625555 h 6101733"/>
              <a:gd name="connsiteX13" fmla="*/ 1085432 w 5977440"/>
              <a:gd name="connsiteY13" fmla="*/ 5516015 h 6101733"/>
              <a:gd name="connsiteX14" fmla="*/ 1180684 w 5977440"/>
              <a:gd name="connsiteY14" fmla="*/ 5511255 h 6101733"/>
              <a:gd name="connsiteX15" fmla="*/ 1375944 w 5977440"/>
              <a:gd name="connsiteY15" fmla="*/ 5306467 h 6101733"/>
              <a:gd name="connsiteX16" fmla="*/ 1475956 w 5977440"/>
              <a:gd name="connsiteY16" fmla="*/ 5311227 h 6101733"/>
              <a:gd name="connsiteX17" fmla="*/ 1518820 w 5977440"/>
              <a:gd name="connsiteY17" fmla="*/ 5349327 h 6101733"/>
              <a:gd name="connsiteX18" fmla="*/ 1699796 w 5977440"/>
              <a:gd name="connsiteY18" fmla="*/ 5311227 h 6101733"/>
              <a:gd name="connsiteX19" fmla="*/ 1747420 w 5977440"/>
              <a:gd name="connsiteY19" fmla="*/ 5306467 h 6101733"/>
              <a:gd name="connsiteX20" fmla="*/ 1814096 w 5977440"/>
              <a:gd name="connsiteY20" fmla="*/ 5296943 h 6101733"/>
              <a:gd name="connsiteX21" fmla="*/ 1861720 w 5977440"/>
              <a:gd name="connsiteY21" fmla="*/ 5215979 h 6101733"/>
              <a:gd name="connsiteX22" fmla="*/ 1966496 w 5977440"/>
              <a:gd name="connsiteY22" fmla="*/ 5182643 h 6101733"/>
              <a:gd name="connsiteX23" fmla="*/ 2261772 w 5977440"/>
              <a:gd name="connsiteY23" fmla="*/ 4915943 h 6101733"/>
              <a:gd name="connsiteX24" fmla="*/ 2371308 w 5977440"/>
              <a:gd name="connsiteY24" fmla="*/ 4763543 h 6101733"/>
              <a:gd name="connsiteX25" fmla="*/ 2609432 w 5977440"/>
              <a:gd name="connsiteY25" fmla="*/ 4596855 h 6101733"/>
              <a:gd name="connsiteX26" fmla="*/ 2766596 w 5977440"/>
              <a:gd name="connsiteY26" fmla="*/ 4520655 h 6101733"/>
              <a:gd name="connsiteX27" fmla="*/ 2885656 w 5977440"/>
              <a:gd name="connsiteY27" fmla="*/ 4339679 h 6101733"/>
              <a:gd name="connsiteX28" fmla="*/ 2966620 w 5977440"/>
              <a:gd name="connsiteY28" fmla="*/ 4134891 h 6101733"/>
              <a:gd name="connsiteX29" fmla="*/ 3066632 w 5977440"/>
              <a:gd name="connsiteY29" fmla="*/ 4049167 h 6101733"/>
              <a:gd name="connsiteX30" fmla="*/ 3085684 w 5977440"/>
              <a:gd name="connsiteY30" fmla="*/ 3977727 h 6101733"/>
              <a:gd name="connsiteX31" fmla="*/ 3223796 w 5977440"/>
              <a:gd name="connsiteY31" fmla="*/ 3834855 h 6101733"/>
              <a:gd name="connsiteX32" fmla="*/ 3290468 w 5977440"/>
              <a:gd name="connsiteY32" fmla="*/ 3753891 h 6101733"/>
              <a:gd name="connsiteX33" fmla="*/ 3323808 w 5977440"/>
              <a:gd name="connsiteY33" fmla="*/ 3677691 h 6101733"/>
              <a:gd name="connsiteX34" fmla="*/ 3414296 w 5977440"/>
              <a:gd name="connsiteY34" fmla="*/ 3558627 h 6101733"/>
              <a:gd name="connsiteX35" fmla="*/ 3452396 w 5977440"/>
              <a:gd name="connsiteY35" fmla="*/ 3401467 h 6101733"/>
              <a:gd name="connsiteX36" fmla="*/ 3504780 w 5977440"/>
              <a:gd name="connsiteY36" fmla="*/ 3191915 h 6101733"/>
              <a:gd name="connsiteX37" fmla="*/ 3504780 w 5977440"/>
              <a:gd name="connsiteY37" fmla="*/ 3144291 h 6101733"/>
              <a:gd name="connsiteX38" fmla="*/ 3501616 w 5977440"/>
              <a:gd name="connsiteY38" fmla="*/ 3120395 h 6101733"/>
              <a:gd name="connsiteX39" fmla="*/ 3623844 w 5977440"/>
              <a:gd name="connsiteY39" fmla="*/ 2844255 h 6101733"/>
              <a:gd name="connsiteX40" fmla="*/ 3833396 w 5977440"/>
              <a:gd name="connsiteY40" fmla="*/ 2658515 h 6101733"/>
              <a:gd name="connsiteX41" fmla="*/ 4100096 w 5977440"/>
              <a:gd name="connsiteY41" fmla="*/ 2506115 h 6101733"/>
              <a:gd name="connsiteX42" fmla="*/ 4371556 w 5977440"/>
              <a:gd name="connsiteY42" fmla="*/ 2301327 h 6101733"/>
              <a:gd name="connsiteX43" fmla="*/ 4581108 w 5977440"/>
              <a:gd name="connsiteY43" fmla="*/ 2229891 h 6101733"/>
              <a:gd name="connsiteX44" fmla="*/ 4790656 w 5977440"/>
              <a:gd name="connsiteY44" fmla="*/ 2177503 h 6101733"/>
              <a:gd name="connsiteX45" fmla="*/ 4866856 w 5977440"/>
              <a:gd name="connsiteY45" fmla="*/ 2072727 h 6101733"/>
              <a:gd name="connsiteX46" fmla="*/ 4900196 w 5977440"/>
              <a:gd name="connsiteY46" fmla="*/ 2067967 h 6101733"/>
              <a:gd name="connsiteX47" fmla="*/ 5028780 w 5977440"/>
              <a:gd name="connsiteY47" fmla="*/ 2006055 h 6101733"/>
              <a:gd name="connsiteX48" fmla="*/ 5219284 w 5977440"/>
              <a:gd name="connsiteY48" fmla="*/ 1801267 h 6101733"/>
              <a:gd name="connsiteX49" fmla="*/ 5390732 w 5977440"/>
              <a:gd name="connsiteY49" fmla="*/ 1567903 h 6101733"/>
              <a:gd name="connsiteX50" fmla="*/ 5471696 w 5977440"/>
              <a:gd name="connsiteY50" fmla="*/ 1382167 h 6101733"/>
              <a:gd name="connsiteX51" fmla="*/ 5471696 w 5977440"/>
              <a:gd name="connsiteY51" fmla="*/ 1291679 h 6101733"/>
              <a:gd name="connsiteX52" fmla="*/ 5528844 w 5977440"/>
              <a:gd name="connsiteY52" fmla="*/ 1182143 h 6101733"/>
              <a:gd name="connsiteX53" fmla="*/ 5533608 w 5977440"/>
              <a:gd name="connsiteY53" fmla="*/ 572542 h 6101733"/>
              <a:gd name="connsiteX0" fmla="*/ 5237232 w 5977440"/>
              <a:gd name="connsiteY0" fmla="*/ 3231935 h 6101733"/>
              <a:gd name="connsiteX1" fmla="*/ 1528832 w 5977440"/>
              <a:gd name="connsiteY1" fmla="*/ 5962435 h 6101733"/>
              <a:gd name="connsiteX2" fmla="*/ 42976 w 5977440"/>
              <a:gd name="connsiteY2" fmla="*/ 6101733 h 6101733"/>
              <a:gd name="connsiteX3" fmla="*/ 0 w 5977440"/>
              <a:gd name="connsiteY3" fmla="*/ 6043407 h 6101733"/>
              <a:gd name="connsiteX4" fmla="*/ 4344 w 5977440"/>
              <a:gd name="connsiteY4" fmla="*/ 6044655 h 6101733"/>
              <a:gd name="connsiteX5" fmla="*/ 537744 w 5977440"/>
              <a:gd name="connsiteY5" fmla="*/ 5839867 h 6101733"/>
              <a:gd name="connsiteX6" fmla="*/ 599656 w 5977440"/>
              <a:gd name="connsiteY6" fmla="*/ 5768427 h 6101733"/>
              <a:gd name="connsiteX7" fmla="*/ 733008 w 5977440"/>
              <a:gd name="connsiteY7" fmla="*/ 5773191 h 6101733"/>
              <a:gd name="connsiteX8" fmla="*/ 904456 w 5977440"/>
              <a:gd name="connsiteY8" fmla="*/ 5677943 h 6101733"/>
              <a:gd name="connsiteX9" fmla="*/ 928268 w 5977440"/>
              <a:gd name="connsiteY9" fmla="*/ 5644603 h 6101733"/>
              <a:gd name="connsiteX10" fmla="*/ 966372 w 5977440"/>
              <a:gd name="connsiteY10" fmla="*/ 5625555 h 6101733"/>
              <a:gd name="connsiteX11" fmla="*/ 1085432 w 5977440"/>
              <a:gd name="connsiteY11" fmla="*/ 5516015 h 6101733"/>
              <a:gd name="connsiteX12" fmla="*/ 1180684 w 5977440"/>
              <a:gd name="connsiteY12" fmla="*/ 5511255 h 6101733"/>
              <a:gd name="connsiteX13" fmla="*/ 1375944 w 5977440"/>
              <a:gd name="connsiteY13" fmla="*/ 5306467 h 6101733"/>
              <a:gd name="connsiteX14" fmla="*/ 1475956 w 5977440"/>
              <a:gd name="connsiteY14" fmla="*/ 5311227 h 6101733"/>
              <a:gd name="connsiteX15" fmla="*/ 1518820 w 5977440"/>
              <a:gd name="connsiteY15" fmla="*/ 5349327 h 6101733"/>
              <a:gd name="connsiteX16" fmla="*/ 1699796 w 5977440"/>
              <a:gd name="connsiteY16" fmla="*/ 5311227 h 6101733"/>
              <a:gd name="connsiteX17" fmla="*/ 1747420 w 5977440"/>
              <a:gd name="connsiteY17" fmla="*/ 5306467 h 6101733"/>
              <a:gd name="connsiteX18" fmla="*/ 1814096 w 5977440"/>
              <a:gd name="connsiteY18" fmla="*/ 5296943 h 6101733"/>
              <a:gd name="connsiteX19" fmla="*/ 1861720 w 5977440"/>
              <a:gd name="connsiteY19" fmla="*/ 5215979 h 6101733"/>
              <a:gd name="connsiteX20" fmla="*/ 1966496 w 5977440"/>
              <a:gd name="connsiteY20" fmla="*/ 5182643 h 6101733"/>
              <a:gd name="connsiteX21" fmla="*/ 2261772 w 5977440"/>
              <a:gd name="connsiteY21" fmla="*/ 4915943 h 6101733"/>
              <a:gd name="connsiteX22" fmla="*/ 2371308 w 5977440"/>
              <a:gd name="connsiteY22" fmla="*/ 4763543 h 6101733"/>
              <a:gd name="connsiteX23" fmla="*/ 2609432 w 5977440"/>
              <a:gd name="connsiteY23" fmla="*/ 4596855 h 6101733"/>
              <a:gd name="connsiteX24" fmla="*/ 2766596 w 5977440"/>
              <a:gd name="connsiteY24" fmla="*/ 4520655 h 6101733"/>
              <a:gd name="connsiteX25" fmla="*/ 2885656 w 5977440"/>
              <a:gd name="connsiteY25" fmla="*/ 4339679 h 6101733"/>
              <a:gd name="connsiteX26" fmla="*/ 2966620 w 5977440"/>
              <a:gd name="connsiteY26" fmla="*/ 4134891 h 6101733"/>
              <a:gd name="connsiteX27" fmla="*/ 3066632 w 5977440"/>
              <a:gd name="connsiteY27" fmla="*/ 4049167 h 6101733"/>
              <a:gd name="connsiteX28" fmla="*/ 3085684 w 5977440"/>
              <a:gd name="connsiteY28" fmla="*/ 3977727 h 6101733"/>
              <a:gd name="connsiteX29" fmla="*/ 3223796 w 5977440"/>
              <a:gd name="connsiteY29" fmla="*/ 3834855 h 6101733"/>
              <a:gd name="connsiteX30" fmla="*/ 3290468 w 5977440"/>
              <a:gd name="connsiteY30" fmla="*/ 3753891 h 6101733"/>
              <a:gd name="connsiteX31" fmla="*/ 3323808 w 5977440"/>
              <a:gd name="connsiteY31" fmla="*/ 3677691 h 6101733"/>
              <a:gd name="connsiteX32" fmla="*/ 3414296 w 5977440"/>
              <a:gd name="connsiteY32" fmla="*/ 3558627 h 6101733"/>
              <a:gd name="connsiteX33" fmla="*/ 3452396 w 5977440"/>
              <a:gd name="connsiteY33" fmla="*/ 3401467 h 6101733"/>
              <a:gd name="connsiteX34" fmla="*/ 3504780 w 5977440"/>
              <a:gd name="connsiteY34" fmla="*/ 3191915 h 6101733"/>
              <a:gd name="connsiteX35" fmla="*/ 3504780 w 5977440"/>
              <a:gd name="connsiteY35" fmla="*/ 3144291 h 6101733"/>
              <a:gd name="connsiteX36" fmla="*/ 3501616 w 5977440"/>
              <a:gd name="connsiteY36" fmla="*/ 3120395 h 6101733"/>
              <a:gd name="connsiteX37" fmla="*/ 3623844 w 5977440"/>
              <a:gd name="connsiteY37" fmla="*/ 2844255 h 6101733"/>
              <a:gd name="connsiteX38" fmla="*/ 3833396 w 5977440"/>
              <a:gd name="connsiteY38" fmla="*/ 2658515 h 6101733"/>
              <a:gd name="connsiteX39" fmla="*/ 4100096 w 5977440"/>
              <a:gd name="connsiteY39" fmla="*/ 2506115 h 6101733"/>
              <a:gd name="connsiteX40" fmla="*/ 4371556 w 5977440"/>
              <a:gd name="connsiteY40" fmla="*/ 2301327 h 6101733"/>
              <a:gd name="connsiteX41" fmla="*/ 4581108 w 5977440"/>
              <a:gd name="connsiteY41" fmla="*/ 2229891 h 6101733"/>
              <a:gd name="connsiteX42" fmla="*/ 4790656 w 5977440"/>
              <a:gd name="connsiteY42" fmla="*/ 2177503 h 6101733"/>
              <a:gd name="connsiteX43" fmla="*/ 4866856 w 5977440"/>
              <a:gd name="connsiteY43" fmla="*/ 2072727 h 6101733"/>
              <a:gd name="connsiteX44" fmla="*/ 4900196 w 5977440"/>
              <a:gd name="connsiteY44" fmla="*/ 2067967 h 6101733"/>
              <a:gd name="connsiteX45" fmla="*/ 5028780 w 5977440"/>
              <a:gd name="connsiteY45" fmla="*/ 2006055 h 6101733"/>
              <a:gd name="connsiteX46" fmla="*/ 5219284 w 5977440"/>
              <a:gd name="connsiteY46" fmla="*/ 1801267 h 6101733"/>
              <a:gd name="connsiteX47" fmla="*/ 5390732 w 5977440"/>
              <a:gd name="connsiteY47" fmla="*/ 1567903 h 6101733"/>
              <a:gd name="connsiteX48" fmla="*/ 5471696 w 5977440"/>
              <a:gd name="connsiteY48" fmla="*/ 1382167 h 6101733"/>
              <a:gd name="connsiteX49" fmla="*/ 5471696 w 5977440"/>
              <a:gd name="connsiteY49" fmla="*/ 1291679 h 6101733"/>
              <a:gd name="connsiteX50" fmla="*/ 5528844 w 5977440"/>
              <a:gd name="connsiteY50" fmla="*/ 1182143 h 6101733"/>
              <a:gd name="connsiteX51" fmla="*/ 5533608 w 5977440"/>
              <a:gd name="connsiteY51" fmla="*/ 572542 h 6101733"/>
              <a:gd name="connsiteX52" fmla="*/ 5836172 w 5977440"/>
              <a:gd name="connsiteY52" fmla="*/ 0 h 6101733"/>
              <a:gd name="connsiteX53" fmla="*/ 5977440 w 5977440"/>
              <a:gd name="connsiteY53" fmla="*/ 73706 h 6101733"/>
              <a:gd name="connsiteX54" fmla="*/ 5328672 w 5977440"/>
              <a:gd name="connsiteY54" fmla="*/ 3323375 h 6101733"/>
              <a:gd name="connsiteX0" fmla="*/ 5237232 w 5977440"/>
              <a:gd name="connsiteY0" fmla="*/ 3231935 h 6101733"/>
              <a:gd name="connsiteX1" fmla="*/ 1528832 w 5977440"/>
              <a:gd name="connsiteY1" fmla="*/ 5962435 h 6101733"/>
              <a:gd name="connsiteX2" fmla="*/ 42976 w 5977440"/>
              <a:gd name="connsiteY2" fmla="*/ 6101733 h 6101733"/>
              <a:gd name="connsiteX3" fmla="*/ 0 w 5977440"/>
              <a:gd name="connsiteY3" fmla="*/ 6043407 h 6101733"/>
              <a:gd name="connsiteX4" fmla="*/ 4344 w 5977440"/>
              <a:gd name="connsiteY4" fmla="*/ 6044655 h 6101733"/>
              <a:gd name="connsiteX5" fmla="*/ 537744 w 5977440"/>
              <a:gd name="connsiteY5" fmla="*/ 5839867 h 6101733"/>
              <a:gd name="connsiteX6" fmla="*/ 599656 w 5977440"/>
              <a:gd name="connsiteY6" fmla="*/ 5768427 h 6101733"/>
              <a:gd name="connsiteX7" fmla="*/ 733008 w 5977440"/>
              <a:gd name="connsiteY7" fmla="*/ 5773191 h 6101733"/>
              <a:gd name="connsiteX8" fmla="*/ 904456 w 5977440"/>
              <a:gd name="connsiteY8" fmla="*/ 5677943 h 6101733"/>
              <a:gd name="connsiteX9" fmla="*/ 928268 w 5977440"/>
              <a:gd name="connsiteY9" fmla="*/ 5644603 h 6101733"/>
              <a:gd name="connsiteX10" fmla="*/ 966372 w 5977440"/>
              <a:gd name="connsiteY10" fmla="*/ 5625555 h 6101733"/>
              <a:gd name="connsiteX11" fmla="*/ 1085432 w 5977440"/>
              <a:gd name="connsiteY11" fmla="*/ 5516015 h 6101733"/>
              <a:gd name="connsiteX12" fmla="*/ 1180684 w 5977440"/>
              <a:gd name="connsiteY12" fmla="*/ 5511255 h 6101733"/>
              <a:gd name="connsiteX13" fmla="*/ 1375944 w 5977440"/>
              <a:gd name="connsiteY13" fmla="*/ 5306467 h 6101733"/>
              <a:gd name="connsiteX14" fmla="*/ 1475956 w 5977440"/>
              <a:gd name="connsiteY14" fmla="*/ 5311227 h 6101733"/>
              <a:gd name="connsiteX15" fmla="*/ 1518820 w 5977440"/>
              <a:gd name="connsiteY15" fmla="*/ 5349327 h 6101733"/>
              <a:gd name="connsiteX16" fmla="*/ 1699796 w 5977440"/>
              <a:gd name="connsiteY16" fmla="*/ 5311227 h 6101733"/>
              <a:gd name="connsiteX17" fmla="*/ 1747420 w 5977440"/>
              <a:gd name="connsiteY17" fmla="*/ 5306467 h 6101733"/>
              <a:gd name="connsiteX18" fmla="*/ 1814096 w 5977440"/>
              <a:gd name="connsiteY18" fmla="*/ 5296943 h 6101733"/>
              <a:gd name="connsiteX19" fmla="*/ 1861720 w 5977440"/>
              <a:gd name="connsiteY19" fmla="*/ 5215979 h 6101733"/>
              <a:gd name="connsiteX20" fmla="*/ 1966496 w 5977440"/>
              <a:gd name="connsiteY20" fmla="*/ 5182643 h 6101733"/>
              <a:gd name="connsiteX21" fmla="*/ 2261772 w 5977440"/>
              <a:gd name="connsiteY21" fmla="*/ 4915943 h 6101733"/>
              <a:gd name="connsiteX22" fmla="*/ 2371308 w 5977440"/>
              <a:gd name="connsiteY22" fmla="*/ 4763543 h 6101733"/>
              <a:gd name="connsiteX23" fmla="*/ 2609432 w 5977440"/>
              <a:gd name="connsiteY23" fmla="*/ 4596855 h 6101733"/>
              <a:gd name="connsiteX24" fmla="*/ 2766596 w 5977440"/>
              <a:gd name="connsiteY24" fmla="*/ 4520655 h 6101733"/>
              <a:gd name="connsiteX25" fmla="*/ 2885656 w 5977440"/>
              <a:gd name="connsiteY25" fmla="*/ 4339679 h 6101733"/>
              <a:gd name="connsiteX26" fmla="*/ 2966620 w 5977440"/>
              <a:gd name="connsiteY26" fmla="*/ 4134891 h 6101733"/>
              <a:gd name="connsiteX27" fmla="*/ 3066632 w 5977440"/>
              <a:gd name="connsiteY27" fmla="*/ 4049167 h 6101733"/>
              <a:gd name="connsiteX28" fmla="*/ 3085684 w 5977440"/>
              <a:gd name="connsiteY28" fmla="*/ 3977727 h 6101733"/>
              <a:gd name="connsiteX29" fmla="*/ 3223796 w 5977440"/>
              <a:gd name="connsiteY29" fmla="*/ 3834855 h 6101733"/>
              <a:gd name="connsiteX30" fmla="*/ 3290468 w 5977440"/>
              <a:gd name="connsiteY30" fmla="*/ 3753891 h 6101733"/>
              <a:gd name="connsiteX31" fmla="*/ 3323808 w 5977440"/>
              <a:gd name="connsiteY31" fmla="*/ 3677691 h 6101733"/>
              <a:gd name="connsiteX32" fmla="*/ 3414296 w 5977440"/>
              <a:gd name="connsiteY32" fmla="*/ 3558627 h 6101733"/>
              <a:gd name="connsiteX33" fmla="*/ 3452396 w 5977440"/>
              <a:gd name="connsiteY33" fmla="*/ 3401467 h 6101733"/>
              <a:gd name="connsiteX34" fmla="*/ 3504780 w 5977440"/>
              <a:gd name="connsiteY34" fmla="*/ 3191915 h 6101733"/>
              <a:gd name="connsiteX35" fmla="*/ 3504780 w 5977440"/>
              <a:gd name="connsiteY35" fmla="*/ 3144291 h 6101733"/>
              <a:gd name="connsiteX36" fmla="*/ 3501616 w 5977440"/>
              <a:gd name="connsiteY36" fmla="*/ 3120395 h 6101733"/>
              <a:gd name="connsiteX37" fmla="*/ 3623844 w 5977440"/>
              <a:gd name="connsiteY37" fmla="*/ 2844255 h 6101733"/>
              <a:gd name="connsiteX38" fmla="*/ 3833396 w 5977440"/>
              <a:gd name="connsiteY38" fmla="*/ 2658515 h 6101733"/>
              <a:gd name="connsiteX39" fmla="*/ 4100096 w 5977440"/>
              <a:gd name="connsiteY39" fmla="*/ 2506115 h 6101733"/>
              <a:gd name="connsiteX40" fmla="*/ 4371556 w 5977440"/>
              <a:gd name="connsiteY40" fmla="*/ 2301327 h 6101733"/>
              <a:gd name="connsiteX41" fmla="*/ 4581108 w 5977440"/>
              <a:gd name="connsiteY41" fmla="*/ 2229891 h 6101733"/>
              <a:gd name="connsiteX42" fmla="*/ 4790656 w 5977440"/>
              <a:gd name="connsiteY42" fmla="*/ 2177503 h 6101733"/>
              <a:gd name="connsiteX43" fmla="*/ 4866856 w 5977440"/>
              <a:gd name="connsiteY43" fmla="*/ 2072727 h 6101733"/>
              <a:gd name="connsiteX44" fmla="*/ 4900196 w 5977440"/>
              <a:gd name="connsiteY44" fmla="*/ 2067967 h 6101733"/>
              <a:gd name="connsiteX45" fmla="*/ 5028780 w 5977440"/>
              <a:gd name="connsiteY45" fmla="*/ 2006055 h 6101733"/>
              <a:gd name="connsiteX46" fmla="*/ 5219284 w 5977440"/>
              <a:gd name="connsiteY46" fmla="*/ 1801267 h 6101733"/>
              <a:gd name="connsiteX47" fmla="*/ 5390732 w 5977440"/>
              <a:gd name="connsiteY47" fmla="*/ 1567903 h 6101733"/>
              <a:gd name="connsiteX48" fmla="*/ 5471696 w 5977440"/>
              <a:gd name="connsiteY48" fmla="*/ 1382167 h 6101733"/>
              <a:gd name="connsiteX49" fmla="*/ 5471696 w 5977440"/>
              <a:gd name="connsiteY49" fmla="*/ 1291679 h 6101733"/>
              <a:gd name="connsiteX50" fmla="*/ 5528844 w 5977440"/>
              <a:gd name="connsiteY50" fmla="*/ 1182143 h 6101733"/>
              <a:gd name="connsiteX51" fmla="*/ 5533608 w 5977440"/>
              <a:gd name="connsiteY51" fmla="*/ 572542 h 6101733"/>
              <a:gd name="connsiteX52" fmla="*/ 5836172 w 5977440"/>
              <a:gd name="connsiteY52" fmla="*/ 0 h 6101733"/>
              <a:gd name="connsiteX53" fmla="*/ 5977440 w 5977440"/>
              <a:gd name="connsiteY53" fmla="*/ 73706 h 6101733"/>
              <a:gd name="connsiteX0" fmla="*/ 1528832 w 5977440"/>
              <a:gd name="connsiteY0" fmla="*/ 5962435 h 6101733"/>
              <a:gd name="connsiteX1" fmla="*/ 42976 w 5977440"/>
              <a:gd name="connsiteY1" fmla="*/ 6101733 h 6101733"/>
              <a:gd name="connsiteX2" fmla="*/ 0 w 5977440"/>
              <a:gd name="connsiteY2" fmla="*/ 6043407 h 6101733"/>
              <a:gd name="connsiteX3" fmla="*/ 4344 w 5977440"/>
              <a:gd name="connsiteY3" fmla="*/ 6044655 h 6101733"/>
              <a:gd name="connsiteX4" fmla="*/ 537744 w 5977440"/>
              <a:gd name="connsiteY4" fmla="*/ 5839867 h 6101733"/>
              <a:gd name="connsiteX5" fmla="*/ 599656 w 5977440"/>
              <a:gd name="connsiteY5" fmla="*/ 5768427 h 6101733"/>
              <a:gd name="connsiteX6" fmla="*/ 733008 w 5977440"/>
              <a:gd name="connsiteY6" fmla="*/ 5773191 h 6101733"/>
              <a:gd name="connsiteX7" fmla="*/ 904456 w 5977440"/>
              <a:gd name="connsiteY7" fmla="*/ 5677943 h 6101733"/>
              <a:gd name="connsiteX8" fmla="*/ 928268 w 5977440"/>
              <a:gd name="connsiteY8" fmla="*/ 5644603 h 6101733"/>
              <a:gd name="connsiteX9" fmla="*/ 966372 w 5977440"/>
              <a:gd name="connsiteY9" fmla="*/ 5625555 h 6101733"/>
              <a:gd name="connsiteX10" fmla="*/ 1085432 w 5977440"/>
              <a:gd name="connsiteY10" fmla="*/ 5516015 h 6101733"/>
              <a:gd name="connsiteX11" fmla="*/ 1180684 w 5977440"/>
              <a:gd name="connsiteY11" fmla="*/ 5511255 h 6101733"/>
              <a:gd name="connsiteX12" fmla="*/ 1375944 w 5977440"/>
              <a:gd name="connsiteY12" fmla="*/ 5306467 h 6101733"/>
              <a:gd name="connsiteX13" fmla="*/ 1475956 w 5977440"/>
              <a:gd name="connsiteY13" fmla="*/ 5311227 h 6101733"/>
              <a:gd name="connsiteX14" fmla="*/ 1518820 w 5977440"/>
              <a:gd name="connsiteY14" fmla="*/ 5349327 h 6101733"/>
              <a:gd name="connsiteX15" fmla="*/ 1699796 w 5977440"/>
              <a:gd name="connsiteY15" fmla="*/ 5311227 h 6101733"/>
              <a:gd name="connsiteX16" fmla="*/ 1747420 w 5977440"/>
              <a:gd name="connsiteY16" fmla="*/ 5306467 h 6101733"/>
              <a:gd name="connsiteX17" fmla="*/ 1814096 w 5977440"/>
              <a:gd name="connsiteY17" fmla="*/ 5296943 h 6101733"/>
              <a:gd name="connsiteX18" fmla="*/ 1861720 w 5977440"/>
              <a:gd name="connsiteY18" fmla="*/ 5215979 h 6101733"/>
              <a:gd name="connsiteX19" fmla="*/ 1966496 w 5977440"/>
              <a:gd name="connsiteY19" fmla="*/ 5182643 h 6101733"/>
              <a:gd name="connsiteX20" fmla="*/ 2261772 w 5977440"/>
              <a:gd name="connsiteY20" fmla="*/ 4915943 h 6101733"/>
              <a:gd name="connsiteX21" fmla="*/ 2371308 w 5977440"/>
              <a:gd name="connsiteY21" fmla="*/ 4763543 h 6101733"/>
              <a:gd name="connsiteX22" fmla="*/ 2609432 w 5977440"/>
              <a:gd name="connsiteY22" fmla="*/ 4596855 h 6101733"/>
              <a:gd name="connsiteX23" fmla="*/ 2766596 w 5977440"/>
              <a:gd name="connsiteY23" fmla="*/ 4520655 h 6101733"/>
              <a:gd name="connsiteX24" fmla="*/ 2885656 w 5977440"/>
              <a:gd name="connsiteY24" fmla="*/ 4339679 h 6101733"/>
              <a:gd name="connsiteX25" fmla="*/ 2966620 w 5977440"/>
              <a:gd name="connsiteY25" fmla="*/ 4134891 h 6101733"/>
              <a:gd name="connsiteX26" fmla="*/ 3066632 w 5977440"/>
              <a:gd name="connsiteY26" fmla="*/ 4049167 h 6101733"/>
              <a:gd name="connsiteX27" fmla="*/ 3085684 w 5977440"/>
              <a:gd name="connsiteY27" fmla="*/ 3977727 h 6101733"/>
              <a:gd name="connsiteX28" fmla="*/ 3223796 w 5977440"/>
              <a:gd name="connsiteY28" fmla="*/ 3834855 h 6101733"/>
              <a:gd name="connsiteX29" fmla="*/ 3290468 w 5977440"/>
              <a:gd name="connsiteY29" fmla="*/ 3753891 h 6101733"/>
              <a:gd name="connsiteX30" fmla="*/ 3323808 w 5977440"/>
              <a:gd name="connsiteY30" fmla="*/ 3677691 h 6101733"/>
              <a:gd name="connsiteX31" fmla="*/ 3414296 w 5977440"/>
              <a:gd name="connsiteY31" fmla="*/ 3558627 h 6101733"/>
              <a:gd name="connsiteX32" fmla="*/ 3452396 w 5977440"/>
              <a:gd name="connsiteY32" fmla="*/ 3401467 h 6101733"/>
              <a:gd name="connsiteX33" fmla="*/ 3504780 w 5977440"/>
              <a:gd name="connsiteY33" fmla="*/ 3191915 h 6101733"/>
              <a:gd name="connsiteX34" fmla="*/ 3504780 w 5977440"/>
              <a:gd name="connsiteY34" fmla="*/ 3144291 h 6101733"/>
              <a:gd name="connsiteX35" fmla="*/ 3501616 w 5977440"/>
              <a:gd name="connsiteY35" fmla="*/ 3120395 h 6101733"/>
              <a:gd name="connsiteX36" fmla="*/ 3623844 w 5977440"/>
              <a:gd name="connsiteY36" fmla="*/ 2844255 h 6101733"/>
              <a:gd name="connsiteX37" fmla="*/ 3833396 w 5977440"/>
              <a:gd name="connsiteY37" fmla="*/ 2658515 h 6101733"/>
              <a:gd name="connsiteX38" fmla="*/ 4100096 w 5977440"/>
              <a:gd name="connsiteY38" fmla="*/ 2506115 h 6101733"/>
              <a:gd name="connsiteX39" fmla="*/ 4371556 w 5977440"/>
              <a:gd name="connsiteY39" fmla="*/ 2301327 h 6101733"/>
              <a:gd name="connsiteX40" fmla="*/ 4581108 w 5977440"/>
              <a:gd name="connsiteY40" fmla="*/ 2229891 h 6101733"/>
              <a:gd name="connsiteX41" fmla="*/ 4790656 w 5977440"/>
              <a:gd name="connsiteY41" fmla="*/ 2177503 h 6101733"/>
              <a:gd name="connsiteX42" fmla="*/ 4866856 w 5977440"/>
              <a:gd name="connsiteY42" fmla="*/ 2072727 h 6101733"/>
              <a:gd name="connsiteX43" fmla="*/ 4900196 w 5977440"/>
              <a:gd name="connsiteY43" fmla="*/ 2067967 h 6101733"/>
              <a:gd name="connsiteX44" fmla="*/ 5028780 w 5977440"/>
              <a:gd name="connsiteY44" fmla="*/ 2006055 h 6101733"/>
              <a:gd name="connsiteX45" fmla="*/ 5219284 w 5977440"/>
              <a:gd name="connsiteY45" fmla="*/ 1801267 h 6101733"/>
              <a:gd name="connsiteX46" fmla="*/ 5390732 w 5977440"/>
              <a:gd name="connsiteY46" fmla="*/ 1567903 h 6101733"/>
              <a:gd name="connsiteX47" fmla="*/ 5471696 w 5977440"/>
              <a:gd name="connsiteY47" fmla="*/ 1382167 h 6101733"/>
              <a:gd name="connsiteX48" fmla="*/ 5471696 w 5977440"/>
              <a:gd name="connsiteY48" fmla="*/ 1291679 h 6101733"/>
              <a:gd name="connsiteX49" fmla="*/ 5528844 w 5977440"/>
              <a:gd name="connsiteY49" fmla="*/ 1182143 h 6101733"/>
              <a:gd name="connsiteX50" fmla="*/ 5533608 w 5977440"/>
              <a:gd name="connsiteY50" fmla="*/ 572542 h 6101733"/>
              <a:gd name="connsiteX51" fmla="*/ 5836172 w 5977440"/>
              <a:gd name="connsiteY51" fmla="*/ 0 h 6101733"/>
              <a:gd name="connsiteX52" fmla="*/ 5977440 w 5977440"/>
              <a:gd name="connsiteY52" fmla="*/ 73706 h 6101733"/>
              <a:gd name="connsiteX0" fmla="*/ 1528832 w 5836172"/>
              <a:gd name="connsiteY0" fmla="*/ 5962435 h 6101733"/>
              <a:gd name="connsiteX1" fmla="*/ 42976 w 5836172"/>
              <a:gd name="connsiteY1" fmla="*/ 6101733 h 6101733"/>
              <a:gd name="connsiteX2" fmla="*/ 0 w 5836172"/>
              <a:gd name="connsiteY2" fmla="*/ 6043407 h 6101733"/>
              <a:gd name="connsiteX3" fmla="*/ 4344 w 5836172"/>
              <a:gd name="connsiteY3" fmla="*/ 6044655 h 6101733"/>
              <a:gd name="connsiteX4" fmla="*/ 537744 w 5836172"/>
              <a:gd name="connsiteY4" fmla="*/ 5839867 h 6101733"/>
              <a:gd name="connsiteX5" fmla="*/ 599656 w 5836172"/>
              <a:gd name="connsiteY5" fmla="*/ 5768427 h 6101733"/>
              <a:gd name="connsiteX6" fmla="*/ 733008 w 5836172"/>
              <a:gd name="connsiteY6" fmla="*/ 5773191 h 6101733"/>
              <a:gd name="connsiteX7" fmla="*/ 904456 w 5836172"/>
              <a:gd name="connsiteY7" fmla="*/ 5677943 h 6101733"/>
              <a:gd name="connsiteX8" fmla="*/ 928268 w 5836172"/>
              <a:gd name="connsiteY8" fmla="*/ 5644603 h 6101733"/>
              <a:gd name="connsiteX9" fmla="*/ 966372 w 5836172"/>
              <a:gd name="connsiteY9" fmla="*/ 5625555 h 6101733"/>
              <a:gd name="connsiteX10" fmla="*/ 1085432 w 5836172"/>
              <a:gd name="connsiteY10" fmla="*/ 5516015 h 6101733"/>
              <a:gd name="connsiteX11" fmla="*/ 1180684 w 5836172"/>
              <a:gd name="connsiteY11" fmla="*/ 5511255 h 6101733"/>
              <a:gd name="connsiteX12" fmla="*/ 1375944 w 5836172"/>
              <a:gd name="connsiteY12" fmla="*/ 5306467 h 6101733"/>
              <a:gd name="connsiteX13" fmla="*/ 1475956 w 5836172"/>
              <a:gd name="connsiteY13" fmla="*/ 5311227 h 6101733"/>
              <a:gd name="connsiteX14" fmla="*/ 1518820 w 5836172"/>
              <a:gd name="connsiteY14" fmla="*/ 5349327 h 6101733"/>
              <a:gd name="connsiteX15" fmla="*/ 1699796 w 5836172"/>
              <a:gd name="connsiteY15" fmla="*/ 5311227 h 6101733"/>
              <a:gd name="connsiteX16" fmla="*/ 1747420 w 5836172"/>
              <a:gd name="connsiteY16" fmla="*/ 5306467 h 6101733"/>
              <a:gd name="connsiteX17" fmla="*/ 1814096 w 5836172"/>
              <a:gd name="connsiteY17" fmla="*/ 5296943 h 6101733"/>
              <a:gd name="connsiteX18" fmla="*/ 1861720 w 5836172"/>
              <a:gd name="connsiteY18" fmla="*/ 5215979 h 6101733"/>
              <a:gd name="connsiteX19" fmla="*/ 1966496 w 5836172"/>
              <a:gd name="connsiteY19" fmla="*/ 5182643 h 6101733"/>
              <a:gd name="connsiteX20" fmla="*/ 2261772 w 5836172"/>
              <a:gd name="connsiteY20" fmla="*/ 4915943 h 6101733"/>
              <a:gd name="connsiteX21" fmla="*/ 2371308 w 5836172"/>
              <a:gd name="connsiteY21" fmla="*/ 4763543 h 6101733"/>
              <a:gd name="connsiteX22" fmla="*/ 2609432 w 5836172"/>
              <a:gd name="connsiteY22" fmla="*/ 4596855 h 6101733"/>
              <a:gd name="connsiteX23" fmla="*/ 2766596 w 5836172"/>
              <a:gd name="connsiteY23" fmla="*/ 4520655 h 6101733"/>
              <a:gd name="connsiteX24" fmla="*/ 2885656 w 5836172"/>
              <a:gd name="connsiteY24" fmla="*/ 4339679 h 6101733"/>
              <a:gd name="connsiteX25" fmla="*/ 2966620 w 5836172"/>
              <a:gd name="connsiteY25" fmla="*/ 4134891 h 6101733"/>
              <a:gd name="connsiteX26" fmla="*/ 3066632 w 5836172"/>
              <a:gd name="connsiteY26" fmla="*/ 4049167 h 6101733"/>
              <a:gd name="connsiteX27" fmla="*/ 3085684 w 5836172"/>
              <a:gd name="connsiteY27" fmla="*/ 3977727 h 6101733"/>
              <a:gd name="connsiteX28" fmla="*/ 3223796 w 5836172"/>
              <a:gd name="connsiteY28" fmla="*/ 3834855 h 6101733"/>
              <a:gd name="connsiteX29" fmla="*/ 3290468 w 5836172"/>
              <a:gd name="connsiteY29" fmla="*/ 3753891 h 6101733"/>
              <a:gd name="connsiteX30" fmla="*/ 3323808 w 5836172"/>
              <a:gd name="connsiteY30" fmla="*/ 3677691 h 6101733"/>
              <a:gd name="connsiteX31" fmla="*/ 3414296 w 5836172"/>
              <a:gd name="connsiteY31" fmla="*/ 3558627 h 6101733"/>
              <a:gd name="connsiteX32" fmla="*/ 3452396 w 5836172"/>
              <a:gd name="connsiteY32" fmla="*/ 3401467 h 6101733"/>
              <a:gd name="connsiteX33" fmla="*/ 3504780 w 5836172"/>
              <a:gd name="connsiteY33" fmla="*/ 3191915 h 6101733"/>
              <a:gd name="connsiteX34" fmla="*/ 3504780 w 5836172"/>
              <a:gd name="connsiteY34" fmla="*/ 3144291 h 6101733"/>
              <a:gd name="connsiteX35" fmla="*/ 3501616 w 5836172"/>
              <a:gd name="connsiteY35" fmla="*/ 3120395 h 6101733"/>
              <a:gd name="connsiteX36" fmla="*/ 3623844 w 5836172"/>
              <a:gd name="connsiteY36" fmla="*/ 2844255 h 6101733"/>
              <a:gd name="connsiteX37" fmla="*/ 3833396 w 5836172"/>
              <a:gd name="connsiteY37" fmla="*/ 2658515 h 6101733"/>
              <a:gd name="connsiteX38" fmla="*/ 4100096 w 5836172"/>
              <a:gd name="connsiteY38" fmla="*/ 2506115 h 6101733"/>
              <a:gd name="connsiteX39" fmla="*/ 4371556 w 5836172"/>
              <a:gd name="connsiteY39" fmla="*/ 2301327 h 6101733"/>
              <a:gd name="connsiteX40" fmla="*/ 4581108 w 5836172"/>
              <a:gd name="connsiteY40" fmla="*/ 2229891 h 6101733"/>
              <a:gd name="connsiteX41" fmla="*/ 4790656 w 5836172"/>
              <a:gd name="connsiteY41" fmla="*/ 2177503 h 6101733"/>
              <a:gd name="connsiteX42" fmla="*/ 4866856 w 5836172"/>
              <a:gd name="connsiteY42" fmla="*/ 2072727 h 6101733"/>
              <a:gd name="connsiteX43" fmla="*/ 4900196 w 5836172"/>
              <a:gd name="connsiteY43" fmla="*/ 2067967 h 6101733"/>
              <a:gd name="connsiteX44" fmla="*/ 5028780 w 5836172"/>
              <a:gd name="connsiteY44" fmla="*/ 2006055 h 6101733"/>
              <a:gd name="connsiteX45" fmla="*/ 5219284 w 5836172"/>
              <a:gd name="connsiteY45" fmla="*/ 1801267 h 6101733"/>
              <a:gd name="connsiteX46" fmla="*/ 5390732 w 5836172"/>
              <a:gd name="connsiteY46" fmla="*/ 1567903 h 6101733"/>
              <a:gd name="connsiteX47" fmla="*/ 5471696 w 5836172"/>
              <a:gd name="connsiteY47" fmla="*/ 1382167 h 6101733"/>
              <a:gd name="connsiteX48" fmla="*/ 5471696 w 5836172"/>
              <a:gd name="connsiteY48" fmla="*/ 1291679 h 6101733"/>
              <a:gd name="connsiteX49" fmla="*/ 5528844 w 5836172"/>
              <a:gd name="connsiteY49" fmla="*/ 1182143 h 6101733"/>
              <a:gd name="connsiteX50" fmla="*/ 5533608 w 5836172"/>
              <a:gd name="connsiteY50" fmla="*/ 572542 h 6101733"/>
              <a:gd name="connsiteX51" fmla="*/ 5836172 w 5836172"/>
              <a:gd name="connsiteY51" fmla="*/ 0 h 6101733"/>
              <a:gd name="connsiteX0" fmla="*/ 42976 w 5836172"/>
              <a:gd name="connsiteY0" fmla="*/ 6101733 h 6101733"/>
              <a:gd name="connsiteX1" fmla="*/ 0 w 5836172"/>
              <a:gd name="connsiteY1" fmla="*/ 6043407 h 6101733"/>
              <a:gd name="connsiteX2" fmla="*/ 4344 w 5836172"/>
              <a:gd name="connsiteY2" fmla="*/ 6044655 h 6101733"/>
              <a:gd name="connsiteX3" fmla="*/ 537744 w 5836172"/>
              <a:gd name="connsiteY3" fmla="*/ 5839867 h 6101733"/>
              <a:gd name="connsiteX4" fmla="*/ 599656 w 5836172"/>
              <a:gd name="connsiteY4" fmla="*/ 5768427 h 6101733"/>
              <a:gd name="connsiteX5" fmla="*/ 733008 w 5836172"/>
              <a:gd name="connsiteY5" fmla="*/ 5773191 h 6101733"/>
              <a:gd name="connsiteX6" fmla="*/ 904456 w 5836172"/>
              <a:gd name="connsiteY6" fmla="*/ 5677943 h 6101733"/>
              <a:gd name="connsiteX7" fmla="*/ 928268 w 5836172"/>
              <a:gd name="connsiteY7" fmla="*/ 5644603 h 6101733"/>
              <a:gd name="connsiteX8" fmla="*/ 966372 w 5836172"/>
              <a:gd name="connsiteY8" fmla="*/ 5625555 h 6101733"/>
              <a:gd name="connsiteX9" fmla="*/ 1085432 w 5836172"/>
              <a:gd name="connsiteY9" fmla="*/ 5516015 h 6101733"/>
              <a:gd name="connsiteX10" fmla="*/ 1180684 w 5836172"/>
              <a:gd name="connsiteY10" fmla="*/ 5511255 h 6101733"/>
              <a:gd name="connsiteX11" fmla="*/ 1375944 w 5836172"/>
              <a:gd name="connsiteY11" fmla="*/ 5306467 h 6101733"/>
              <a:gd name="connsiteX12" fmla="*/ 1475956 w 5836172"/>
              <a:gd name="connsiteY12" fmla="*/ 5311227 h 6101733"/>
              <a:gd name="connsiteX13" fmla="*/ 1518820 w 5836172"/>
              <a:gd name="connsiteY13" fmla="*/ 5349327 h 6101733"/>
              <a:gd name="connsiteX14" fmla="*/ 1699796 w 5836172"/>
              <a:gd name="connsiteY14" fmla="*/ 5311227 h 6101733"/>
              <a:gd name="connsiteX15" fmla="*/ 1747420 w 5836172"/>
              <a:gd name="connsiteY15" fmla="*/ 5306467 h 6101733"/>
              <a:gd name="connsiteX16" fmla="*/ 1814096 w 5836172"/>
              <a:gd name="connsiteY16" fmla="*/ 5296943 h 6101733"/>
              <a:gd name="connsiteX17" fmla="*/ 1861720 w 5836172"/>
              <a:gd name="connsiteY17" fmla="*/ 5215979 h 6101733"/>
              <a:gd name="connsiteX18" fmla="*/ 1966496 w 5836172"/>
              <a:gd name="connsiteY18" fmla="*/ 5182643 h 6101733"/>
              <a:gd name="connsiteX19" fmla="*/ 2261772 w 5836172"/>
              <a:gd name="connsiteY19" fmla="*/ 4915943 h 6101733"/>
              <a:gd name="connsiteX20" fmla="*/ 2371308 w 5836172"/>
              <a:gd name="connsiteY20" fmla="*/ 4763543 h 6101733"/>
              <a:gd name="connsiteX21" fmla="*/ 2609432 w 5836172"/>
              <a:gd name="connsiteY21" fmla="*/ 4596855 h 6101733"/>
              <a:gd name="connsiteX22" fmla="*/ 2766596 w 5836172"/>
              <a:gd name="connsiteY22" fmla="*/ 4520655 h 6101733"/>
              <a:gd name="connsiteX23" fmla="*/ 2885656 w 5836172"/>
              <a:gd name="connsiteY23" fmla="*/ 4339679 h 6101733"/>
              <a:gd name="connsiteX24" fmla="*/ 2966620 w 5836172"/>
              <a:gd name="connsiteY24" fmla="*/ 4134891 h 6101733"/>
              <a:gd name="connsiteX25" fmla="*/ 3066632 w 5836172"/>
              <a:gd name="connsiteY25" fmla="*/ 4049167 h 6101733"/>
              <a:gd name="connsiteX26" fmla="*/ 3085684 w 5836172"/>
              <a:gd name="connsiteY26" fmla="*/ 3977727 h 6101733"/>
              <a:gd name="connsiteX27" fmla="*/ 3223796 w 5836172"/>
              <a:gd name="connsiteY27" fmla="*/ 3834855 h 6101733"/>
              <a:gd name="connsiteX28" fmla="*/ 3290468 w 5836172"/>
              <a:gd name="connsiteY28" fmla="*/ 3753891 h 6101733"/>
              <a:gd name="connsiteX29" fmla="*/ 3323808 w 5836172"/>
              <a:gd name="connsiteY29" fmla="*/ 3677691 h 6101733"/>
              <a:gd name="connsiteX30" fmla="*/ 3414296 w 5836172"/>
              <a:gd name="connsiteY30" fmla="*/ 3558627 h 6101733"/>
              <a:gd name="connsiteX31" fmla="*/ 3452396 w 5836172"/>
              <a:gd name="connsiteY31" fmla="*/ 3401467 h 6101733"/>
              <a:gd name="connsiteX32" fmla="*/ 3504780 w 5836172"/>
              <a:gd name="connsiteY32" fmla="*/ 3191915 h 6101733"/>
              <a:gd name="connsiteX33" fmla="*/ 3504780 w 5836172"/>
              <a:gd name="connsiteY33" fmla="*/ 3144291 h 6101733"/>
              <a:gd name="connsiteX34" fmla="*/ 3501616 w 5836172"/>
              <a:gd name="connsiteY34" fmla="*/ 3120395 h 6101733"/>
              <a:gd name="connsiteX35" fmla="*/ 3623844 w 5836172"/>
              <a:gd name="connsiteY35" fmla="*/ 2844255 h 6101733"/>
              <a:gd name="connsiteX36" fmla="*/ 3833396 w 5836172"/>
              <a:gd name="connsiteY36" fmla="*/ 2658515 h 6101733"/>
              <a:gd name="connsiteX37" fmla="*/ 4100096 w 5836172"/>
              <a:gd name="connsiteY37" fmla="*/ 2506115 h 6101733"/>
              <a:gd name="connsiteX38" fmla="*/ 4371556 w 5836172"/>
              <a:gd name="connsiteY38" fmla="*/ 2301327 h 6101733"/>
              <a:gd name="connsiteX39" fmla="*/ 4581108 w 5836172"/>
              <a:gd name="connsiteY39" fmla="*/ 2229891 h 6101733"/>
              <a:gd name="connsiteX40" fmla="*/ 4790656 w 5836172"/>
              <a:gd name="connsiteY40" fmla="*/ 2177503 h 6101733"/>
              <a:gd name="connsiteX41" fmla="*/ 4866856 w 5836172"/>
              <a:gd name="connsiteY41" fmla="*/ 2072727 h 6101733"/>
              <a:gd name="connsiteX42" fmla="*/ 4900196 w 5836172"/>
              <a:gd name="connsiteY42" fmla="*/ 2067967 h 6101733"/>
              <a:gd name="connsiteX43" fmla="*/ 5028780 w 5836172"/>
              <a:gd name="connsiteY43" fmla="*/ 2006055 h 6101733"/>
              <a:gd name="connsiteX44" fmla="*/ 5219284 w 5836172"/>
              <a:gd name="connsiteY44" fmla="*/ 1801267 h 6101733"/>
              <a:gd name="connsiteX45" fmla="*/ 5390732 w 5836172"/>
              <a:gd name="connsiteY45" fmla="*/ 1567903 h 6101733"/>
              <a:gd name="connsiteX46" fmla="*/ 5471696 w 5836172"/>
              <a:gd name="connsiteY46" fmla="*/ 1382167 h 6101733"/>
              <a:gd name="connsiteX47" fmla="*/ 5471696 w 5836172"/>
              <a:gd name="connsiteY47" fmla="*/ 1291679 h 6101733"/>
              <a:gd name="connsiteX48" fmla="*/ 5528844 w 5836172"/>
              <a:gd name="connsiteY48" fmla="*/ 1182143 h 6101733"/>
              <a:gd name="connsiteX49" fmla="*/ 5533608 w 5836172"/>
              <a:gd name="connsiteY49" fmla="*/ 572542 h 6101733"/>
              <a:gd name="connsiteX50" fmla="*/ 5836172 w 5836172"/>
              <a:gd name="connsiteY50" fmla="*/ 0 h 6101733"/>
              <a:gd name="connsiteX0" fmla="*/ 0 w 5836172"/>
              <a:gd name="connsiteY0" fmla="*/ 6043407 h 6044655"/>
              <a:gd name="connsiteX1" fmla="*/ 4344 w 5836172"/>
              <a:gd name="connsiteY1" fmla="*/ 6044655 h 6044655"/>
              <a:gd name="connsiteX2" fmla="*/ 537744 w 5836172"/>
              <a:gd name="connsiteY2" fmla="*/ 5839867 h 6044655"/>
              <a:gd name="connsiteX3" fmla="*/ 599656 w 5836172"/>
              <a:gd name="connsiteY3" fmla="*/ 5768427 h 6044655"/>
              <a:gd name="connsiteX4" fmla="*/ 733008 w 5836172"/>
              <a:gd name="connsiteY4" fmla="*/ 5773191 h 6044655"/>
              <a:gd name="connsiteX5" fmla="*/ 904456 w 5836172"/>
              <a:gd name="connsiteY5" fmla="*/ 5677943 h 6044655"/>
              <a:gd name="connsiteX6" fmla="*/ 928268 w 5836172"/>
              <a:gd name="connsiteY6" fmla="*/ 5644603 h 6044655"/>
              <a:gd name="connsiteX7" fmla="*/ 966372 w 5836172"/>
              <a:gd name="connsiteY7" fmla="*/ 5625555 h 6044655"/>
              <a:gd name="connsiteX8" fmla="*/ 1085432 w 5836172"/>
              <a:gd name="connsiteY8" fmla="*/ 5516015 h 6044655"/>
              <a:gd name="connsiteX9" fmla="*/ 1180684 w 5836172"/>
              <a:gd name="connsiteY9" fmla="*/ 5511255 h 6044655"/>
              <a:gd name="connsiteX10" fmla="*/ 1375944 w 5836172"/>
              <a:gd name="connsiteY10" fmla="*/ 5306467 h 6044655"/>
              <a:gd name="connsiteX11" fmla="*/ 1475956 w 5836172"/>
              <a:gd name="connsiteY11" fmla="*/ 5311227 h 6044655"/>
              <a:gd name="connsiteX12" fmla="*/ 1518820 w 5836172"/>
              <a:gd name="connsiteY12" fmla="*/ 5349327 h 6044655"/>
              <a:gd name="connsiteX13" fmla="*/ 1699796 w 5836172"/>
              <a:gd name="connsiteY13" fmla="*/ 5311227 h 6044655"/>
              <a:gd name="connsiteX14" fmla="*/ 1747420 w 5836172"/>
              <a:gd name="connsiteY14" fmla="*/ 5306467 h 6044655"/>
              <a:gd name="connsiteX15" fmla="*/ 1814096 w 5836172"/>
              <a:gd name="connsiteY15" fmla="*/ 5296943 h 6044655"/>
              <a:gd name="connsiteX16" fmla="*/ 1861720 w 5836172"/>
              <a:gd name="connsiteY16" fmla="*/ 5215979 h 6044655"/>
              <a:gd name="connsiteX17" fmla="*/ 1966496 w 5836172"/>
              <a:gd name="connsiteY17" fmla="*/ 5182643 h 6044655"/>
              <a:gd name="connsiteX18" fmla="*/ 2261772 w 5836172"/>
              <a:gd name="connsiteY18" fmla="*/ 4915943 h 6044655"/>
              <a:gd name="connsiteX19" fmla="*/ 2371308 w 5836172"/>
              <a:gd name="connsiteY19" fmla="*/ 4763543 h 6044655"/>
              <a:gd name="connsiteX20" fmla="*/ 2609432 w 5836172"/>
              <a:gd name="connsiteY20" fmla="*/ 4596855 h 6044655"/>
              <a:gd name="connsiteX21" fmla="*/ 2766596 w 5836172"/>
              <a:gd name="connsiteY21" fmla="*/ 4520655 h 6044655"/>
              <a:gd name="connsiteX22" fmla="*/ 2885656 w 5836172"/>
              <a:gd name="connsiteY22" fmla="*/ 4339679 h 6044655"/>
              <a:gd name="connsiteX23" fmla="*/ 2966620 w 5836172"/>
              <a:gd name="connsiteY23" fmla="*/ 4134891 h 6044655"/>
              <a:gd name="connsiteX24" fmla="*/ 3066632 w 5836172"/>
              <a:gd name="connsiteY24" fmla="*/ 4049167 h 6044655"/>
              <a:gd name="connsiteX25" fmla="*/ 3085684 w 5836172"/>
              <a:gd name="connsiteY25" fmla="*/ 3977727 h 6044655"/>
              <a:gd name="connsiteX26" fmla="*/ 3223796 w 5836172"/>
              <a:gd name="connsiteY26" fmla="*/ 3834855 h 6044655"/>
              <a:gd name="connsiteX27" fmla="*/ 3290468 w 5836172"/>
              <a:gd name="connsiteY27" fmla="*/ 3753891 h 6044655"/>
              <a:gd name="connsiteX28" fmla="*/ 3323808 w 5836172"/>
              <a:gd name="connsiteY28" fmla="*/ 3677691 h 6044655"/>
              <a:gd name="connsiteX29" fmla="*/ 3414296 w 5836172"/>
              <a:gd name="connsiteY29" fmla="*/ 3558627 h 6044655"/>
              <a:gd name="connsiteX30" fmla="*/ 3452396 w 5836172"/>
              <a:gd name="connsiteY30" fmla="*/ 3401467 h 6044655"/>
              <a:gd name="connsiteX31" fmla="*/ 3504780 w 5836172"/>
              <a:gd name="connsiteY31" fmla="*/ 3191915 h 6044655"/>
              <a:gd name="connsiteX32" fmla="*/ 3504780 w 5836172"/>
              <a:gd name="connsiteY32" fmla="*/ 3144291 h 6044655"/>
              <a:gd name="connsiteX33" fmla="*/ 3501616 w 5836172"/>
              <a:gd name="connsiteY33" fmla="*/ 3120395 h 6044655"/>
              <a:gd name="connsiteX34" fmla="*/ 3623844 w 5836172"/>
              <a:gd name="connsiteY34" fmla="*/ 2844255 h 6044655"/>
              <a:gd name="connsiteX35" fmla="*/ 3833396 w 5836172"/>
              <a:gd name="connsiteY35" fmla="*/ 2658515 h 6044655"/>
              <a:gd name="connsiteX36" fmla="*/ 4100096 w 5836172"/>
              <a:gd name="connsiteY36" fmla="*/ 2506115 h 6044655"/>
              <a:gd name="connsiteX37" fmla="*/ 4371556 w 5836172"/>
              <a:gd name="connsiteY37" fmla="*/ 2301327 h 6044655"/>
              <a:gd name="connsiteX38" fmla="*/ 4581108 w 5836172"/>
              <a:gd name="connsiteY38" fmla="*/ 2229891 h 6044655"/>
              <a:gd name="connsiteX39" fmla="*/ 4790656 w 5836172"/>
              <a:gd name="connsiteY39" fmla="*/ 2177503 h 6044655"/>
              <a:gd name="connsiteX40" fmla="*/ 4866856 w 5836172"/>
              <a:gd name="connsiteY40" fmla="*/ 2072727 h 6044655"/>
              <a:gd name="connsiteX41" fmla="*/ 4900196 w 5836172"/>
              <a:gd name="connsiteY41" fmla="*/ 2067967 h 6044655"/>
              <a:gd name="connsiteX42" fmla="*/ 5028780 w 5836172"/>
              <a:gd name="connsiteY42" fmla="*/ 2006055 h 6044655"/>
              <a:gd name="connsiteX43" fmla="*/ 5219284 w 5836172"/>
              <a:gd name="connsiteY43" fmla="*/ 1801267 h 6044655"/>
              <a:gd name="connsiteX44" fmla="*/ 5390732 w 5836172"/>
              <a:gd name="connsiteY44" fmla="*/ 1567903 h 6044655"/>
              <a:gd name="connsiteX45" fmla="*/ 5471696 w 5836172"/>
              <a:gd name="connsiteY45" fmla="*/ 1382167 h 6044655"/>
              <a:gd name="connsiteX46" fmla="*/ 5471696 w 5836172"/>
              <a:gd name="connsiteY46" fmla="*/ 1291679 h 6044655"/>
              <a:gd name="connsiteX47" fmla="*/ 5528844 w 5836172"/>
              <a:gd name="connsiteY47" fmla="*/ 1182143 h 6044655"/>
              <a:gd name="connsiteX48" fmla="*/ 5533608 w 5836172"/>
              <a:gd name="connsiteY48" fmla="*/ 572542 h 6044655"/>
              <a:gd name="connsiteX49" fmla="*/ 5836172 w 5836172"/>
              <a:gd name="connsiteY49" fmla="*/ 0 h 6044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5836172" h="6044655">
                <a:moveTo>
                  <a:pt x="0" y="6043407"/>
                </a:moveTo>
                <a:lnTo>
                  <a:pt x="4344" y="6044655"/>
                </a:lnTo>
                <a:lnTo>
                  <a:pt x="537744" y="5839867"/>
                </a:lnTo>
                <a:lnTo>
                  <a:pt x="599656" y="5768427"/>
                </a:lnTo>
                <a:lnTo>
                  <a:pt x="733008" y="5773191"/>
                </a:lnTo>
                <a:lnTo>
                  <a:pt x="904456" y="5677943"/>
                </a:lnTo>
                <a:lnTo>
                  <a:pt x="928268" y="5644603"/>
                </a:lnTo>
                <a:lnTo>
                  <a:pt x="966372" y="5625555"/>
                </a:lnTo>
                <a:lnTo>
                  <a:pt x="1085432" y="5516015"/>
                </a:lnTo>
                <a:lnTo>
                  <a:pt x="1180684" y="5511255"/>
                </a:lnTo>
                <a:lnTo>
                  <a:pt x="1375944" y="5306467"/>
                </a:lnTo>
                <a:lnTo>
                  <a:pt x="1475956" y="5311227"/>
                </a:lnTo>
                <a:lnTo>
                  <a:pt x="1518820" y="5349327"/>
                </a:lnTo>
                <a:lnTo>
                  <a:pt x="1699796" y="5311227"/>
                </a:lnTo>
                <a:lnTo>
                  <a:pt x="1747420" y="5306467"/>
                </a:lnTo>
                <a:lnTo>
                  <a:pt x="1814096" y="5296943"/>
                </a:lnTo>
                <a:lnTo>
                  <a:pt x="1861720" y="5215979"/>
                </a:lnTo>
                <a:lnTo>
                  <a:pt x="1966496" y="5182643"/>
                </a:lnTo>
                <a:lnTo>
                  <a:pt x="2261772" y="4915943"/>
                </a:lnTo>
                <a:lnTo>
                  <a:pt x="2371308" y="4763543"/>
                </a:lnTo>
                <a:lnTo>
                  <a:pt x="2609432" y="4596855"/>
                </a:lnTo>
                <a:lnTo>
                  <a:pt x="2766596" y="4520655"/>
                </a:lnTo>
                <a:lnTo>
                  <a:pt x="2885656" y="4339679"/>
                </a:lnTo>
                <a:lnTo>
                  <a:pt x="2966620" y="4134891"/>
                </a:lnTo>
                <a:lnTo>
                  <a:pt x="3066632" y="4049167"/>
                </a:lnTo>
                <a:lnTo>
                  <a:pt x="3085684" y="3977727"/>
                </a:lnTo>
                <a:lnTo>
                  <a:pt x="3223796" y="3834855"/>
                </a:lnTo>
                <a:lnTo>
                  <a:pt x="3290468" y="3753891"/>
                </a:lnTo>
                <a:lnTo>
                  <a:pt x="3323808" y="3677691"/>
                </a:lnTo>
                <a:lnTo>
                  <a:pt x="3414296" y="3558627"/>
                </a:lnTo>
                <a:lnTo>
                  <a:pt x="3452396" y="3401467"/>
                </a:lnTo>
                <a:lnTo>
                  <a:pt x="3504780" y="3191915"/>
                </a:lnTo>
                <a:lnTo>
                  <a:pt x="3504780" y="3144291"/>
                </a:lnTo>
                <a:lnTo>
                  <a:pt x="3501616" y="3120395"/>
                </a:lnTo>
                <a:lnTo>
                  <a:pt x="3623844" y="2844255"/>
                </a:lnTo>
                <a:lnTo>
                  <a:pt x="3833396" y="2658515"/>
                </a:lnTo>
                <a:lnTo>
                  <a:pt x="4100096" y="2506115"/>
                </a:lnTo>
                <a:lnTo>
                  <a:pt x="4371556" y="2301327"/>
                </a:lnTo>
                <a:lnTo>
                  <a:pt x="4581108" y="2229891"/>
                </a:lnTo>
                <a:lnTo>
                  <a:pt x="4790656" y="2177503"/>
                </a:lnTo>
                <a:lnTo>
                  <a:pt x="4866856" y="2072727"/>
                </a:lnTo>
                <a:lnTo>
                  <a:pt x="4900196" y="2067967"/>
                </a:lnTo>
                <a:lnTo>
                  <a:pt x="5028780" y="2006055"/>
                </a:lnTo>
                <a:lnTo>
                  <a:pt x="5219284" y="1801267"/>
                </a:lnTo>
                <a:lnTo>
                  <a:pt x="5390732" y="1567903"/>
                </a:lnTo>
                <a:lnTo>
                  <a:pt x="5471696" y="1382167"/>
                </a:lnTo>
                <a:lnTo>
                  <a:pt x="5471696" y="1291679"/>
                </a:lnTo>
                <a:lnTo>
                  <a:pt x="5528844" y="1182143"/>
                </a:lnTo>
                <a:lnTo>
                  <a:pt x="5533608" y="572542"/>
                </a:lnTo>
                <a:lnTo>
                  <a:pt x="5836172" y="0"/>
                </a:lnTo>
              </a:path>
            </a:pathLst>
          </a:custGeom>
          <a:noFill/>
          <a:ln w="38100" cap="rnd">
            <a:solidFill>
              <a:schemeClr val="tx1"/>
            </a:solidFill>
            <a:beve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8C085B51-3A58-679C-B293-4E95BEA432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0515" y="1447800"/>
            <a:ext cx="3962402" cy="3962400"/>
          </a:xfrm>
          <a:prstGeom prst="rect">
            <a:avLst/>
          </a:prstGeom>
        </p:spPr>
      </p:pic>
      <p:sp>
        <p:nvSpPr>
          <p:cNvPr id="11" name="楕円 10">
            <a:extLst>
              <a:ext uri="{FF2B5EF4-FFF2-40B4-BE49-F238E27FC236}">
                <a16:creationId xmlns:a16="http://schemas.microsoft.com/office/drawing/2014/main" id="{1897D603-BC66-1F0C-8877-E57848FE1954}"/>
              </a:ext>
            </a:extLst>
          </p:cNvPr>
          <p:cNvSpPr/>
          <p:nvPr/>
        </p:nvSpPr>
        <p:spPr bwMode="auto">
          <a:xfrm>
            <a:off x="3333159" y="1676155"/>
            <a:ext cx="1433298" cy="1433298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9AC44514-0537-F3C5-26D4-C8F149A10227}"/>
              </a:ext>
            </a:extLst>
          </p:cNvPr>
          <p:cNvCxnSpPr>
            <a:cxnSpLocks/>
            <a:endCxn id="11" idx="6"/>
          </p:cNvCxnSpPr>
          <p:nvPr/>
        </p:nvCxnSpPr>
        <p:spPr bwMode="auto">
          <a:xfrm flipH="1">
            <a:off x="4766457" y="2392804"/>
            <a:ext cx="1516086" cy="0"/>
          </a:xfrm>
          <a:prstGeom prst="straightConnector1">
            <a:avLst/>
          </a:prstGeom>
          <a:noFill/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AE9E911-3685-A50C-F176-91011C4BEA73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10/10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495753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BAFB4CB6-FB1C-451E-A358-F18B2716837B}"/>
              </a:ext>
            </a:extLst>
          </p:cNvPr>
          <p:cNvGrpSpPr/>
          <p:nvPr/>
        </p:nvGrpSpPr>
        <p:grpSpPr>
          <a:xfrm>
            <a:off x="0" y="1133745"/>
            <a:ext cx="4295800" cy="5724255"/>
            <a:chOff x="0" y="1133745"/>
            <a:chExt cx="3485709" cy="5724255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4FE716AA-0506-4C25-96C3-C158509C1708}"/>
                </a:ext>
              </a:extLst>
            </p:cNvPr>
            <p:cNvSpPr/>
            <p:nvPr/>
          </p:nvSpPr>
          <p:spPr bwMode="auto">
            <a:xfrm rot="16200000">
              <a:off x="1027323" y="4399613"/>
              <a:ext cx="1431064" cy="3485709"/>
            </a:xfrm>
            <a:prstGeom prst="rect">
              <a:avLst/>
            </a:prstGeom>
            <a:solidFill>
              <a:srgbClr val="66FF66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4D7D9614-7F13-40D9-8CB2-03075CFBE399}"/>
                </a:ext>
              </a:extLst>
            </p:cNvPr>
            <p:cNvSpPr/>
            <p:nvPr/>
          </p:nvSpPr>
          <p:spPr bwMode="auto">
            <a:xfrm rot="16200000">
              <a:off x="1027323" y="2968550"/>
              <a:ext cx="1431064" cy="3485709"/>
            </a:xfrm>
            <a:prstGeom prst="rect">
              <a:avLst/>
            </a:prstGeom>
            <a:solidFill>
              <a:srgbClr val="00CC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F8E24B65-F697-4819-98EC-B1A9ADDF08EF}"/>
                </a:ext>
              </a:extLst>
            </p:cNvPr>
            <p:cNvSpPr/>
            <p:nvPr/>
          </p:nvSpPr>
          <p:spPr bwMode="auto">
            <a:xfrm rot="16200000">
              <a:off x="1027323" y="1537486"/>
              <a:ext cx="1431064" cy="3485709"/>
            </a:xfrm>
            <a:prstGeom prst="rect">
              <a:avLst/>
            </a:prstGeom>
            <a:solidFill>
              <a:srgbClr val="008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42C48158-7C4C-451A-ACC8-5E1EE3895F22}"/>
                </a:ext>
              </a:extLst>
            </p:cNvPr>
            <p:cNvSpPr/>
            <p:nvPr/>
          </p:nvSpPr>
          <p:spPr bwMode="auto">
            <a:xfrm rot="16200000">
              <a:off x="1027323" y="106422"/>
              <a:ext cx="1431064" cy="3485709"/>
            </a:xfrm>
            <a:prstGeom prst="rect">
              <a:avLst/>
            </a:prstGeom>
            <a:solidFill>
              <a:srgbClr val="0033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0C8BF965-148C-4621-9A52-C9B6FAC6DC2D}"/>
              </a:ext>
            </a:extLst>
          </p:cNvPr>
          <p:cNvGrpSpPr/>
          <p:nvPr/>
        </p:nvGrpSpPr>
        <p:grpSpPr>
          <a:xfrm>
            <a:off x="4260910" y="1133744"/>
            <a:ext cx="7931089" cy="5724256"/>
            <a:chOff x="3485710" y="1133744"/>
            <a:chExt cx="8706290" cy="5724256"/>
          </a:xfrm>
        </p:grpSpPr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BE174F5D-62AA-4EFB-A985-8E0A0864F037}"/>
                </a:ext>
              </a:extLst>
            </p:cNvPr>
            <p:cNvSpPr/>
            <p:nvPr/>
          </p:nvSpPr>
          <p:spPr bwMode="auto">
            <a:xfrm rot="16200000">
              <a:off x="7123323" y="1789323"/>
              <a:ext cx="1431064" cy="8706290"/>
            </a:xfrm>
            <a:prstGeom prst="rect">
              <a:avLst/>
            </a:prstGeom>
            <a:solidFill>
              <a:srgbClr val="66FF66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6D209FFA-0BC6-47EF-9FAF-F463C71B3B5B}"/>
                </a:ext>
              </a:extLst>
            </p:cNvPr>
            <p:cNvSpPr/>
            <p:nvPr/>
          </p:nvSpPr>
          <p:spPr bwMode="auto">
            <a:xfrm rot="16200000">
              <a:off x="7123323" y="358260"/>
              <a:ext cx="1431064" cy="8706290"/>
            </a:xfrm>
            <a:prstGeom prst="rect">
              <a:avLst/>
            </a:prstGeom>
            <a:solidFill>
              <a:srgbClr val="00CC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0EBC208E-1ED9-44ED-845C-52B07C983788}"/>
                </a:ext>
              </a:extLst>
            </p:cNvPr>
            <p:cNvSpPr/>
            <p:nvPr/>
          </p:nvSpPr>
          <p:spPr bwMode="auto">
            <a:xfrm rot="16200000">
              <a:off x="7123323" y="-1072805"/>
              <a:ext cx="1431064" cy="8706290"/>
            </a:xfrm>
            <a:prstGeom prst="rect">
              <a:avLst/>
            </a:prstGeom>
            <a:solidFill>
              <a:srgbClr val="008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04AB9444-ECDD-4972-B768-0FDDF1FE2480}"/>
                </a:ext>
              </a:extLst>
            </p:cNvPr>
            <p:cNvSpPr/>
            <p:nvPr/>
          </p:nvSpPr>
          <p:spPr bwMode="auto">
            <a:xfrm rot="16200000">
              <a:off x="7123323" y="-2503869"/>
              <a:ext cx="1431064" cy="8706290"/>
            </a:xfrm>
            <a:prstGeom prst="rect">
              <a:avLst/>
            </a:prstGeom>
            <a:solidFill>
              <a:srgbClr val="0033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F48D27D-FF1C-4691-A5EC-828BADBB1FF9}"/>
              </a:ext>
            </a:extLst>
          </p:cNvPr>
          <p:cNvSpPr txBox="1"/>
          <p:nvPr/>
        </p:nvSpPr>
        <p:spPr>
          <a:xfrm>
            <a:off x="1290067" y="1616500"/>
            <a:ext cx="27911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９～</a:t>
            </a:r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10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問正解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51FCD0F1-D3E3-4E24-81EE-9FD297A9E1EA}"/>
              </a:ext>
            </a:extLst>
          </p:cNvPr>
          <p:cNvSpPr txBox="1"/>
          <p:nvPr/>
        </p:nvSpPr>
        <p:spPr>
          <a:xfrm>
            <a:off x="1495249" y="4419016"/>
            <a:ext cx="23807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3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～</a:t>
            </a:r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5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問正解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F9DE7395-93EA-4F10-BD7B-243BB13F1DC5}"/>
              </a:ext>
            </a:extLst>
          </p:cNvPr>
          <p:cNvSpPr txBox="1"/>
          <p:nvPr/>
        </p:nvSpPr>
        <p:spPr>
          <a:xfrm>
            <a:off x="1439946" y="5913580"/>
            <a:ext cx="24913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0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～２問正解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FA723CD1-913F-48AE-B9AF-B9F11208178C}"/>
              </a:ext>
            </a:extLst>
          </p:cNvPr>
          <p:cNvSpPr txBox="1"/>
          <p:nvPr/>
        </p:nvSpPr>
        <p:spPr>
          <a:xfrm>
            <a:off x="1495251" y="2987951"/>
            <a:ext cx="23807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6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～</a:t>
            </a:r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8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問正解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10845FFF-A708-4301-94D9-1EC9A9AE1388}"/>
              </a:ext>
            </a:extLst>
          </p:cNvPr>
          <p:cNvSpPr txBox="1"/>
          <p:nvPr/>
        </p:nvSpPr>
        <p:spPr>
          <a:xfrm>
            <a:off x="1290065" y="1616500"/>
            <a:ext cx="27911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latin typeface="+mj-ea"/>
                <a:ea typeface="+mj-ea"/>
              </a:rPr>
              <a:t>９～</a:t>
            </a:r>
            <a:r>
              <a:rPr kumimoji="1" lang="en-US" altLang="ja-JP" sz="3200" b="1" dirty="0">
                <a:latin typeface="+mj-ea"/>
                <a:ea typeface="+mj-ea"/>
              </a:rPr>
              <a:t>10</a:t>
            </a:r>
            <a:r>
              <a:rPr kumimoji="1" lang="ja-JP" altLang="en-US" sz="3200" b="1" dirty="0">
                <a:latin typeface="+mj-ea"/>
                <a:ea typeface="+mj-ea"/>
              </a:rPr>
              <a:t>問正解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96BF84A2-91C2-47A4-B87B-9AE3E18DD7AE}"/>
              </a:ext>
            </a:extLst>
          </p:cNvPr>
          <p:cNvSpPr txBox="1"/>
          <p:nvPr/>
        </p:nvSpPr>
        <p:spPr>
          <a:xfrm>
            <a:off x="1495247" y="4419016"/>
            <a:ext cx="23807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atin typeface="+mj-ea"/>
                <a:ea typeface="+mj-ea"/>
              </a:rPr>
              <a:t>3</a:t>
            </a:r>
            <a:r>
              <a:rPr kumimoji="1" lang="ja-JP" altLang="en-US" sz="3200" b="1" dirty="0">
                <a:latin typeface="+mj-ea"/>
                <a:ea typeface="+mj-ea"/>
              </a:rPr>
              <a:t>～</a:t>
            </a:r>
            <a:r>
              <a:rPr kumimoji="1" lang="en-US" altLang="ja-JP" sz="3200" b="1" dirty="0">
                <a:latin typeface="+mj-ea"/>
                <a:ea typeface="+mj-ea"/>
              </a:rPr>
              <a:t>5</a:t>
            </a:r>
            <a:r>
              <a:rPr kumimoji="1" lang="ja-JP" altLang="en-US" sz="3200" b="1" dirty="0">
                <a:latin typeface="+mj-ea"/>
                <a:ea typeface="+mj-ea"/>
              </a:rPr>
              <a:t>問正解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58524795-C678-452F-8D69-BBCB6F1E26A0}"/>
              </a:ext>
            </a:extLst>
          </p:cNvPr>
          <p:cNvSpPr txBox="1"/>
          <p:nvPr/>
        </p:nvSpPr>
        <p:spPr>
          <a:xfrm>
            <a:off x="1439944" y="5913580"/>
            <a:ext cx="24913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atin typeface="+mj-ea"/>
                <a:ea typeface="+mj-ea"/>
              </a:rPr>
              <a:t>0</a:t>
            </a:r>
            <a:r>
              <a:rPr kumimoji="1" lang="ja-JP" altLang="en-US" sz="3200" b="1" dirty="0">
                <a:latin typeface="+mj-ea"/>
                <a:ea typeface="+mj-ea"/>
              </a:rPr>
              <a:t>～２問正解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3F56F0AC-002A-46FD-A5A0-24A104C71E2E}"/>
              </a:ext>
            </a:extLst>
          </p:cNvPr>
          <p:cNvSpPr txBox="1"/>
          <p:nvPr/>
        </p:nvSpPr>
        <p:spPr>
          <a:xfrm>
            <a:off x="1495249" y="2987951"/>
            <a:ext cx="23807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atin typeface="+mj-ea"/>
                <a:ea typeface="+mj-ea"/>
              </a:rPr>
              <a:t>6</a:t>
            </a:r>
            <a:r>
              <a:rPr kumimoji="1" lang="ja-JP" altLang="en-US" sz="3200" b="1" dirty="0">
                <a:latin typeface="+mj-ea"/>
                <a:ea typeface="+mj-ea"/>
              </a:rPr>
              <a:t>～</a:t>
            </a:r>
            <a:r>
              <a:rPr kumimoji="1" lang="en-US" altLang="ja-JP" sz="3200" b="1" dirty="0">
                <a:latin typeface="+mj-ea"/>
                <a:ea typeface="+mj-ea"/>
              </a:rPr>
              <a:t>8</a:t>
            </a:r>
            <a:r>
              <a:rPr kumimoji="1" lang="ja-JP" altLang="en-US" sz="3200" b="1" dirty="0">
                <a:latin typeface="+mj-ea"/>
                <a:ea typeface="+mj-ea"/>
              </a:rPr>
              <a:t>問正解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438C5066-7EA5-4F92-85B8-28A8A772EBF1}"/>
              </a:ext>
            </a:extLst>
          </p:cNvPr>
          <p:cNvSpPr txBox="1"/>
          <p:nvPr/>
        </p:nvSpPr>
        <p:spPr>
          <a:xfrm>
            <a:off x="2412941" y="262379"/>
            <a:ext cx="73661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chemeClr val="bg1"/>
                </a:solidFill>
                <a:latin typeface="+mj-ea"/>
                <a:ea typeface="+mj-ea"/>
              </a:rPr>
              <a:t>あなたは何問正解できたかな？</a:t>
            </a:r>
          </a:p>
        </p:txBody>
      </p:sp>
      <p:grpSp>
        <p:nvGrpSpPr>
          <p:cNvPr id="48" name="Group 295">
            <a:extLst>
              <a:ext uri="{FF2B5EF4-FFF2-40B4-BE49-F238E27FC236}">
                <a16:creationId xmlns:a16="http://schemas.microsoft.com/office/drawing/2014/main" id="{5090636A-4E28-4091-85C1-94EFB6C31030}"/>
              </a:ext>
            </a:extLst>
          </p:cNvPr>
          <p:cNvGrpSpPr>
            <a:grpSpLocks/>
          </p:cNvGrpSpPr>
          <p:nvPr/>
        </p:nvGrpSpPr>
        <p:grpSpPr bwMode="auto">
          <a:xfrm>
            <a:off x="163037" y="2713592"/>
            <a:ext cx="1101982" cy="1101980"/>
            <a:chOff x="1516" y="601"/>
            <a:chExt cx="850" cy="850"/>
          </a:xfrm>
        </p:grpSpPr>
        <p:sp>
          <p:nvSpPr>
            <p:cNvPr id="72" name="Oval 24">
              <a:extLst>
                <a:ext uri="{FF2B5EF4-FFF2-40B4-BE49-F238E27FC236}">
                  <a16:creationId xmlns:a16="http://schemas.microsoft.com/office/drawing/2014/main" id="{57CEF509-2F3A-447E-ADCD-739BC01ED1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6" y="601"/>
              <a:ext cx="850" cy="8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73" name="Oval 25">
              <a:extLst>
                <a:ext uri="{FF2B5EF4-FFF2-40B4-BE49-F238E27FC236}">
                  <a16:creationId xmlns:a16="http://schemas.microsoft.com/office/drawing/2014/main" id="{8A195893-B297-4487-B783-F53BB40223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618"/>
              <a:ext cx="817" cy="817"/>
            </a:xfrm>
            <a:prstGeom prst="ellipse">
              <a:avLst/>
            </a:prstGeom>
            <a:gradFill rotWithShape="1">
              <a:gsLst>
                <a:gs pos="0">
                  <a:srgbClr val="FF9933">
                    <a:gamma/>
                    <a:tint val="60392"/>
                    <a:invGamma/>
                  </a:srgbClr>
                </a:gs>
                <a:gs pos="100000">
                  <a:srgbClr val="FF9933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74" name="Oval 26">
              <a:extLst>
                <a:ext uri="{FF2B5EF4-FFF2-40B4-BE49-F238E27FC236}">
                  <a16:creationId xmlns:a16="http://schemas.microsoft.com/office/drawing/2014/main" id="{7D0BFFFF-6E63-4368-8159-D12ECEE118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663"/>
              <a:ext cx="454" cy="45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grpSp>
          <p:nvGrpSpPr>
            <p:cNvPr id="75" name="Group 27">
              <a:extLst>
                <a:ext uri="{FF2B5EF4-FFF2-40B4-BE49-F238E27FC236}">
                  <a16:creationId xmlns:a16="http://schemas.microsoft.com/office/drawing/2014/main" id="{D28135D9-42C1-4CFB-BE51-7BCFF60BC4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5" y="935"/>
              <a:ext cx="136" cy="182"/>
              <a:chOff x="535" y="935"/>
              <a:chExt cx="136" cy="182"/>
            </a:xfrm>
          </p:grpSpPr>
          <p:sp>
            <p:nvSpPr>
              <p:cNvPr id="82" name="Oval 28">
                <a:extLst>
                  <a:ext uri="{FF2B5EF4-FFF2-40B4-BE49-F238E27FC236}">
                    <a16:creationId xmlns:a16="http://schemas.microsoft.com/office/drawing/2014/main" id="{6B256AD2-18A6-4B37-BA03-9129260A30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935"/>
                <a:ext cx="136" cy="182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83" name="Oval 29">
                <a:extLst>
                  <a:ext uri="{FF2B5EF4-FFF2-40B4-BE49-F238E27FC236}">
                    <a16:creationId xmlns:a16="http://schemas.microsoft.com/office/drawing/2014/main" id="{3262F79F-2B92-4E2A-95EB-90DF88A058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" y="935"/>
                <a:ext cx="90" cy="9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  <p:grpSp>
          <p:nvGrpSpPr>
            <p:cNvPr id="76" name="Group 30">
              <a:extLst>
                <a:ext uri="{FF2B5EF4-FFF2-40B4-BE49-F238E27FC236}">
                  <a16:creationId xmlns:a16="http://schemas.microsoft.com/office/drawing/2014/main" id="{CABD5B8C-D22E-405B-AB9B-39735882AB1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2" y="935"/>
              <a:ext cx="136" cy="182"/>
              <a:chOff x="535" y="935"/>
              <a:chExt cx="136" cy="182"/>
            </a:xfrm>
          </p:grpSpPr>
          <p:sp>
            <p:nvSpPr>
              <p:cNvPr id="80" name="Oval 31">
                <a:extLst>
                  <a:ext uri="{FF2B5EF4-FFF2-40B4-BE49-F238E27FC236}">
                    <a16:creationId xmlns:a16="http://schemas.microsoft.com/office/drawing/2014/main" id="{0574F519-ACBA-4922-B1C0-AC4B8CEFCB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935"/>
                <a:ext cx="136" cy="182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81" name="Oval 32">
                <a:extLst>
                  <a:ext uri="{FF2B5EF4-FFF2-40B4-BE49-F238E27FC236}">
                    <a16:creationId xmlns:a16="http://schemas.microsoft.com/office/drawing/2014/main" id="{1B11BC23-0F0C-4EDC-AF3E-1041553259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" y="935"/>
                <a:ext cx="90" cy="9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  <p:grpSp>
          <p:nvGrpSpPr>
            <p:cNvPr id="77" name="Group 33">
              <a:extLst>
                <a:ext uri="{FF2B5EF4-FFF2-40B4-BE49-F238E27FC236}">
                  <a16:creationId xmlns:a16="http://schemas.microsoft.com/office/drawing/2014/main" id="{9D31A94D-EEEE-4556-8D29-A82EA3F9FD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05" y="1207"/>
              <a:ext cx="272" cy="91"/>
              <a:chOff x="580" y="1207"/>
              <a:chExt cx="363" cy="182"/>
            </a:xfrm>
          </p:grpSpPr>
          <p:sp>
            <p:nvSpPr>
              <p:cNvPr id="78" name="AutoShape 34">
                <a:extLst>
                  <a:ext uri="{FF2B5EF4-FFF2-40B4-BE49-F238E27FC236}">
                    <a16:creationId xmlns:a16="http://schemas.microsoft.com/office/drawing/2014/main" id="{9A2073F5-B7AC-414B-8C8D-793D823896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671" y="1116"/>
                <a:ext cx="182" cy="363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79" name="Freeform 35">
                <a:extLst>
                  <a:ext uri="{FF2B5EF4-FFF2-40B4-BE49-F238E27FC236}">
                    <a16:creationId xmlns:a16="http://schemas.microsoft.com/office/drawing/2014/main" id="{DC025AFB-6589-4E29-AE14-3E71C558C5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" y="1298"/>
                <a:ext cx="272" cy="91"/>
              </a:xfrm>
              <a:custGeom>
                <a:avLst/>
                <a:gdLst>
                  <a:gd name="T0" fmla="*/ 136 w 272"/>
                  <a:gd name="T1" fmla="*/ 136 h 136"/>
                  <a:gd name="T2" fmla="*/ 0 w 272"/>
                  <a:gd name="T3" fmla="*/ 45 h 136"/>
                  <a:gd name="T4" fmla="*/ 136 w 272"/>
                  <a:gd name="T5" fmla="*/ 0 h 136"/>
                  <a:gd name="T6" fmla="*/ 272 w 272"/>
                  <a:gd name="T7" fmla="*/ 45 h 136"/>
                  <a:gd name="T8" fmla="*/ 136 w 272"/>
                  <a:gd name="T9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136">
                    <a:moveTo>
                      <a:pt x="136" y="136"/>
                    </a:moveTo>
                    <a:cubicBezTo>
                      <a:pt x="91" y="136"/>
                      <a:pt x="0" y="68"/>
                      <a:pt x="0" y="45"/>
                    </a:cubicBezTo>
                    <a:cubicBezTo>
                      <a:pt x="0" y="22"/>
                      <a:pt x="91" y="0"/>
                      <a:pt x="136" y="0"/>
                    </a:cubicBezTo>
                    <a:cubicBezTo>
                      <a:pt x="181" y="0"/>
                      <a:pt x="272" y="22"/>
                      <a:pt x="272" y="45"/>
                    </a:cubicBezTo>
                    <a:cubicBezTo>
                      <a:pt x="272" y="68"/>
                      <a:pt x="181" y="136"/>
                      <a:pt x="136" y="136"/>
                    </a:cubicBezTo>
                    <a:close/>
                  </a:path>
                </a:pathLst>
              </a:custGeom>
              <a:solidFill>
                <a:srgbClr val="FF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</p:grpSp>
      <p:grpSp>
        <p:nvGrpSpPr>
          <p:cNvPr id="49" name="Group 296">
            <a:extLst>
              <a:ext uri="{FF2B5EF4-FFF2-40B4-BE49-F238E27FC236}">
                <a16:creationId xmlns:a16="http://schemas.microsoft.com/office/drawing/2014/main" id="{07AFAF32-1478-463E-A3B5-0FF8CB9D54F8}"/>
              </a:ext>
            </a:extLst>
          </p:cNvPr>
          <p:cNvGrpSpPr>
            <a:grpSpLocks/>
          </p:cNvGrpSpPr>
          <p:nvPr/>
        </p:nvGrpSpPr>
        <p:grpSpPr bwMode="auto">
          <a:xfrm>
            <a:off x="163198" y="1314451"/>
            <a:ext cx="1101982" cy="1101980"/>
            <a:chOff x="336" y="601"/>
            <a:chExt cx="850" cy="850"/>
          </a:xfrm>
        </p:grpSpPr>
        <p:sp>
          <p:nvSpPr>
            <p:cNvPr id="64" name="Oval 2">
              <a:extLst>
                <a:ext uri="{FF2B5EF4-FFF2-40B4-BE49-F238E27FC236}">
                  <a16:creationId xmlns:a16="http://schemas.microsoft.com/office/drawing/2014/main" id="{10E0DE91-0B53-4FDC-9EAB-365CAF0D3E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" y="601"/>
              <a:ext cx="850" cy="8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5" name="Oval 19">
              <a:extLst>
                <a:ext uri="{FF2B5EF4-FFF2-40B4-BE49-F238E27FC236}">
                  <a16:creationId xmlns:a16="http://schemas.microsoft.com/office/drawing/2014/main" id="{642269AA-17E8-4993-AC81-D9631A6322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618"/>
              <a:ext cx="817" cy="817"/>
            </a:xfrm>
            <a:prstGeom prst="ellipse">
              <a:avLst/>
            </a:prstGeom>
            <a:gradFill rotWithShape="1">
              <a:gsLst>
                <a:gs pos="0">
                  <a:srgbClr val="FF0000">
                    <a:gamma/>
                    <a:tint val="60392"/>
                    <a:invGamma/>
                  </a:srgbClr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6" name="Oval 20">
              <a:extLst>
                <a:ext uri="{FF2B5EF4-FFF2-40B4-BE49-F238E27FC236}">
                  <a16:creationId xmlns:a16="http://schemas.microsoft.com/office/drawing/2014/main" id="{748333F7-5BB6-413C-BF5B-C5E4336980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663"/>
              <a:ext cx="454" cy="45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grpSp>
          <p:nvGrpSpPr>
            <p:cNvPr id="67" name="Group 21">
              <a:extLst>
                <a:ext uri="{FF2B5EF4-FFF2-40B4-BE49-F238E27FC236}">
                  <a16:creationId xmlns:a16="http://schemas.microsoft.com/office/drawing/2014/main" id="{617B86A0-CC68-4F19-AD7E-DDCC111CBC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5" y="1177"/>
              <a:ext cx="453" cy="212"/>
              <a:chOff x="580" y="1207"/>
              <a:chExt cx="363" cy="182"/>
            </a:xfrm>
          </p:grpSpPr>
          <p:sp>
            <p:nvSpPr>
              <p:cNvPr id="70" name="AutoShape 22">
                <a:extLst>
                  <a:ext uri="{FF2B5EF4-FFF2-40B4-BE49-F238E27FC236}">
                    <a16:creationId xmlns:a16="http://schemas.microsoft.com/office/drawing/2014/main" id="{27ADA8BD-B854-4F5C-A9C9-F5D9863821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671" y="1116"/>
                <a:ext cx="182" cy="363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71" name="Freeform 23">
                <a:extLst>
                  <a:ext uri="{FF2B5EF4-FFF2-40B4-BE49-F238E27FC236}">
                    <a16:creationId xmlns:a16="http://schemas.microsoft.com/office/drawing/2014/main" id="{FF3DB245-640E-4A6A-9A6F-84FFB4767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" y="1298"/>
                <a:ext cx="272" cy="91"/>
              </a:xfrm>
              <a:custGeom>
                <a:avLst/>
                <a:gdLst>
                  <a:gd name="T0" fmla="*/ 136 w 272"/>
                  <a:gd name="T1" fmla="*/ 136 h 136"/>
                  <a:gd name="T2" fmla="*/ 0 w 272"/>
                  <a:gd name="T3" fmla="*/ 45 h 136"/>
                  <a:gd name="T4" fmla="*/ 136 w 272"/>
                  <a:gd name="T5" fmla="*/ 0 h 136"/>
                  <a:gd name="T6" fmla="*/ 272 w 272"/>
                  <a:gd name="T7" fmla="*/ 45 h 136"/>
                  <a:gd name="T8" fmla="*/ 136 w 272"/>
                  <a:gd name="T9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136">
                    <a:moveTo>
                      <a:pt x="136" y="136"/>
                    </a:moveTo>
                    <a:cubicBezTo>
                      <a:pt x="91" y="136"/>
                      <a:pt x="0" y="68"/>
                      <a:pt x="0" y="45"/>
                    </a:cubicBezTo>
                    <a:cubicBezTo>
                      <a:pt x="0" y="22"/>
                      <a:pt x="91" y="0"/>
                      <a:pt x="136" y="0"/>
                    </a:cubicBezTo>
                    <a:cubicBezTo>
                      <a:pt x="181" y="0"/>
                      <a:pt x="272" y="22"/>
                      <a:pt x="272" y="45"/>
                    </a:cubicBezTo>
                    <a:cubicBezTo>
                      <a:pt x="272" y="68"/>
                      <a:pt x="181" y="136"/>
                      <a:pt x="136" y="136"/>
                    </a:cubicBezTo>
                    <a:close/>
                  </a:path>
                </a:pathLst>
              </a:custGeom>
              <a:solidFill>
                <a:srgbClr val="FF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  <p:sp>
          <p:nvSpPr>
            <p:cNvPr id="68" name="AutoShape 36">
              <a:extLst>
                <a:ext uri="{FF2B5EF4-FFF2-40B4-BE49-F238E27FC236}">
                  <a16:creationId xmlns:a16="http://schemas.microsoft.com/office/drawing/2014/main" id="{CA092FF4-4D7D-4C8F-A87C-CE8998B818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890"/>
              <a:ext cx="272" cy="272"/>
            </a:xfrm>
            <a:custGeom>
              <a:avLst/>
              <a:gdLst>
                <a:gd name="G0" fmla="+- 8146 0 0"/>
                <a:gd name="G1" fmla="+- -11686764 0 0"/>
                <a:gd name="G2" fmla="+- 0 0 -11686764"/>
                <a:gd name="T0" fmla="*/ 0 256 1"/>
                <a:gd name="T1" fmla="*/ 180 256 1"/>
                <a:gd name="G3" fmla="+- -11686764 T0 T1"/>
                <a:gd name="T2" fmla="*/ 0 256 1"/>
                <a:gd name="T3" fmla="*/ 90 256 1"/>
                <a:gd name="G4" fmla="+- -11686764 T2 T3"/>
                <a:gd name="G5" fmla="*/ G4 2 1"/>
                <a:gd name="T4" fmla="*/ 90 256 1"/>
                <a:gd name="T5" fmla="*/ 0 256 1"/>
                <a:gd name="G6" fmla="+- -11686764 T4 T5"/>
                <a:gd name="G7" fmla="*/ G6 2 1"/>
                <a:gd name="G8" fmla="abs -11686764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8146"/>
                <a:gd name="G18" fmla="*/ 8146 1 2"/>
                <a:gd name="G19" fmla="+- G18 5400 0"/>
                <a:gd name="G20" fmla="cos G19 -11686764"/>
                <a:gd name="G21" fmla="sin G19 -11686764"/>
                <a:gd name="G22" fmla="+- G20 10800 0"/>
                <a:gd name="G23" fmla="+- G21 10800 0"/>
                <a:gd name="G24" fmla="+- 10800 0 G20"/>
                <a:gd name="G25" fmla="+- 8146 10800 0"/>
                <a:gd name="G26" fmla="?: G9 G17 G25"/>
                <a:gd name="G27" fmla="?: G9 0 21600"/>
                <a:gd name="G28" fmla="cos 10800 -11686764"/>
                <a:gd name="G29" fmla="sin 10800 -11686764"/>
                <a:gd name="G30" fmla="sin 8146 -11686764"/>
                <a:gd name="G31" fmla="+- G28 10800 0"/>
                <a:gd name="G32" fmla="+- G29 10800 0"/>
                <a:gd name="G33" fmla="+- G30 10800 0"/>
                <a:gd name="G34" fmla="?: G4 0 G31"/>
                <a:gd name="G35" fmla="?: -11686764 G34 0"/>
                <a:gd name="G36" fmla="?: G6 G35 G31"/>
                <a:gd name="G37" fmla="+- 21600 0 G36"/>
                <a:gd name="G38" fmla="?: G4 0 G33"/>
                <a:gd name="G39" fmla="?: -11686764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331 w 21600"/>
                <a:gd name="T15" fmla="*/ 10523 h 21600"/>
                <a:gd name="T16" fmla="*/ 10800 w 21600"/>
                <a:gd name="T17" fmla="*/ 2654 h 21600"/>
                <a:gd name="T18" fmla="*/ 20269 w 21600"/>
                <a:gd name="T19" fmla="*/ 105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2657" y="10562"/>
                  </a:moveTo>
                  <a:cubicBezTo>
                    <a:pt x="2786" y="6157"/>
                    <a:pt x="6393" y="2654"/>
                    <a:pt x="10800" y="2654"/>
                  </a:cubicBezTo>
                  <a:cubicBezTo>
                    <a:pt x="15206" y="2654"/>
                    <a:pt x="18813" y="6157"/>
                    <a:pt x="18942" y="10562"/>
                  </a:cubicBezTo>
                  <a:lnTo>
                    <a:pt x="21595" y="10484"/>
                  </a:lnTo>
                  <a:cubicBezTo>
                    <a:pt x="21424" y="4645"/>
                    <a:pt x="16641" y="0"/>
                    <a:pt x="10799" y="0"/>
                  </a:cubicBezTo>
                  <a:cubicBezTo>
                    <a:pt x="4958" y="0"/>
                    <a:pt x="175" y="4645"/>
                    <a:pt x="4" y="1048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9" name="AutoShape 37">
              <a:extLst>
                <a:ext uri="{FF2B5EF4-FFF2-40B4-BE49-F238E27FC236}">
                  <a16:creationId xmlns:a16="http://schemas.microsoft.com/office/drawing/2014/main" id="{3F395874-36A3-49BF-A792-506D304DCA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890"/>
              <a:ext cx="272" cy="272"/>
            </a:xfrm>
            <a:custGeom>
              <a:avLst/>
              <a:gdLst>
                <a:gd name="G0" fmla="+- 8146 0 0"/>
                <a:gd name="G1" fmla="+- -11686764 0 0"/>
                <a:gd name="G2" fmla="+- 0 0 -11686764"/>
                <a:gd name="T0" fmla="*/ 0 256 1"/>
                <a:gd name="T1" fmla="*/ 180 256 1"/>
                <a:gd name="G3" fmla="+- -11686764 T0 T1"/>
                <a:gd name="T2" fmla="*/ 0 256 1"/>
                <a:gd name="T3" fmla="*/ 90 256 1"/>
                <a:gd name="G4" fmla="+- -11686764 T2 T3"/>
                <a:gd name="G5" fmla="*/ G4 2 1"/>
                <a:gd name="T4" fmla="*/ 90 256 1"/>
                <a:gd name="T5" fmla="*/ 0 256 1"/>
                <a:gd name="G6" fmla="+- -11686764 T4 T5"/>
                <a:gd name="G7" fmla="*/ G6 2 1"/>
                <a:gd name="G8" fmla="abs -11686764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8146"/>
                <a:gd name="G18" fmla="*/ 8146 1 2"/>
                <a:gd name="G19" fmla="+- G18 5400 0"/>
                <a:gd name="G20" fmla="cos G19 -11686764"/>
                <a:gd name="G21" fmla="sin G19 -11686764"/>
                <a:gd name="G22" fmla="+- G20 10800 0"/>
                <a:gd name="G23" fmla="+- G21 10800 0"/>
                <a:gd name="G24" fmla="+- 10800 0 G20"/>
                <a:gd name="G25" fmla="+- 8146 10800 0"/>
                <a:gd name="G26" fmla="?: G9 G17 G25"/>
                <a:gd name="G27" fmla="?: G9 0 21600"/>
                <a:gd name="G28" fmla="cos 10800 -11686764"/>
                <a:gd name="G29" fmla="sin 10800 -11686764"/>
                <a:gd name="G30" fmla="sin 8146 -11686764"/>
                <a:gd name="G31" fmla="+- G28 10800 0"/>
                <a:gd name="G32" fmla="+- G29 10800 0"/>
                <a:gd name="G33" fmla="+- G30 10800 0"/>
                <a:gd name="G34" fmla="?: G4 0 G31"/>
                <a:gd name="G35" fmla="?: -11686764 G34 0"/>
                <a:gd name="G36" fmla="?: G6 G35 G31"/>
                <a:gd name="G37" fmla="+- 21600 0 G36"/>
                <a:gd name="G38" fmla="?: G4 0 G33"/>
                <a:gd name="G39" fmla="?: -11686764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331 w 21600"/>
                <a:gd name="T15" fmla="*/ 10523 h 21600"/>
                <a:gd name="T16" fmla="*/ 10800 w 21600"/>
                <a:gd name="T17" fmla="*/ 2654 h 21600"/>
                <a:gd name="T18" fmla="*/ 20269 w 21600"/>
                <a:gd name="T19" fmla="*/ 105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2657" y="10562"/>
                  </a:moveTo>
                  <a:cubicBezTo>
                    <a:pt x="2786" y="6157"/>
                    <a:pt x="6393" y="2654"/>
                    <a:pt x="10800" y="2654"/>
                  </a:cubicBezTo>
                  <a:cubicBezTo>
                    <a:pt x="15206" y="2654"/>
                    <a:pt x="18813" y="6157"/>
                    <a:pt x="18942" y="10562"/>
                  </a:cubicBezTo>
                  <a:lnTo>
                    <a:pt x="21595" y="10484"/>
                  </a:lnTo>
                  <a:cubicBezTo>
                    <a:pt x="21424" y="4645"/>
                    <a:pt x="16641" y="0"/>
                    <a:pt x="10799" y="0"/>
                  </a:cubicBezTo>
                  <a:cubicBezTo>
                    <a:pt x="4958" y="0"/>
                    <a:pt x="175" y="4645"/>
                    <a:pt x="4" y="1048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grpSp>
        <p:nvGrpSpPr>
          <p:cNvPr id="50" name="Group 294">
            <a:extLst>
              <a:ext uri="{FF2B5EF4-FFF2-40B4-BE49-F238E27FC236}">
                <a16:creationId xmlns:a16="http://schemas.microsoft.com/office/drawing/2014/main" id="{1BA796D7-29FD-444A-A7EA-AC5435C6EAB6}"/>
              </a:ext>
            </a:extLst>
          </p:cNvPr>
          <p:cNvGrpSpPr>
            <a:grpSpLocks/>
          </p:cNvGrpSpPr>
          <p:nvPr/>
        </p:nvGrpSpPr>
        <p:grpSpPr bwMode="auto">
          <a:xfrm>
            <a:off x="158267" y="4171560"/>
            <a:ext cx="1101982" cy="1101980"/>
            <a:chOff x="3891" y="584"/>
            <a:chExt cx="850" cy="850"/>
          </a:xfrm>
        </p:grpSpPr>
        <p:sp>
          <p:nvSpPr>
            <p:cNvPr id="58" name="Oval 47">
              <a:extLst>
                <a:ext uri="{FF2B5EF4-FFF2-40B4-BE49-F238E27FC236}">
                  <a16:creationId xmlns:a16="http://schemas.microsoft.com/office/drawing/2014/main" id="{55180997-CC01-4303-A965-03ADE34F48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584"/>
              <a:ext cx="850" cy="8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9" name="Oval 48">
              <a:extLst>
                <a:ext uri="{FF2B5EF4-FFF2-40B4-BE49-F238E27FC236}">
                  <a16:creationId xmlns:a16="http://schemas.microsoft.com/office/drawing/2014/main" id="{F96136CD-0B99-43FF-A888-39360B7B7B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8" y="601"/>
              <a:ext cx="817" cy="817"/>
            </a:xfrm>
            <a:prstGeom prst="ellipse">
              <a:avLst/>
            </a:prstGeom>
            <a:gradFill rotWithShape="1">
              <a:gsLst>
                <a:gs pos="0">
                  <a:srgbClr val="0066FF">
                    <a:gamma/>
                    <a:tint val="60392"/>
                    <a:invGamma/>
                  </a:srgbClr>
                </a:gs>
                <a:gs pos="100000">
                  <a:srgbClr val="0066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0" name="Oval 49">
              <a:extLst>
                <a:ext uri="{FF2B5EF4-FFF2-40B4-BE49-F238E27FC236}">
                  <a16:creationId xmlns:a16="http://schemas.microsoft.com/office/drawing/2014/main" id="{3848B230-345B-4AFA-A38A-72EC6DB92B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0" y="646"/>
              <a:ext cx="454" cy="45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1" name="Oval 56">
              <a:extLst>
                <a:ext uri="{FF2B5EF4-FFF2-40B4-BE49-F238E27FC236}">
                  <a16:creationId xmlns:a16="http://schemas.microsoft.com/office/drawing/2014/main" id="{43B9E93E-83A0-48FF-A114-A782C316B7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981"/>
              <a:ext cx="227" cy="4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2" name="Oval 57">
              <a:extLst>
                <a:ext uri="{FF2B5EF4-FFF2-40B4-BE49-F238E27FC236}">
                  <a16:creationId xmlns:a16="http://schemas.microsoft.com/office/drawing/2014/main" id="{58C58FA4-CC27-4105-B4D6-5D802C7DD9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0" y="981"/>
              <a:ext cx="227" cy="4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3" name="AutoShape 58">
              <a:extLst>
                <a:ext uri="{FF2B5EF4-FFF2-40B4-BE49-F238E27FC236}">
                  <a16:creationId xmlns:a16="http://schemas.microsoft.com/office/drawing/2014/main" id="{1B612D39-F907-4981-B298-25B4E06C8A2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0">
              <a:off x="4300" y="1207"/>
              <a:ext cx="44" cy="136"/>
            </a:xfrm>
            <a:prstGeom prst="moon">
              <a:avLst>
                <a:gd name="adj" fmla="val 33329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grpSp>
        <p:nvGrpSpPr>
          <p:cNvPr id="51" name="Group 293">
            <a:extLst>
              <a:ext uri="{FF2B5EF4-FFF2-40B4-BE49-F238E27FC236}">
                <a16:creationId xmlns:a16="http://schemas.microsoft.com/office/drawing/2014/main" id="{642315FC-FF74-4C80-ADA9-13365827C36A}"/>
              </a:ext>
            </a:extLst>
          </p:cNvPr>
          <p:cNvGrpSpPr>
            <a:grpSpLocks/>
          </p:cNvGrpSpPr>
          <p:nvPr/>
        </p:nvGrpSpPr>
        <p:grpSpPr bwMode="auto">
          <a:xfrm>
            <a:off x="158265" y="5602622"/>
            <a:ext cx="1101982" cy="1101980"/>
            <a:chOff x="5037" y="618"/>
            <a:chExt cx="850" cy="850"/>
          </a:xfrm>
        </p:grpSpPr>
        <p:sp>
          <p:nvSpPr>
            <p:cNvPr id="52" name="Oval 50">
              <a:extLst>
                <a:ext uri="{FF2B5EF4-FFF2-40B4-BE49-F238E27FC236}">
                  <a16:creationId xmlns:a16="http://schemas.microsoft.com/office/drawing/2014/main" id="{37EFBB98-CA32-4C08-AAF2-9E644A38F7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7" y="618"/>
              <a:ext cx="850" cy="8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3" name="Oval 51">
              <a:extLst>
                <a:ext uri="{FF2B5EF4-FFF2-40B4-BE49-F238E27FC236}">
                  <a16:creationId xmlns:a16="http://schemas.microsoft.com/office/drawing/2014/main" id="{D2A4C80C-8EDD-407D-977B-DE7D5FA4A7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4" y="635"/>
              <a:ext cx="817" cy="817"/>
            </a:xfrm>
            <a:prstGeom prst="ellipse">
              <a:avLst/>
            </a:prstGeom>
            <a:gradFill rotWithShape="1">
              <a:gsLst>
                <a:gs pos="0">
                  <a:srgbClr val="CC0099">
                    <a:gamma/>
                    <a:tint val="60392"/>
                    <a:invGamma/>
                  </a:srgbClr>
                </a:gs>
                <a:gs pos="100000">
                  <a:srgbClr val="CC00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4" name="Oval 52">
              <a:extLst>
                <a:ext uri="{FF2B5EF4-FFF2-40B4-BE49-F238E27FC236}">
                  <a16:creationId xmlns:a16="http://schemas.microsoft.com/office/drawing/2014/main" id="{32594763-E411-4E37-898B-EB45CBD17E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26" y="680"/>
              <a:ext cx="454" cy="45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622BF974-45CE-41BC-91D4-EF12121B0CCF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5207" y="935"/>
              <a:ext cx="182" cy="182"/>
            </a:xfrm>
            <a:custGeom>
              <a:avLst/>
              <a:gdLst>
                <a:gd name="T0" fmla="*/ 272 w 726"/>
                <a:gd name="T1" fmla="*/ 0 h 726"/>
                <a:gd name="T2" fmla="*/ 272 w 726"/>
                <a:gd name="T3" fmla="*/ 272 h 726"/>
                <a:gd name="T4" fmla="*/ 0 w 726"/>
                <a:gd name="T5" fmla="*/ 272 h 726"/>
                <a:gd name="T6" fmla="*/ 0 w 726"/>
                <a:gd name="T7" fmla="*/ 453 h 726"/>
                <a:gd name="T8" fmla="*/ 272 w 726"/>
                <a:gd name="T9" fmla="*/ 453 h 726"/>
                <a:gd name="T10" fmla="*/ 272 w 726"/>
                <a:gd name="T11" fmla="*/ 726 h 726"/>
                <a:gd name="T12" fmla="*/ 454 w 726"/>
                <a:gd name="T13" fmla="*/ 726 h 726"/>
                <a:gd name="T14" fmla="*/ 454 w 726"/>
                <a:gd name="T15" fmla="*/ 453 h 726"/>
                <a:gd name="T16" fmla="*/ 726 w 726"/>
                <a:gd name="T17" fmla="*/ 453 h 726"/>
                <a:gd name="T18" fmla="*/ 726 w 726"/>
                <a:gd name="T19" fmla="*/ 272 h 726"/>
                <a:gd name="T20" fmla="*/ 454 w 726"/>
                <a:gd name="T21" fmla="*/ 272 h 726"/>
                <a:gd name="T22" fmla="*/ 454 w 726"/>
                <a:gd name="T23" fmla="*/ 0 h 726"/>
                <a:gd name="T24" fmla="*/ 272 w 726"/>
                <a:gd name="T25" fmla="*/ 0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26" h="726">
                  <a:moveTo>
                    <a:pt x="272" y="0"/>
                  </a:moveTo>
                  <a:lnTo>
                    <a:pt x="272" y="272"/>
                  </a:lnTo>
                  <a:lnTo>
                    <a:pt x="0" y="272"/>
                  </a:lnTo>
                  <a:lnTo>
                    <a:pt x="0" y="453"/>
                  </a:lnTo>
                  <a:lnTo>
                    <a:pt x="272" y="453"/>
                  </a:lnTo>
                  <a:lnTo>
                    <a:pt x="272" y="726"/>
                  </a:lnTo>
                  <a:lnTo>
                    <a:pt x="454" y="726"/>
                  </a:lnTo>
                  <a:lnTo>
                    <a:pt x="454" y="453"/>
                  </a:lnTo>
                  <a:lnTo>
                    <a:pt x="726" y="453"/>
                  </a:lnTo>
                  <a:lnTo>
                    <a:pt x="726" y="272"/>
                  </a:lnTo>
                  <a:lnTo>
                    <a:pt x="454" y="272"/>
                  </a:lnTo>
                  <a:lnTo>
                    <a:pt x="454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64942544-48D1-450E-B56F-6BF051BC1BA5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5524" y="935"/>
              <a:ext cx="182" cy="182"/>
            </a:xfrm>
            <a:custGeom>
              <a:avLst/>
              <a:gdLst>
                <a:gd name="T0" fmla="*/ 272 w 726"/>
                <a:gd name="T1" fmla="*/ 0 h 726"/>
                <a:gd name="T2" fmla="*/ 272 w 726"/>
                <a:gd name="T3" fmla="*/ 272 h 726"/>
                <a:gd name="T4" fmla="*/ 0 w 726"/>
                <a:gd name="T5" fmla="*/ 272 h 726"/>
                <a:gd name="T6" fmla="*/ 0 w 726"/>
                <a:gd name="T7" fmla="*/ 453 h 726"/>
                <a:gd name="T8" fmla="*/ 272 w 726"/>
                <a:gd name="T9" fmla="*/ 453 h 726"/>
                <a:gd name="T10" fmla="*/ 272 w 726"/>
                <a:gd name="T11" fmla="*/ 726 h 726"/>
                <a:gd name="T12" fmla="*/ 454 w 726"/>
                <a:gd name="T13" fmla="*/ 726 h 726"/>
                <a:gd name="T14" fmla="*/ 454 w 726"/>
                <a:gd name="T15" fmla="*/ 453 h 726"/>
                <a:gd name="T16" fmla="*/ 726 w 726"/>
                <a:gd name="T17" fmla="*/ 453 h 726"/>
                <a:gd name="T18" fmla="*/ 726 w 726"/>
                <a:gd name="T19" fmla="*/ 272 h 726"/>
                <a:gd name="T20" fmla="*/ 454 w 726"/>
                <a:gd name="T21" fmla="*/ 272 h 726"/>
                <a:gd name="T22" fmla="*/ 454 w 726"/>
                <a:gd name="T23" fmla="*/ 0 h 726"/>
                <a:gd name="T24" fmla="*/ 272 w 726"/>
                <a:gd name="T25" fmla="*/ 0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26" h="726">
                  <a:moveTo>
                    <a:pt x="272" y="0"/>
                  </a:moveTo>
                  <a:lnTo>
                    <a:pt x="272" y="272"/>
                  </a:lnTo>
                  <a:lnTo>
                    <a:pt x="0" y="272"/>
                  </a:lnTo>
                  <a:lnTo>
                    <a:pt x="0" y="453"/>
                  </a:lnTo>
                  <a:lnTo>
                    <a:pt x="272" y="453"/>
                  </a:lnTo>
                  <a:lnTo>
                    <a:pt x="272" y="726"/>
                  </a:lnTo>
                  <a:lnTo>
                    <a:pt x="454" y="726"/>
                  </a:lnTo>
                  <a:lnTo>
                    <a:pt x="454" y="453"/>
                  </a:lnTo>
                  <a:lnTo>
                    <a:pt x="726" y="453"/>
                  </a:lnTo>
                  <a:lnTo>
                    <a:pt x="726" y="272"/>
                  </a:lnTo>
                  <a:lnTo>
                    <a:pt x="454" y="272"/>
                  </a:lnTo>
                  <a:lnTo>
                    <a:pt x="454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7" name="AutoShape 59">
              <a:extLst>
                <a:ext uri="{FF2B5EF4-FFF2-40B4-BE49-F238E27FC236}">
                  <a16:creationId xmlns:a16="http://schemas.microsoft.com/office/drawing/2014/main" id="{3804AE37-BD2F-466E-88F0-4A9F042C1F3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0">
              <a:off x="5456" y="1049"/>
              <a:ext cx="45" cy="453"/>
            </a:xfrm>
            <a:prstGeom prst="moon">
              <a:avLst>
                <a:gd name="adj" fmla="val 33329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BEFD7C91-E9A9-4BBF-925B-4929D4AB2E28}"/>
              </a:ext>
            </a:extLst>
          </p:cNvPr>
          <p:cNvSpPr txBox="1"/>
          <p:nvPr/>
        </p:nvSpPr>
        <p:spPr>
          <a:xfrm>
            <a:off x="4648435" y="1368724"/>
            <a:ext cx="592982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b="1" dirty="0">
                <a:latin typeface="+mj-ea"/>
                <a:ea typeface="+mj-ea"/>
              </a:rPr>
              <a:t>形状でわかるなんてすごいよ～</a:t>
            </a:r>
            <a:endParaRPr kumimoji="1" lang="en-US" altLang="ja-JP" sz="3200" b="1" dirty="0">
              <a:latin typeface="+mj-ea"/>
              <a:ea typeface="+mj-ea"/>
            </a:endParaRPr>
          </a:p>
          <a:p>
            <a:r>
              <a:rPr kumimoji="1" lang="ja-JP" altLang="en-US" sz="3200" b="1" dirty="0">
                <a:latin typeface="+mj-ea"/>
                <a:ea typeface="+mj-ea"/>
              </a:rPr>
              <a:t>あなたは日本地図博士！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91727AD-7A5A-A825-679F-C1C0DCAE1C7B}"/>
              </a:ext>
            </a:extLst>
          </p:cNvPr>
          <p:cNvSpPr txBox="1"/>
          <p:nvPr/>
        </p:nvSpPr>
        <p:spPr>
          <a:xfrm>
            <a:off x="4648435" y="2733067"/>
            <a:ext cx="510909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b="1" dirty="0">
                <a:latin typeface="+mj-ea"/>
                <a:ea typeface="+mj-ea"/>
              </a:rPr>
              <a:t>なかなかいいね～</a:t>
            </a:r>
            <a:endParaRPr kumimoji="1" lang="en-US" altLang="ja-JP" sz="3200" b="1" dirty="0">
              <a:latin typeface="+mj-ea"/>
              <a:ea typeface="+mj-ea"/>
            </a:endParaRPr>
          </a:p>
          <a:p>
            <a:r>
              <a:rPr kumimoji="1" lang="ja-JP" altLang="en-US" sz="3200" b="1" dirty="0">
                <a:latin typeface="+mj-ea"/>
                <a:ea typeface="+mj-ea"/>
              </a:rPr>
              <a:t>あなたは日本地図研究家！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91B3053-23F1-DE7B-7CC5-65C709F91CFC}"/>
              </a:ext>
            </a:extLst>
          </p:cNvPr>
          <p:cNvSpPr txBox="1"/>
          <p:nvPr/>
        </p:nvSpPr>
        <p:spPr>
          <a:xfrm>
            <a:off x="4648435" y="4155467"/>
            <a:ext cx="510909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b="1" dirty="0">
                <a:latin typeface="+mj-ea"/>
                <a:ea typeface="+mj-ea"/>
              </a:rPr>
              <a:t>まずまずじゃないかな～</a:t>
            </a:r>
            <a:endParaRPr kumimoji="1" lang="en-US" altLang="ja-JP" sz="3200" b="1" dirty="0">
              <a:latin typeface="+mj-ea"/>
              <a:ea typeface="+mj-ea"/>
            </a:endParaRPr>
          </a:p>
          <a:p>
            <a:r>
              <a:rPr kumimoji="1" lang="ja-JP" altLang="en-US" sz="3200" b="1" dirty="0">
                <a:latin typeface="+mj-ea"/>
                <a:ea typeface="+mj-ea"/>
              </a:rPr>
              <a:t>あなたは日本地図勉強家！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7EC240D-24C5-7520-EB7C-4EA48514BB0A}"/>
              </a:ext>
            </a:extLst>
          </p:cNvPr>
          <p:cNvSpPr txBox="1"/>
          <p:nvPr/>
        </p:nvSpPr>
        <p:spPr>
          <a:xfrm>
            <a:off x="4648435" y="5621409"/>
            <a:ext cx="510909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b="1" dirty="0">
                <a:latin typeface="+mj-ea"/>
                <a:ea typeface="+mj-ea"/>
              </a:rPr>
              <a:t>ちょっと難しかったかな～</a:t>
            </a:r>
            <a:br>
              <a:rPr kumimoji="1" lang="en-US" altLang="ja-JP" sz="3200" b="1" dirty="0">
                <a:latin typeface="+mj-ea"/>
                <a:ea typeface="+mj-ea"/>
              </a:rPr>
            </a:br>
            <a:r>
              <a:rPr lang="ja-JP" altLang="en-US" sz="3200" b="1" dirty="0">
                <a:latin typeface="+mj-ea"/>
                <a:ea typeface="+mj-ea"/>
              </a:rPr>
              <a:t>がんばりましょう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0140823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1200000">
        <p15:prstTrans prst="drape"/>
      </p:transition>
    </mc:Choice>
    <mc:Fallback xmlns="">
      <p:transition spd="slow" advClick="0" advTm="1200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C9783D0-0270-4555-A92D-65165971C0CB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01/10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42FF4A57-4145-53F5-C896-7FB8A814CBE4}"/>
              </a:ext>
            </a:extLst>
          </p:cNvPr>
          <p:cNvSpPr/>
          <p:nvPr/>
        </p:nvSpPr>
        <p:spPr>
          <a:xfrm>
            <a:off x="3465628" y="1527327"/>
            <a:ext cx="5260744" cy="4248050"/>
          </a:xfrm>
          <a:custGeom>
            <a:avLst/>
            <a:gdLst>
              <a:gd name="connsiteX0" fmla="*/ 236220 w 6096000"/>
              <a:gd name="connsiteY0" fmla="*/ 4922520 h 4922520"/>
              <a:gd name="connsiteX1" fmla="*/ 281940 w 6096000"/>
              <a:gd name="connsiteY1" fmla="*/ 4625340 h 4922520"/>
              <a:gd name="connsiteX2" fmla="*/ 259080 w 6096000"/>
              <a:gd name="connsiteY2" fmla="*/ 4442460 h 4922520"/>
              <a:gd name="connsiteX3" fmla="*/ 236220 w 6096000"/>
              <a:gd name="connsiteY3" fmla="*/ 4389120 h 4922520"/>
              <a:gd name="connsiteX4" fmla="*/ 213360 w 6096000"/>
              <a:gd name="connsiteY4" fmla="*/ 4312920 h 4922520"/>
              <a:gd name="connsiteX5" fmla="*/ 144780 w 6096000"/>
              <a:gd name="connsiteY5" fmla="*/ 4251960 h 4922520"/>
              <a:gd name="connsiteX6" fmla="*/ 45720 w 6096000"/>
              <a:gd name="connsiteY6" fmla="*/ 4251960 h 4922520"/>
              <a:gd name="connsiteX7" fmla="*/ 0 w 6096000"/>
              <a:gd name="connsiteY7" fmla="*/ 4160520 h 4922520"/>
              <a:gd name="connsiteX8" fmla="*/ 76200 w 6096000"/>
              <a:gd name="connsiteY8" fmla="*/ 4053840 h 4922520"/>
              <a:gd name="connsiteX9" fmla="*/ 99060 w 6096000"/>
              <a:gd name="connsiteY9" fmla="*/ 3977640 h 4922520"/>
              <a:gd name="connsiteX10" fmla="*/ 190500 w 6096000"/>
              <a:gd name="connsiteY10" fmla="*/ 3985260 h 4922520"/>
              <a:gd name="connsiteX11" fmla="*/ 266700 w 6096000"/>
              <a:gd name="connsiteY11" fmla="*/ 3878580 h 4922520"/>
              <a:gd name="connsiteX12" fmla="*/ 373380 w 6096000"/>
              <a:gd name="connsiteY12" fmla="*/ 3794760 h 4922520"/>
              <a:gd name="connsiteX13" fmla="*/ 419100 w 6096000"/>
              <a:gd name="connsiteY13" fmla="*/ 3543300 h 4922520"/>
              <a:gd name="connsiteX14" fmla="*/ 525780 w 6096000"/>
              <a:gd name="connsiteY14" fmla="*/ 3535680 h 4922520"/>
              <a:gd name="connsiteX15" fmla="*/ 594360 w 6096000"/>
              <a:gd name="connsiteY15" fmla="*/ 3436620 h 4922520"/>
              <a:gd name="connsiteX16" fmla="*/ 754380 w 6096000"/>
              <a:gd name="connsiteY16" fmla="*/ 3467100 h 4922520"/>
              <a:gd name="connsiteX17" fmla="*/ 807720 w 6096000"/>
              <a:gd name="connsiteY17" fmla="*/ 3528060 h 4922520"/>
              <a:gd name="connsiteX18" fmla="*/ 861060 w 6096000"/>
              <a:gd name="connsiteY18" fmla="*/ 3535680 h 4922520"/>
              <a:gd name="connsiteX19" fmla="*/ 1036320 w 6096000"/>
              <a:gd name="connsiteY19" fmla="*/ 3383280 h 4922520"/>
              <a:gd name="connsiteX20" fmla="*/ 1173480 w 6096000"/>
              <a:gd name="connsiteY20" fmla="*/ 3375660 h 4922520"/>
              <a:gd name="connsiteX21" fmla="*/ 1333500 w 6096000"/>
              <a:gd name="connsiteY21" fmla="*/ 3177540 h 4922520"/>
              <a:gd name="connsiteX22" fmla="*/ 1508760 w 6096000"/>
              <a:gd name="connsiteY22" fmla="*/ 2407920 h 4922520"/>
              <a:gd name="connsiteX23" fmla="*/ 1562100 w 6096000"/>
              <a:gd name="connsiteY23" fmla="*/ 2057400 h 4922520"/>
              <a:gd name="connsiteX24" fmla="*/ 1508760 w 6096000"/>
              <a:gd name="connsiteY24" fmla="*/ 1943100 h 4922520"/>
              <a:gd name="connsiteX25" fmla="*/ 1424940 w 6096000"/>
              <a:gd name="connsiteY25" fmla="*/ 1874520 h 4922520"/>
              <a:gd name="connsiteX26" fmla="*/ 1295400 w 6096000"/>
              <a:gd name="connsiteY26" fmla="*/ 1866900 h 4922520"/>
              <a:gd name="connsiteX27" fmla="*/ 1287780 w 6096000"/>
              <a:gd name="connsiteY27" fmla="*/ 1798320 h 4922520"/>
              <a:gd name="connsiteX28" fmla="*/ 1463040 w 6096000"/>
              <a:gd name="connsiteY28" fmla="*/ 1790700 h 4922520"/>
              <a:gd name="connsiteX29" fmla="*/ 1539240 w 6096000"/>
              <a:gd name="connsiteY29" fmla="*/ 1737360 h 4922520"/>
              <a:gd name="connsiteX30" fmla="*/ 1584960 w 6096000"/>
              <a:gd name="connsiteY30" fmla="*/ 1455420 h 4922520"/>
              <a:gd name="connsiteX31" fmla="*/ 1562100 w 6096000"/>
              <a:gd name="connsiteY31" fmla="*/ 1394460 h 4922520"/>
              <a:gd name="connsiteX32" fmla="*/ 1584960 w 6096000"/>
              <a:gd name="connsiteY32" fmla="*/ 1280160 h 4922520"/>
              <a:gd name="connsiteX33" fmla="*/ 1737360 w 6096000"/>
              <a:gd name="connsiteY33" fmla="*/ 1325880 h 4922520"/>
              <a:gd name="connsiteX34" fmla="*/ 1821180 w 6096000"/>
              <a:gd name="connsiteY34" fmla="*/ 1440180 h 4922520"/>
              <a:gd name="connsiteX35" fmla="*/ 1935480 w 6096000"/>
              <a:gd name="connsiteY35" fmla="*/ 1554480 h 4922520"/>
              <a:gd name="connsiteX36" fmla="*/ 2026920 w 6096000"/>
              <a:gd name="connsiteY36" fmla="*/ 1592580 h 4922520"/>
              <a:gd name="connsiteX37" fmla="*/ 2125980 w 6096000"/>
              <a:gd name="connsiteY37" fmla="*/ 1592580 h 4922520"/>
              <a:gd name="connsiteX38" fmla="*/ 2194560 w 6096000"/>
              <a:gd name="connsiteY38" fmla="*/ 1440180 h 4922520"/>
              <a:gd name="connsiteX39" fmla="*/ 2301240 w 6096000"/>
              <a:gd name="connsiteY39" fmla="*/ 1402080 h 4922520"/>
              <a:gd name="connsiteX40" fmla="*/ 2430780 w 6096000"/>
              <a:gd name="connsiteY40" fmla="*/ 1432560 h 4922520"/>
              <a:gd name="connsiteX41" fmla="*/ 2484120 w 6096000"/>
              <a:gd name="connsiteY41" fmla="*/ 1478280 h 4922520"/>
              <a:gd name="connsiteX42" fmla="*/ 2484120 w 6096000"/>
              <a:gd name="connsiteY42" fmla="*/ 1539240 h 4922520"/>
              <a:gd name="connsiteX43" fmla="*/ 2552700 w 6096000"/>
              <a:gd name="connsiteY43" fmla="*/ 1569720 h 4922520"/>
              <a:gd name="connsiteX44" fmla="*/ 2560320 w 6096000"/>
              <a:gd name="connsiteY44" fmla="*/ 1684020 h 4922520"/>
              <a:gd name="connsiteX45" fmla="*/ 2575560 w 6096000"/>
              <a:gd name="connsiteY45" fmla="*/ 1965960 h 4922520"/>
              <a:gd name="connsiteX46" fmla="*/ 2621280 w 6096000"/>
              <a:gd name="connsiteY46" fmla="*/ 2446020 h 4922520"/>
              <a:gd name="connsiteX47" fmla="*/ 2674620 w 6096000"/>
              <a:gd name="connsiteY47" fmla="*/ 2804160 h 4922520"/>
              <a:gd name="connsiteX48" fmla="*/ 2804160 w 6096000"/>
              <a:gd name="connsiteY48" fmla="*/ 3078480 h 4922520"/>
              <a:gd name="connsiteX49" fmla="*/ 2964180 w 6096000"/>
              <a:gd name="connsiteY49" fmla="*/ 3147060 h 4922520"/>
              <a:gd name="connsiteX50" fmla="*/ 3177540 w 6096000"/>
              <a:gd name="connsiteY50" fmla="*/ 3116580 h 4922520"/>
              <a:gd name="connsiteX51" fmla="*/ 3261360 w 6096000"/>
              <a:gd name="connsiteY51" fmla="*/ 3002280 h 4922520"/>
              <a:gd name="connsiteX52" fmla="*/ 3329940 w 6096000"/>
              <a:gd name="connsiteY52" fmla="*/ 2910840 h 4922520"/>
              <a:gd name="connsiteX53" fmla="*/ 3352800 w 6096000"/>
              <a:gd name="connsiteY53" fmla="*/ 2834640 h 4922520"/>
              <a:gd name="connsiteX54" fmla="*/ 3368040 w 6096000"/>
              <a:gd name="connsiteY54" fmla="*/ 2659380 h 4922520"/>
              <a:gd name="connsiteX55" fmla="*/ 3276600 w 6096000"/>
              <a:gd name="connsiteY55" fmla="*/ 2628900 h 4922520"/>
              <a:gd name="connsiteX56" fmla="*/ 3329940 w 6096000"/>
              <a:gd name="connsiteY56" fmla="*/ 2590800 h 4922520"/>
              <a:gd name="connsiteX57" fmla="*/ 3352800 w 6096000"/>
              <a:gd name="connsiteY57" fmla="*/ 2476500 h 4922520"/>
              <a:gd name="connsiteX58" fmla="*/ 3429000 w 6096000"/>
              <a:gd name="connsiteY58" fmla="*/ 2354580 h 4922520"/>
              <a:gd name="connsiteX59" fmla="*/ 3505200 w 6096000"/>
              <a:gd name="connsiteY59" fmla="*/ 2354580 h 4922520"/>
              <a:gd name="connsiteX60" fmla="*/ 3566160 w 6096000"/>
              <a:gd name="connsiteY60" fmla="*/ 2430780 h 4922520"/>
              <a:gd name="connsiteX61" fmla="*/ 3627120 w 6096000"/>
              <a:gd name="connsiteY61" fmla="*/ 2438400 h 4922520"/>
              <a:gd name="connsiteX62" fmla="*/ 3634740 w 6096000"/>
              <a:gd name="connsiteY62" fmla="*/ 2499360 h 4922520"/>
              <a:gd name="connsiteX63" fmla="*/ 3733800 w 6096000"/>
              <a:gd name="connsiteY63" fmla="*/ 2567940 h 4922520"/>
              <a:gd name="connsiteX64" fmla="*/ 3726180 w 6096000"/>
              <a:gd name="connsiteY64" fmla="*/ 2674620 h 4922520"/>
              <a:gd name="connsiteX65" fmla="*/ 3848100 w 6096000"/>
              <a:gd name="connsiteY65" fmla="*/ 2705100 h 4922520"/>
              <a:gd name="connsiteX66" fmla="*/ 3893820 w 6096000"/>
              <a:gd name="connsiteY66" fmla="*/ 2773680 h 4922520"/>
              <a:gd name="connsiteX67" fmla="*/ 3970020 w 6096000"/>
              <a:gd name="connsiteY67" fmla="*/ 2773680 h 4922520"/>
              <a:gd name="connsiteX68" fmla="*/ 4168140 w 6096000"/>
              <a:gd name="connsiteY68" fmla="*/ 2971800 h 4922520"/>
              <a:gd name="connsiteX69" fmla="*/ 4320540 w 6096000"/>
              <a:gd name="connsiteY69" fmla="*/ 2964180 h 4922520"/>
              <a:gd name="connsiteX70" fmla="*/ 4533900 w 6096000"/>
              <a:gd name="connsiteY70" fmla="*/ 2537460 h 4922520"/>
              <a:gd name="connsiteX71" fmla="*/ 4648200 w 6096000"/>
              <a:gd name="connsiteY71" fmla="*/ 2095500 h 4922520"/>
              <a:gd name="connsiteX72" fmla="*/ 4625340 w 6096000"/>
              <a:gd name="connsiteY72" fmla="*/ 1973580 h 4922520"/>
              <a:gd name="connsiteX73" fmla="*/ 4716780 w 6096000"/>
              <a:gd name="connsiteY73" fmla="*/ 1729740 h 4922520"/>
              <a:gd name="connsiteX74" fmla="*/ 4701540 w 6096000"/>
              <a:gd name="connsiteY74" fmla="*/ 1470660 h 4922520"/>
              <a:gd name="connsiteX75" fmla="*/ 4572000 w 6096000"/>
              <a:gd name="connsiteY75" fmla="*/ 1234440 h 4922520"/>
              <a:gd name="connsiteX76" fmla="*/ 4450080 w 6096000"/>
              <a:gd name="connsiteY76" fmla="*/ 1135380 h 4922520"/>
              <a:gd name="connsiteX77" fmla="*/ 4274820 w 6096000"/>
              <a:gd name="connsiteY77" fmla="*/ 1127760 h 4922520"/>
              <a:gd name="connsiteX78" fmla="*/ 4267200 w 6096000"/>
              <a:gd name="connsiteY78" fmla="*/ 1264920 h 4922520"/>
              <a:gd name="connsiteX79" fmla="*/ 4160520 w 6096000"/>
              <a:gd name="connsiteY79" fmla="*/ 1463040 h 4922520"/>
              <a:gd name="connsiteX80" fmla="*/ 4015740 w 6096000"/>
              <a:gd name="connsiteY80" fmla="*/ 1577340 h 4922520"/>
              <a:gd name="connsiteX81" fmla="*/ 3825240 w 6096000"/>
              <a:gd name="connsiteY81" fmla="*/ 1485900 h 4922520"/>
              <a:gd name="connsiteX82" fmla="*/ 3695700 w 6096000"/>
              <a:gd name="connsiteY82" fmla="*/ 1493520 h 4922520"/>
              <a:gd name="connsiteX83" fmla="*/ 3642360 w 6096000"/>
              <a:gd name="connsiteY83" fmla="*/ 1592580 h 4922520"/>
              <a:gd name="connsiteX84" fmla="*/ 3505200 w 6096000"/>
              <a:gd name="connsiteY84" fmla="*/ 1615440 h 4922520"/>
              <a:gd name="connsiteX85" fmla="*/ 3451860 w 6096000"/>
              <a:gd name="connsiteY85" fmla="*/ 1661160 h 4922520"/>
              <a:gd name="connsiteX86" fmla="*/ 3368040 w 6096000"/>
              <a:gd name="connsiteY86" fmla="*/ 1653540 h 4922520"/>
              <a:gd name="connsiteX87" fmla="*/ 3147060 w 6096000"/>
              <a:gd name="connsiteY87" fmla="*/ 1821180 h 4922520"/>
              <a:gd name="connsiteX88" fmla="*/ 3063240 w 6096000"/>
              <a:gd name="connsiteY88" fmla="*/ 1767840 h 4922520"/>
              <a:gd name="connsiteX89" fmla="*/ 3025140 w 6096000"/>
              <a:gd name="connsiteY89" fmla="*/ 1554480 h 4922520"/>
              <a:gd name="connsiteX90" fmla="*/ 3108960 w 6096000"/>
              <a:gd name="connsiteY90" fmla="*/ 1432560 h 4922520"/>
              <a:gd name="connsiteX91" fmla="*/ 3086100 w 6096000"/>
              <a:gd name="connsiteY91" fmla="*/ 1280160 h 4922520"/>
              <a:gd name="connsiteX92" fmla="*/ 3185160 w 6096000"/>
              <a:gd name="connsiteY92" fmla="*/ 1021080 h 4922520"/>
              <a:gd name="connsiteX93" fmla="*/ 3200400 w 6096000"/>
              <a:gd name="connsiteY93" fmla="*/ 914400 h 4922520"/>
              <a:gd name="connsiteX94" fmla="*/ 3215640 w 6096000"/>
              <a:gd name="connsiteY94" fmla="*/ 830580 h 4922520"/>
              <a:gd name="connsiteX95" fmla="*/ 3208020 w 6096000"/>
              <a:gd name="connsiteY95" fmla="*/ 601980 h 4922520"/>
              <a:gd name="connsiteX96" fmla="*/ 3436620 w 6096000"/>
              <a:gd name="connsiteY96" fmla="*/ 396240 h 4922520"/>
              <a:gd name="connsiteX97" fmla="*/ 3497580 w 6096000"/>
              <a:gd name="connsiteY97" fmla="*/ 129540 h 4922520"/>
              <a:gd name="connsiteX98" fmla="*/ 3497580 w 6096000"/>
              <a:gd name="connsiteY98" fmla="*/ 0 h 4922520"/>
              <a:gd name="connsiteX99" fmla="*/ 3619500 w 6096000"/>
              <a:gd name="connsiteY99" fmla="*/ 60960 h 4922520"/>
              <a:gd name="connsiteX100" fmla="*/ 3787140 w 6096000"/>
              <a:gd name="connsiteY100" fmla="*/ 220980 h 4922520"/>
              <a:gd name="connsiteX101" fmla="*/ 4046220 w 6096000"/>
              <a:gd name="connsiteY101" fmla="*/ 243840 h 4922520"/>
              <a:gd name="connsiteX102" fmla="*/ 4213860 w 6096000"/>
              <a:gd name="connsiteY102" fmla="*/ 358140 h 4922520"/>
              <a:gd name="connsiteX103" fmla="*/ 4274820 w 6096000"/>
              <a:gd name="connsiteY103" fmla="*/ 457200 h 4922520"/>
              <a:gd name="connsiteX104" fmla="*/ 4556760 w 6096000"/>
              <a:gd name="connsiteY104" fmla="*/ 754380 h 4922520"/>
              <a:gd name="connsiteX105" fmla="*/ 4838700 w 6096000"/>
              <a:gd name="connsiteY105" fmla="*/ 838200 h 4922520"/>
              <a:gd name="connsiteX106" fmla="*/ 5074920 w 6096000"/>
              <a:gd name="connsiteY106" fmla="*/ 754380 h 4922520"/>
              <a:gd name="connsiteX107" fmla="*/ 5158740 w 6096000"/>
              <a:gd name="connsiteY107" fmla="*/ 670560 h 4922520"/>
              <a:gd name="connsiteX108" fmla="*/ 5364480 w 6096000"/>
              <a:gd name="connsiteY108" fmla="*/ 487680 h 4922520"/>
              <a:gd name="connsiteX109" fmla="*/ 5364480 w 6096000"/>
              <a:gd name="connsiteY109" fmla="*/ 563880 h 4922520"/>
              <a:gd name="connsiteX110" fmla="*/ 5349240 w 6096000"/>
              <a:gd name="connsiteY110" fmla="*/ 594360 h 4922520"/>
              <a:gd name="connsiteX111" fmla="*/ 5349240 w 6096000"/>
              <a:gd name="connsiteY111" fmla="*/ 708660 h 4922520"/>
              <a:gd name="connsiteX112" fmla="*/ 5318760 w 6096000"/>
              <a:gd name="connsiteY112" fmla="*/ 792480 h 4922520"/>
              <a:gd name="connsiteX113" fmla="*/ 5219700 w 6096000"/>
              <a:gd name="connsiteY113" fmla="*/ 1143000 h 4922520"/>
              <a:gd name="connsiteX114" fmla="*/ 5105400 w 6096000"/>
              <a:gd name="connsiteY114" fmla="*/ 1676400 h 4922520"/>
              <a:gd name="connsiteX115" fmla="*/ 5113020 w 6096000"/>
              <a:gd name="connsiteY115" fmla="*/ 1958340 h 4922520"/>
              <a:gd name="connsiteX116" fmla="*/ 5105400 w 6096000"/>
              <a:gd name="connsiteY116" fmla="*/ 2331720 h 4922520"/>
              <a:gd name="connsiteX117" fmla="*/ 5120640 w 6096000"/>
              <a:gd name="connsiteY117" fmla="*/ 2628900 h 4922520"/>
              <a:gd name="connsiteX118" fmla="*/ 5105400 w 6096000"/>
              <a:gd name="connsiteY118" fmla="*/ 2705100 h 4922520"/>
              <a:gd name="connsiteX119" fmla="*/ 5105400 w 6096000"/>
              <a:gd name="connsiteY119" fmla="*/ 2705100 h 4922520"/>
              <a:gd name="connsiteX120" fmla="*/ 5128260 w 6096000"/>
              <a:gd name="connsiteY120" fmla="*/ 3162300 h 4922520"/>
              <a:gd name="connsiteX121" fmla="*/ 5257800 w 6096000"/>
              <a:gd name="connsiteY121" fmla="*/ 3749040 h 4922520"/>
              <a:gd name="connsiteX122" fmla="*/ 5341620 w 6096000"/>
              <a:gd name="connsiteY122" fmla="*/ 4122420 h 4922520"/>
              <a:gd name="connsiteX123" fmla="*/ 5440680 w 6096000"/>
              <a:gd name="connsiteY123" fmla="*/ 4389120 h 4922520"/>
              <a:gd name="connsiteX124" fmla="*/ 5562600 w 6096000"/>
              <a:gd name="connsiteY124" fmla="*/ 4480560 h 4922520"/>
              <a:gd name="connsiteX125" fmla="*/ 5661660 w 6096000"/>
              <a:gd name="connsiteY125" fmla="*/ 4495800 h 4922520"/>
              <a:gd name="connsiteX126" fmla="*/ 5730240 w 6096000"/>
              <a:gd name="connsiteY126" fmla="*/ 4419600 h 4922520"/>
              <a:gd name="connsiteX127" fmla="*/ 5760720 w 6096000"/>
              <a:gd name="connsiteY127" fmla="*/ 4488180 h 4922520"/>
              <a:gd name="connsiteX128" fmla="*/ 5867400 w 6096000"/>
              <a:gd name="connsiteY128" fmla="*/ 4556760 h 4922520"/>
              <a:gd name="connsiteX129" fmla="*/ 5966460 w 6096000"/>
              <a:gd name="connsiteY129" fmla="*/ 4739640 h 4922520"/>
              <a:gd name="connsiteX130" fmla="*/ 6096000 w 6096000"/>
              <a:gd name="connsiteY130" fmla="*/ 4808220 h 492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</a:cxnLst>
            <a:rect l="l" t="t" r="r" b="b"/>
            <a:pathLst>
              <a:path w="6096000" h="4922520">
                <a:moveTo>
                  <a:pt x="236220" y="4922520"/>
                </a:moveTo>
                <a:lnTo>
                  <a:pt x="281940" y="4625340"/>
                </a:lnTo>
                <a:lnTo>
                  <a:pt x="259080" y="4442460"/>
                </a:lnTo>
                <a:lnTo>
                  <a:pt x="236220" y="4389120"/>
                </a:lnTo>
                <a:lnTo>
                  <a:pt x="213360" y="4312920"/>
                </a:lnTo>
                <a:lnTo>
                  <a:pt x="144780" y="4251960"/>
                </a:lnTo>
                <a:lnTo>
                  <a:pt x="45720" y="4251960"/>
                </a:lnTo>
                <a:lnTo>
                  <a:pt x="0" y="4160520"/>
                </a:lnTo>
                <a:lnTo>
                  <a:pt x="76200" y="4053840"/>
                </a:lnTo>
                <a:lnTo>
                  <a:pt x="99060" y="3977640"/>
                </a:lnTo>
                <a:lnTo>
                  <a:pt x="190500" y="3985260"/>
                </a:lnTo>
                <a:lnTo>
                  <a:pt x="266700" y="3878580"/>
                </a:lnTo>
                <a:lnTo>
                  <a:pt x="373380" y="3794760"/>
                </a:lnTo>
                <a:lnTo>
                  <a:pt x="419100" y="3543300"/>
                </a:lnTo>
                <a:lnTo>
                  <a:pt x="525780" y="3535680"/>
                </a:lnTo>
                <a:lnTo>
                  <a:pt x="594360" y="3436620"/>
                </a:lnTo>
                <a:lnTo>
                  <a:pt x="754380" y="3467100"/>
                </a:lnTo>
                <a:lnTo>
                  <a:pt x="807720" y="3528060"/>
                </a:lnTo>
                <a:lnTo>
                  <a:pt x="861060" y="3535680"/>
                </a:lnTo>
                <a:lnTo>
                  <a:pt x="1036320" y="3383280"/>
                </a:lnTo>
                <a:lnTo>
                  <a:pt x="1173480" y="3375660"/>
                </a:lnTo>
                <a:lnTo>
                  <a:pt x="1333500" y="3177540"/>
                </a:lnTo>
                <a:lnTo>
                  <a:pt x="1508760" y="2407920"/>
                </a:lnTo>
                <a:lnTo>
                  <a:pt x="1562100" y="2057400"/>
                </a:lnTo>
                <a:lnTo>
                  <a:pt x="1508760" y="1943100"/>
                </a:lnTo>
                <a:lnTo>
                  <a:pt x="1424940" y="1874520"/>
                </a:lnTo>
                <a:lnTo>
                  <a:pt x="1295400" y="1866900"/>
                </a:lnTo>
                <a:lnTo>
                  <a:pt x="1287780" y="1798320"/>
                </a:lnTo>
                <a:lnTo>
                  <a:pt x="1463040" y="1790700"/>
                </a:lnTo>
                <a:lnTo>
                  <a:pt x="1539240" y="1737360"/>
                </a:lnTo>
                <a:lnTo>
                  <a:pt x="1584960" y="1455420"/>
                </a:lnTo>
                <a:lnTo>
                  <a:pt x="1562100" y="1394460"/>
                </a:lnTo>
                <a:lnTo>
                  <a:pt x="1584960" y="1280160"/>
                </a:lnTo>
                <a:lnTo>
                  <a:pt x="1737360" y="1325880"/>
                </a:lnTo>
                <a:lnTo>
                  <a:pt x="1821180" y="1440180"/>
                </a:lnTo>
                <a:lnTo>
                  <a:pt x="1935480" y="1554480"/>
                </a:lnTo>
                <a:lnTo>
                  <a:pt x="2026920" y="1592580"/>
                </a:lnTo>
                <a:lnTo>
                  <a:pt x="2125980" y="1592580"/>
                </a:lnTo>
                <a:lnTo>
                  <a:pt x="2194560" y="1440180"/>
                </a:lnTo>
                <a:lnTo>
                  <a:pt x="2301240" y="1402080"/>
                </a:lnTo>
                <a:lnTo>
                  <a:pt x="2430780" y="1432560"/>
                </a:lnTo>
                <a:lnTo>
                  <a:pt x="2484120" y="1478280"/>
                </a:lnTo>
                <a:lnTo>
                  <a:pt x="2484120" y="1539240"/>
                </a:lnTo>
                <a:lnTo>
                  <a:pt x="2552700" y="1569720"/>
                </a:lnTo>
                <a:lnTo>
                  <a:pt x="2560320" y="1684020"/>
                </a:lnTo>
                <a:lnTo>
                  <a:pt x="2575560" y="1965960"/>
                </a:lnTo>
                <a:lnTo>
                  <a:pt x="2621280" y="2446020"/>
                </a:lnTo>
                <a:lnTo>
                  <a:pt x="2674620" y="2804160"/>
                </a:lnTo>
                <a:lnTo>
                  <a:pt x="2804160" y="3078480"/>
                </a:lnTo>
                <a:lnTo>
                  <a:pt x="2964180" y="3147060"/>
                </a:lnTo>
                <a:lnTo>
                  <a:pt x="3177540" y="3116580"/>
                </a:lnTo>
                <a:lnTo>
                  <a:pt x="3261360" y="3002280"/>
                </a:lnTo>
                <a:lnTo>
                  <a:pt x="3329940" y="2910840"/>
                </a:lnTo>
                <a:lnTo>
                  <a:pt x="3352800" y="2834640"/>
                </a:lnTo>
                <a:lnTo>
                  <a:pt x="3368040" y="2659380"/>
                </a:lnTo>
                <a:lnTo>
                  <a:pt x="3276600" y="2628900"/>
                </a:lnTo>
                <a:lnTo>
                  <a:pt x="3329940" y="2590800"/>
                </a:lnTo>
                <a:lnTo>
                  <a:pt x="3352800" y="2476500"/>
                </a:lnTo>
                <a:lnTo>
                  <a:pt x="3429000" y="2354580"/>
                </a:lnTo>
                <a:lnTo>
                  <a:pt x="3505200" y="2354580"/>
                </a:lnTo>
                <a:lnTo>
                  <a:pt x="3566160" y="2430780"/>
                </a:lnTo>
                <a:lnTo>
                  <a:pt x="3627120" y="2438400"/>
                </a:lnTo>
                <a:lnTo>
                  <a:pt x="3634740" y="2499360"/>
                </a:lnTo>
                <a:lnTo>
                  <a:pt x="3733800" y="2567940"/>
                </a:lnTo>
                <a:lnTo>
                  <a:pt x="3726180" y="2674620"/>
                </a:lnTo>
                <a:lnTo>
                  <a:pt x="3848100" y="2705100"/>
                </a:lnTo>
                <a:lnTo>
                  <a:pt x="3893820" y="2773680"/>
                </a:lnTo>
                <a:lnTo>
                  <a:pt x="3970020" y="2773680"/>
                </a:lnTo>
                <a:lnTo>
                  <a:pt x="4168140" y="2971800"/>
                </a:lnTo>
                <a:lnTo>
                  <a:pt x="4320540" y="2964180"/>
                </a:lnTo>
                <a:lnTo>
                  <a:pt x="4533900" y="2537460"/>
                </a:lnTo>
                <a:lnTo>
                  <a:pt x="4648200" y="2095500"/>
                </a:lnTo>
                <a:lnTo>
                  <a:pt x="4625340" y="1973580"/>
                </a:lnTo>
                <a:lnTo>
                  <a:pt x="4716780" y="1729740"/>
                </a:lnTo>
                <a:lnTo>
                  <a:pt x="4701540" y="1470660"/>
                </a:lnTo>
                <a:lnTo>
                  <a:pt x="4572000" y="1234440"/>
                </a:lnTo>
                <a:lnTo>
                  <a:pt x="4450080" y="1135380"/>
                </a:lnTo>
                <a:lnTo>
                  <a:pt x="4274820" y="1127760"/>
                </a:lnTo>
                <a:lnTo>
                  <a:pt x="4267200" y="1264920"/>
                </a:lnTo>
                <a:lnTo>
                  <a:pt x="4160520" y="1463040"/>
                </a:lnTo>
                <a:lnTo>
                  <a:pt x="4015740" y="1577340"/>
                </a:lnTo>
                <a:lnTo>
                  <a:pt x="3825240" y="1485900"/>
                </a:lnTo>
                <a:lnTo>
                  <a:pt x="3695700" y="1493520"/>
                </a:lnTo>
                <a:lnTo>
                  <a:pt x="3642360" y="1592580"/>
                </a:lnTo>
                <a:lnTo>
                  <a:pt x="3505200" y="1615440"/>
                </a:lnTo>
                <a:lnTo>
                  <a:pt x="3451860" y="1661160"/>
                </a:lnTo>
                <a:lnTo>
                  <a:pt x="3368040" y="1653540"/>
                </a:lnTo>
                <a:lnTo>
                  <a:pt x="3147060" y="1821180"/>
                </a:lnTo>
                <a:lnTo>
                  <a:pt x="3063240" y="1767840"/>
                </a:lnTo>
                <a:lnTo>
                  <a:pt x="3025140" y="1554480"/>
                </a:lnTo>
                <a:lnTo>
                  <a:pt x="3108960" y="1432560"/>
                </a:lnTo>
                <a:lnTo>
                  <a:pt x="3086100" y="1280160"/>
                </a:lnTo>
                <a:lnTo>
                  <a:pt x="3185160" y="1021080"/>
                </a:lnTo>
                <a:lnTo>
                  <a:pt x="3200400" y="914400"/>
                </a:lnTo>
                <a:lnTo>
                  <a:pt x="3215640" y="830580"/>
                </a:lnTo>
                <a:lnTo>
                  <a:pt x="3208020" y="601980"/>
                </a:lnTo>
                <a:lnTo>
                  <a:pt x="3436620" y="396240"/>
                </a:lnTo>
                <a:lnTo>
                  <a:pt x="3497580" y="129540"/>
                </a:lnTo>
                <a:lnTo>
                  <a:pt x="3497580" y="0"/>
                </a:lnTo>
                <a:lnTo>
                  <a:pt x="3619500" y="60960"/>
                </a:lnTo>
                <a:lnTo>
                  <a:pt x="3787140" y="220980"/>
                </a:lnTo>
                <a:lnTo>
                  <a:pt x="4046220" y="243840"/>
                </a:lnTo>
                <a:lnTo>
                  <a:pt x="4213860" y="358140"/>
                </a:lnTo>
                <a:lnTo>
                  <a:pt x="4274820" y="457200"/>
                </a:lnTo>
                <a:lnTo>
                  <a:pt x="4556760" y="754380"/>
                </a:lnTo>
                <a:lnTo>
                  <a:pt x="4838700" y="838200"/>
                </a:lnTo>
                <a:lnTo>
                  <a:pt x="5074920" y="754380"/>
                </a:lnTo>
                <a:lnTo>
                  <a:pt x="5158740" y="670560"/>
                </a:lnTo>
                <a:lnTo>
                  <a:pt x="5364480" y="487680"/>
                </a:lnTo>
                <a:lnTo>
                  <a:pt x="5364480" y="563880"/>
                </a:lnTo>
                <a:lnTo>
                  <a:pt x="5349240" y="594360"/>
                </a:lnTo>
                <a:lnTo>
                  <a:pt x="5349240" y="708660"/>
                </a:lnTo>
                <a:lnTo>
                  <a:pt x="5318760" y="792480"/>
                </a:lnTo>
                <a:lnTo>
                  <a:pt x="5219700" y="1143000"/>
                </a:lnTo>
                <a:lnTo>
                  <a:pt x="5105400" y="1676400"/>
                </a:lnTo>
                <a:lnTo>
                  <a:pt x="5113020" y="1958340"/>
                </a:lnTo>
                <a:lnTo>
                  <a:pt x="5105400" y="2331720"/>
                </a:lnTo>
                <a:lnTo>
                  <a:pt x="5120640" y="2628900"/>
                </a:lnTo>
                <a:lnTo>
                  <a:pt x="5105400" y="2705100"/>
                </a:lnTo>
                <a:lnTo>
                  <a:pt x="5105400" y="2705100"/>
                </a:lnTo>
                <a:lnTo>
                  <a:pt x="5128260" y="3162300"/>
                </a:lnTo>
                <a:lnTo>
                  <a:pt x="5257800" y="3749040"/>
                </a:lnTo>
                <a:lnTo>
                  <a:pt x="5341620" y="4122420"/>
                </a:lnTo>
                <a:lnTo>
                  <a:pt x="5440680" y="4389120"/>
                </a:lnTo>
                <a:lnTo>
                  <a:pt x="5562600" y="4480560"/>
                </a:lnTo>
                <a:lnTo>
                  <a:pt x="5661660" y="4495800"/>
                </a:lnTo>
                <a:lnTo>
                  <a:pt x="5730240" y="4419600"/>
                </a:lnTo>
                <a:lnTo>
                  <a:pt x="5760720" y="4488180"/>
                </a:lnTo>
                <a:lnTo>
                  <a:pt x="5867400" y="4556760"/>
                </a:lnTo>
                <a:lnTo>
                  <a:pt x="5966460" y="4739640"/>
                </a:lnTo>
                <a:lnTo>
                  <a:pt x="6096000" y="4808220"/>
                </a:lnTo>
              </a:path>
            </a:pathLst>
          </a:custGeom>
          <a:noFill/>
          <a:ln w="38100" cap="rnd">
            <a:solidFill>
              <a:schemeClr val="tx1"/>
            </a:solidFill>
            <a:beve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9678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4A9A109-7843-4833-AA5D-504503EFD12F}"/>
              </a:ext>
            </a:extLst>
          </p:cNvPr>
          <p:cNvSpPr txBox="1"/>
          <p:nvPr/>
        </p:nvSpPr>
        <p:spPr>
          <a:xfrm>
            <a:off x="3268156" y="5679250"/>
            <a:ext cx="52277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正解は </a:t>
            </a:r>
            <a:r>
              <a:rPr lang="ja-JP" altLang="en-US" sz="6000" b="1" dirty="0">
                <a:solidFill>
                  <a:srgbClr val="FF0000"/>
                </a:solidFill>
                <a:latin typeface="+mj-ea"/>
                <a:ea typeface="+mj-ea"/>
              </a:rPr>
              <a:t>青森県</a:t>
            </a:r>
            <a:r>
              <a:rPr lang="ja-JP" altLang="en-US" sz="3200" b="1" dirty="0">
                <a:latin typeface="+mj-ea"/>
                <a:ea typeface="+mj-ea"/>
              </a:rPr>
              <a:t> でした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D1E6A636-5F5A-1283-B5B1-E6B82E7C088D}"/>
              </a:ext>
            </a:extLst>
          </p:cNvPr>
          <p:cNvSpPr/>
          <p:nvPr/>
        </p:nvSpPr>
        <p:spPr>
          <a:xfrm>
            <a:off x="5416188" y="1353386"/>
            <a:ext cx="4807214" cy="3881824"/>
          </a:xfrm>
          <a:custGeom>
            <a:avLst/>
            <a:gdLst>
              <a:gd name="connsiteX0" fmla="*/ 236220 w 6096000"/>
              <a:gd name="connsiteY0" fmla="*/ 4922520 h 4922520"/>
              <a:gd name="connsiteX1" fmla="*/ 281940 w 6096000"/>
              <a:gd name="connsiteY1" fmla="*/ 4625340 h 4922520"/>
              <a:gd name="connsiteX2" fmla="*/ 259080 w 6096000"/>
              <a:gd name="connsiteY2" fmla="*/ 4442460 h 4922520"/>
              <a:gd name="connsiteX3" fmla="*/ 236220 w 6096000"/>
              <a:gd name="connsiteY3" fmla="*/ 4389120 h 4922520"/>
              <a:gd name="connsiteX4" fmla="*/ 213360 w 6096000"/>
              <a:gd name="connsiteY4" fmla="*/ 4312920 h 4922520"/>
              <a:gd name="connsiteX5" fmla="*/ 144780 w 6096000"/>
              <a:gd name="connsiteY5" fmla="*/ 4251960 h 4922520"/>
              <a:gd name="connsiteX6" fmla="*/ 45720 w 6096000"/>
              <a:gd name="connsiteY6" fmla="*/ 4251960 h 4922520"/>
              <a:gd name="connsiteX7" fmla="*/ 0 w 6096000"/>
              <a:gd name="connsiteY7" fmla="*/ 4160520 h 4922520"/>
              <a:gd name="connsiteX8" fmla="*/ 76200 w 6096000"/>
              <a:gd name="connsiteY8" fmla="*/ 4053840 h 4922520"/>
              <a:gd name="connsiteX9" fmla="*/ 99060 w 6096000"/>
              <a:gd name="connsiteY9" fmla="*/ 3977640 h 4922520"/>
              <a:gd name="connsiteX10" fmla="*/ 190500 w 6096000"/>
              <a:gd name="connsiteY10" fmla="*/ 3985260 h 4922520"/>
              <a:gd name="connsiteX11" fmla="*/ 266700 w 6096000"/>
              <a:gd name="connsiteY11" fmla="*/ 3878580 h 4922520"/>
              <a:gd name="connsiteX12" fmla="*/ 373380 w 6096000"/>
              <a:gd name="connsiteY12" fmla="*/ 3794760 h 4922520"/>
              <a:gd name="connsiteX13" fmla="*/ 419100 w 6096000"/>
              <a:gd name="connsiteY13" fmla="*/ 3543300 h 4922520"/>
              <a:gd name="connsiteX14" fmla="*/ 525780 w 6096000"/>
              <a:gd name="connsiteY14" fmla="*/ 3535680 h 4922520"/>
              <a:gd name="connsiteX15" fmla="*/ 594360 w 6096000"/>
              <a:gd name="connsiteY15" fmla="*/ 3436620 h 4922520"/>
              <a:gd name="connsiteX16" fmla="*/ 754380 w 6096000"/>
              <a:gd name="connsiteY16" fmla="*/ 3467100 h 4922520"/>
              <a:gd name="connsiteX17" fmla="*/ 807720 w 6096000"/>
              <a:gd name="connsiteY17" fmla="*/ 3528060 h 4922520"/>
              <a:gd name="connsiteX18" fmla="*/ 861060 w 6096000"/>
              <a:gd name="connsiteY18" fmla="*/ 3535680 h 4922520"/>
              <a:gd name="connsiteX19" fmla="*/ 1036320 w 6096000"/>
              <a:gd name="connsiteY19" fmla="*/ 3383280 h 4922520"/>
              <a:gd name="connsiteX20" fmla="*/ 1173480 w 6096000"/>
              <a:gd name="connsiteY20" fmla="*/ 3375660 h 4922520"/>
              <a:gd name="connsiteX21" fmla="*/ 1333500 w 6096000"/>
              <a:gd name="connsiteY21" fmla="*/ 3177540 h 4922520"/>
              <a:gd name="connsiteX22" fmla="*/ 1508760 w 6096000"/>
              <a:gd name="connsiteY22" fmla="*/ 2407920 h 4922520"/>
              <a:gd name="connsiteX23" fmla="*/ 1562100 w 6096000"/>
              <a:gd name="connsiteY23" fmla="*/ 2057400 h 4922520"/>
              <a:gd name="connsiteX24" fmla="*/ 1508760 w 6096000"/>
              <a:gd name="connsiteY24" fmla="*/ 1943100 h 4922520"/>
              <a:gd name="connsiteX25" fmla="*/ 1424940 w 6096000"/>
              <a:gd name="connsiteY25" fmla="*/ 1874520 h 4922520"/>
              <a:gd name="connsiteX26" fmla="*/ 1295400 w 6096000"/>
              <a:gd name="connsiteY26" fmla="*/ 1866900 h 4922520"/>
              <a:gd name="connsiteX27" fmla="*/ 1287780 w 6096000"/>
              <a:gd name="connsiteY27" fmla="*/ 1798320 h 4922520"/>
              <a:gd name="connsiteX28" fmla="*/ 1463040 w 6096000"/>
              <a:gd name="connsiteY28" fmla="*/ 1790700 h 4922520"/>
              <a:gd name="connsiteX29" fmla="*/ 1539240 w 6096000"/>
              <a:gd name="connsiteY29" fmla="*/ 1737360 h 4922520"/>
              <a:gd name="connsiteX30" fmla="*/ 1584960 w 6096000"/>
              <a:gd name="connsiteY30" fmla="*/ 1455420 h 4922520"/>
              <a:gd name="connsiteX31" fmla="*/ 1562100 w 6096000"/>
              <a:gd name="connsiteY31" fmla="*/ 1394460 h 4922520"/>
              <a:gd name="connsiteX32" fmla="*/ 1584960 w 6096000"/>
              <a:gd name="connsiteY32" fmla="*/ 1280160 h 4922520"/>
              <a:gd name="connsiteX33" fmla="*/ 1737360 w 6096000"/>
              <a:gd name="connsiteY33" fmla="*/ 1325880 h 4922520"/>
              <a:gd name="connsiteX34" fmla="*/ 1821180 w 6096000"/>
              <a:gd name="connsiteY34" fmla="*/ 1440180 h 4922520"/>
              <a:gd name="connsiteX35" fmla="*/ 1935480 w 6096000"/>
              <a:gd name="connsiteY35" fmla="*/ 1554480 h 4922520"/>
              <a:gd name="connsiteX36" fmla="*/ 2026920 w 6096000"/>
              <a:gd name="connsiteY36" fmla="*/ 1592580 h 4922520"/>
              <a:gd name="connsiteX37" fmla="*/ 2125980 w 6096000"/>
              <a:gd name="connsiteY37" fmla="*/ 1592580 h 4922520"/>
              <a:gd name="connsiteX38" fmla="*/ 2194560 w 6096000"/>
              <a:gd name="connsiteY38" fmla="*/ 1440180 h 4922520"/>
              <a:gd name="connsiteX39" fmla="*/ 2301240 w 6096000"/>
              <a:gd name="connsiteY39" fmla="*/ 1402080 h 4922520"/>
              <a:gd name="connsiteX40" fmla="*/ 2430780 w 6096000"/>
              <a:gd name="connsiteY40" fmla="*/ 1432560 h 4922520"/>
              <a:gd name="connsiteX41" fmla="*/ 2484120 w 6096000"/>
              <a:gd name="connsiteY41" fmla="*/ 1478280 h 4922520"/>
              <a:gd name="connsiteX42" fmla="*/ 2484120 w 6096000"/>
              <a:gd name="connsiteY42" fmla="*/ 1539240 h 4922520"/>
              <a:gd name="connsiteX43" fmla="*/ 2552700 w 6096000"/>
              <a:gd name="connsiteY43" fmla="*/ 1569720 h 4922520"/>
              <a:gd name="connsiteX44" fmla="*/ 2560320 w 6096000"/>
              <a:gd name="connsiteY44" fmla="*/ 1684020 h 4922520"/>
              <a:gd name="connsiteX45" fmla="*/ 2575560 w 6096000"/>
              <a:gd name="connsiteY45" fmla="*/ 1965960 h 4922520"/>
              <a:gd name="connsiteX46" fmla="*/ 2621280 w 6096000"/>
              <a:gd name="connsiteY46" fmla="*/ 2446020 h 4922520"/>
              <a:gd name="connsiteX47" fmla="*/ 2674620 w 6096000"/>
              <a:gd name="connsiteY47" fmla="*/ 2804160 h 4922520"/>
              <a:gd name="connsiteX48" fmla="*/ 2804160 w 6096000"/>
              <a:gd name="connsiteY48" fmla="*/ 3078480 h 4922520"/>
              <a:gd name="connsiteX49" fmla="*/ 2964180 w 6096000"/>
              <a:gd name="connsiteY49" fmla="*/ 3147060 h 4922520"/>
              <a:gd name="connsiteX50" fmla="*/ 3177540 w 6096000"/>
              <a:gd name="connsiteY50" fmla="*/ 3116580 h 4922520"/>
              <a:gd name="connsiteX51" fmla="*/ 3261360 w 6096000"/>
              <a:gd name="connsiteY51" fmla="*/ 3002280 h 4922520"/>
              <a:gd name="connsiteX52" fmla="*/ 3329940 w 6096000"/>
              <a:gd name="connsiteY52" fmla="*/ 2910840 h 4922520"/>
              <a:gd name="connsiteX53" fmla="*/ 3352800 w 6096000"/>
              <a:gd name="connsiteY53" fmla="*/ 2834640 h 4922520"/>
              <a:gd name="connsiteX54" fmla="*/ 3368040 w 6096000"/>
              <a:gd name="connsiteY54" fmla="*/ 2659380 h 4922520"/>
              <a:gd name="connsiteX55" fmla="*/ 3276600 w 6096000"/>
              <a:gd name="connsiteY55" fmla="*/ 2628900 h 4922520"/>
              <a:gd name="connsiteX56" fmla="*/ 3329940 w 6096000"/>
              <a:gd name="connsiteY56" fmla="*/ 2590800 h 4922520"/>
              <a:gd name="connsiteX57" fmla="*/ 3352800 w 6096000"/>
              <a:gd name="connsiteY57" fmla="*/ 2476500 h 4922520"/>
              <a:gd name="connsiteX58" fmla="*/ 3429000 w 6096000"/>
              <a:gd name="connsiteY58" fmla="*/ 2354580 h 4922520"/>
              <a:gd name="connsiteX59" fmla="*/ 3505200 w 6096000"/>
              <a:gd name="connsiteY59" fmla="*/ 2354580 h 4922520"/>
              <a:gd name="connsiteX60" fmla="*/ 3566160 w 6096000"/>
              <a:gd name="connsiteY60" fmla="*/ 2430780 h 4922520"/>
              <a:gd name="connsiteX61" fmla="*/ 3627120 w 6096000"/>
              <a:gd name="connsiteY61" fmla="*/ 2438400 h 4922520"/>
              <a:gd name="connsiteX62" fmla="*/ 3634740 w 6096000"/>
              <a:gd name="connsiteY62" fmla="*/ 2499360 h 4922520"/>
              <a:gd name="connsiteX63" fmla="*/ 3733800 w 6096000"/>
              <a:gd name="connsiteY63" fmla="*/ 2567940 h 4922520"/>
              <a:gd name="connsiteX64" fmla="*/ 3726180 w 6096000"/>
              <a:gd name="connsiteY64" fmla="*/ 2674620 h 4922520"/>
              <a:gd name="connsiteX65" fmla="*/ 3848100 w 6096000"/>
              <a:gd name="connsiteY65" fmla="*/ 2705100 h 4922520"/>
              <a:gd name="connsiteX66" fmla="*/ 3893820 w 6096000"/>
              <a:gd name="connsiteY66" fmla="*/ 2773680 h 4922520"/>
              <a:gd name="connsiteX67" fmla="*/ 3970020 w 6096000"/>
              <a:gd name="connsiteY67" fmla="*/ 2773680 h 4922520"/>
              <a:gd name="connsiteX68" fmla="*/ 4168140 w 6096000"/>
              <a:gd name="connsiteY68" fmla="*/ 2971800 h 4922520"/>
              <a:gd name="connsiteX69" fmla="*/ 4320540 w 6096000"/>
              <a:gd name="connsiteY69" fmla="*/ 2964180 h 4922520"/>
              <a:gd name="connsiteX70" fmla="*/ 4533900 w 6096000"/>
              <a:gd name="connsiteY70" fmla="*/ 2537460 h 4922520"/>
              <a:gd name="connsiteX71" fmla="*/ 4648200 w 6096000"/>
              <a:gd name="connsiteY71" fmla="*/ 2095500 h 4922520"/>
              <a:gd name="connsiteX72" fmla="*/ 4625340 w 6096000"/>
              <a:gd name="connsiteY72" fmla="*/ 1973580 h 4922520"/>
              <a:gd name="connsiteX73" fmla="*/ 4716780 w 6096000"/>
              <a:gd name="connsiteY73" fmla="*/ 1729740 h 4922520"/>
              <a:gd name="connsiteX74" fmla="*/ 4701540 w 6096000"/>
              <a:gd name="connsiteY74" fmla="*/ 1470660 h 4922520"/>
              <a:gd name="connsiteX75" fmla="*/ 4572000 w 6096000"/>
              <a:gd name="connsiteY75" fmla="*/ 1234440 h 4922520"/>
              <a:gd name="connsiteX76" fmla="*/ 4450080 w 6096000"/>
              <a:gd name="connsiteY76" fmla="*/ 1135380 h 4922520"/>
              <a:gd name="connsiteX77" fmla="*/ 4274820 w 6096000"/>
              <a:gd name="connsiteY77" fmla="*/ 1127760 h 4922520"/>
              <a:gd name="connsiteX78" fmla="*/ 4267200 w 6096000"/>
              <a:gd name="connsiteY78" fmla="*/ 1264920 h 4922520"/>
              <a:gd name="connsiteX79" fmla="*/ 4160520 w 6096000"/>
              <a:gd name="connsiteY79" fmla="*/ 1463040 h 4922520"/>
              <a:gd name="connsiteX80" fmla="*/ 4015740 w 6096000"/>
              <a:gd name="connsiteY80" fmla="*/ 1577340 h 4922520"/>
              <a:gd name="connsiteX81" fmla="*/ 3825240 w 6096000"/>
              <a:gd name="connsiteY81" fmla="*/ 1485900 h 4922520"/>
              <a:gd name="connsiteX82" fmla="*/ 3695700 w 6096000"/>
              <a:gd name="connsiteY82" fmla="*/ 1493520 h 4922520"/>
              <a:gd name="connsiteX83" fmla="*/ 3642360 w 6096000"/>
              <a:gd name="connsiteY83" fmla="*/ 1592580 h 4922520"/>
              <a:gd name="connsiteX84" fmla="*/ 3505200 w 6096000"/>
              <a:gd name="connsiteY84" fmla="*/ 1615440 h 4922520"/>
              <a:gd name="connsiteX85" fmla="*/ 3451860 w 6096000"/>
              <a:gd name="connsiteY85" fmla="*/ 1661160 h 4922520"/>
              <a:gd name="connsiteX86" fmla="*/ 3368040 w 6096000"/>
              <a:gd name="connsiteY86" fmla="*/ 1653540 h 4922520"/>
              <a:gd name="connsiteX87" fmla="*/ 3147060 w 6096000"/>
              <a:gd name="connsiteY87" fmla="*/ 1821180 h 4922520"/>
              <a:gd name="connsiteX88" fmla="*/ 3063240 w 6096000"/>
              <a:gd name="connsiteY88" fmla="*/ 1767840 h 4922520"/>
              <a:gd name="connsiteX89" fmla="*/ 3025140 w 6096000"/>
              <a:gd name="connsiteY89" fmla="*/ 1554480 h 4922520"/>
              <a:gd name="connsiteX90" fmla="*/ 3108960 w 6096000"/>
              <a:gd name="connsiteY90" fmla="*/ 1432560 h 4922520"/>
              <a:gd name="connsiteX91" fmla="*/ 3086100 w 6096000"/>
              <a:gd name="connsiteY91" fmla="*/ 1280160 h 4922520"/>
              <a:gd name="connsiteX92" fmla="*/ 3185160 w 6096000"/>
              <a:gd name="connsiteY92" fmla="*/ 1021080 h 4922520"/>
              <a:gd name="connsiteX93" fmla="*/ 3200400 w 6096000"/>
              <a:gd name="connsiteY93" fmla="*/ 914400 h 4922520"/>
              <a:gd name="connsiteX94" fmla="*/ 3215640 w 6096000"/>
              <a:gd name="connsiteY94" fmla="*/ 830580 h 4922520"/>
              <a:gd name="connsiteX95" fmla="*/ 3208020 w 6096000"/>
              <a:gd name="connsiteY95" fmla="*/ 601980 h 4922520"/>
              <a:gd name="connsiteX96" fmla="*/ 3436620 w 6096000"/>
              <a:gd name="connsiteY96" fmla="*/ 396240 h 4922520"/>
              <a:gd name="connsiteX97" fmla="*/ 3497580 w 6096000"/>
              <a:gd name="connsiteY97" fmla="*/ 129540 h 4922520"/>
              <a:gd name="connsiteX98" fmla="*/ 3497580 w 6096000"/>
              <a:gd name="connsiteY98" fmla="*/ 0 h 4922520"/>
              <a:gd name="connsiteX99" fmla="*/ 3619500 w 6096000"/>
              <a:gd name="connsiteY99" fmla="*/ 60960 h 4922520"/>
              <a:gd name="connsiteX100" fmla="*/ 3787140 w 6096000"/>
              <a:gd name="connsiteY100" fmla="*/ 220980 h 4922520"/>
              <a:gd name="connsiteX101" fmla="*/ 4046220 w 6096000"/>
              <a:gd name="connsiteY101" fmla="*/ 243840 h 4922520"/>
              <a:gd name="connsiteX102" fmla="*/ 4213860 w 6096000"/>
              <a:gd name="connsiteY102" fmla="*/ 358140 h 4922520"/>
              <a:gd name="connsiteX103" fmla="*/ 4274820 w 6096000"/>
              <a:gd name="connsiteY103" fmla="*/ 457200 h 4922520"/>
              <a:gd name="connsiteX104" fmla="*/ 4556760 w 6096000"/>
              <a:gd name="connsiteY104" fmla="*/ 754380 h 4922520"/>
              <a:gd name="connsiteX105" fmla="*/ 4838700 w 6096000"/>
              <a:gd name="connsiteY105" fmla="*/ 838200 h 4922520"/>
              <a:gd name="connsiteX106" fmla="*/ 5074920 w 6096000"/>
              <a:gd name="connsiteY106" fmla="*/ 754380 h 4922520"/>
              <a:gd name="connsiteX107" fmla="*/ 5158740 w 6096000"/>
              <a:gd name="connsiteY107" fmla="*/ 670560 h 4922520"/>
              <a:gd name="connsiteX108" fmla="*/ 5364480 w 6096000"/>
              <a:gd name="connsiteY108" fmla="*/ 487680 h 4922520"/>
              <a:gd name="connsiteX109" fmla="*/ 5364480 w 6096000"/>
              <a:gd name="connsiteY109" fmla="*/ 563880 h 4922520"/>
              <a:gd name="connsiteX110" fmla="*/ 5349240 w 6096000"/>
              <a:gd name="connsiteY110" fmla="*/ 594360 h 4922520"/>
              <a:gd name="connsiteX111" fmla="*/ 5349240 w 6096000"/>
              <a:gd name="connsiteY111" fmla="*/ 708660 h 4922520"/>
              <a:gd name="connsiteX112" fmla="*/ 5318760 w 6096000"/>
              <a:gd name="connsiteY112" fmla="*/ 792480 h 4922520"/>
              <a:gd name="connsiteX113" fmla="*/ 5219700 w 6096000"/>
              <a:gd name="connsiteY113" fmla="*/ 1143000 h 4922520"/>
              <a:gd name="connsiteX114" fmla="*/ 5105400 w 6096000"/>
              <a:gd name="connsiteY114" fmla="*/ 1676400 h 4922520"/>
              <a:gd name="connsiteX115" fmla="*/ 5113020 w 6096000"/>
              <a:gd name="connsiteY115" fmla="*/ 1958340 h 4922520"/>
              <a:gd name="connsiteX116" fmla="*/ 5105400 w 6096000"/>
              <a:gd name="connsiteY116" fmla="*/ 2331720 h 4922520"/>
              <a:gd name="connsiteX117" fmla="*/ 5120640 w 6096000"/>
              <a:gd name="connsiteY117" fmla="*/ 2628900 h 4922520"/>
              <a:gd name="connsiteX118" fmla="*/ 5105400 w 6096000"/>
              <a:gd name="connsiteY118" fmla="*/ 2705100 h 4922520"/>
              <a:gd name="connsiteX119" fmla="*/ 5105400 w 6096000"/>
              <a:gd name="connsiteY119" fmla="*/ 2705100 h 4922520"/>
              <a:gd name="connsiteX120" fmla="*/ 5128260 w 6096000"/>
              <a:gd name="connsiteY120" fmla="*/ 3162300 h 4922520"/>
              <a:gd name="connsiteX121" fmla="*/ 5257800 w 6096000"/>
              <a:gd name="connsiteY121" fmla="*/ 3749040 h 4922520"/>
              <a:gd name="connsiteX122" fmla="*/ 5341620 w 6096000"/>
              <a:gd name="connsiteY122" fmla="*/ 4122420 h 4922520"/>
              <a:gd name="connsiteX123" fmla="*/ 5440680 w 6096000"/>
              <a:gd name="connsiteY123" fmla="*/ 4389120 h 4922520"/>
              <a:gd name="connsiteX124" fmla="*/ 5562600 w 6096000"/>
              <a:gd name="connsiteY124" fmla="*/ 4480560 h 4922520"/>
              <a:gd name="connsiteX125" fmla="*/ 5661660 w 6096000"/>
              <a:gd name="connsiteY125" fmla="*/ 4495800 h 4922520"/>
              <a:gd name="connsiteX126" fmla="*/ 5730240 w 6096000"/>
              <a:gd name="connsiteY126" fmla="*/ 4419600 h 4922520"/>
              <a:gd name="connsiteX127" fmla="*/ 5760720 w 6096000"/>
              <a:gd name="connsiteY127" fmla="*/ 4488180 h 4922520"/>
              <a:gd name="connsiteX128" fmla="*/ 5867400 w 6096000"/>
              <a:gd name="connsiteY128" fmla="*/ 4556760 h 4922520"/>
              <a:gd name="connsiteX129" fmla="*/ 5966460 w 6096000"/>
              <a:gd name="connsiteY129" fmla="*/ 4739640 h 4922520"/>
              <a:gd name="connsiteX130" fmla="*/ 6096000 w 6096000"/>
              <a:gd name="connsiteY130" fmla="*/ 4808220 h 492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</a:cxnLst>
            <a:rect l="l" t="t" r="r" b="b"/>
            <a:pathLst>
              <a:path w="6096000" h="4922520">
                <a:moveTo>
                  <a:pt x="236220" y="4922520"/>
                </a:moveTo>
                <a:lnTo>
                  <a:pt x="281940" y="4625340"/>
                </a:lnTo>
                <a:lnTo>
                  <a:pt x="259080" y="4442460"/>
                </a:lnTo>
                <a:lnTo>
                  <a:pt x="236220" y="4389120"/>
                </a:lnTo>
                <a:lnTo>
                  <a:pt x="213360" y="4312920"/>
                </a:lnTo>
                <a:lnTo>
                  <a:pt x="144780" y="4251960"/>
                </a:lnTo>
                <a:lnTo>
                  <a:pt x="45720" y="4251960"/>
                </a:lnTo>
                <a:lnTo>
                  <a:pt x="0" y="4160520"/>
                </a:lnTo>
                <a:lnTo>
                  <a:pt x="76200" y="4053840"/>
                </a:lnTo>
                <a:lnTo>
                  <a:pt x="99060" y="3977640"/>
                </a:lnTo>
                <a:lnTo>
                  <a:pt x="190500" y="3985260"/>
                </a:lnTo>
                <a:lnTo>
                  <a:pt x="266700" y="3878580"/>
                </a:lnTo>
                <a:lnTo>
                  <a:pt x="373380" y="3794760"/>
                </a:lnTo>
                <a:lnTo>
                  <a:pt x="419100" y="3543300"/>
                </a:lnTo>
                <a:lnTo>
                  <a:pt x="525780" y="3535680"/>
                </a:lnTo>
                <a:lnTo>
                  <a:pt x="594360" y="3436620"/>
                </a:lnTo>
                <a:lnTo>
                  <a:pt x="754380" y="3467100"/>
                </a:lnTo>
                <a:lnTo>
                  <a:pt x="807720" y="3528060"/>
                </a:lnTo>
                <a:lnTo>
                  <a:pt x="861060" y="3535680"/>
                </a:lnTo>
                <a:lnTo>
                  <a:pt x="1036320" y="3383280"/>
                </a:lnTo>
                <a:lnTo>
                  <a:pt x="1173480" y="3375660"/>
                </a:lnTo>
                <a:lnTo>
                  <a:pt x="1333500" y="3177540"/>
                </a:lnTo>
                <a:lnTo>
                  <a:pt x="1508760" y="2407920"/>
                </a:lnTo>
                <a:lnTo>
                  <a:pt x="1562100" y="2057400"/>
                </a:lnTo>
                <a:lnTo>
                  <a:pt x="1508760" y="1943100"/>
                </a:lnTo>
                <a:lnTo>
                  <a:pt x="1424940" y="1874520"/>
                </a:lnTo>
                <a:lnTo>
                  <a:pt x="1295400" y="1866900"/>
                </a:lnTo>
                <a:lnTo>
                  <a:pt x="1287780" y="1798320"/>
                </a:lnTo>
                <a:lnTo>
                  <a:pt x="1463040" y="1790700"/>
                </a:lnTo>
                <a:lnTo>
                  <a:pt x="1539240" y="1737360"/>
                </a:lnTo>
                <a:lnTo>
                  <a:pt x="1584960" y="1455420"/>
                </a:lnTo>
                <a:lnTo>
                  <a:pt x="1562100" y="1394460"/>
                </a:lnTo>
                <a:lnTo>
                  <a:pt x="1584960" y="1280160"/>
                </a:lnTo>
                <a:lnTo>
                  <a:pt x="1737360" y="1325880"/>
                </a:lnTo>
                <a:lnTo>
                  <a:pt x="1821180" y="1440180"/>
                </a:lnTo>
                <a:lnTo>
                  <a:pt x="1935480" y="1554480"/>
                </a:lnTo>
                <a:lnTo>
                  <a:pt x="2026920" y="1592580"/>
                </a:lnTo>
                <a:lnTo>
                  <a:pt x="2125980" y="1592580"/>
                </a:lnTo>
                <a:lnTo>
                  <a:pt x="2194560" y="1440180"/>
                </a:lnTo>
                <a:lnTo>
                  <a:pt x="2301240" y="1402080"/>
                </a:lnTo>
                <a:lnTo>
                  <a:pt x="2430780" y="1432560"/>
                </a:lnTo>
                <a:lnTo>
                  <a:pt x="2484120" y="1478280"/>
                </a:lnTo>
                <a:lnTo>
                  <a:pt x="2484120" y="1539240"/>
                </a:lnTo>
                <a:lnTo>
                  <a:pt x="2552700" y="1569720"/>
                </a:lnTo>
                <a:lnTo>
                  <a:pt x="2560320" y="1684020"/>
                </a:lnTo>
                <a:lnTo>
                  <a:pt x="2575560" y="1965960"/>
                </a:lnTo>
                <a:lnTo>
                  <a:pt x="2621280" y="2446020"/>
                </a:lnTo>
                <a:lnTo>
                  <a:pt x="2674620" y="2804160"/>
                </a:lnTo>
                <a:lnTo>
                  <a:pt x="2804160" y="3078480"/>
                </a:lnTo>
                <a:lnTo>
                  <a:pt x="2964180" y="3147060"/>
                </a:lnTo>
                <a:lnTo>
                  <a:pt x="3177540" y="3116580"/>
                </a:lnTo>
                <a:lnTo>
                  <a:pt x="3261360" y="3002280"/>
                </a:lnTo>
                <a:lnTo>
                  <a:pt x="3329940" y="2910840"/>
                </a:lnTo>
                <a:lnTo>
                  <a:pt x="3352800" y="2834640"/>
                </a:lnTo>
                <a:lnTo>
                  <a:pt x="3368040" y="2659380"/>
                </a:lnTo>
                <a:lnTo>
                  <a:pt x="3276600" y="2628900"/>
                </a:lnTo>
                <a:lnTo>
                  <a:pt x="3329940" y="2590800"/>
                </a:lnTo>
                <a:lnTo>
                  <a:pt x="3352800" y="2476500"/>
                </a:lnTo>
                <a:lnTo>
                  <a:pt x="3429000" y="2354580"/>
                </a:lnTo>
                <a:lnTo>
                  <a:pt x="3505200" y="2354580"/>
                </a:lnTo>
                <a:lnTo>
                  <a:pt x="3566160" y="2430780"/>
                </a:lnTo>
                <a:lnTo>
                  <a:pt x="3627120" y="2438400"/>
                </a:lnTo>
                <a:lnTo>
                  <a:pt x="3634740" y="2499360"/>
                </a:lnTo>
                <a:lnTo>
                  <a:pt x="3733800" y="2567940"/>
                </a:lnTo>
                <a:lnTo>
                  <a:pt x="3726180" y="2674620"/>
                </a:lnTo>
                <a:lnTo>
                  <a:pt x="3848100" y="2705100"/>
                </a:lnTo>
                <a:lnTo>
                  <a:pt x="3893820" y="2773680"/>
                </a:lnTo>
                <a:lnTo>
                  <a:pt x="3970020" y="2773680"/>
                </a:lnTo>
                <a:lnTo>
                  <a:pt x="4168140" y="2971800"/>
                </a:lnTo>
                <a:lnTo>
                  <a:pt x="4320540" y="2964180"/>
                </a:lnTo>
                <a:lnTo>
                  <a:pt x="4533900" y="2537460"/>
                </a:lnTo>
                <a:lnTo>
                  <a:pt x="4648200" y="2095500"/>
                </a:lnTo>
                <a:lnTo>
                  <a:pt x="4625340" y="1973580"/>
                </a:lnTo>
                <a:lnTo>
                  <a:pt x="4716780" y="1729740"/>
                </a:lnTo>
                <a:lnTo>
                  <a:pt x="4701540" y="1470660"/>
                </a:lnTo>
                <a:lnTo>
                  <a:pt x="4572000" y="1234440"/>
                </a:lnTo>
                <a:lnTo>
                  <a:pt x="4450080" y="1135380"/>
                </a:lnTo>
                <a:lnTo>
                  <a:pt x="4274820" y="1127760"/>
                </a:lnTo>
                <a:lnTo>
                  <a:pt x="4267200" y="1264920"/>
                </a:lnTo>
                <a:lnTo>
                  <a:pt x="4160520" y="1463040"/>
                </a:lnTo>
                <a:lnTo>
                  <a:pt x="4015740" y="1577340"/>
                </a:lnTo>
                <a:lnTo>
                  <a:pt x="3825240" y="1485900"/>
                </a:lnTo>
                <a:lnTo>
                  <a:pt x="3695700" y="1493520"/>
                </a:lnTo>
                <a:lnTo>
                  <a:pt x="3642360" y="1592580"/>
                </a:lnTo>
                <a:lnTo>
                  <a:pt x="3505200" y="1615440"/>
                </a:lnTo>
                <a:lnTo>
                  <a:pt x="3451860" y="1661160"/>
                </a:lnTo>
                <a:lnTo>
                  <a:pt x="3368040" y="1653540"/>
                </a:lnTo>
                <a:lnTo>
                  <a:pt x="3147060" y="1821180"/>
                </a:lnTo>
                <a:lnTo>
                  <a:pt x="3063240" y="1767840"/>
                </a:lnTo>
                <a:lnTo>
                  <a:pt x="3025140" y="1554480"/>
                </a:lnTo>
                <a:lnTo>
                  <a:pt x="3108960" y="1432560"/>
                </a:lnTo>
                <a:lnTo>
                  <a:pt x="3086100" y="1280160"/>
                </a:lnTo>
                <a:lnTo>
                  <a:pt x="3185160" y="1021080"/>
                </a:lnTo>
                <a:lnTo>
                  <a:pt x="3200400" y="914400"/>
                </a:lnTo>
                <a:lnTo>
                  <a:pt x="3215640" y="830580"/>
                </a:lnTo>
                <a:lnTo>
                  <a:pt x="3208020" y="601980"/>
                </a:lnTo>
                <a:lnTo>
                  <a:pt x="3436620" y="396240"/>
                </a:lnTo>
                <a:lnTo>
                  <a:pt x="3497580" y="129540"/>
                </a:lnTo>
                <a:lnTo>
                  <a:pt x="3497580" y="0"/>
                </a:lnTo>
                <a:lnTo>
                  <a:pt x="3619500" y="60960"/>
                </a:lnTo>
                <a:lnTo>
                  <a:pt x="3787140" y="220980"/>
                </a:lnTo>
                <a:lnTo>
                  <a:pt x="4046220" y="243840"/>
                </a:lnTo>
                <a:lnTo>
                  <a:pt x="4213860" y="358140"/>
                </a:lnTo>
                <a:lnTo>
                  <a:pt x="4274820" y="457200"/>
                </a:lnTo>
                <a:lnTo>
                  <a:pt x="4556760" y="754380"/>
                </a:lnTo>
                <a:lnTo>
                  <a:pt x="4838700" y="838200"/>
                </a:lnTo>
                <a:lnTo>
                  <a:pt x="5074920" y="754380"/>
                </a:lnTo>
                <a:lnTo>
                  <a:pt x="5158740" y="670560"/>
                </a:lnTo>
                <a:lnTo>
                  <a:pt x="5364480" y="487680"/>
                </a:lnTo>
                <a:lnTo>
                  <a:pt x="5364480" y="563880"/>
                </a:lnTo>
                <a:lnTo>
                  <a:pt x="5349240" y="594360"/>
                </a:lnTo>
                <a:lnTo>
                  <a:pt x="5349240" y="708660"/>
                </a:lnTo>
                <a:lnTo>
                  <a:pt x="5318760" y="792480"/>
                </a:lnTo>
                <a:lnTo>
                  <a:pt x="5219700" y="1143000"/>
                </a:lnTo>
                <a:lnTo>
                  <a:pt x="5105400" y="1676400"/>
                </a:lnTo>
                <a:lnTo>
                  <a:pt x="5113020" y="1958340"/>
                </a:lnTo>
                <a:lnTo>
                  <a:pt x="5105400" y="2331720"/>
                </a:lnTo>
                <a:lnTo>
                  <a:pt x="5120640" y="2628900"/>
                </a:lnTo>
                <a:lnTo>
                  <a:pt x="5105400" y="2705100"/>
                </a:lnTo>
                <a:lnTo>
                  <a:pt x="5105400" y="2705100"/>
                </a:lnTo>
                <a:lnTo>
                  <a:pt x="5128260" y="3162300"/>
                </a:lnTo>
                <a:lnTo>
                  <a:pt x="5257800" y="3749040"/>
                </a:lnTo>
                <a:lnTo>
                  <a:pt x="5341620" y="4122420"/>
                </a:lnTo>
                <a:lnTo>
                  <a:pt x="5440680" y="4389120"/>
                </a:lnTo>
                <a:lnTo>
                  <a:pt x="5562600" y="4480560"/>
                </a:lnTo>
                <a:lnTo>
                  <a:pt x="5661660" y="4495800"/>
                </a:lnTo>
                <a:lnTo>
                  <a:pt x="5730240" y="4419600"/>
                </a:lnTo>
                <a:lnTo>
                  <a:pt x="5760720" y="4488180"/>
                </a:lnTo>
                <a:lnTo>
                  <a:pt x="5867400" y="4556760"/>
                </a:lnTo>
                <a:lnTo>
                  <a:pt x="5966460" y="4739640"/>
                </a:lnTo>
                <a:lnTo>
                  <a:pt x="6096000" y="4808220"/>
                </a:lnTo>
              </a:path>
            </a:pathLst>
          </a:custGeom>
          <a:noFill/>
          <a:ln w="38100" cap="rnd">
            <a:solidFill>
              <a:schemeClr val="tx1"/>
            </a:solidFill>
            <a:beve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E5B0FA71-776B-3AB8-6CD6-3A90A78ED5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864" y="1226952"/>
            <a:ext cx="3175724" cy="4446013"/>
          </a:xfrm>
          <a:prstGeom prst="rect">
            <a:avLst/>
          </a:prstGeom>
        </p:spPr>
      </p:pic>
      <p:sp>
        <p:nvSpPr>
          <p:cNvPr id="21" name="楕円 20">
            <a:extLst>
              <a:ext uri="{FF2B5EF4-FFF2-40B4-BE49-F238E27FC236}">
                <a16:creationId xmlns:a16="http://schemas.microsoft.com/office/drawing/2014/main" id="{F25C004D-D6CE-8277-920C-66F69CE4F418}"/>
              </a:ext>
            </a:extLst>
          </p:cNvPr>
          <p:cNvSpPr/>
          <p:nvPr/>
        </p:nvSpPr>
        <p:spPr bwMode="auto">
          <a:xfrm>
            <a:off x="2223066" y="3698970"/>
            <a:ext cx="1045090" cy="104509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CE780EFF-83FD-012B-B7A7-19500183DB89}"/>
              </a:ext>
            </a:extLst>
          </p:cNvPr>
          <p:cNvCxnSpPr>
            <a:cxnSpLocks/>
            <a:endCxn id="21" idx="6"/>
          </p:cNvCxnSpPr>
          <p:nvPr/>
        </p:nvCxnSpPr>
        <p:spPr bwMode="auto">
          <a:xfrm flipH="1">
            <a:off x="3268156" y="4221515"/>
            <a:ext cx="1710190" cy="0"/>
          </a:xfrm>
          <a:prstGeom prst="straightConnector1">
            <a:avLst/>
          </a:prstGeom>
          <a:noFill/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88EB02E-AC66-282A-A0D5-9D20FE665A2F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01/10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802820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0A5677D9-F7D4-919B-74D7-553C4D100E4B}"/>
              </a:ext>
            </a:extLst>
          </p:cNvPr>
          <p:cNvSpPr/>
          <p:nvPr/>
        </p:nvSpPr>
        <p:spPr>
          <a:xfrm>
            <a:off x="3396343" y="1811224"/>
            <a:ext cx="5399314" cy="3991636"/>
          </a:xfrm>
          <a:custGeom>
            <a:avLst/>
            <a:gdLst>
              <a:gd name="connsiteX0" fmla="*/ 2506980 w 4267200"/>
              <a:gd name="connsiteY0" fmla="*/ 0 h 3154680"/>
              <a:gd name="connsiteX1" fmla="*/ 2560320 w 4267200"/>
              <a:gd name="connsiteY1" fmla="*/ 220980 h 3154680"/>
              <a:gd name="connsiteX2" fmla="*/ 2621280 w 4267200"/>
              <a:gd name="connsiteY2" fmla="*/ 259080 h 3154680"/>
              <a:gd name="connsiteX3" fmla="*/ 2644140 w 4267200"/>
              <a:gd name="connsiteY3" fmla="*/ 396240 h 3154680"/>
              <a:gd name="connsiteX4" fmla="*/ 2575560 w 4267200"/>
              <a:gd name="connsiteY4" fmla="*/ 426720 h 3154680"/>
              <a:gd name="connsiteX5" fmla="*/ 2583180 w 4267200"/>
              <a:gd name="connsiteY5" fmla="*/ 502920 h 3154680"/>
              <a:gd name="connsiteX6" fmla="*/ 2491740 w 4267200"/>
              <a:gd name="connsiteY6" fmla="*/ 617220 h 3154680"/>
              <a:gd name="connsiteX7" fmla="*/ 2522220 w 4267200"/>
              <a:gd name="connsiteY7" fmla="*/ 708660 h 3154680"/>
              <a:gd name="connsiteX8" fmla="*/ 2560320 w 4267200"/>
              <a:gd name="connsiteY8" fmla="*/ 861060 h 3154680"/>
              <a:gd name="connsiteX9" fmla="*/ 2621280 w 4267200"/>
              <a:gd name="connsiteY9" fmla="*/ 929640 h 3154680"/>
              <a:gd name="connsiteX10" fmla="*/ 2682240 w 4267200"/>
              <a:gd name="connsiteY10" fmla="*/ 929640 h 3154680"/>
              <a:gd name="connsiteX11" fmla="*/ 2712720 w 4267200"/>
              <a:gd name="connsiteY11" fmla="*/ 899160 h 3154680"/>
              <a:gd name="connsiteX12" fmla="*/ 2857500 w 4267200"/>
              <a:gd name="connsiteY12" fmla="*/ 899160 h 3154680"/>
              <a:gd name="connsiteX13" fmla="*/ 2857500 w 4267200"/>
              <a:gd name="connsiteY13" fmla="*/ 944880 h 3154680"/>
              <a:gd name="connsiteX14" fmla="*/ 2773680 w 4267200"/>
              <a:gd name="connsiteY14" fmla="*/ 1120140 h 3154680"/>
              <a:gd name="connsiteX15" fmla="*/ 2766060 w 4267200"/>
              <a:gd name="connsiteY15" fmla="*/ 1158240 h 3154680"/>
              <a:gd name="connsiteX16" fmla="*/ 2796540 w 4267200"/>
              <a:gd name="connsiteY16" fmla="*/ 1211580 h 3154680"/>
              <a:gd name="connsiteX17" fmla="*/ 2811780 w 4267200"/>
              <a:gd name="connsiteY17" fmla="*/ 1280160 h 3154680"/>
              <a:gd name="connsiteX18" fmla="*/ 2918460 w 4267200"/>
              <a:gd name="connsiteY18" fmla="*/ 1379220 h 3154680"/>
              <a:gd name="connsiteX19" fmla="*/ 3139440 w 4267200"/>
              <a:gd name="connsiteY19" fmla="*/ 1379220 h 3154680"/>
              <a:gd name="connsiteX20" fmla="*/ 3131820 w 4267200"/>
              <a:gd name="connsiteY20" fmla="*/ 1303020 h 3154680"/>
              <a:gd name="connsiteX21" fmla="*/ 3238500 w 4267200"/>
              <a:gd name="connsiteY21" fmla="*/ 1280160 h 3154680"/>
              <a:gd name="connsiteX22" fmla="*/ 3360420 w 4267200"/>
              <a:gd name="connsiteY22" fmla="*/ 1348740 h 3154680"/>
              <a:gd name="connsiteX23" fmla="*/ 3467100 w 4267200"/>
              <a:gd name="connsiteY23" fmla="*/ 1181100 h 3154680"/>
              <a:gd name="connsiteX24" fmla="*/ 3520440 w 4267200"/>
              <a:gd name="connsiteY24" fmla="*/ 1143000 h 3154680"/>
              <a:gd name="connsiteX25" fmla="*/ 3543300 w 4267200"/>
              <a:gd name="connsiteY25" fmla="*/ 1112520 h 3154680"/>
              <a:gd name="connsiteX26" fmla="*/ 3451860 w 4267200"/>
              <a:gd name="connsiteY26" fmla="*/ 990600 h 3154680"/>
              <a:gd name="connsiteX27" fmla="*/ 3482340 w 4267200"/>
              <a:gd name="connsiteY27" fmla="*/ 929640 h 3154680"/>
              <a:gd name="connsiteX28" fmla="*/ 3550920 w 4267200"/>
              <a:gd name="connsiteY28" fmla="*/ 845820 h 3154680"/>
              <a:gd name="connsiteX29" fmla="*/ 3581400 w 4267200"/>
              <a:gd name="connsiteY29" fmla="*/ 784860 h 3154680"/>
              <a:gd name="connsiteX30" fmla="*/ 3703320 w 4267200"/>
              <a:gd name="connsiteY30" fmla="*/ 784860 h 3154680"/>
              <a:gd name="connsiteX31" fmla="*/ 3710940 w 4267200"/>
              <a:gd name="connsiteY31" fmla="*/ 899160 h 3154680"/>
              <a:gd name="connsiteX32" fmla="*/ 3710940 w 4267200"/>
              <a:gd name="connsiteY32" fmla="*/ 1005840 h 3154680"/>
              <a:gd name="connsiteX33" fmla="*/ 3710940 w 4267200"/>
              <a:gd name="connsiteY33" fmla="*/ 1120140 h 3154680"/>
              <a:gd name="connsiteX34" fmla="*/ 3710940 w 4267200"/>
              <a:gd name="connsiteY34" fmla="*/ 1181100 h 3154680"/>
              <a:gd name="connsiteX35" fmla="*/ 3794760 w 4267200"/>
              <a:gd name="connsiteY35" fmla="*/ 1234440 h 3154680"/>
              <a:gd name="connsiteX36" fmla="*/ 3802380 w 4267200"/>
              <a:gd name="connsiteY36" fmla="*/ 1287780 h 3154680"/>
              <a:gd name="connsiteX37" fmla="*/ 3878580 w 4267200"/>
              <a:gd name="connsiteY37" fmla="*/ 1295400 h 3154680"/>
              <a:gd name="connsiteX38" fmla="*/ 3855720 w 4267200"/>
              <a:gd name="connsiteY38" fmla="*/ 1356360 h 3154680"/>
              <a:gd name="connsiteX39" fmla="*/ 3909060 w 4267200"/>
              <a:gd name="connsiteY39" fmla="*/ 1493520 h 3154680"/>
              <a:gd name="connsiteX40" fmla="*/ 3909060 w 4267200"/>
              <a:gd name="connsiteY40" fmla="*/ 1554480 h 3154680"/>
              <a:gd name="connsiteX41" fmla="*/ 3931920 w 4267200"/>
              <a:gd name="connsiteY41" fmla="*/ 1623060 h 3154680"/>
              <a:gd name="connsiteX42" fmla="*/ 3939540 w 4267200"/>
              <a:gd name="connsiteY42" fmla="*/ 1653540 h 3154680"/>
              <a:gd name="connsiteX43" fmla="*/ 4000500 w 4267200"/>
              <a:gd name="connsiteY43" fmla="*/ 1668780 h 3154680"/>
              <a:gd name="connsiteX44" fmla="*/ 4091940 w 4267200"/>
              <a:gd name="connsiteY44" fmla="*/ 1668780 h 3154680"/>
              <a:gd name="connsiteX45" fmla="*/ 4091940 w 4267200"/>
              <a:gd name="connsiteY45" fmla="*/ 1729740 h 3154680"/>
              <a:gd name="connsiteX46" fmla="*/ 4229100 w 4267200"/>
              <a:gd name="connsiteY46" fmla="*/ 1744980 h 3154680"/>
              <a:gd name="connsiteX47" fmla="*/ 4198620 w 4267200"/>
              <a:gd name="connsiteY47" fmla="*/ 1821180 h 3154680"/>
              <a:gd name="connsiteX48" fmla="*/ 4236720 w 4267200"/>
              <a:gd name="connsiteY48" fmla="*/ 1889760 h 3154680"/>
              <a:gd name="connsiteX49" fmla="*/ 4267200 w 4267200"/>
              <a:gd name="connsiteY49" fmla="*/ 2004060 h 3154680"/>
              <a:gd name="connsiteX50" fmla="*/ 4114800 w 4267200"/>
              <a:gd name="connsiteY50" fmla="*/ 2065020 h 3154680"/>
              <a:gd name="connsiteX51" fmla="*/ 4145280 w 4267200"/>
              <a:gd name="connsiteY51" fmla="*/ 2362200 h 3154680"/>
              <a:gd name="connsiteX52" fmla="*/ 4122420 w 4267200"/>
              <a:gd name="connsiteY52" fmla="*/ 2529840 h 3154680"/>
              <a:gd name="connsiteX53" fmla="*/ 4061460 w 4267200"/>
              <a:gd name="connsiteY53" fmla="*/ 2636520 h 3154680"/>
              <a:gd name="connsiteX54" fmla="*/ 3886200 w 4267200"/>
              <a:gd name="connsiteY54" fmla="*/ 2689860 h 3154680"/>
              <a:gd name="connsiteX55" fmla="*/ 3916680 w 4267200"/>
              <a:gd name="connsiteY55" fmla="*/ 2979420 h 3154680"/>
              <a:gd name="connsiteX56" fmla="*/ 3939540 w 4267200"/>
              <a:gd name="connsiteY56" fmla="*/ 3048000 h 3154680"/>
              <a:gd name="connsiteX57" fmla="*/ 3939540 w 4267200"/>
              <a:gd name="connsiteY57" fmla="*/ 3124200 h 3154680"/>
              <a:gd name="connsiteX58" fmla="*/ 3893820 w 4267200"/>
              <a:gd name="connsiteY58" fmla="*/ 3154680 h 3154680"/>
              <a:gd name="connsiteX59" fmla="*/ 3825240 w 4267200"/>
              <a:gd name="connsiteY59" fmla="*/ 3116580 h 3154680"/>
              <a:gd name="connsiteX60" fmla="*/ 3832860 w 4267200"/>
              <a:gd name="connsiteY60" fmla="*/ 3002280 h 3154680"/>
              <a:gd name="connsiteX61" fmla="*/ 3672840 w 4267200"/>
              <a:gd name="connsiteY61" fmla="*/ 2872740 h 3154680"/>
              <a:gd name="connsiteX62" fmla="*/ 3604260 w 4267200"/>
              <a:gd name="connsiteY62" fmla="*/ 2903220 h 3154680"/>
              <a:gd name="connsiteX63" fmla="*/ 3451860 w 4267200"/>
              <a:gd name="connsiteY63" fmla="*/ 2811780 h 3154680"/>
              <a:gd name="connsiteX64" fmla="*/ 3406140 w 4267200"/>
              <a:gd name="connsiteY64" fmla="*/ 2811780 h 3154680"/>
              <a:gd name="connsiteX65" fmla="*/ 3375660 w 4267200"/>
              <a:gd name="connsiteY65" fmla="*/ 2727960 h 3154680"/>
              <a:gd name="connsiteX66" fmla="*/ 3322320 w 4267200"/>
              <a:gd name="connsiteY66" fmla="*/ 2750820 h 3154680"/>
              <a:gd name="connsiteX67" fmla="*/ 3147060 w 4267200"/>
              <a:gd name="connsiteY67" fmla="*/ 2590800 h 3154680"/>
              <a:gd name="connsiteX68" fmla="*/ 3063240 w 4267200"/>
              <a:gd name="connsiteY68" fmla="*/ 2522220 h 3154680"/>
              <a:gd name="connsiteX69" fmla="*/ 2979708 w 4267200"/>
              <a:gd name="connsiteY69" fmla="*/ 2477668 h 3154680"/>
              <a:gd name="connsiteX70" fmla="*/ 2916556 w 4267200"/>
              <a:gd name="connsiteY70" fmla="*/ 2549844 h 3154680"/>
              <a:gd name="connsiteX71" fmla="*/ 2830830 w 4267200"/>
              <a:gd name="connsiteY71" fmla="*/ 2530792 h 3154680"/>
              <a:gd name="connsiteX72" fmla="*/ 2914792 w 4267200"/>
              <a:gd name="connsiteY72" fmla="*/ 2417628 h 3154680"/>
              <a:gd name="connsiteX73" fmla="*/ 2811780 w 4267200"/>
              <a:gd name="connsiteY73" fmla="*/ 2286000 h 3154680"/>
              <a:gd name="connsiteX74" fmla="*/ 2773680 w 4267200"/>
              <a:gd name="connsiteY74" fmla="*/ 2308860 h 3154680"/>
              <a:gd name="connsiteX75" fmla="*/ 2705100 w 4267200"/>
              <a:gd name="connsiteY75" fmla="*/ 2278380 h 3154680"/>
              <a:gd name="connsiteX76" fmla="*/ 2590800 w 4267200"/>
              <a:gd name="connsiteY76" fmla="*/ 2316480 h 3154680"/>
              <a:gd name="connsiteX77" fmla="*/ 2423160 w 4267200"/>
              <a:gd name="connsiteY77" fmla="*/ 2377440 h 3154680"/>
              <a:gd name="connsiteX78" fmla="*/ 2324100 w 4267200"/>
              <a:gd name="connsiteY78" fmla="*/ 2369820 h 3154680"/>
              <a:gd name="connsiteX79" fmla="*/ 2133600 w 4267200"/>
              <a:gd name="connsiteY79" fmla="*/ 2499360 h 3154680"/>
              <a:gd name="connsiteX80" fmla="*/ 1996440 w 4267200"/>
              <a:gd name="connsiteY80" fmla="*/ 2468880 h 3154680"/>
              <a:gd name="connsiteX81" fmla="*/ 1866900 w 4267200"/>
              <a:gd name="connsiteY81" fmla="*/ 2400300 h 3154680"/>
              <a:gd name="connsiteX82" fmla="*/ 1866900 w 4267200"/>
              <a:gd name="connsiteY82" fmla="*/ 2476500 h 3154680"/>
              <a:gd name="connsiteX83" fmla="*/ 1844040 w 4267200"/>
              <a:gd name="connsiteY83" fmla="*/ 2514600 h 3154680"/>
              <a:gd name="connsiteX84" fmla="*/ 1744980 w 4267200"/>
              <a:gd name="connsiteY84" fmla="*/ 2575560 h 3154680"/>
              <a:gd name="connsiteX85" fmla="*/ 1714500 w 4267200"/>
              <a:gd name="connsiteY85" fmla="*/ 2491740 h 3154680"/>
              <a:gd name="connsiteX86" fmla="*/ 1676400 w 4267200"/>
              <a:gd name="connsiteY86" fmla="*/ 2400300 h 3154680"/>
              <a:gd name="connsiteX87" fmla="*/ 1638300 w 4267200"/>
              <a:gd name="connsiteY87" fmla="*/ 2400300 h 3154680"/>
              <a:gd name="connsiteX88" fmla="*/ 1577340 w 4267200"/>
              <a:gd name="connsiteY88" fmla="*/ 2522220 h 3154680"/>
              <a:gd name="connsiteX89" fmla="*/ 1508760 w 4267200"/>
              <a:gd name="connsiteY89" fmla="*/ 2606040 h 3154680"/>
              <a:gd name="connsiteX90" fmla="*/ 1493520 w 4267200"/>
              <a:gd name="connsiteY90" fmla="*/ 2644140 h 3154680"/>
              <a:gd name="connsiteX91" fmla="*/ 1249680 w 4267200"/>
              <a:gd name="connsiteY91" fmla="*/ 2781300 h 3154680"/>
              <a:gd name="connsiteX92" fmla="*/ 1097280 w 4267200"/>
              <a:gd name="connsiteY92" fmla="*/ 2712720 h 3154680"/>
              <a:gd name="connsiteX93" fmla="*/ 1005840 w 4267200"/>
              <a:gd name="connsiteY93" fmla="*/ 2758440 h 3154680"/>
              <a:gd name="connsiteX94" fmla="*/ 944880 w 4267200"/>
              <a:gd name="connsiteY94" fmla="*/ 2682240 h 3154680"/>
              <a:gd name="connsiteX95" fmla="*/ 967740 w 4267200"/>
              <a:gd name="connsiteY95" fmla="*/ 2613660 h 3154680"/>
              <a:gd name="connsiteX96" fmla="*/ 906780 w 4267200"/>
              <a:gd name="connsiteY96" fmla="*/ 2537460 h 3154680"/>
              <a:gd name="connsiteX97" fmla="*/ 822960 w 4267200"/>
              <a:gd name="connsiteY97" fmla="*/ 2499360 h 3154680"/>
              <a:gd name="connsiteX98" fmla="*/ 746760 w 4267200"/>
              <a:gd name="connsiteY98" fmla="*/ 2407920 h 3154680"/>
              <a:gd name="connsiteX99" fmla="*/ 601980 w 4267200"/>
              <a:gd name="connsiteY99" fmla="*/ 2385060 h 3154680"/>
              <a:gd name="connsiteX100" fmla="*/ 525780 w 4267200"/>
              <a:gd name="connsiteY100" fmla="*/ 2324100 h 3154680"/>
              <a:gd name="connsiteX101" fmla="*/ 457200 w 4267200"/>
              <a:gd name="connsiteY101" fmla="*/ 2522220 h 3154680"/>
              <a:gd name="connsiteX102" fmla="*/ 403860 w 4267200"/>
              <a:gd name="connsiteY102" fmla="*/ 2598420 h 3154680"/>
              <a:gd name="connsiteX103" fmla="*/ 167640 w 4267200"/>
              <a:gd name="connsiteY103" fmla="*/ 2720340 h 3154680"/>
              <a:gd name="connsiteX104" fmla="*/ 144780 w 4267200"/>
              <a:gd name="connsiteY104" fmla="*/ 2613660 h 3154680"/>
              <a:gd name="connsiteX105" fmla="*/ 160020 w 4267200"/>
              <a:gd name="connsiteY105" fmla="*/ 2293620 h 3154680"/>
              <a:gd name="connsiteX106" fmla="*/ 53340 w 4267200"/>
              <a:gd name="connsiteY106" fmla="*/ 2209800 h 3154680"/>
              <a:gd name="connsiteX107" fmla="*/ 0 w 4267200"/>
              <a:gd name="connsiteY107" fmla="*/ 2080260 h 3154680"/>
              <a:gd name="connsiteX108" fmla="*/ 22860 w 4267200"/>
              <a:gd name="connsiteY108" fmla="*/ 2019300 h 3154680"/>
              <a:gd name="connsiteX109" fmla="*/ 91440 w 4267200"/>
              <a:gd name="connsiteY109" fmla="*/ 2004060 h 3154680"/>
              <a:gd name="connsiteX110" fmla="*/ 175260 w 4267200"/>
              <a:gd name="connsiteY110" fmla="*/ 1920240 h 3154680"/>
              <a:gd name="connsiteX111" fmla="*/ 220980 w 4267200"/>
              <a:gd name="connsiteY111" fmla="*/ 1859280 h 3154680"/>
              <a:gd name="connsiteX112" fmla="*/ 175260 w 4267200"/>
              <a:gd name="connsiteY112" fmla="*/ 1706880 h 3154680"/>
              <a:gd name="connsiteX113" fmla="*/ 182880 w 4267200"/>
              <a:gd name="connsiteY113" fmla="*/ 1645920 h 3154680"/>
              <a:gd name="connsiteX114" fmla="*/ 0 w 4267200"/>
              <a:gd name="connsiteY114" fmla="*/ 1470660 h 3154680"/>
              <a:gd name="connsiteX115" fmla="*/ 45720 w 4267200"/>
              <a:gd name="connsiteY115" fmla="*/ 1386840 h 3154680"/>
              <a:gd name="connsiteX116" fmla="*/ 137160 w 4267200"/>
              <a:gd name="connsiteY116" fmla="*/ 1181100 h 3154680"/>
              <a:gd name="connsiteX117" fmla="*/ 190500 w 4267200"/>
              <a:gd name="connsiteY117" fmla="*/ 1242060 h 3154680"/>
              <a:gd name="connsiteX118" fmla="*/ 335280 w 4267200"/>
              <a:gd name="connsiteY118" fmla="*/ 1150620 h 3154680"/>
              <a:gd name="connsiteX119" fmla="*/ 502920 w 4267200"/>
              <a:gd name="connsiteY119" fmla="*/ 1143000 h 3154680"/>
              <a:gd name="connsiteX120" fmla="*/ 487680 w 4267200"/>
              <a:gd name="connsiteY120" fmla="*/ 1066800 h 3154680"/>
              <a:gd name="connsiteX121" fmla="*/ 320040 w 4267200"/>
              <a:gd name="connsiteY121" fmla="*/ 1043940 h 3154680"/>
              <a:gd name="connsiteX122" fmla="*/ 289560 w 4267200"/>
              <a:gd name="connsiteY122" fmla="*/ 1005840 h 3154680"/>
              <a:gd name="connsiteX123" fmla="*/ 289560 w 4267200"/>
              <a:gd name="connsiteY123" fmla="*/ 944880 h 3154680"/>
              <a:gd name="connsiteX124" fmla="*/ 373380 w 4267200"/>
              <a:gd name="connsiteY124" fmla="*/ 906780 h 3154680"/>
              <a:gd name="connsiteX125" fmla="*/ 434340 w 4267200"/>
              <a:gd name="connsiteY125" fmla="*/ 906780 h 3154680"/>
              <a:gd name="connsiteX126" fmla="*/ 472440 w 4267200"/>
              <a:gd name="connsiteY126" fmla="*/ 990600 h 3154680"/>
              <a:gd name="connsiteX127" fmla="*/ 739140 w 4267200"/>
              <a:gd name="connsiteY127" fmla="*/ 944880 h 3154680"/>
              <a:gd name="connsiteX128" fmla="*/ 754380 w 4267200"/>
              <a:gd name="connsiteY128" fmla="*/ 998220 h 3154680"/>
              <a:gd name="connsiteX129" fmla="*/ 822960 w 4267200"/>
              <a:gd name="connsiteY129" fmla="*/ 990600 h 3154680"/>
              <a:gd name="connsiteX130" fmla="*/ 861060 w 4267200"/>
              <a:gd name="connsiteY130" fmla="*/ 1120140 h 3154680"/>
              <a:gd name="connsiteX131" fmla="*/ 982980 w 4267200"/>
              <a:gd name="connsiteY131" fmla="*/ 1112520 h 3154680"/>
              <a:gd name="connsiteX132" fmla="*/ 1005840 w 4267200"/>
              <a:gd name="connsiteY132" fmla="*/ 1066800 h 3154680"/>
              <a:gd name="connsiteX133" fmla="*/ 967740 w 4267200"/>
              <a:gd name="connsiteY133" fmla="*/ 1036320 h 3154680"/>
              <a:gd name="connsiteX134" fmla="*/ 960120 w 4267200"/>
              <a:gd name="connsiteY134" fmla="*/ 967740 h 3154680"/>
              <a:gd name="connsiteX135" fmla="*/ 1059180 w 4267200"/>
              <a:gd name="connsiteY135" fmla="*/ 967740 h 3154680"/>
              <a:gd name="connsiteX136" fmla="*/ 1165860 w 4267200"/>
              <a:gd name="connsiteY136" fmla="*/ 922020 h 3154680"/>
              <a:gd name="connsiteX137" fmla="*/ 1196340 w 4267200"/>
              <a:gd name="connsiteY137" fmla="*/ 906780 h 3154680"/>
              <a:gd name="connsiteX138" fmla="*/ 1272540 w 4267200"/>
              <a:gd name="connsiteY138" fmla="*/ 967740 h 3154680"/>
              <a:gd name="connsiteX139" fmla="*/ 1257300 w 4267200"/>
              <a:gd name="connsiteY139" fmla="*/ 990600 h 3154680"/>
              <a:gd name="connsiteX140" fmla="*/ 1165860 w 4267200"/>
              <a:gd name="connsiteY140" fmla="*/ 975360 h 3154680"/>
              <a:gd name="connsiteX141" fmla="*/ 1074420 w 4267200"/>
              <a:gd name="connsiteY141" fmla="*/ 990600 h 3154680"/>
              <a:gd name="connsiteX142" fmla="*/ 1066800 w 4267200"/>
              <a:gd name="connsiteY142" fmla="*/ 1059180 h 3154680"/>
              <a:gd name="connsiteX143" fmla="*/ 1082040 w 4267200"/>
              <a:gd name="connsiteY143" fmla="*/ 1120140 h 3154680"/>
              <a:gd name="connsiteX144" fmla="*/ 1135380 w 4267200"/>
              <a:gd name="connsiteY144" fmla="*/ 1074420 h 3154680"/>
              <a:gd name="connsiteX145" fmla="*/ 1219200 w 4267200"/>
              <a:gd name="connsiteY145" fmla="*/ 1082040 h 3154680"/>
              <a:gd name="connsiteX146" fmla="*/ 1341120 w 4267200"/>
              <a:gd name="connsiteY146" fmla="*/ 1112520 h 3154680"/>
              <a:gd name="connsiteX147" fmla="*/ 1417320 w 4267200"/>
              <a:gd name="connsiteY147" fmla="*/ 1036320 h 3154680"/>
              <a:gd name="connsiteX148" fmla="*/ 1417320 w 4267200"/>
              <a:gd name="connsiteY148" fmla="*/ 975360 h 3154680"/>
              <a:gd name="connsiteX149" fmla="*/ 1493520 w 4267200"/>
              <a:gd name="connsiteY149" fmla="*/ 944880 h 3154680"/>
              <a:gd name="connsiteX150" fmla="*/ 1539240 w 4267200"/>
              <a:gd name="connsiteY150" fmla="*/ 990600 h 3154680"/>
              <a:gd name="connsiteX151" fmla="*/ 1630680 w 4267200"/>
              <a:gd name="connsiteY151" fmla="*/ 944880 h 3154680"/>
              <a:gd name="connsiteX152" fmla="*/ 1714500 w 4267200"/>
              <a:gd name="connsiteY152" fmla="*/ 922020 h 3154680"/>
              <a:gd name="connsiteX153" fmla="*/ 1729740 w 4267200"/>
              <a:gd name="connsiteY153" fmla="*/ 838200 h 3154680"/>
              <a:gd name="connsiteX154" fmla="*/ 1767840 w 4267200"/>
              <a:gd name="connsiteY154" fmla="*/ 731520 h 3154680"/>
              <a:gd name="connsiteX155" fmla="*/ 1828800 w 4267200"/>
              <a:gd name="connsiteY155" fmla="*/ 701040 h 3154680"/>
              <a:gd name="connsiteX156" fmla="*/ 1805940 w 4267200"/>
              <a:gd name="connsiteY156" fmla="*/ 586740 h 3154680"/>
              <a:gd name="connsiteX157" fmla="*/ 1859280 w 4267200"/>
              <a:gd name="connsiteY157" fmla="*/ 533400 h 3154680"/>
              <a:gd name="connsiteX158" fmla="*/ 1981200 w 4267200"/>
              <a:gd name="connsiteY158" fmla="*/ 541020 h 3154680"/>
              <a:gd name="connsiteX159" fmla="*/ 2004060 w 4267200"/>
              <a:gd name="connsiteY159" fmla="*/ 472440 h 3154680"/>
              <a:gd name="connsiteX160" fmla="*/ 2072640 w 4267200"/>
              <a:gd name="connsiteY160" fmla="*/ 449580 h 3154680"/>
              <a:gd name="connsiteX161" fmla="*/ 2095500 w 4267200"/>
              <a:gd name="connsiteY161" fmla="*/ 388620 h 3154680"/>
              <a:gd name="connsiteX162" fmla="*/ 2133600 w 4267200"/>
              <a:gd name="connsiteY162" fmla="*/ 243840 h 3154680"/>
              <a:gd name="connsiteX163" fmla="*/ 2164080 w 4267200"/>
              <a:gd name="connsiteY163" fmla="*/ 213360 h 3154680"/>
              <a:gd name="connsiteX164" fmla="*/ 2247900 w 4267200"/>
              <a:gd name="connsiteY164" fmla="*/ 213360 h 3154680"/>
              <a:gd name="connsiteX165" fmla="*/ 2247900 w 4267200"/>
              <a:gd name="connsiteY165" fmla="*/ 114300 h 3154680"/>
              <a:gd name="connsiteX166" fmla="*/ 2308860 w 4267200"/>
              <a:gd name="connsiteY166" fmla="*/ 45720 h 3154680"/>
              <a:gd name="connsiteX167" fmla="*/ 2369820 w 4267200"/>
              <a:gd name="connsiteY167" fmla="*/ 76200 h 3154680"/>
              <a:gd name="connsiteX168" fmla="*/ 2400300 w 4267200"/>
              <a:gd name="connsiteY168" fmla="*/ 114300 h 3154680"/>
              <a:gd name="connsiteX169" fmla="*/ 2453640 w 4267200"/>
              <a:gd name="connsiteY169" fmla="*/ 99060 h 3154680"/>
              <a:gd name="connsiteX170" fmla="*/ 2506980 w 4267200"/>
              <a:gd name="connsiteY170" fmla="*/ 0 h 3154680"/>
              <a:gd name="connsiteX0" fmla="*/ 2506980 w 4267200"/>
              <a:gd name="connsiteY0" fmla="*/ 0 h 3154680"/>
              <a:gd name="connsiteX1" fmla="*/ 2560320 w 4267200"/>
              <a:gd name="connsiteY1" fmla="*/ 220980 h 3154680"/>
              <a:gd name="connsiteX2" fmla="*/ 2644140 w 4267200"/>
              <a:gd name="connsiteY2" fmla="*/ 396240 h 3154680"/>
              <a:gd name="connsiteX3" fmla="*/ 2575560 w 4267200"/>
              <a:gd name="connsiteY3" fmla="*/ 426720 h 3154680"/>
              <a:gd name="connsiteX4" fmla="*/ 2583180 w 4267200"/>
              <a:gd name="connsiteY4" fmla="*/ 502920 h 3154680"/>
              <a:gd name="connsiteX5" fmla="*/ 2491740 w 4267200"/>
              <a:gd name="connsiteY5" fmla="*/ 617220 h 3154680"/>
              <a:gd name="connsiteX6" fmla="*/ 2522220 w 4267200"/>
              <a:gd name="connsiteY6" fmla="*/ 708660 h 3154680"/>
              <a:gd name="connsiteX7" fmla="*/ 2560320 w 4267200"/>
              <a:gd name="connsiteY7" fmla="*/ 861060 h 3154680"/>
              <a:gd name="connsiteX8" fmla="*/ 2621280 w 4267200"/>
              <a:gd name="connsiteY8" fmla="*/ 929640 h 3154680"/>
              <a:gd name="connsiteX9" fmla="*/ 2682240 w 4267200"/>
              <a:gd name="connsiteY9" fmla="*/ 929640 h 3154680"/>
              <a:gd name="connsiteX10" fmla="*/ 2712720 w 4267200"/>
              <a:gd name="connsiteY10" fmla="*/ 899160 h 3154680"/>
              <a:gd name="connsiteX11" fmla="*/ 2857500 w 4267200"/>
              <a:gd name="connsiteY11" fmla="*/ 899160 h 3154680"/>
              <a:gd name="connsiteX12" fmla="*/ 2857500 w 4267200"/>
              <a:gd name="connsiteY12" fmla="*/ 944880 h 3154680"/>
              <a:gd name="connsiteX13" fmla="*/ 2773680 w 4267200"/>
              <a:gd name="connsiteY13" fmla="*/ 1120140 h 3154680"/>
              <a:gd name="connsiteX14" fmla="*/ 2766060 w 4267200"/>
              <a:gd name="connsiteY14" fmla="*/ 1158240 h 3154680"/>
              <a:gd name="connsiteX15" fmla="*/ 2796540 w 4267200"/>
              <a:gd name="connsiteY15" fmla="*/ 1211580 h 3154680"/>
              <a:gd name="connsiteX16" fmla="*/ 2811780 w 4267200"/>
              <a:gd name="connsiteY16" fmla="*/ 1280160 h 3154680"/>
              <a:gd name="connsiteX17" fmla="*/ 2918460 w 4267200"/>
              <a:gd name="connsiteY17" fmla="*/ 1379220 h 3154680"/>
              <a:gd name="connsiteX18" fmla="*/ 3139440 w 4267200"/>
              <a:gd name="connsiteY18" fmla="*/ 1379220 h 3154680"/>
              <a:gd name="connsiteX19" fmla="*/ 3131820 w 4267200"/>
              <a:gd name="connsiteY19" fmla="*/ 1303020 h 3154680"/>
              <a:gd name="connsiteX20" fmla="*/ 3238500 w 4267200"/>
              <a:gd name="connsiteY20" fmla="*/ 1280160 h 3154680"/>
              <a:gd name="connsiteX21" fmla="*/ 3360420 w 4267200"/>
              <a:gd name="connsiteY21" fmla="*/ 1348740 h 3154680"/>
              <a:gd name="connsiteX22" fmla="*/ 3467100 w 4267200"/>
              <a:gd name="connsiteY22" fmla="*/ 1181100 h 3154680"/>
              <a:gd name="connsiteX23" fmla="*/ 3520440 w 4267200"/>
              <a:gd name="connsiteY23" fmla="*/ 1143000 h 3154680"/>
              <a:gd name="connsiteX24" fmla="*/ 3543300 w 4267200"/>
              <a:gd name="connsiteY24" fmla="*/ 1112520 h 3154680"/>
              <a:gd name="connsiteX25" fmla="*/ 3451860 w 4267200"/>
              <a:gd name="connsiteY25" fmla="*/ 990600 h 3154680"/>
              <a:gd name="connsiteX26" fmla="*/ 3482340 w 4267200"/>
              <a:gd name="connsiteY26" fmla="*/ 929640 h 3154680"/>
              <a:gd name="connsiteX27" fmla="*/ 3550920 w 4267200"/>
              <a:gd name="connsiteY27" fmla="*/ 845820 h 3154680"/>
              <a:gd name="connsiteX28" fmla="*/ 3581400 w 4267200"/>
              <a:gd name="connsiteY28" fmla="*/ 784860 h 3154680"/>
              <a:gd name="connsiteX29" fmla="*/ 3703320 w 4267200"/>
              <a:gd name="connsiteY29" fmla="*/ 784860 h 3154680"/>
              <a:gd name="connsiteX30" fmla="*/ 3710940 w 4267200"/>
              <a:gd name="connsiteY30" fmla="*/ 899160 h 3154680"/>
              <a:gd name="connsiteX31" fmla="*/ 3710940 w 4267200"/>
              <a:gd name="connsiteY31" fmla="*/ 1005840 h 3154680"/>
              <a:gd name="connsiteX32" fmla="*/ 3710940 w 4267200"/>
              <a:gd name="connsiteY32" fmla="*/ 1120140 h 3154680"/>
              <a:gd name="connsiteX33" fmla="*/ 3710940 w 4267200"/>
              <a:gd name="connsiteY33" fmla="*/ 1181100 h 3154680"/>
              <a:gd name="connsiteX34" fmla="*/ 3794760 w 4267200"/>
              <a:gd name="connsiteY34" fmla="*/ 1234440 h 3154680"/>
              <a:gd name="connsiteX35" fmla="*/ 3802380 w 4267200"/>
              <a:gd name="connsiteY35" fmla="*/ 1287780 h 3154680"/>
              <a:gd name="connsiteX36" fmla="*/ 3878580 w 4267200"/>
              <a:gd name="connsiteY36" fmla="*/ 1295400 h 3154680"/>
              <a:gd name="connsiteX37" fmla="*/ 3855720 w 4267200"/>
              <a:gd name="connsiteY37" fmla="*/ 1356360 h 3154680"/>
              <a:gd name="connsiteX38" fmla="*/ 3909060 w 4267200"/>
              <a:gd name="connsiteY38" fmla="*/ 1493520 h 3154680"/>
              <a:gd name="connsiteX39" fmla="*/ 3909060 w 4267200"/>
              <a:gd name="connsiteY39" fmla="*/ 1554480 h 3154680"/>
              <a:gd name="connsiteX40" fmla="*/ 3931920 w 4267200"/>
              <a:gd name="connsiteY40" fmla="*/ 1623060 h 3154680"/>
              <a:gd name="connsiteX41" fmla="*/ 3939540 w 4267200"/>
              <a:gd name="connsiteY41" fmla="*/ 1653540 h 3154680"/>
              <a:gd name="connsiteX42" fmla="*/ 4000500 w 4267200"/>
              <a:gd name="connsiteY42" fmla="*/ 1668780 h 3154680"/>
              <a:gd name="connsiteX43" fmla="*/ 4091940 w 4267200"/>
              <a:gd name="connsiteY43" fmla="*/ 1668780 h 3154680"/>
              <a:gd name="connsiteX44" fmla="*/ 4091940 w 4267200"/>
              <a:gd name="connsiteY44" fmla="*/ 1729740 h 3154680"/>
              <a:gd name="connsiteX45" fmla="*/ 4229100 w 4267200"/>
              <a:gd name="connsiteY45" fmla="*/ 1744980 h 3154680"/>
              <a:gd name="connsiteX46" fmla="*/ 4198620 w 4267200"/>
              <a:gd name="connsiteY46" fmla="*/ 1821180 h 3154680"/>
              <a:gd name="connsiteX47" fmla="*/ 4236720 w 4267200"/>
              <a:gd name="connsiteY47" fmla="*/ 1889760 h 3154680"/>
              <a:gd name="connsiteX48" fmla="*/ 4267200 w 4267200"/>
              <a:gd name="connsiteY48" fmla="*/ 2004060 h 3154680"/>
              <a:gd name="connsiteX49" fmla="*/ 4114800 w 4267200"/>
              <a:gd name="connsiteY49" fmla="*/ 2065020 h 3154680"/>
              <a:gd name="connsiteX50" fmla="*/ 4145280 w 4267200"/>
              <a:gd name="connsiteY50" fmla="*/ 2362200 h 3154680"/>
              <a:gd name="connsiteX51" fmla="*/ 4122420 w 4267200"/>
              <a:gd name="connsiteY51" fmla="*/ 2529840 h 3154680"/>
              <a:gd name="connsiteX52" fmla="*/ 4061460 w 4267200"/>
              <a:gd name="connsiteY52" fmla="*/ 2636520 h 3154680"/>
              <a:gd name="connsiteX53" fmla="*/ 3886200 w 4267200"/>
              <a:gd name="connsiteY53" fmla="*/ 2689860 h 3154680"/>
              <a:gd name="connsiteX54" fmla="*/ 3916680 w 4267200"/>
              <a:gd name="connsiteY54" fmla="*/ 2979420 h 3154680"/>
              <a:gd name="connsiteX55" fmla="*/ 3939540 w 4267200"/>
              <a:gd name="connsiteY55" fmla="*/ 3048000 h 3154680"/>
              <a:gd name="connsiteX56" fmla="*/ 3939540 w 4267200"/>
              <a:gd name="connsiteY56" fmla="*/ 3124200 h 3154680"/>
              <a:gd name="connsiteX57" fmla="*/ 3893820 w 4267200"/>
              <a:gd name="connsiteY57" fmla="*/ 3154680 h 3154680"/>
              <a:gd name="connsiteX58" fmla="*/ 3825240 w 4267200"/>
              <a:gd name="connsiteY58" fmla="*/ 3116580 h 3154680"/>
              <a:gd name="connsiteX59" fmla="*/ 3832860 w 4267200"/>
              <a:gd name="connsiteY59" fmla="*/ 3002280 h 3154680"/>
              <a:gd name="connsiteX60" fmla="*/ 3672840 w 4267200"/>
              <a:gd name="connsiteY60" fmla="*/ 2872740 h 3154680"/>
              <a:gd name="connsiteX61" fmla="*/ 3604260 w 4267200"/>
              <a:gd name="connsiteY61" fmla="*/ 2903220 h 3154680"/>
              <a:gd name="connsiteX62" fmla="*/ 3451860 w 4267200"/>
              <a:gd name="connsiteY62" fmla="*/ 2811780 h 3154680"/>
              <a:gd name="connsiteX63" fmla="*/ 3406140 w 4267200"/>
              <a:gd name="connsiteY63" fmla="*/ 2811780 h 3154680"/>
              <a:gd name="connsiteX64" fmla="*/ 3375660 w 4267200"/>
              <a:gd name="connsiteY64" fmla="*/ 2727960 h 3154680"/>
              <a:gd name="connsiteX65" fmla="*/ 3322320 w 4267200"/>
              <a:gd name="connsiteY65" fmla="*/ 2750820 h 3154680"/>
              <a:gd name="connsiteX66" fmla="*/ 3147060 w 4267200"/>
              <a:gd name="connsiteY66" fmla="*/ 2590800 h 3154680"/>
              <a:gd name="connsiteX67" fmla="*/ 3063240 w 4267200"/>
              <a:gd name="connsiteY67" fmla="*/ 2522220 h 3154680"/>
              <a:gd name="connsiteX68" fmla="*/ 2979708 w 4267200"/>
              <a:gd name="connsiteY68" fmla="*/ 2477668 h 3154680"/>
              <a:gd name="connsiteX69" fmla="*/ 2916556 w 4267200"/>
              <a:gd name="connsiteY69" fmla="*/ 2549844 h 3154680"/>
              <a:gd name="connsiteX70" fmla="*/ 2830830 w 4267200"/>
              <a:gd name="connsiteY70" fmla="*/ 2530792 h 3154680"/>
              <a:gd name="connsiteX71" fmla="*/ 2914792 w 4267200"/>
              <a:gd name="connsiteY71" fmla="*/ 2417628 h 3154680"/>
              <a:gd name="connsiteX72" fmla="*/ 2811780 w 4267200"/>
              <a:gd name="connsiteY72" fmla="*/ 2286000 h 3154680"/>
              <a:gd name="connsiteX73" fmla="*/ 2773680 w 4267200"/>
              <a:gd name="connsiteY73" fmla="*/ 2308860 h 3154680"/>
              <a:gd name="connsiteX74" fmla="*/ 2705100 w 4267200"/>
              <a:gd name="connsiteY74" fmla="*/ 2278380 h 3154680"/>
              <a:gd name="connsiteX75" fmla="*/ 2590800 w 4267200"/>
              <a:gd name="connsiteY75" fmla="*/ 2316480 h 3154680"/>
              <a:gd name="connsiteX76" fmla="*/ 2423160 w 4267200"/>
              <a:gd name="connsiteY76" fmla="*/ 2377440 h 3154680"/>
              <a:gd name="connsiteX77" fmla="*/ 2324100 w 4267200"/>
              <a:gd name="connsiteY77" fmla="*/ 2369820 h 3154680"/>
              <a:gd name="connsiteX78" fmla="*/ 2133600 w 4267200"/>
              <a:gd name="connsiteY78" fmla="*/ 2499360 h 3154680"/>
              <a:gd name="connsiteX79" fmla="*/ 1996440 w 4267200"/>
              <a:gd name="connsiteY79" fmla="*/ 2468880 h 3154680"/>
              <a:gd name="connsiteX80" fmla="*/ 1866900 w 4267200"/>
              <a:gd name="connsiteY80" fmla="*/ 2400300 h 3154680"/>
              <a:gd name="connsiteX81" fmla="*/ 1866900 w 4267200"/>
              <a:gd name="connsiteY81" fmla="*/ 2476500 h 3154680"/>
              <a:gd name="connsiteX82" fmla="*/ 1844040 w 4267200"/>
              <a:gd name="connsiteY82" fmla="*/ 2514600 h 3154680"/>
              <a:gd name="connsiteX83" fmla="*/ 1744980 w 4267200"/>
              <a:gd name="connsiteY83" fmla="*/ 2575560 h 3154680"/>
              <a:gd name="connsiteX84" fmla="*/ 1714500 w 4267200"/>
              <a:gd name="connsiteY84" fmla="*/ 2491740 h 3154680"/>
              <a:gd name="connsiteX85" fmla="*/ 1676400 w 4267200"/>
              <a:gd name="connsiteY85" fmla="*/ 2400300 h 3154680"/>
              <a:gd name="connsiteX86" fmla="*/ 1638300 w 4267200"/>
              <a:gd name="connsiteY86" fmla="*/ 2400300 h 3154680"/>
              <a:gd name="connsiteX87" fmla="*/ 1577340 w 4267200"/>
              <a:gd name="connsiteY87" fmla="*/ 2522220 h 3154680"/>
              <a:gd name="connsiteX88" fmla="*/ 1508760 w 4267200"/>
              <a:gd name="connsiteY88" fmla="*/ 2606040 h 3154680"/>
              <a:gd name="connsiteX89" fmla="*/ 1493520 w 4267200"/>
              <a:gd name="connsiteY89" fmla="*/ 2644140 h 3154680"/>
              <a:gd name="connsiteX90" fmla="*/ 1249680 w 4267200"/>
              <a:gd name="connsiteY90" fmla="*/ 2781300 h 3154680"/>
              <a:gd name="connsiteX91" fmla="*/ 1097280 w 4267200"/>
              <a:gd name="connsiteY91" fmla="*/ 2712720 h 3154680"/>
              <a:gd name="connsiteX92" fmla="*/ 1005840 w 4267200"/>
              <a:gd name="connsiteY92" fmla="*/ 2758440 h 3154680"/>
              <a:gd name="connsiteX93" fmla="*/ 944880 w 4267200"/>
              <a:gd name="connsiteY93" fmla="*/ 2682240 h 3154680"/>
              <a:gd name="connsiteX94" fmla="*/ 967740 w 4267200"/>
              <a:gd name="connsiteY94" fmla="*/ 2613660 h 3154680"/>
              <a:gd name="connsiteX95" fmla="*/ 906780 w 4267200"/>
              <a:gd name="connsiteY95" fmla="*/ 2537460 h 3154680"/>
              <a:gd name="connsiteX96" fmla="*/ 822960 w 4267200"/>
              <a:gd name="connsiteY96" fmla="*/ 2499360 h 3154680"/>
              <a:gd name="connsiteX97" fmla="*/ 746760 w 4267200"/>
              <a:gd name="connsiteY97" fmla="*/ 2407920 h 3154680"/>
              <a:gd name="connsiteX98" fmla="*/ 601980 w 4267200"/>
              <a:gd name="connsiteY98" fmla="*/ 2385060 h 3154680"/>
              <a:gd name="connsiteX99" fmla="*/ 525780 w 4267200"/>
              <a:gd name="connsiteY99" fmla="*/ 2324100 h 3154680"/>
              <a:gd name="connsiteX100" fmla="*/ 457200 w 4267200"/>
              <a:gd name="connsiteY100" fmla="*/ 2522220 h 3154680"/>
              <a:gd name="connsiteX101" fmla="*/ 403860 w 4267200"/>
              <a:gd name="connsiteY101" fmla="*/ 2598420 h 3154680"/>
              <a:gd name="connsiteX102" fmla="*/ 167640 w 4267200"/>
              <a:gd name="connsiteY102" fmla="*/ 2720340 h 3154680"/>
              <a:gd name="connsiteX103" fmla="*/ 144780 w 4267200"/>
              <a:gd name="connsiteY103" fmla="*/ 2613660 h 3154680"/>
              <a:gd name="connsiteX104" fmla="*/ 160020 w 4267200"/>
              <a:gd name="connsiteY104" fmla="*/ 2293620 h 3154680"/>
              <a:gd name="connsiteX105" fmla="*/ 53340 w 4267200"/>
              <a:gd name="connsiteY105" fmla="*/ 2209800 h 3154680"/>
              <a:gd name="connsiteX106" fmla="*/ 0 w 4267200"/>
              <a:gd name="connsiteY106" fmla="*/ 2080260 h 3154680"/>
              <a:gd name="connsiteX107" fmla="*/ 22860 w 4267200"/>
              <a:gd name="connsiteY107" fmla="*/ 2019300 h 3154680"/>
              <a:gd name="connsiteX108" fmla="*/ 91440 w 4267200"/>
              <a:gd name="connsiteY108" fmla="*/ 2004060 h 3154680"/>
              <a:gd name="connsiteX109" fmla="*/ 175260 w 4267200"/>
              <a:gd name="connsiteY109" fmla="*/ 1920240 h 3154680"/>
              <a:gd name="connsiteX110" fmla="*/ 220980 w 4267200"/>
              <a:gd name="connsiteY110" fmla="*/ 1859280 h 3154680"/>
              <a:gd name="connsiteX111" fmla="*/ 175260 w 4267200"/>
              <a:gd name="connsiteY111" fmla="*/ 1706880 h 3154680"/>
              <a:gd name="connsiteX112" fmla="*/ 182880 w 4267200"/>
              <a:gd name="connsiteY112" fmla="*/ 1645920 h 3154680"/>
              <a:gd name="connsiteX113" fmla="*/ 0 w 4267200"/>
              <a:gd name="connsiteY113" fmla="*/ 1470660 h 3154680"/>
              <a:gd name="connsiteX114" fmla="*/ 45720 w 4267200"/>
              <a:gd name="connsiteY114" fmla="*/ 1386840 h 3154680"/>
              <a:gd name="connsiteX115" fmla="*/ 137160 w 4267200"/>
              <a:gd name="connsiteY115" fmla="*/ 1181100 h 3154680"/>
              <a:gd name="connsiteX116" fmla="*/ 190500 w 4267200"/>
              <a:gd name="connsiteY116" fmla="*/ 1242060 h 3154680"/>
              <a:gd name="connsiteX117" fmla="*/ 335280 w 4267200"/>
              <a:gd name="connsiteY117" fmla="*/ 1150620 h 3154680"/>
              <a:gd name="connsiteX118" fmla="*/ 502920 w 4267200"/>
              <a:gd name="connsiteY118" fmla="*/ 1143000 h 3154680"/>
              <a:gd name="connsiteX119" fmla="*/ 487680 w 4267200"/>
              <a:gd name="connsiteY119" fmla="*/ 1066800 h 3154680"/>
              <a:gd name="connsiteX120" fmla="*/ 320040 w 4267200"/>
              <a:gd name="connsiteY120" fmla="*/ 1043940 h 3154680"/>
              <a:gd name="connsiteX121" fmla="*/ 289560 w 4267200"/>
              <a:gd name="connsiteY121" fmla="*/ 1005840 h 3154680"/>
              <a:gd name="connsiteX122" fmla="*/ 289560 w 4267200"/>
              <a:gd name="connsiteY122" fmla="*/ 944880 h 3154680"/>
              <a:gd name="connsiteX123" fmla="*/ 373380 w 4267200"/>
              <a:gd name="connsiteY123" fmla="*/ 906780 h 3154680"/>
              <a:gd name="connsiteX124" fmla="*/ 434340 w 4267200"/>
              <a:gd name="connsiteY124" fmla="*/ 906780 h 3154680"/>
              <a:gd name="connsiteX125" fmla="*/ 472440 w 4267200"/>
              <a:gd name="connsiteY125" fmla="*/ 990600 h 3154680"/>
              <a:gd name="connsiteX126" fmla="*/ 739140 w 4267200"/>
              <a:gd name="connsiteY126" fmla="*/ 944880 h 3154680"/>
              <a:gd name="connsiteX127" fmla="*/ 754380 w 4267200"/>
              <a:gd name="connsiteY127" fmla="*/ 998220 h 3154680"/>
              <a:gd name="connsiteX128" fmla="*/ 822960 w 4267200"/>
              <a:gd name="connsiteY128" fmla="*/ 990600 h 3154680"/>
              <a:gd name="connsiteX129" fmla="*/ 861060 w 4267200"/>
              <a:gd name="connsiteY129" fmla="*/ 1120140 h 3154680"/>
              <a:gd name="connsiteX130" fmla="*/ 982980 w 4267200"/>
              <a:gd name="connsiteY130" fmla="*/ 1112520 h 3154680"/>
              <a:gd name="connsiteX131" fmla="*/ 1005840 w 4267200"/>
              <a:gd name="connsiteY131" fmla="*/ 1066800 h 3154680"/>
              <a:gd name="connsiteX132" fmla="*/ 967740 w 4267200"/>
              <a:gd name="connsiteY132" fmla="*/ 1036320 h 3154680"/>
              <a:gd name="connsiteX133" fmla="*/ 960120 w 4267200"/>
              <a:gd name="connsiteY133" fmla="*/ 967740 h 3154680"/>
              <a:gd name="connsiteX134" fmla="*/ 1059180 w 4267200"/>
              <a:gd name="connsiteY134" fmla="*/ 967740 h 3154680"/>
              <a:gd name="connsiteX135" fmla="*/ 1165860 w 4267200"/>
              <a:gd name="connsiteY135" fmla="*/ 922020 h 3154680"/>
              <a:gd name="connsiteX136" fmla="*/ 1196340 w 4267200"/>
              <a:gd name="connsiteY136" fmla="*/ 906780 h 3154680"/>
              <a:gd name="connsiteX137" fmla="*/ 1272540 w 4267200"/>
              <a:gd name="connsiteY137" fmla="*/ 967740 h 3154680"/>
              <a:gd name="connsiteX138" fmla="*/ 1257300 w 4267200"/>
              <a:gd name="connsiteY138" fmla="*/ 990600 h 3154680"/>
              <a:gd name="connsiteX139" fmla="*/ 1165860 w 4267200"/>
              <a:gd name="connsiteY139" fmla="*/ 975360 h 3154680"/>
              <a:gd name="connsiteX140" fmla="*/ 1074420 w 4267200"/>
              <a:gd name="connsiteY140" fmla="*/ 990600 h 3154680"/>
              <a:gd name="connsiteX141" fmla="*/ 1066800 w 4267200"/>
              <a:gd name="connsiteY141" fmla="*/ 1059180 h 3154680"/>
              <a:gd name="connsiteX142" fmla="*/ 1082040 w 4267200"/>
              <a:gd name="connsiteY142" fmla="*/ 1120140 h 3154680"/>
              <a:gd name="connsiteX143" fmla="*/ 1135380 w 4267200"/>
              <a:gd name="connsiteY143" fmla="*/ 1074420 h 3154680"/>
              <a:gd name="connsiteX144" fmla="*/ 1219200 w 4267200"/>
              <a:gd name="connsiteY144" fmla="*/ 1082040 h 3154680"/>
              <a:gd name="connsiteX145" fmla="*/ 1341120 w 4267200"/>
              <a:gd name="connsiteY145" fmla="*/ 1112520 h 3154680"/>
              <a:gd name="connsiteX146" fmla="*/ 1417320 w 4267200"/>
              <a:gd name="connsiteY146" fmla="*/ 1036320 h 3154680"/>
              <a:gd name="connsiteX147" fmla="*/ 1417320 w 4267200"/>
              <a:gd name="connsiteY147" fmla="*/ 975360 h 3154680"/>
              <a:gd name="connsiteX148" fmla="*/ 1493520 w 4267200"/>
              <a:gd name="connsiteY148" fmla="*/ 944880 h 3154680"/>
              <a:gd name="connsiteX149" fmla="*/ 1539240 w 4267200"/>
              <a:gd name="connsiteY149" fmla="*/ 990600 h 3154680"/>
              <a:gd name="connsiteX150" fmla="*/ 1630680 w 4267200"/>
              <a:gd name="connsiteY150" fmla="*/ 944880 h 3154680"/>
              <a:gd name="connsiteX151" fmla="*/ 1714500 w 4267200"/>
              <a:gd name="connsiteY151" fmla="*/ 922020 h 3154680"/>
              <a:gd name="connsiteX152" fmla="*/ 1729740 w 4267200"/>
              <a:gd name="connsiteY152" fmla="*/ 838200 h 3154680"/>
              <a:gd name="connsiteX153" fmla="*/ 1767840 w 4267200"/>
              <a:gd name="connsiteY153" fmla="*/ 731520 h 3154680"/>
              <a:gd name="connsiteX154" fmla="*/ 1828800 w 4267200"/>
              <a:gd name="connsiteY154" fmla="*/ 701040 h 3154680"/>
              <a:gd name="connsiteX155" fmla="*/ 1805940 w 4267200"/>
              <a:gd name="connsiteY155" fmla="*/ 586740 h 3154680"/>
              <a:gd name="connsiteX156" fmla="*/ 1859280 w 4267200"/>
              <a:gd name="connsiteY156" fmla="*/ 533400 h 3154680"/>
              <a:gd name="connsiteX157" fmla="*/ 1981200 w 4267200"/>
              <a:gd name="connsiteY157" fmla="*/ 541020 h 3154680"/>
              <a:gd name="connsiteX158" fmla="*/ 2004060 w 4267200"/>
              <a:gd name="connsiteY158" fmla="*/ 472440 h 3154680"/>
              <a:gd name="connsiteX159" fmla="*/ 2072640 w 4267200"/>
              <a:gd name="connsiteY159" fmla="*/ 449580 h 3154680"/>
              <a:gd name="connsiteX160" fmla="*/ 2095500 w 4267200"/>
              <a:gd name="connsiteY160" fmla="*/ 388620 h 3154680"/>
              <a:gd name="connsiteX161" fmla="*/ 2133600 w 4267200"/>
              <a:gd name="connsiteY161" fmla="*/ 243840 h 3154680"/>
              <a:gd name="connsiteX162" fmla="*/ 2164080 w 4267200"/>
              <a:gd name="connsiteY162" fmla="*/ 213360 h 3154680"/>
              <a:gd name="connsiteX163" fmla="*/ 2247900 w 4267200"/>
              <a:gd name="connsiteY163" fmla="*/ 213360 h 3154680"/>
              <a:gd name="connsiteX164" fmla="*/ 2247900 w 4267200"/>
              <a:gd name="connsiteY164" fmla="*/ 114300 h 3154680"/>
              <a:gd name="connsiteX165" fmla="*/ 2308860 w 4267200"/>
              <a:gd name="connsiteY165" fmla="*/ 45720 h 3154680"/>
              <a:gd name="connsiteX166" fmla="*/ 2369820 w 4267200"/>
              <a:gd name="connsiteY166" fmla="*/ 76200 h 3154680"/>
              <a:gd name="connsiteX167" fmla="*/ 2400300 w 4267200"/>
              <a:gd name="connsiteY167" fmla="*/ 114300 h 3154680"/>
              <a:gd name="connsiteX168" fmla="*/ 2453640 w 4267200"/>
              <a:gd name="connsiteY168" fmla="*/ 99060 h 3154680"/>
              <a:gd name="connsiteX169" fmla="*/ 2506980 w 4267200"/>
              <a:gd name="connsiteY169" fmla="*/ 0 h 3154680"/>
              <a:gd name="connsiteX0" fmla="*/ 2506980 w 4267200"/>
              <a:gd name="connsiteY0" fmla="*/ 0 h 3154680"/>
              <a:gd name="connsiteX1" fmla="*/ 2644140 w 4267200"/>
              <a:gd name="connsiteY1" fmla="*/ 396240 h 3154680"/>
              <a:gd name="connsiteX2" fmla="*/ 2575560 w 4267200"/>
              <a:gd name="connsiteY2" fmla="*/ 426720 h 3154680"/>
              <a:gd name="connsiteX3" fmla="*/ 2583180 w 4267200"/>
              <a:gd name="connsiteY3" fmla="*/ 502920 h 3154680"/>
              <a:gd name="connsiteX4" fmla="*/ 2491740 w 4267200"/>
              <a:gd name="connsiteY4" fmla="*/ 617220 h 3154680"/>
              <a:gd name="connsiteX5" fmla="*/ 2522220 w 4267200"/>
              <a:gd name="connsiteY5" fmla="*/ 708660 h 3154680"/>
              <a:gd name="connsiteX6" fmla="*/ 2560320 w 4267200"/>
              <a:gd name="connsiteY6" fmla="*/ 861060 h 3154680"/>
              <a:gd name="connsiteX7" fmla="*/ 2621280 w 4267200"/>
              <a:gd name="connsiteY7" fmla="*/ 929640 h 3154680"/>
              <a:gd name="connsiteX8" fmla="*/ 2682240 w 4267200"/>
              <a:gd name="connsiteY8" fmla="*/ 929640 h 3154680"/>
              <a:gd name="connsiteX9" fmla="*/ 2712720 w 4267200"/>
              <a:gd name="connsiteY9" fmla="*/ 899160 h 3154680"/>
              <a:gd name="connsiteX10" fmla="*/ 2857500 w 4267200"/>
              <a:gd name="connsiteY10" fmla="*/ 899160 h 3154680"/>
              <a:gd name="connsiteX11" fmla="*/ 2857500 w 4267200"/>
              <a:gd name="connsiteY11" fmla="*/ 944880 h 3154680"/>
              <a:gd name="connsiteX12" fmla="*/ 2773680 w 4267200"/>
              <a:gd name="connsiteY12" fmla="*/ 1120140 h 3154680"/>
              <a:gd name="connsiteX13" fmla="*/ 2766060 w 4267200"/>
              <a:gd name="connsiteY13" fmla="*/ 1158240 h 3154680"/>
              <a:gd name="connsiteX14" fmla="*/ 2796540 w 4267200"/>
              <a:gd name="connsiteY14" fmla="*/ 1211580 h 3154680"/>
              <a:gd name="connsiteX15" fmla="*/ 2811780 w 4267200"/>
              <a:gd name="connsiteY15" fmla="*/ 1280160 h 3154680"/>
              <a:gd name="connsiteX16" fmla="*/ 2918460 w 4267200"/>
              <a:gd name="connsiteY16" fmla="*/ 1379220 h 3154680"/>
              <a:gd name="connsiteX17" fmla="*/ 3139440 w 4267200"/>
              <a:gd name="connsiteY17" fmla="*/ 1379220 h 3154680"/>
              <a:gd name="connsiteX18" fmla="*/ 3131820 w 4267200"/>
              <a:gd name="connsiteY18" fmla="*/ 1303020 h 3154680"/>
              <a:gd name="connsiteX19" fmla="*/ 3238500 w 4267200"/>
              <a:gd name="connsiteY19" fmla="*/ 1280160 h 3154680"/>
              <a:gd name="connsiteX20" fmla="*/ 3360420 w 4267200"/>
              <a:gd name="connsiteY20" fmla="*/ 1348740 h 3154680"/>
              <a:gd name="connsiteX21" fmla="*/ 3467100 w 4267200"/>
              <a:gd name="connsiteY21" fmla="*/ 1181100 h 3154680"/>
              <a:gd name="connsiteX22" fmla="*/ 3520440 w 4267200"/>
              <a:gd name="connsiteY22" fmla="*/ 1143000 h 3154680"/>
              <a:gd name="connsiteX23" fmla="*/ 3543300 w 4267200"/>
              <a:gd name="connsiteY23" fmla="*/ 1112520 h 3154680"/>
              <a:gd name="connsiteX24" fmla="*/ 3451860 w 4267200"/>
              <a:gd name="connsiteY24" fmla="*/ 990600 h 3154680"/>
              <a:gd name="connsiteX25" fmla="*/ 3482340 w 4267200"/>
              <a:gd name="connsiteY25" fmla="*/ 929640 h 3154680"/>
              <a:gd name="connsiteX26" fmla="*/ 3550920 w 4267200"/>
              <a:gd name="connsiteY26" fmla="*/ 845820 h 3154680"/>
              <a:gd name="connsiteX27" fmla="*/ 3581400 w 4267200"/>
              <a:gd name="connsiteY27" fmla="*/ 784860 h 3154680"/>
              <a:gd name="connsiteX28" fmla="*/ 3703320 w 4267200"/>
              <a:gd name="connsiteY28" fmla="*/ 784860 h 3154680"/>
              <a:gd name="connsiteX29" fmla="*/ 3710940 w 4267200"/>
              <a:gd name="connsiteY29" fmla="*/ 899160 h 3154680"/>
              <a:gd name="connsiteX30" fmla="*/ 3710940 w 4267200"/>
              <a:gd name="connsiteY30" fmla="*/ 1005840 h 3154680"/>
              <a:gd name="connsiteX31" fmla="*/ 3710940 w 4267200"/>
              <a:gd name="connsiteY31" fmla="*/ 1120140 h 3154680"/>
              <a:gd name="connsiteX32" fmla="*/ 3710940 w 4267200"/>
              <a:gd name="connsiteY32" fmla="*/ 1181100 h 3154680"/>
              <a:gd name="connsiteX33" fmla="*/ 3794760 w 4267200"/>
              <a:gd name="connsiteY33" fmla="*/ 1234440 h 3154680"/>
              <a:gd name="connsiteX34" fmla="*/ 3802380 w 4267200"/>
              <a:gd name="connsiteY34" fmla="*/ 1287780 h 3154680"/>
              <a:gd name="connsiteX35" fmla="*/ 3878580 w 4267200"/>
              <a:gd name="connsiteY35" fmla="*/ 1295400 h 3154680"/>
              <a:gd name="connsiteX36" fmla="*/ 3855720 w 4267200"/>
              <a:gd name="connsiteY36" fmla="*/ 1356360 h 3154680"/>
              <a:gd name="connsiteX37" fmla="*/ 3909060 w 4267200"/>
              <a:gd name="connsiteY37" fmla="*/ 1493520 h 3154680"/>
              <a:gd name="connsiteX38" fmla="*/ 3909060 w 4267200"/>
              <a:gd name="connsiteY38" fmla="*/ 1554480 h 3154680"/>
              <a:gd name="connsiteX39" fmla="*/ 3931920 w 4267200"/>
              <a:gd name="connsiteY39" fmla="*/ 1623060 h 3154680"/>
              <a:gd name="connsiteX40" fmla="*/ 3939540 w 4267200"/>
              <a:gd name="connsiteY40" fmla="*/ 1653540 h 3154680"/>
              <a:gd name="connsiteX41" fmla="*/ 4000500 w 4267200"/>
              <a:gd name="connsiteY41" fmla="*/ 1668780 h 3154680"/>
              <a:gd name="connsiteX42" fmla="*/ 4091940 w 4267200"/>
              <a:gd name="connsiteY42" fmla="*/ 1668780 h 3154680"/>
              <a:gd name="connsiteX43" fmla="*/ 4091940 w 4267200"/>
              <a:gd name="connsiteY43" fmla="*/ 1729740 h 3154680"/>
              <a:gd name="connsiteX44" fmla="*/ 4229100 w 4267200"/>
              <a:gd name="connsiteY44" fmla="*/ 1744980 h 3154680"/>
              <a:gd name="connsiteX45" fmla="*/ 4198620 w 4267200"/>
              <a:gd name="connsiteY45" fmla="*/ 1821180 h 3154680"/>
              <a:gd name="connsiteX46" fmla="*/ 4236720 w 4267200"/>
              <a:gd name="connsiteY46" fmla="*/ 1889760 h 3154680"/>
              <a:gd name="connsiteX47" fmla="*/ 4267200 w 4267200"/>
              <a:gd name="connsiteY47" fmla="*/ 2004060 h 3154680"/>
              <a:gd name="connsiteX48" fmla="*/ 4114800 w 4267200"/>
              <a:gd name="connsiteY48" fmla="*/ 2065020 h 3154680"/>
              <a:gd name="connsiteX49" fmla="*/ 4145280 w 4267200"/>
              <a:gd name="connsiteY49" fmla="*/ 2362200 h 3154680"/>
              <a:gd name="connsiteX50" fmla="*/ 4122420 w 4267200"/>
              <a:gd name="connsiteY50" fmla="*/ 2529840 h 3154680"/>
              <a:gd name="connsiteX51" fmla="*/ 4061460 w 4267200"/>
              <a:gd name="connsiteY51" fmla="*/ 2636520 h 3154680"/>
              <a:gd name="connsiteX52" fmla="*/ 3886200 w 4267200"/>
              <a:gd name="connsiteY52" fmla="*/ 2689860 h 3154680"/>
              <a:gd name="connsiteX53" fmla="*/ 3916680 w 4267200"/>
              <a:gd name="connsiteY53" fmla="*/ 2979420 h 3154680"/>
              <a:gd name="connsiteX54" fmla="*/ 3939540 w 4267200"/>
              <a:gd name="connsiteY54" fmla="*/ 3048000 h 3154680"/>
              <a:gd name="connsiteX55" fmla="*/ 3939540 w 4267200"/>
              <a:gd name="connsiteY55" fmla="*/ 3124200 h 3154680"/>
              <a:gd name="connsiteX56" fmla="*/ 3893820 w 4267200"/>
              <a:gd name="connsiteY56" fmla="*/ 3154680 h 3154680"/>
              <a:gd name="connsiteX57" fmla="*/ 3825240 w 4267200"/>
              <a:gd name="connsiteY57" fmla="*/ 3116580 h 3154680"/>
              <a:gd name="connsiteX58" fmla="*/ 3832860 w 4267200"/>
              <a:gd name="connsiteY58" fmla="*/ 3002280 h 3154680"/>
              <a:gd name="connsiteX59" fmla="*/ 3672840 w 4267200"/>
              <a:gd name="connsiteY59" fmla="*/ 2872740 h 3154680"/>
              <a:gd name="connsiteX60" fmla="*/ 3604260 w 4267200"/>
              <a:gd name="connsiteY60" fmla="*/ 2903220 h 3154680"/>
              <a:gd name="connsiteX61" fmla="*/ 3451860 w 4267200"/>
              <a:gd name="connsiteY61" fmla="*/ 2811780 h 3154680"/>
              <a:gd name="connsiteX62" fmla="*/ 3406140 w 4267200"/>
              <a:gd name="connsiteY62" fmla="*/ 2811780 h 3154680"/>
              <a:gd name="connsiteX63" fmla="*/ 3375660 w 4267200"/>
              <a:gd name="connsiteY63" fmla="*/ 2727960 h 3154680"/>
              <a:gd name="connsiteX64" fmla="*/ 3322320 w 4267200"/>
              <a:gd name="connsiteY64" fmla="*/ 2750820 h 3154680"/>
              <a:gd name="connsiteX65" fmla="*/ 3147060 w 4267200"/>
              <a:gd name="connsiteY65" fmla="*/ 2590800 h 3154680"/>
              <a:gd name="connsiteX66" fmla="*/ 3063240 w 4267200"/>
              <a:gd name="connsiteY66" fmla="*/ 2522220 h 3154680"/>
              <a:gd name="connsiteX67" fmla="*/ 2979708 w 4267200"/>
              <a:gd name="connsiteY67" fmla="*/ 2477668 h 3154680"/>
              <a:gd name="connsiteX68" fmla="*/ 2916556 w 4267200"/>
              <a:gd name="connsiteY68" fmla="*/ 2549844 h 3154680"/>
              <a:gd name="connsiteX69" fmla="*/ 2830830 w 4267200"/>
              <a:gd name="connsiteY69" fmla="*/ 2530792 h 3154680"/>
              <a:gd name="connsiteX70" fmla="*/ 2914792 w 4267200"/>
              <a:gd name="connsiteY70" fmla="*/ 2417628 h 3154680"/>
              <a:gd name="connsiteX71" fmla="*/ 2811780 w 4267200"/>
              <a:gd name="connsiteY71" fmla="*/ 2286000 h 3154680"/>
              <a:gd name="connsiteX72" fmla="*/ 2773680 w 4267200"/>
              <a:gd name="connsiteY72" fmla="*/ 2308860 h 3154680"/>
              <a:gd name="connsiteX73" fmla="*/ 2705100 w 4267200"/>
              <a:gd name="connsiteY73" fmla="*/ 2278380 h 3154680"/>
              <a:gd name="connsiteX74" fmla="*/ 2590800 w 4267200"/>
              <a:gd name="connsiteY74" fmla="*/ 2316480 h 3154680"/>
              <a:gd name="connsiteX75" fmla="*/ 2423160 w 4267200"/>
              <a:gd name="connsiteY75" fmla="*/ 2377440 h 3154680"/>
              <a:gd name="connsiteX76" fmla="*/ 2324100 w 4267200"/>
              <a:gd name="connsiteY76" fmla="*/ 2369820 h 3154680"/>
              <a:gd name="connsiteX77" fmla="*/ 2133600 w 4267200"/>
              <a:gd name="connsiteY77" fmla="*/ 2499360 h 3154680"/>
              <a:gd name="connsiteX78" fmla="*/ 1996440 w 4267200"/>
              <a:gd name="connsiteY78" fmla="*/ 2468880 h 3154680"/>
              <a:gd name="connsiteX79" fmla="*/ 1866900 w 4267200"/>
              <a:gd name="connsiteY79" fmla="*/ 2400300 h 3154680"/>
              <a:gd name="connsiteX80" fmla="*/ 1866900 w 4267200"/>
              <a:gd name="connsiteY80" fmla="*/ 2476500 h 3154680"/>
              <a:gd name="connsiteX81" fmla="*/ 1844040 w 4267200"/>
              <a:gd name="connsiteY81" fmla="*/ 2514600 h 3154680"/>
              <a:gd name="connsiteX82" fmla="*/ 1744980 w 4267200"/>
              <a:gd name="connsiteY82" fmla="*/ 2575560 h 3154680"/>
              <a:gd name="connsiteX83" fmla="*/ 1714500 w 4267200"/>
              <a:gd name="connsiteY83" fmla="*/ 2491740 h 3154680"/>
              <a:gd name="connsiteX84" fmla="*/ 1676400 w 4267200"/>
              <a:gd name="connsiteY84" fmla="*/ 2400300 h 3154680"/>
              <a:gd name="connsiteX85" fmla="*/ 1638300 w 4267200"/>
              <a:gd name="connsiteY85" fmla="*/ 2400300 h 3154680"/>
              <a:gd name="connsiteX86" fmla="*/ 1577340 w 4267200"/>
              <a:gd name="connsiteY86" fmla="*/ 2522220 h 3154680"/>
              <a:gd name="connsiteX87" fmla="*/ 1508760 w 4267200"/>
              <a:gd name="connsiteY87" fmla="*/ 2606040 h 3154680"/>
              <a:gd name="connsiteX88" fmla="*/ 1493520 w 4267200"/>
              <a:gd name="connsiteY88" fmla="*/ 2644140 h 3154680"/>
              <a:gd name="connsiteX89" fmla="*/ 1249680 w 4267200"/>
              <a:gd name="connsiteY89" fmla="*/ 2781300 h 3154680"/>
              <a:gd name="connsiteX90" fmla="*/ 1097280 w 4267200"/>
              <a:gd name="connsiteY90" fmla="*/ 2712720 h 3154680"/>
              <a:gd name="connsiteX91" fmla="*/ 1005840 w 4267200"/>
              <a:gd name="connsiteY91" fmla="*/ 2758440 h 3154680"/>
              <a:gd name="connsiteX92" fmla="*/ 944880 w 4267200"/>
              <a:gd name="connsiteY92" fmla="*/ 2682240 h 3154680"/>
              <a:gd name="connsiteX93" fmla="*/ 967740 w 4267200"/>
              <a:gd name="connsiteY93" fmla="*/ 2613660 h 3154680"/>
              <a:gd name="connsiteX94" fmla="*/ 906780 w 4267200"/>
              <a:gd name="connsiteY94" fmla="*/ 2537460 h 3154680"/>
              <a:gd name="connsiteX95" fmla="*/ 822960 w 4267200"/>
              <a:gd name="connsiteY95" fmla="*/ 2499360 h 3154680"/>
              <a:gd name="connsiteX96" fmla="*/ 746760 w 4267200"/>
              <a:gd name="connsiteY96" fmla="*/ 2407920 h 3154680"/>
              <a:gd name="connsiteX97" fmla="*/ 601980 w 4267200"/>
              <a:gd name="connsiteY97" fmla="*/ 2385060 h 3154680"/>
              <a:gd name="connsiteX98" fmla="*/ 525780 w 4267200"/>
              <a:gd name="connsiteY98" fmla="*/ 2324100 h 3154680"/>
              <a:gd name="connsiteX99" fmla="*/ 457200 w 4267200"/>
              <a:gd name="connsiteY99" fmla="*/ 2522220 h 3154680"/>
              <a:gd name="connsiteX100" fmla="*/ 403860 w 4267200"/>
              <a:gd name="connsiteY100" fmla="*/ 2598420 h 3154680"/>
              <a:gd name="connsiteX101" fmla="*/ 167640 w 4267200"/>
              <a:gd name="connsiteY101" fmla="*/ 2720340 h 3154680"/>
              <a:gd name="connsiteX102" fmla="*/ 144780 w 4267200"/>
              <a:gd name="connsiteY102" fmla="*/ 2613660 h 3154680"/>
              <a:gd name="connsiteX103" fmla="*/ 160020 w 4267200"/>
              <a:gd name="connsiteY103" fmla="*/ 2293620 h 3154680"/>
              <a:gd name="connsiteX104" fmla="*/ 53340 w 4267200"/>
              <a:gd name="connsiteY104" fmla="*/ 2209800 h 3154680"/>
              <a:gd name="connsiteX105" fmla="*/ 0 w 4267200"/>
              <a:gd name="connsiteY105" fmla="*/ 2080260 h 3154680"/>
              <a:gd name="connsiteX106" fmla="*/ 22860 w 4267200"/>
              <a:gd name="connsiteY106" fmla="*/ 2019300 h 3154680"/>
              <a:gd name="connsiteX107" fmla="*/ 91440 w 4267200"/>
              <a:gd name="connsiteY107" fmla="*/ 2004060 h 3154680"/>
              <a:gd name="connsiteX108" fmla="*/ 175260 w 4267200"/>
              <a:gd name="connsiteY108" fmla="*/ 1920240 h 3154680"/>
              <a:gd name="connsiteX109" fmla="*/ 220980 w 4267200"/>
              <a:gd name="connsiteY109" fmla="*/ 1859280 h 3154680"/>
              <a:gd name="connsiteX110" fmla="*/ 175260 w 4267200"/>
              <a:gd name="connsiteY110" fmla="*/ 1706880 h 3154680"/>
              <a:gd name="connsiteX111" fmla="*/ 182880 w 4267200"/>
              <a:gd name="connsiteY111" fmla="*/ 1645920 h 3154680"/>
              <a:gd name="connsiteX112" fmla="*/ 0 w 4267200"/>
              <a:gd name="connsiteY112" fmla="*/ 1470660 h 3154680"/>
              <a:gd name="connsiteX113" fmla="*/ 45720 w 4267200"/>
              <a:gd name="connsiteY113" fmla="*/ 1386840 h 3154680"/>
              <a:gd name="connsiteX114" fmla="*/ 137160 w 4267200"/>
              <a:gd name="connsiteY114" fmla="*/ 1181100 h 3154680"/>
              <a:gd name="connsiteX115" fmla="*/ 190500 w 4267200"/>
              <a:gd name="connsiteY115" fmla="*/ 1242060 h 3154680"/>
              <a:gd name="connsiteX116" fmla="*/ 335280 w 4267200"/>
              <a:gd name="connsiteY116" fmla="*/ 1150620 h 3154680"/>
              <a:gd name="connsiteX117" fmla="*/ 502920 w 4267200"/>
              <a:gd name="connsiteY117" fmla="*/ 1143000 h 3154680"/>
              <a:gd name="connsiteX118" fmla="*/ 487680 w 4267200"/>
              <a:gd name="connsiteY118" fmla="*/ 1066800 h 3154680"/>
              <a:gd name="connsiteX119" fmla="*/ 320040 w 4267200"/>
              <a:gd name="connsiteY119" fmla="*/ 1043940 h 3154680"/>
              <a:gd name="connsiteX120" fmla="*/ 289560 w 4267200"/>
              <a:gd name="connsiteY120" fmla="*/ 1005840 h 3154680"/>
              <a:gd name="connsiteX121" fmla="*/ 289560 w 4267200"/>
              <a:gd name="connsiteY121" fmla="*/ 944880 h 3154680"/>
              <a:gd name="connsiteX122" fmla="*/ 373380 w 4267200"/>
              <a:gd name="connsiteY122" fmla="*/ 906780 h 3154680"/>
              <a:gd name="connsiteX123" fmla="*/ 434340 w 4267200"/>
              <a:gd name="connsiteY123" fmla="*/ 906780 h 3154680"/>
              <a:gd name="connsiteX124" fmla="*/ 472440 w 4267200"/>
              <a:gd name="connsiteY124" fmla="*/ 990600 h 3154680"/>
              <a:gd name="connsiteX125" fmla="*/ 739140 w 4267200"/>
              <a:gd name="connsiteY125" fmla="*/ 944880 h 3154680"/>
              <a:gd name="connsiteX126" fmla="*/ 754380 w 4267200"/>
              <a:gd name="connsiteY126" fmla="*/ 998220 h 3154680"/>
              <a:gd name="connsiteX127" fmla="*/ 822960 w 4267200"/>
              <a:gd name="connsiteY127" fmla="*/ 990600 h 3154680"/>
              <a:gd name="connsiteX128" fmla="*/ 861060 w 4267200"/>
              <a:gd name="connsiteY128" fmla="*/ 1120140 h 3154680"/>
              <a:gd name="connsiteX129" fmla="*/ 982980 w 4267200"/>
              <a:gd name="connsiteY129" fmla="*/ 1112520 h 3154680"/>
              <a:gd name="connsiteX130" fmla="*/ 1005840 w 4267200"/>
              <a:gd name="connsiteY130" fmla="*/ 1066800 h 3154680"/>
              <a:gd name="connsiteX131" fmla="*/ 967740 w 4267200"/>
              <a:gd name="connsiteY131" fmla="*/ 1036320 h 3154680"/>
              <a:gd name="connsiteX132" fmla="*/ 960120 w 4267200"/>
              <a:gd name="connsiteY132" fmla="*/ 967740 h 3154680"/>
              <a:gd name="connsiteX133" fmla="*/ 1059180 w 4267200"/>
              <a:gd name="connsiteY133" fmla="*/ 967740 h 3154680"/>
              <a:gd name="connsiteX134" fmla="*/ 1165860 w 4267200"/>
              <a:gd name="connsiteY134" fmla="*/ 922020 h 3154680"/>
              <a:gd name="connsiteX135" fmla="*/ 1196340 w 4267200"/>
              <a:gd name="connsiteY135" fmla="*/ 906780 h 3154680"/>
              <a:gd name="connsiteX136" fmla="*/ 1272540 w 4267200"/>
              <a:gd name="connsiteY136" fmla="*/ 967740 h 3154680"/>
              <a:gd name="connsiteX137" fmla="*/ 1257300 w 4267200"/>
              <a:gd name="connsiteY137" fmla="*/ 990600 h 3154680"/>
              <a:gd name="connsiteX138" fmla="*/ 1165860 w 4267200"/>
              <a:gd name="connsiteY138" fmla="*/ 975360 h 3154680"/>
              <a:gd name="connsiteX139" fmla="*/ 1074420 w 4267200"/>
              <a:gd name="connsiteY139" fmla="*/ 990600 h 3154680"/>
              <a:gd name="connsiteX140" fmla="*/ 1066800 w 4267200"/>
              <a:gd name="connsiteY140" fmla="*/ 1059180 h 3154680"/>
              <a:gd name="connsiteX141" fmla="*/ 1082040 w 4267200"/>
              <a:gd name="connsiteY141" fmla="*/ 1120140 h 3154680"/>
              <a:gd name="connsiteX142" fmla="*/ 1135380 w 4267200"/>
              <a:gd name="connsiteY142" fmla="*/ 1074420 h 3154680"/>
              <a:gd name="connsiteX143" fmla="*/ 1219200 w 4267200"/>
              <a:gd name="connsiteY143" fmla="*/ 1082040 h 3154680"/>
              <a:gd name="connsiteX144" fmla="*/ 1341120 w 4267200"/>
              <a:gd name="connsiteY144" fmla="*/ 1112520 h 3154680"/>
              <a:gd name="connsiteX145" fmla="*/ 1417320 w 4267200"/>
              <a:gd name="connsiteY145" fmla="*/ 1036320 h 3154680"/>
              <a:gd name="connsiteX146" fmla="*/ 1417320 w 4267200"/>
              <a:gd name="connsiteY146" fmla="*/ 975360 h 3154680"/>
              <a:gd name="connsiteX147" fmla="*/ 1493520 w 4267200"/>
              <a:gd name="connsiteY147" fmla="*/ 944880 h 3154680"/>
              <a:gd name="connsiteX148" fmla="*/ 1539240 w 4267200"/>
              <a:gd name="connsiteY148" fmla="*/ 990600 h 3154680"/>
              <a:gd name="connsiteX149" fmla="*/ 1630680 w 4267200"/>
              <a:gd name="connsiteY149" fmla="*/ 944880 h 3154680"/>
              <a:gd name="connsiteX150" fmla="*/ 1714500 w 4267200"/>
              <a:gd name="connsiteY150" fmla="*/ 922020 h 3154680"/>
              <a:gd name="connsiteX151" fmla="*/ 1729740 w 4267200"/>
              <a:gd name="connsiteY151" fmla="*/ 838200 h 3154680"/>
              <a:gd name="connsiteX152" fmla="*/ 1767840 w 4267200"/>
              <a:gd name="connsiteY152" fmla="*/ 731520 h 3154680"/>
              <a:gd name="connsiteX153" fmla="*/ 1828800 w 4267200"/>
              <a:gd name="connsiteY153" fmla="*/ 701040 h 3154680"/>
              <a:gd name="connsiteX154" fmla="*/ 1805940 w 4267200"/>
              <a:gd name="connsiteY154" fmla="*/ 586740 h 3154680"/>
              <a:gd name="connsiteX155" fmla="*/ 1859280 w 4267200"/>
              <a:gd name="connsiteY155" fmla="*/ 533400 h 3154680"/>
              <a:gd name="connsiteX156" fmla="*/ 1981200 w 4267200"/>
              <a:gd name="connsiteY156" fmla="*/ 541020 h 3154680"/>
              <a:gd name="connsiteX157" fmla="*/ 2004060 w 4267200"/>
              <a:gd name="connsiteY157" fmla="*/ 472440 h 3154680"/>
              <a:gd name="connsiteX158" fmla="*/ 2072640 w 4267200"/>
              <a:gd name="connsiteY158" fmla="*/ 449580 h 3154680"/>
              <a:gd name="connsiteX159" fmla="*/ 2095500 w 4267200"/>
              <a:gd name="connsiteY159" fmla="*/ 388620 h 3154680"/>
              <a:gd name="connsiteX160" fmla="*/ 2133600 w 4267200"/>
              <a:gd name="connsiteY160" fmla="*/ 243840 h 3154680"/>
              <a:gd name="connsiteX161" fmla="*/ 2164080 w 4267200"/>
              <a:gd name="connsiteY161" fmla="*/ 213360 h 3154680"/>
              <a:gd name="connsiteX162" fmla="*/ 2247900 w 4267200"/>
              <a:gd name="connsiteY162" fmla="*/ 213360 h 3154680"/>
              <a:gd name="connsiteX163" fmla="*/ 2247900 w 4267200"/>
              <a:gd name="connsiteY163" fmla="*/ 114300 h 3154680"/>
              <a:gd name="connsiteX164" fmla="*/ 2308860 w 4267200"/>
              <a:gd name="connsiteY164" fmla="*/ 45720 h 3154680"/>
              <a:gd name="connsiteX165" fmla="*/ 2369820 w 4267200"/>
              <a:gd name="connsiteY165" fmla="*/ 76200 h 3154680"/>
              <a:gd name="connsiteX166" fmla="*/ 2400300 w 4267200"/>
              <a:gd name="connsiteY166" fmla="*/ 114300 h 3154680"/>
              <a:gd name="connsiteX167" fmla="*/ 2453640 w 4267200"/>
              <a:gd name="connsiteY167" fmla="*/ 99060 h 3154680"/>
              <a:gd name="connsiteX168" fmla="*/ 2506980 w 4267200"/>
              <a:gd name="connsiteY168" fmla="*/ 0 h 3154680"/>
              <a:gd name="connsiteX0" fmla="*/ 2506980 w 4267200"/>
              <a:gd name="connsiteY0" fmla="*/ 0 h 3154680"/>
              <a:gd name="connsiteX1" fmla="*/ 2575560 w 4267200"/>
              <a:gd name="connsiteY1" fmla="*/ 426720 h 3154680"/>
              <a:gd name="connsiteX2" fmla="*/ 2583180 w 4267200"/>
              <a:gd name="connsiteY2" fmla="*/ 502920 h 3154680"/>
              <a:gd name="connsiteX3" fmla="*/ 2491740 w 4267200"/>
              <a:gd name="connsiteY3" fmla="*/ 617220 h 3154680"/>
              <a:gd name="connsiteX4" fmla="*/ 2522220 w 4267200"/>
              <a:gd name="connsiteY4" fmla="*/ 708660 h 3154680"/>
              <a:gd name="connsiteX5" fmla="*/ 2560320 w 4267200"/>
              <a:gd name="connsiteY5" fmla="*/ 861060 h 3154680"/>
              <a:gd name="connsiteX6" fmla="*/ 2621280 w 4267200"/>
              <a:gd name="connsiteY6" fmla="*/ 929640 h 3154680"/>
              <a:gd name="connsiteX7" fmla="*/ 2682240 w 4267200"/>
              <a:gd name="connsiteY7" fmla="*/ 929640 h 3154680"/>
              <a:gd name="connsiteX8" fmla="*/ 2712720 w 4267200"/>
              <a:gd name="connsiteY8" fmla="*/ 899160 h 3154680"/>
              <a:gd name="connsiteX9" fmla="*/ 2857500 w 4267200"/>
              <a:gd name="connsiteY9" fmla="*/ 899160 h 3154680"/>
              <a:gd name="connsiteX10" fmla="*/ 2857500 w 4267200"/>
              <a:gd name="connsiteY10" fmla="*/ 944880 h 3154680"/>
              <a:gd name="connsiteX11" fmla="*/ 2773680 w 4267200"/>
              <a:gd name="connsiteY11" fmla="*/ 1120140 h 3154680"/>
              <a:gd name="connsiteX12" fmla="*/ 2766060 w 4267200"/>
              <a:gd name="connsiteY12" fmla="*/ 1158240 h 3154680"/>
              <a:gd name="connsiteX13" fmla="*/ 2796540 w 4267200"/>
              <a:gd name="connsiteY13" fmla="*/ 1211580 h 3154680"/>
              <a:gd name="connsiteX14" fmla="*/ 2811780 w 4267200"/>
              <a:gd name="connsiteY14" fmla="*/ 1280160 h 3154680"/>
              <a:gd name="connsiteX15" fmla="*/ 2918460 w 4267200"/>
              <a:gd name="connsiteY15" fmla="*/ 1379220 h 3154680"/>
              <a:gd name="connsiteX16" fmla="*/ 3139440 w 4267200"/>
              <a:gd name="connsiteY16" fmla="*/ 1379220 h 3154680"/>
              <a:gd name="connsiteX17" fmla="*/ 3131820 w 4267200"/>
              <a:gd name="connsiteY17" fmla="*/ 1303020 h 3154680"/>
              <a:gd name="connsiteX18" fmla="*/ 3238500 w 4267200"/>
              <a:gd name="connsiteY18" fmla="*/ 1280160 h 3154680"/>
              <a:gd name="connsiteX19" fmla="*/ 3360420 w 4267200"/>
              <a:gd name="connsiteY19" fmla="*/ 1348740 h 3154680"/>
              <a:gd name="connsiteX20" fmla="*/ 3467100 w 4267200"/>
              <a:gd name="connsiteY20" fmla="*/ 1181100 h 3154680"/>
              <a:gd name="connsiteX21" fmla="*/ 3520440 w 4267200"/>
              <a:gd name="connsiteY21" fmla="*/ 1143000 h 3154680"/>
              <a:gd name="connsiteX22" fmla="*/ 3543300 w 4267200"/>
              <a:gd name="connsiteY22" fmla="*/ 1112520 h 3154680"/>
              <a:gd name="connsiteX23" fmla="*/ 3451860 w 4267200"/>
              <a:gd name="connsiteY23" fmla="*/ 990600 h 3154680"/>
              <a:gd name="connsiteX24" fmla="*/ 3482340 w 4267200"/>
              <a:gd name="connsiteY24" fmla="*/ 929640 h 3154680"/>
              <a:gd name="connsiteX25" fmla="*/ 3550920 w 4267200"/>
              <a:gd name="connsiteY25" fmla="*/ 845820 h 3154680"/>
              <a:gd name="connsiteX26" fmla="*/ 3581400 w 4267200"/>
              <a:gd name="connsiteY26" fmla="*/ 784860 h 3154680"/>
              <a:gd name="connsiteX27" fmla="*/ 3703320 w 4267200"/>
              <a:gd name="connsiteY27" fmla="*/ 784860 h 3154680"/>
              <a:gd name="connsiteX28" fmla="*/ 3710940 w 4267200"/>
              <a:gd name="connsiteY28" fmla="*/ 899160 h 3154680"/>
              <a:gd name="connsiteX29" fmla="*/ 3710940 w 4267200"/>
              <a:gd name="connsiteY29" fmla="*/ 1005840 h 3154680"/>
              <a:gd name="connsiteX30" fmla="*/ 3710940 w 4267200"/>
              <a:gd name="connsiteY30" fmla="*/ 1120140 h 3154680"/>
              <a:gd name="connsiteX31" fmla="*/ 3710940 w 4267200"/>
              <a:gd name="connsiteY31" fmla="*/ 1181100 h 3154680"/>
              <a:gd name="connsiteX32" fmla="*/ 3794760 w 4267200"/>
              <a:gd name="connsiteY32" fmla="*/ 1234440 h 3154680"/>
              <a:gd name="connsiteX33" fmla="*/ 3802380 w 4267200"/>
              <a:gd name="connsiteY33" fmla="*/ 1287780 h 3154680"/>
              <a:gd name="connsiteX34" fmla="*/ 3878580 w 4267200"/>
              <a:gd name="connsiteY34" fmla="*/ 1295400 h 3154680"/>
              <a:gd name="connsiteX35" fmla="*/ 3855720 w 4267200"/>
              <a:gd name="connsiteY35" fmla="*/ 1356360 h 3154680"/>
              <a:gd name="connsiteX36" fmla="*/ 3909060 w 4267200"/>
              <a:gd name="connsiteY36" fmla="*/ 1493520 h 3154680"/>
              <a:gd name="connsiteX37" fmla="*/ 3909060 w 4267200"/>
              <a:gd name="connsiteY37" fmla="*/ 1554480 h 3154680"/>
              <a:gd name="connsiteX38" fmla="*/ 3931920 w 4267200"/>
              <a:gd name="connsiteY38" fmla="*/ 1623060 h 3154680"/>
              <a:gd name="connsiteX39" fmla="*/ 3939540 w 4267200"/>
              <a:gd name="connsiteY39" fmla="*/ 1653540 h 3154680"/>
              <a:gd name="connsiteX40" fmla="*/ 4000500 w 4267200"/>
              <a:gd name="connsiteY40" fmla="*/ 1668780 h 3154680"/>
              <a:gd name="connsiteX41" fmla="*/ 4091940 w 4267200"/>
              <a:gd name="connsiteY41" fmla="*/ 1668780 h 3154680"/>
              <a:gd name="connsiteX42" fmla="*/ 4091940 w 4267200"/>
              <a:gd name="connsiteY42" fmla="*/ 1729740 h 3154680"/>
              <a:gd name="connsiteX43" fmla="*/ 4229100 w 4267200"/>
              <a:gd name="connsiteY43" fmla="*/ 1744980 h 3154680"/>
              <a:gd name="connsiteX44" fmla="*/ 4198620 w 4267200"/>
              <a:gd name="connsiteY44" fmla="*/ 1821180 h 3154680"/>
              <a:gd name="connsiteX45" fmla="*/ 4236720 w 4267200"/>
              <a:gd name="connsiteY45" fmla="*/ 1889760 h 3154680"/>
              <a:gd name="connsiteX46" fmla="*/ 4267200 w 4267200"/>
              <a:gd name="connsiteY46" fmla="*/ 2004060 h 3154680"/>
              <a:gd name="connsiteX47" fmla="*/ 4114800 w 4267200"/>
              <a:gd name="connsiteY47" fmla="*/ 2065020 h 3154680"/>
              <a:gd name="connsiteX48" fmla="*/ 4145280 w 4267200"/>
              <a:gd name="connsiteY48" fmla="*/ 2362200 h 3154680"/>
              <a:gd name="connsiteX49" fmla="*/ 4122420 w 4267200"/>
              <a:gd name="connsiteY49" fmla="*/ 2529840 h 3154680"/>
              <a:gd name="connsiteX50" fmla="*/ 4061460 w 4267200"/>
              <a:gd name="connsiteY50" fmla="*/ 2636520 h 3154680"/>
              <a:gd name="connsiteX51" fmla="*/ 3886200 w 4267200"/>
              <a:gd name="connsiteY51" fmla="*/ 2689860 h 3154680"/>
              <a:gd name="connsiteX52" fmla="*/ 3916680 w 4267200"/>
              <a:gd name="connsiteY52" fmla="*/ 2979420 h 3154680"/>
              <a:gd name="connsiteX53" fmla="*/ 3939540 w 4267200"/>
              <a:gd name="connsiteY53" fmla="*/ 3048000 h 3154680"/>
              <a:gd name="connsiteX54" fmla="*/ 3939540 w 4267200"/>
              <a:gd name="connsiteY54" fmla="*/ 3124200 h 3154680"/>
              <a:gd name="connsiteX55" fmla="*/ 3893820 w 4267200"/>
              <a:gd name="connsiteY55" fmla="*/ 3154680 h 3154680"/>
              <a:gd name="connsiteX56" fmla="*/ 3825240 w 4267200"/>
              <a:gd name="connsiteY56" fmla="*/ 3116580 h 3154680"/>
              <a:gd name="connsiteX57" fmla="*/ 3832860 w 4267200"/>
              <a:gd name="connsiteY57" fmla="*/ 3002280 h 3154680"/>
              <a:gd name="connsiteX58" fmla="*/ 3672840 w 4267200"/>
              <a:gd name="connsiteY58" fmla="*/ 2872740 h 3154680"/>
              <a:gd name="connsiteX59" fmla="*/ 3604260 w 4267200"/>
              <a:gd name="connsiteY59" fmla="*/ 2903220 h 3154680"/>
              <a:gd name="connsiteX60" fmla="*/ 3451860 w 4267200"/>
              <a:gd name="connsiteY60" fmla="*/ 2811780 h 3154680"/>
              <a:gd name="connsiteX61" fmla="*/ 3406140 w 4267200"/>
              <a:gd name="connsiteY61" fmla="*/ 2811780 h 3154680"/>
              <a:gd name="connsiteX62" fmla="*/ 3375660 w 4267200"/>
              <a:gd name="connsiteY62" fmla="*/ 2727960 h 3154680"/>
              <a:gd name="connsiteX63" fmla="*/ 3322320 w 4267200"/>
              <a:gd name="connsiteY63" fmla="*/ 2750820 h 3154680"/>
              <a:gd name="connsiteX64" fmla="*/ 3147060 w 4267200"/>
              <a:gd name="connsiteY64" fmla="*/ 2590800 h 3154680"/>
              <a:gd name="connsiteX65" fmla="*/ 3063240 w 4267200"/>
              <a:gd name="connsiteY65" fmla="*/ 2522220 h 3154680"/>
              <a:gd name="connsiteX66" fmla="*/ 2979708 w 4267200"/>
              <a:gd name="connsiteY66" fmla="*/ 2477668 h 3154680"/>
              <a:gd name="connsiteX67" fmla="*/ 2916556 w 4267200"/>
              <a:gd name="connsiteY67" fmla="*/ 2549844 h 3154680"/>
              <a:gd name="connsiteX68" fmla="*/ 2830830 w 4267200"/>
              <a:gd name="connsiteY68" fmla="*/ 2530792 h 3154680"/>
              <a:gd name="connsiteX69" fmla="*/ 2914792 w 4267200"/>
              <a:gd name="connsiteY69" fmla="*/ 2417628 h 3154680"/>
              <a:gd name="connsiteX70" fmla="*/ 2811780 w 4267200"/>
              <a:gd name="connsiteY70" fmla="*/ 2286000 h 3154680"/>
              <a:gd name="connsiteX71" fmla="*/ 2773680 w 4267200"/>
              <a:gd name="connsiteY71" fmla="*/ 2308860 h 3154680"/>
              <a:gd name="connsiteX72" fmla="*/ 2705100 w 4267200"/>
              <a:gd name="connsiteY72" fmla="*/ 2278380 h 3154680"/>
              <a:gd name="connsiteX73" fmla="*/ 2590800 w 4267200"/>
              <a:gd name="connsiteY73" fmla="*/ 2316480 h 3154680"/>
              <a:gd name="connsiteX74" fmla="*/ 2423160 w 4267200"/>
              <a:gd name="connsiteY74" fmla="*/ 2377440 h 3154680"/>
              <a:gd name="connsiteX75" fmla="*/ 2324100 w 4267200"/>
              <a:gd name="connsiteY75" fmla="*/ 2369820 h 3154680"/>
              <a:gd name="connsiteX76" fmla="*/ 2133600 w 4267200"/>
              <a:gd name="connsiteY76" fmla="*/ 2499360 h 3154680"/>
              <a:gd name="connsiteX77" fmla="*/ 1996440 w 4267200"/>
              <a:gd name="connsiteY77" fmla="*/ 2468880 h 3154680"/>
              <a:gd name="connsiteX78" fmla="*/ 1866900 w 4267200"/>
              <a:gd name="connsiteY78" fmla="*/ 2400300 h 3154680"/>
              <a:gd name="connsiteX79" fmla="*/ 1866900 w 4267200"/>
              <a:gd name="connsiteY79" fmla="*/ 2476500 h 3154680"/>
              <a:gd name="connsiteX80" fmla="*/ 1844040 w 4267200"/>
              <a:gd name="connsiteY80" fmla="*/ 2514600 h 3154680"/>
              <a:gd name="connsiteX81" fmla="*/ 1744980 w 4267200"/>
              <a:gd name="connsiteY81" fmla="*/ 2575560 h 3154680"/>
              <a:gd name="connsiteX82" fmla="*/ 1714500 w 4267200"/>
              <a:gd name="connsiteY82" fmla="*/ 2491740 h 3154680"/>
              <a:gd name="connsiteX83" fmla="*/ 1676400 w 4267200"/>
              <a:gd name="connsiteY83" fmla="*/ 2400300 h 3154680"/>
              <a:gd name="connsiteX84" fmla="*/ 1638300 w 4267200"/>
              <a:gd name="connsiteY84" fmla="*/ 2400300 h 3154680"/>
              <a:gd name="connsiteX85" fmla="*/ 1577340 w 4267200"/>
              <a:gd name="connsiteY85" fmla="*/ 2522220 h 3154680"/>
              <a:gd name="connsiteX86" fmla="*/ 1508760 w 4267200"/>
              <a:gd name="connsiteY86" fmla="*/ 2606040 h 3154680"/>
              <a:gd name="connsiteX87" fmla="*/ 1493520 w 4267200"/>
              <a:gd name="connsiteY87" fmla="*/ 2644140 h 3154680"/>
              <a:gd name="connsiteX88" fmla="*/ 1249680 w 4267200"/>
              <a:gd name="connsiteY88" fmla="*/ 2781300 h 3154680"/>
              <a:gd name="connsiteX89" fmla="*/ 1097280 w 4267200"/>
              <a:gd name="connsiteY89" fmla="*/ 2712720 h 3154680"/>
              <a:gd name="connsiteX90" fmla="*/ 1005840 w 4267200"/>
              <a:gd name="connsiteY90" fmla="*/ 2758440 h 3154680"/>
              <a:gd name="connsiteX91" fmla="*/ 944880 w 4267200"/>
              <a:gd name="connsiteY91" fmla="*/ 2682240 h 3154680"/>
              <a:gd name="connsiteX92" fmla="*/ 967740 w 4267200"/>
              <a:gd name="connsiteY92" fmla="*/ 2613660 h 3154680"/>
              <a:gd name="connsiteX93" fmla="*/ 906780 w 4267200"/>
              <a:gd name="connsiteY93" fmla="*/ 2537460 h 3154680"/>
              <a:gd name="connsiteX94" fmla="*/ 822960 w 4267200"/>
              <a:gd name="connsiteY94" fmla="*/ 2499360 h 3154680"/>
              <a:gd name="connsiteX95" fmla="*/ 746760 w 4267200"/>
              <a:gd name="connsiteY95" fmla="*/ 2407920 h 3154680"/>
              <a:gd name="connsiteX96" fmla="*/ 601980 w 4267200"/>
              <a:gd name="connsiteY96" fmla="*/ 2385060 h 3154680"/>
              <a:gd name="connsiteX97" fmla="*/ 525780 w 4267200"/>
              <a:gd name="connsiteY97" fmla="*/ 2324100 h 3154680"/>
              <a:gd name="connsiteX98" fmla="*/ 457200 w 4267200"/>
              <a:gd name="connsiteY98" fmla="*/ 2522220 h 3154680"/>
              <a:gd name="connsiteX99" fmla="*/ 403860 w 4267200"/>
              <a:gd name="connsiteY99" fmla="*/ 2598420 h 3154680"/>
              <a:gd name="connsiteX100" fmla="*/ 167640 w 4267200"/>
              <a:gd name="connsiteY100" fmla="*/ 2720340 h 3154680"/>
              <a:gd name="connsiteX101" fmla="*/ 144780 w 4267200"/>
              <a:gd name="connsiteY101" fmla="*/ 2613660 h 3154680"/>
              <a:gd name="connsiteX102" fmla="*/ 160020 w 4267200"/>
              <a:gd name="connsiteY102" fmla="*/ 2293620 h 3154680"/>
              <a:gd name="connsiteX103" fmla="*/ 53340 w 4267200"/>
              <a:gd name="connsiteY103" fmla="*/ 2209800 h 3154680"/>
              <a:gd name="connsiteX104" fmla="*/ 0 w 4267200"/>
              <a:gd name="connsiteY104" fmla="*/ 2080260 h 3154680"/>
              <a:gd name="connsiteX105" fmla="*/ 22860 w 4267200"/>
              <a:gd name="connsiteY105" fmla="*/ 2019300 h 3154680"/>
              <a:gd name="connsiteX106" fmla="*/ 91440 w 4267200"/>
              <a:gd name="connsiteY106" fmla="*/ 2004060 h 3154680"/>
              <a:gd name="connsiteX107" fmla="*/ 175260 w 4267200"/>
              <a:gd name="connsiteY107" fmla="*/ 1920240 h 3154680"/>
              <a:gd name="connsiteX108" fmla="*/ 220980 w 4267200"/>
              <a:gd name="connsiteY108" fmla="*/ 1859280 h 3154680"/>
              <a:gd name="connsiteX109" fmla="*/ 175260 w 4267200"/>
              <a:gd name="connsiteY109" fmla="*/ 1706880 h 3154680"/>
              <a:gd name="connsiteX110" fmla="*/ 182880 w 4267200"/>
              <a:gd name="connsiteY110" fmla="*/ 1645920 h 3154680"/>
              <a:gd name="connsiteX111" fmla="*/ 0 w 4267200"/>
              <a:gd name="connsiteY111" fmla="*/ 1470660 h 3154680"/>
              <a:gd name="connsiteX112" fmla="*/ 45720 w 4267200"/>
              <a:gd name="connsiteY112" fmla="*/ 1386840 h 3154680"/>
              <a:gd name="connsiteX113" fmla="*/ 137160 w 4267200"/>
              <a:gd name="connsiteY113" fmla="*/ 1181100 h 3154680"/>
              <a:gd name="connsiteX114" fmla="*/ 190500 w 4267200"/>
              <a:gd name="connsiteY114" fmla="*/ 1242060 h 3154680"/>
              <a:gd name="connsiteX115" fmla="*/ 335280 w 4267200"/>
              <a:gd name="connsiteY115" fmla="*/ 1150620 h 3154680"/>
              <a:gd name="connsiteX116" fmla="*/ 502920 w 4267200"/>
              <a:gd name="connsiteY116" fmla="*/ 1143000 h 3154680"/>
              <a:gd name="connsiteX117" fmla="*/ 487680 w 4267200"/>
              <a:gd name="connsiteY117" fmla="*/ 1066800 h 3154680"/>
              <a:gd name="connsiteX118" fmla="*/ 320040 w 4267200"/>
              <a:gd name="connsiteY118" fmla="*/ 1043940 h 3154680"/>
              <a:gd name="connsiteX119" fmla="*/ 289560 w 4267200"/>
              <a:gd name="connsiteY119" fmla="*/ 1005840 h 3154680"/>
              <a:gd name="connsiteX120" fmla="*/ 289560 w 4267200"/>
              <a:gd name="connsiteY120" fmla="*/ 944880 h 3154680"/>
              <a:gd name="connsiteX121" fmla="*/ 373380 w 4267200"/>
              <a:gd name="connsiteY121" fmla="*/ 906780 h 3154680"/>
              <a:gd name="connsiteX122" fmla="*/ 434340 w 4267200"/>
              <a:gd name="connsiteY122" fmla="*/ 906780 h 3154680"/>
              <a:gd name="connsiteX123" fmla="*/ 472440 w 4267200"/>
              <a:gd name="connsiteY123" fmla="*/ 990600 h 3154680"/>
              <a:gd name="connsiteX124" fmla="*/ 739140 w 4267200"/>
              <a:gd name="connsiteY124" fmla="*/ 944880 h 3154680"/>
              <a:gd name="connsiteX125" fmla="*/ 754380 w 4267200"/>
              <a:gd name="connsiteY125" fmla="*/ 998220 h 3154680"/>
              <a:gd name="connsiteX126" fmla="*/ 822960 w 4267200"/>
              <a:gd name="connsiteY126" fmla="*/ 990600 h 3154680"/>
              <a:gd name="connsiteX127" fmla="*/ 861060 w 4267200"/>
              <a:gd name="connsiteY127" fmla="*/ 1120140 h 3154680"/>
              <a:gd name="connsiteX128" fmla="*/ 982980 w 4267200"/>
              <a:gd name="connsiteY128" fmla="*/ 1112520 h 3154680"/>
              <a:gd name="connsiteX129" fmla="*/ 1005840 w 4267200"/>
              <a:gd name="connsiteY129" fmla="*/ 1066800 h 3154680"/>
              <a:gd name="connsiteX130" fmla="*/ 967740 w 4267200"/>
              <a:gd name="connsiteY130" fmla="*/ 1036320 h 3154680"/>
              <a:gd name="connsiteX131" fmla="*/ 960120 w 4267200"/>
              <a:gd name="connsiteY131" fmla="*/ 967740 h 3154680"/>
              <a:gd name="connsiteX132" fmla="*/ 1059180 w 4267200"/>
              <a:gd name="connsiteY132" fmla="*/ 967740 h 3154680"/>
              <a:gd name="connsiteX133" fmla="*/ 1165860 w 4267200"/>
              <a:gd name="connsiteY133" fmla="*/ 922020 h 3154680"/>
              <a:gd name="connsiteX134" fmla="*/ 1196340 w 4267200"/>
              <a:gd name="connsiteY134" fmla="*/ 906780 h 3154680"/>
              <a:gd name="connsiteX135" fmla="*/ 1272540 w 4267200"/>
              <a:gd name="connsiteY135" fmla="*/ 967740 h 3154680"/>
              <a:gd name="connsiteX136" fmla="*/ 1257300 w 4267200"/>
              <a:gd name="connsiteY136" fmla="*/ 990600 h 3154680"/>
              <a:gd name="connsiteX137" fmla="*/ 1165860 w 4267200"/>
              <a:gd name="connsiteY137" fmla="*/ 975360 h 3154680"/>
              <a:gd name="connsiteX138" fmla="*/ 1074420 w 4267200"/>
              <a:gd name="connsiteY138" fmla="*/ 990600 h 3154680"/>
              <a:gd name="connsiteX139" fmla="*/ 1066800 w 4267200"/>
              <a:gd name="connsiteY139" fmla="*/ 1059180 h 3154680"/>
              <a:gd name="connsiteX140" fmla="*/ 1082040 w 4267200"/>
              <a:gd name="connsiteY140" fmla="*/ 1120140 h 3154680"/>
              <a:gd name="connsiteX141" fmla="*/ 1135380 w 4267200"/>
              <a:gd name="connsiteY141" fmla="*/ 1074420 h 3154680"/>
              <a:gd name="connsiteX142" fmla="*/ 1219200 w 4267200"/>
              <a:gd name="connsiteY142" fmla="*/ 1082040 h 3154680"/>
              <a:gd name="connsiteX143" fmla="*/ 1341120 w 4267200"/>
              <a:gd name="connsiteY143" fmla="*/ 1112520 h 3154680"/>
              <a:gd name="connsiteX144" fmla="*/ 1417320 w 4267200"/>
              <a:gd name="connsiteY144" fmla="*/ 1036320 h 3154680"/>
              <a:gd name="connsiteX145" fmla="*/ 1417320 w 4267200"/>
              <a:gd name="connsiteY145" fmla="*/ 975360 h 3154680"/>
              <a:gd name="connsiteX146" fmla="*/ 1493520 w 4267200"/>
              <a:gd name="connsiteY146" fmla="*/ 944880 h 3154680"/>
              <a:gd name="connsiteX147" fmla="*/ 1539240 w 4267200"/>
              <a:gd name="connsiteY147" fmla="*/ 990600 h 3154680"/>
              <a:gd name="connsiteX148" fmla="*/ 1630680 w 4267200"/>
              <a:gd name="connsiteY148" fmla="*/ 944880 h 3154680"/>
              <a:gd name="connsiteX149" fmla="*/ 1714500 w 4267200"/>
              <a:gd name="connsiteY149" fmla="*/ 922020 h 3154680"/>
              <a:gd name="connsiteX150" fmla="*/ 1729740 w 4267200"/>
              <a:gd name="connsiteY150" fmla="*/ 838200 h 3154680"/>
              <a:gd name="connsiteX151" fmla="*/ 1767840 w 4267200"/>
              <a:gd name="connsiteY151" fmla="*/ 731520 h 3154680"/>
              <a:gd name="connsiteX152" fmla="*/ 1828800 w 4267200"/>
              <a:gd name="connsiteY152" fmla="*/ 701040 h 3154680"/>
              <a:gd name="connsiteX153" fmla="*/ 1805940 w 4267200"/>
              <a:gd name="connsiteY153" fmla="*/ 586740 h 3154680"/>
              <a:gd name="connsiteX154" fmla="*/ 1859280 w 4267200"/>
              <a:gd name="connsiteY154" fmla="*/ 533400 h 3154680"/>
              <a:gd name="connsiteX155" fmla="*/ 1981200 w 4267200"/>
              <a:gd name="connsiteY155" fmla="*/ 541020 h 3154680"/>
              <a:gd name="connsiteX156" fmla="*/ 2004060 w 4267200"/>
              <a:gd name="connsiteY156" fmla="*/ 472440 h 3154680"/>
              <a:gd name="connsiteX157" fmla="*/ 2072640 w 4267200"/>
              <a:gd name="connsiteY157" fmla="*/ 449580 h 3154680"/>
              <a:gd name="connsiteX158" fmla="*/ 2095500 w 4267200"/>
              <a:gd name="connsiteY158" fmla="*/ 388620 h 3154680"/>
              <a:gd name="connsiteX159" fmla="*/ 2133600 w 4267200"/>
              <a:gd name="connsiteY159" fmla="*/ 243840 h 3154680"/>
              <a:gd name="connsiteX160" fmla="*/ 2164080 w 4267200"/>
              <a:gd name="connsiteY160" fmla="*/ 213360 h 3154680"/>
              <a:gd name="connsiteX161" fmla="*/ 2247900 w 4267200"/>
              <a:gd name="connsiteY161" fmla="*/ 213360 h 3154680"/>
              <a:gd name="connsiteX162" fmla="*/ 2247900 w 4267200"/>
              <a:gd name="connsiteY162" fmla="*/ 114300 h 3154680"/>
              <a:gd name="connsiteX163" fmla="*/ 2308860 w 4267200"/>
              <a:gd name="connsiteY163" fmla="*/ 45720 h 3154680"/>
              <a:gd name="connsiteX164" fmla="*/ 2369820 w 4267200"/>
              <a:gd name="connsiteY164" fmla="*/ 76200 h 3154680"/>
              <a:gd name="connsiteX165" fmla="*/ 2400300 w 4267200"/>
              <a:gd name="connsiteY165" fmla="*/ 114300 h 3154680"/>
              <a:gd name="connsiteX166" fmla="*/ 2453640 w 4267200"/>
              <a:gd name="connsiteY166" fmla="*/ 99060 h 3154680"/>
              <a:gd name="connsiteX167" fmla="*/ 2506980 w 4267200"/>
              <a:gd name="connsiteY167" fmla="*/ 0 h 3154680"/>
              <a:gd name="connsiteX0" fmla="*/ 2506980 w 4267200"/>
              <a:gd name="connsiteY0" fmla="*/ 0 h 3154680"/>
              <a:gd name="connsiteX1" fmla="*/ 2583180 w 4267200"/>
              <a:gd name="connsiteY1" fmla="*/ 502920 h 3154680"/>
              <a:gd name="connsiteX2" fmla="*/ 2491740 w 4267200"/>
              <a:gd name="connsiteY2" fmla="*/ 617220 h 3154680"/>
              <a:gd name="connsiteX3" fmla="*/ 2522220 w 4267200"/>
              <a:gd name="connsiteY3" fmla="*/ 708660 h 3154680"/>
              <a:gd name="connsiteX4" fmla="*/ 2560320 w 4267200"/>
              <a:gd name="connsiteY4" fmla="*/ 861060 h 3154680"/>
              <a:gd name="connsiteX5" fmla="*/ 2621280 w 4267200"/>
              <a:gd name="connsiteY5" fmla="*/ 929640 h 3154680"/>
              <a:gd name="connsiteX6" fmla="*/ 2682240 w 4267200"/>
              <a:gd name="connsiteY6" fmla="*/ 929640 h 3154680"/>
              <a:gd name="connsiteX7" fmla="*/ 2712720 w 4267200"/>
              <a:gd name="connsiteY7" fmla="*/ 899160 h 3154680"/>
              <a:gd name="connsiteX8" fmla="*/ 2857500 w 4267200"/>
              <a:gd name="connsiteY8" fmla="*/ 899160 h 3154680"/>
              <a:gd name="connsiteX9" fmla="*/ 2857500 w 4267200"/>
              <a:gd name="connsiteY9" fmla="*/ 944880 h 3154680"/>
              <a:gd name="connsiteX10" fmla="*/ 2773680 w 4267200"/>
              <a:gd name="connsiteY10" fmla="*/ 1120140 h 3154680"/>
              <a:gd name="connsiteX11" fmla="*/ 2766060 w 4267200"/>
              <a:gd name="connsiteY11" fmla="*/ 1158240 h 3154680"/>
              <a:gd name="connsiteX12" fmla="*/ 2796540 w 4267200"/>
              <a:gd name="connsiteY12" fmla="*/ 1211580 h 3154680"/>
              <a:gd name="connsiteX13" fmla="*/ 2811780 w 4267200"/>
              <a:gd name="connsiteY13" fmla="*/ 1280160 h 3154680"/>
              <a:gd name="connsiteX14" fmla="*/ 2918460 w 4267200"/>
              <a:gd name="connsiteY14" fmla="*/ 1379220 h 3154680"/>
              <a:gd name="connsiteX15" fmla="*/ 3139440 w 4267200"/>
              <a:gd name="connsiteY15" fmla="*/ 1379220 h 3154680"/>
              <a:gd name="connsiteX16" fmla="*/ 3131820 w 4267200"/>
              <a:gd name="connsiteY16" fmla="*/ 1303020 h 3154680"/>
              <a:gd name="connsiteX17" fmla="*/ 3238500 w 4267200"/>
              <a:gd name="connsiteY17" fmla="*/ 1280160 h 3154680"/>
              <a:gd name="connsiteX18" fmla="*/ 3360420 w 4267200"/>
              <a:gd name="connsiteY18" fmla="*/ 1348740 h 3154680"/>
              <a:gd name="connsiteX19" fmla="*/ 3467100 w 4267200"/>
              <a:gd name="connsiteY19" fmla="*/ 1181100 h 3154680"/>
              <a:gd name="connsiteX20" fmla="*/ 3520440 w 4267200"/>
              <a:gd name="connsiteY20" fmla="*/ 1143000 h 3154680"/>
              <a:gd name="connsiteX21" fmla="*/ 3543300 w 4267200"/>
              <a:gd name="connsiteY21" fmla="*/ 1112520 h 3154680"/>
              <a:gd name="connsiteX22" fmla="*/ 3451860 w 4267200"/>
              <a:gd name="connsiteY22" fmla="*/ 990600 h 3154680"/>
              <a:gd name="connsiteX23" fmla="*/ 3482340 w 4267200"/>
              <a:gd name="connsiteY23" fmla="*/ 929640 h 3154680"/>
              <a:gd name="connsiteX24" fmla="*/ 3550920 w 4267200"/>
              <a:gd name="connsiteY24" fmla="*/ 845820 h 3154680"/>
              <a:gd name="connsiteX25" fmla="*/ 3581400 w 4267200"/>
              <a:gd name="connsiteY25" fmla="*/ 784860 h 3154680"/>
              <a:gd name="connsiteX26" fmla="*/ 3703320 w 4267200"/>
              <a:gd name="connsiteY26" fmla="*/ 784860 h 3154680"/>
              <a:gd name="connsiteX27" fmla="*/ 3710940 w 4267200"/>
              <a:gd name="connsiteY27" fmla="*/ 899160 h 3154680"/>
              <a:gd name="connsiteX28" fmla="*/ 3710940 w 4267200"/>
              <a:gd name="connsiteY28" fmla="*/ 1005840 h 3154680"/>
              <a:gd name="connsiteX29" fmla="*/ 3710940 w 4267200"/>
              <a:gd name="connsiteY29" fmla="*/ 1120140 h 3154680"/>
              <a:gd name="connsiteX30" fmla="*/ 3710940 w 4267200"/>
              <a:gd name="connsiteY30" fmla="*/ 1181100 h 3154680"/>
              <a:gd name="connsiteX31" fmla="*/ 3794760 w 4267200"/>
              <a:gd name="connsiteY31" fmla="*/ 1234440 h 3154680"/>
              <a:gd name="connsiteX32" fmla="*/ 3802380 w 4267200"/>
              <a:gd name="connsiteY32" fmla="*/ 1287780 h 3154680"/>
              <a:gd name="connsiteX33" fmla="*/ 3878580 w 4267200"/>
              <a:gd name="connsiteY33" fmla="*/ 1295400 h 3154680"/>
              <a:gd name="connsiteX34" fmla="*/ 3855720 w 4267200"/>
              <a:gd name="connsiteY34" fmla="*/ 1356360 h 3154680"/>
              <a:gd name="connsiteX35" fmla="*/ 3909060 w 4267200"/>
              <a:gd name="connsiteY35" fmla="*/ 1493520 h 3154680"/>
              <a:gd name="connsiteX36" fmla="*/ 3909060 w 4267200"/>
              <a:gd name="connsiteY36" fmla="*/ 1554480 h 3154680"/>
              <a:gd name="connsiteX37" fmla="*/ 3931920 w 4267200"/>
              <a:gd name="connsiteY37" fmla="*/ 1623060 h 3154680"/>
              <a:gd name="connsiteX38" fmla="*/ 3939540 w 4267200"/>
              <a:gd name="connsiteY38" fmla="*/ 1653540 h 3154680"/>
              <a:gd name="connsiteX39" fmla="*/ 4000500 w 4267200"/>
              <a:gd name="connsiteY39" fmla="*/ 1668780 h 3154680"/>
              <a:gd name="connsiteX40" fmla="*/ 4091940 w 4267200"/>
              <a:gd name="connsiteY40" fmla="*/ 1668780 h 3154680"/>
              <a:gd name="connsiteX41" fmla="*/ 4091940 w 4267200"/>
              <a:gd name="connsiteY41" fmla="*/ 1729740 h 3154680"/>
              <a:gd name="connsiteX42" fmla="*/ 4229100 w 4267200"/>
              <a:gd name="connsiteY42" fmla="*/ 1744980 h 3154680"/>
              <a:gd name="connsiteX43" fmla="*/ 4198620 w 4267200"/>
              <a:gd name="connsiteY43" fmla="*/ 1821180 h 3154680"/>
              <a:gd name="connsiteX44" fmla="*/ 4236720 w 4267200"/>
              <a:gd name="connsiteY44" fmla="*/ 1889760 h 3154680"/>
              <a:gd name="connsiteX45" fmla="*/ 4267200 w 4267200"/>
              <a:gd name="connsiteY45" fmla="*/ 2004060 h 3154680"/>
              <a:gd name="connsiteX46" fmla="*/ 4114800 w 4267200"/>
              <a:gd name="connsiteY46" fmla="*/ 2065020 h 3154680"/>
              <a:gd name="connsiteX47" fmla="*/ 4145280 w 4267200"/>
              <a:gd name="connsiteY47" fmla="*/ 2362200 h 3154680"/>
              <a:gd name="connsiteX48" fmla="*/ 4122420 w 4267200"/>
              <a:gd name="connsiteY48" fmla="*/ 2529840 h 3154680"/>
              <a:gd name="connsiteX49" fmla="*/ 4061460 w 4267200"/>
              <a:gd name="connsiteY49" fmla="*/ 2636520 h 3154680"/>
              <a:gd name="connsiteX50" fmla="*/ 3886200 w 4267200"/>
              <a:gd name="connsiteY50" fmla="*/ 2689860 h 3154680"/>
              <a:gd name="connsiteX51" fmla="*/ 3916680 w 4267200"/>
              <a:gd name="connsiteY51" fmla="*/ 2979420 h 3154680"/>
              <a:gd name="connsiteX52" fmla="*/ 3939540 w 4267200"/>
              <a:gd name="connsiteY52" fmla="*/ 3048000 h 3154680"/>
              <a:gd name="connsiteX53" fmla="*/ 3939540 w 4267200"/>
              <a:gd name="connsiteY53" fmla="*/ 3124200 h 3154680"/>
              <a:gd name="connsiteX54" fmla="*/ 3893820 w 4267200"/>
              <a:gd name="connsiteY54" fmla="*/ 3154680 h 3154680"/>
              <a:gd name="connsiteX55" fmla="*/ 3825240 w 4267200"/>
              <a:gd name="connsiteY55" fmla="*/ 3116580 h 3154680"/>
              <a:gd name="connsiteX56" fmla="*/ 3832860 w 4267200"/>
              <a:gd name="connsiteY56" fmla="*/ 3002280 h 3154680"/>
              <a:gd name="connsiteX57" fmla="*/ 3672840 w 4267200"/>
              <a:gd name="connsiteY57" fmla="*/ 2872740 h 3154680"/>
              <a:gd name="connsiteX58" fmla="*/ 3604260 w 4267200"/>
              <a:gd name="connsiteY58" fmla="*/ 2903220 h 3154680"/>
              <a:gd name="connsiteX59" fmla="*/ 3451860 w 4267200"/>
              <a:gd name="connsiteY59" fmla="*/ 2811780 h 3154680"/>
              <a:gd name="connsiteX60" fmla="*/ 3406140 w 4267200"/>
              <a:gd name="connsiteY60" fmla="*/ 2811780 h 3154680"/>
              <a:gd name="connsiteX61" fmla="*/ 3375660 w 4267200"/>
              <a:gd name="connsiteY61" fmla="*/ 2727960 h 3154680"/>
              <a:gd name="connsiteX62" fmla="*/ 3322320 w 4267200"/>
              <a:gd name="connsiteY62" fmla="*/ 2750820 h 3154680"/>
              <a:gd name="connsiteX63" fmla="*/ 3147060 w 4267200"/>
              <a:gd name="connsiteY63" fmla="*/ 2590800 h 3154680"/>
              <a:gd name="connsiteX64" fmla="*/ 3063240 w 4267200"/>
              <a:gd name="connsiteY64" fmla="*/ 2522220 h 3154680"/>
              <a:gd name="connsiteX65" fmla="*/ 2979708 w 4267200"/>
              <a:gd name="connsiteY65" fmla="*/ 2477668 h 3154680"/>
              <a:gd name="connsiteX66" fmla="*/ 2916556 w 4267200"/>
              <a:gd name="connsiteY66" fmla="*/ 2549844 h 3154680"/>
              <a:gd name="connsiteX67" fmla="*/ 2830830 w 4267200"/>
              <a:gd name="connsiteY67" fmla="*/ 2530792 h 3154680"/>
              <a:gd name="connsiteX68" fmla="*/ 2914792 w 4267200"/>
              <a:gd name="connsiteY68" fmla="*/ 2417628 h 3154680"/>
              <a:gd name="connsiteX69" fmla="*/ 2811780 w 4267200"/>
              <a:gd name="connsiteY69" fmla="*/ 2286000 h 3154680"/>
              <a:gd name="connsiteX70" fmla="*/ 2773680 w 4267200"/>
              <a:gd name="connsiteY70" fmla="*/ 2308860 h 3154680"/>
              <a:gd name="connsiteX71" fmla="*/ 2705100 w 4267200"/>
              <a:gd name="connsiteY71" fmla="*/ 2278380 h 3154680"/>
              <a:gd name="connsiteX72" fmla="*/ 2590800 w 4267200"/>
              <a:gd name="connsiteY72" fmla="*/ 2316480 h 3154680"/>
              <a:gd name="connsiteX73" fmla="*/ 2423160 w 4267200"/>
              <a:gd name="connsiteY73" fmla="*/ 2377440 h 3154680"/>
              <a:gd name="connsiteX74" fmla="*/ 2324100 w 4267200"/>
              <a:gd name="connsiteY74" fmla="*/ 2369820 h 3154680"/>
              <a:gd name="connsiteX75" fmla="*/ 2133600 w 4267200"/>
              <a:gd name="connsiteY75" fmla="*/ 2499360 h 3154680"/>
              <a:gd name="connsiteX76" fmla="*/ 1996440 w 4267200"/>
              <a:gd name="connsiteY76" fmla="*/ 2468880 h 3154680"/>
              <a:gd name="connsiteX77" fmla="*/ 1866900 w 4267200"/>
              <a:gd name="connsiteY77" fmla="*/ 2400300 h 3154680"/>
              <a:gd name="connsiteX78" fmla="*/ 1866900 w 4267200"/>
              <a:gd name="connsiteY78" fmla="*/ 2476500 h 3154680"/>
              <a:gd name="connsiteX79" fmla="*/ 1844040 w 4267200"/>
              <a:gd name="connsiteY79" fmla="*/ 2514600 h 3154680"/>
              <a:gd name="connsiteX80" fmla="*/ 1744980 w 4267200"/>
              <a:gd name="connsiteY80" fmla="*/ 2575560 h 3154680"/>
              <a:gd name="connsiteX81" fmla="*/ 1714500 w 4267200"/>
              <a:gd name="connsiteY81" fmla="*/ 2491740 h 3154680"/>
              <a:gd name="connsiteX82" fmla="*/ 1676400 w 4267200"/>
              <a:gd name="connsiteY82" fmla="*/ 2400300 h 3154680"/>
              <a:gd name="connsiteX83" fmla="*/ 1638300 w 4267200"/>
              <a:gd name="connsiteY83" fmla="*/ 2400300 h 3154680"/>
              <a:gd name="connsiteX84" fmla="*/ 1577340 w 4267200"/>
              <a:gd name="connsiteY84" fmla="*/ 2522220 h 3154680"/>
              <a:gd name="connsiteX85" fmla="*/ 1508760 w 4267200"/>
              <a:gd name="connsiteY85" fmla="*/ 2606040 h 3154680"/>
              <a:gd name="connsiteX86" fmla="*/ 1493520 w 4267200"/>
              <a:gd name="connsiteY86" fmla="*/ 2644140 h 3154680"/>
              <a:gd name="connsiteX87" fmla="*/ 1249680 w 4267200"/>
              <a:gd name="connsiteY87" fmla="*/ 2781300 h 3154680"/>
              <a:gd name="connsiteX88" fmla="*/ 1097280 w 4267200"/>
              <a:gd name="connsiteY88" fmla="*/ 2712720 h 3154680"/>
              <a:gd name="connsiteX89" fmla="*/ 1005840 w 4267200"/>
              <a:gd name="connsiteY89" fmla="*/ 2758440 h 3154680"/>
              <a:gd name="connsiteX90" fmla="*/ 944880 w 4267200"/>
              <a:gd name="connsiteY90" fmla="*/ 2682240 h 3154680"/>
              <a:gd name="connsiteX91" fmla="*/ 967740 w 4267200"/>
              <a:gd name="connsiteY91" fmla="*/ 2613660 h 3154680"/>
              <a:gd name="connsiteX92" fmla="*/ 906780 w 4267200"/>
              <a:gd name="connsiteY92" fmla="*/ 2537460 h 3154680"/>
              <a:gd name="connsiteX93" fmla="*/ 822960 w 4267200"/>
              <a:gd name="connsiteY93" fmla="*/ 2499360 h 3154680"/>
              <a:gd name="connsiteX94" fmla="*/ 746760 w 4267200"/>
              <a:gd name="connsiteY94" fmla="*/ 2407920 h 3154680"/>
              <a:gd name="connsiteX95" fmla="*/ 601980 w 4267200"/>
              <a:gd name="connsiteY95" fmla="*/ 2385060 h 3154680"/>
              <a:gd name="connsiteX96" fmla="*/ 525780 w 4267200"/>
              <a:gd name="connsiteY96" fmla="*/ 2324100 h 3154680"/>
              <a:gd name="connsiteX97" fmla="*/ 457200 w 4267200"/>
              <a:gd name="connsiteY97" fmla="*/ 2522220 h 3154680"/>
              <a:gd name="connsiteX98" fmla="*/ 403860 w 4267200"/>
              <a:gd name="connsiteY98" fmla="*/ 2598420 h 3154680"/>
              <a:gd name="connsiteX99" fmla="*/ 167640 w 4267200"/>
              <a:gd name="connsiteY99" fmla="*/ 2720340 h 3154680"/>
              <a:gd name="connsiteX100" fmla="*/ 144780 w 4267200"/>
              <a:gd name="connsiteY100" fmla="*/ 2613660 h 3154680"/>
              <a:gd name="connsiteX101" fmla="*/ 160020 w 4267200"/>
              <a:gd name="connsiteY101" fmla="*/ 2293620 h 3154680"/>
              <a:gd name="connsiteX102" fmla="*/ 53340 w 4267200"/>
              <a:gd name="connsiteY102" fmla="*/ 2209800 h 3154680"/>
              <a:gd name="connsiteX103" fmla="*/ 0 w 4267200"/>
              <a:gd name="connsiteY103" fmla="*/ 2080260 h 3154680"/>
              <a:gd name="connsiteX104" fmla="*/ 22860 w 4267200"/>
              <a:gd name="connsiteY104" fmla="*/ 2019300 h 3154680"/>
              <a:gd name="connsiteX105" fmla="*/ 91440 w 4267200"/>
              <a:gd name="connsiteY105" fmla="*/ 2004060 h 3154680"/>
              <a:gd name="connsiteX106" fmla="*/ 175260 w 4267200"/>
              <a:gd name="connsiteY106" fmla="*/ 1920240 h 3154680"/>
              <a:gd name="connsiteX107" fmla="*/ 220980 w 4267200"/>
              <a:gd name="connsiteY107" fmla="*/ 1859280 h 3154680"/>
              <a:gd name="connsiteX108" fmla="*/ 175260 w 4267200"/>
              <a:gd name="connsiteY108" fmla="*/ 1706880 h 3154680"/>
              <a:gd name="connsiteX109" fmla="*/ 182880 w 4267200"/>
              <a:gd name="connsiteY109" fmla="*/ 1645920 h 3154680"/>
              <a:gd name="connsiteX110" fmla="*/ 0 w 4267200"/>
              <a:gd name="connsiteY110" fmla="*/ 1470660 h 3154680"/>
              <a:gd name="connsiteX111" fmla="*/ 45720 w 4267200"/>
              <a:gd name="connsiteY111" fmla="*/ 1386840 h 3154680"/>
              <a:gd name="connsiteX112" fmla="*/ 137160 w 4267200"/>
              <a:gd name="connsiteY112" fmla="*/ 1181100 h 3154680"/>
              <a:gd name="connsiteX113" fmla="*/ 190500 w 4267200"/>
              <a:gd name="connsiteY113" fmla="*/ 1242060 h 3154680"/>
              <a:gd name="connsiteX114" fmla="*/ 335280 w 4267200"/>
              <a:gd name="connsiteY114" fmla="*/ 1150620 h 3154680"/>
              <a:gd name="connsiteX115" fmla="*/ 502920 w 4267200"/>
              <a:gd name="connsiteY115" fmla="*/ 1143000 h 3154680"/>
              <a:gd name="connsiteX116" fmla="*/ 487680 w 4267200"/>
              <a:gd name="connsiteY116" fmla="*/ 1066800 h 3154680"/>
              <a:gd name="connsiteX117" fmla="*/ 320040 w 4267200"/>
              <a:gd name="connsiteY117" fmla="*/ 1043940 h 3154680"/>
              <a:gd name="connsiteX118" fmla="*/ 289560 w 4267200"/>
              <a:gd name="connsiteY118" fmla="*/ 1005840 h 3154680"/>
              <a:gd name="connsiteX119" fmla="*/ 289560 w 4267200"/>
              <a:gd name="connsiteY119" fmla="*/ 944880 h 3154680"/>
              <a:gd name="connsiteX120" fmla="*/ 373380 w 4267200"/>
              <a:gd name="connsiteY120" fmla="*/ 906780 h 3154680"/>
              <a:gd name="connsiteX121" fmla="*/ 434340 w 4267200"/>
              <a:gd name="connsiteY121" fmla="*/ 906780 h 3154680"/>
              <a:gd name="connsiteX122" fmla="*/ 472440 w 4267200"/>
              <a:gd name="connsiteY122" fmla="*/ 990600 h 3154680"/>
              <a:gd name="connsiteX123" fmla="*/ 739140 w 4267200"/>
              <a:gd name="connsiteY123" fmla="*/ 944880 h 3154680"/>
              <a:gd name="connsiteX124" fmla="*/ 754380 w 4267200"/>
              <a:gd name="connsiteY124" fmla="*/ 998220 h 3154680"/>
              <a:gd name="connsiteX125" fmla="*/ 822960 w 4267200"/>
              <a:gd name="connsiteY125" fmla="*/ 990600 h 3154680"/>
              <a:gd name="connsiteX126" fmla="*/ 861060 w 4267200"/>
              <a:gd name="connsiteY126" fmla="*/ 1120140 h 3154680"/>
              <a:gd name="connsiteX127" fmla="*/ 982980 w 4267200"/>
              <a:gd name="connsiteY127" fmla="*/ 1112520 h 3154680"/>
              <a:gd name="connsiteX128" fmla="*/ 1005840 w 4267200"/>
              <a:gd name="connsiteY128" fmla="*/ 1066800 h 3154680"/>
              <a:gd name="connsiteX129" fmla="*/ 967740 w 4267200"/>
              <a:gd name="connsiteY129" fmla="*/ 1036320 h 3154680"/>
              <a:gd name="connsiteX130" fmla="*/ 960120 w 4267200"/>
              <a:gd name="connsiteY130" fmla="*/ 967740 h 3154680"/>
              <a:gd name="connsiteX131" fmla="*/ 1059180 w 4267200"/>
              <a:gd name="connsiteY131" fmla="*/ 967740 h 3154680"/>
              <a:gd name="connsiteX132" fmla="*/ 1165860 w 4267200"/>
              <a:gd name="connsiteY132" fmla="*/ 922020 h 3154680"/>
              <a:gd name="connsiteX133" fmla="*/ 1196340 w 4267200"/>
              <a:gd name="connsiteY133" fmla="*/ 906780 h 3154680"/>
              <a:gd name="connsiteX134" fmla="*/ 1272540 w 4267200"/>
              <a:gd name="connsiteY134" fmla="*/ 967740 h 3154680"/>
              <a:gd name="connsiteX135" fmla="*/ 1257300 w 4267200"/>
              <a:gd name="connsiteY135" fmla="*/ 990600 h 3154680"/>
              <a:gd name="connsiteX136" fmla="*/ 1165860 w 4267200"/>
              <a:gd name="connsiteY136" fmla="*/ 975360 h 3154680"/>
              <a:gd name="connsiteX137" fmla="*/ 1074420 w 4267200"/>
              <a:gd name="connsiteY137" fmla="*/ 990600 h 3154680"/>
              <a:gd name="connsiteX138" fmla="*/ 1066800 w 4267200"/>
              <a:gd name="connsiteY138" fmla="*/ 1059180 h 3154680"/>
              <a:gd name="connsiteX139" fmla="*/ 1082040 w 4267200"/>
              <a:gd name="connsiteY139" fmla="*/ 1120140 h 3154680"/>
              <a:gd name="connsiteX140" fmla="*/ 1135380 w 4267200"/>
              <a:gd name="connsiteY140" fmla="*/ 1074420 h 3154680"/>
              <a:gd name="connsiteX141" fmla="*/ 1219200 w 4267200"/>
              <a:gd name="connsiteY141" fmla="*/ 1082040 h 3154680"/>
              <a:gd name="connsiteX142" fmla="*/ 1341120 w 4267200"/>
              <a:gd name="connsiteY142" fmla="*/ 1112520 h 3154680"/>
              <a:gd name="connsiteX143" fmla="*/ 1417320 w 4267200"/>
              <a:gd name="connsiteY143" fmla="*/ 1036320 h 3154680"/>
              <a:gd name="connsiteX144" fmla="*/ 1417320 w 4267200"/>
              <a:gd name="connsiteY144" fmla="*/ 975360 h 3154680"/>
              <a:gd name="connsiteX145" fmla="*/ 1493520 w 4267200"/>
              <a:gd name="connsiteY145" fmla="*/ 944880 h 3154680"/>
              <a:gd name="connsiteX146" fmla="*/ 1539240 w 4267200"/>
              <a:gd name="connsiteY146" fmla="*/ 990600 h 3154680"/>
              <a:gd name="connsiteX147" fmla="*/ 1630680 w 4267200"/>
              <a:gd name="connsiteY147" fmla="*/ 944880 h 3154680"/>
              <a:gd name="connsiteX148" fmla="*/ 1714500 w 4267200"/>
              <a:gd name="connsiteY148" fmla="*/ 922020 h 3154680"/>
              <a:gd name="connsiteX149" fmla="*/ 1729740 w 4267200"/>
              <a:gd name="connsiteY149" fmla="*/ 838200 h 3154680"/>
              <a:gd name="connsiteX150" fmla="*/ 1767840 w 4267200"/>
              <a:gd name="connsiteY150" fmla="*/ 731520 h 3154680"/>
              <a:gd name="connsiteX151" fmla="*/ 1828800 w 4267200"/>
              <a:gd name="connsiteY151" fmla="*/ 701040 h 3154680"/>
              <a:gd name="connsiteX152" fmla="*/ 1805940 w 4267200"/>
              <a:gd name="connsiteY152" fmla="*/ 586740 h 3154680"/>
              <a:gd name="connsiteX153" fmla="*/ 1859280 w 4267200"/>
              <a:gd name="connsiteY153" fmla="*/ 533400 h 3154680"/>
              <a:gd name="connsiteX154" fmla="*/ 1981200 w 4267200"/>
              <a:gd name="connsiteY154" fmla="*/ 541020 h 3154680"/>
              <a:gd name="connsiteX155" fmla="*/ 2004060 w 4267200"/>
              <a:gd name="connsiteY155" fmla="*/ 472440 h 3154680"/>
              <a:gd name="connsiteX156" fmla="*/ 2072640 w 4267200"/>
              <a:gd name="connsiteY156" fmla="*/ 449580 h 3154680"/>
              <a:gd name="connsiteX157" fmla="*/ 2095500 w 4267200"/>
              <a:gd name="connsiteY157" fmla="*/ 388620 h 3154680"/>
              <a:gd name="connsiteX158" fmla="*/ 2133600 w 4267200"/>
              <a:gd name="connsiteY158" fmla="*/ 243840 h 3154680"/>
              <a:gd name="connsiteX159" fmla="*/ 2164080 w 4267200"/>
              <a:gd name="connsiteY159" fmla="*/ 213360 h 3154680"/>
              <a:gd name="connsiteX160" fmla="*/ 2247900 w 4267200"/>
              <a:gd name="connsiteY160" fmla="*/ 213360 h 3154680"/>
              <a:gd name="connsiteX161" fmla="*/ 2247900 w 4267200"/>
              <a:gd name="connsiteY161" fmla="*/ 114300 h 3154680"/>
              <a:gd name="connsiteX162" fmla="*/ 2308860 w 4267200"/>
              <a:gd name="connsiteY162" fmla="*/ 45720 h 3154680"/>
              <a:gd name="connsiteX163" fmla="*/ 2369820 w 4267200"/>
              <a:gd name="connsiteY163" fmla="*/ 76200 h 3154680"/>
              <a:gd name="connsiteX164" fmla="*/ 2400300 w 4267200"/>
              <a:gd name="connsiteY164" fmla="*/ 114300 h 3154680"/>
              <a:gd name="connsiteX165" fmla="*/ 2453640 w 4267200"/>
              <a:gd name="connsiteY165" fmla="*/ 99060 h 3154680"/>
              <a:gd name="connsiteX166" fmla="*/ 2506980 w 4267200"/>
              <a:gd name="connsiteY166" fmla="*/ 0 h 3154680"/>
              <a:gd name="connsiteX0" fmla="*/ 2506980 w 4267200"/>
              <a:gd name="connsiteY0" fmla="*/ 0 h 3154680"/>
              <a:gd name="connsiteX1" fmla="*/ 2491740 w 4267200"/>
              <a:gd name="connsiteY1" fmla="*/ 617220 h 3154680"/>
              <a:gd name="connsiteX2" fmla="*/ 2522220 w 4267200"/>
              <a:gd name="connsiteY2" fmla="*/ 708660 h 3154680"/>
              <a:gd name="connsiteX3" fmla="*/ 2560320 w 4267200"/>
              <a:gd name="connsiteY3" fmla="*/ 861060 h 3154680"/>
              <a:gd name="connsiteX4" fmla="*/ 2621280 w 4267200"/>
              <a:gd name="connsiteY4" fmla="*/ 929640 h 3154680"/>
              <a:gd name="connsiteX5" fmla="*/ 2682240 w 4267200"/>
              <a:gd name="connsiteY5" fmla="*/ 929640 h 3154680"/>
              <a:gd name="connsiteX6" fmla="*/ 2712720 w 4267200"/>
              <a:gd name="connsiteY6" fmla="*/ 899160 h 3154680"/>
              <a:gd name="connsiteX7" fmla="*/ 2857500 w 4267200"/>
              <a:gd name="connsiteY7" fmla="*/ 899160 h 3154680"/>
              <a:gd name="connsiteX8" fmla="*/ 2857500 w 4267200"/>
              <a:gd name="connsiteY8" fmla="*/ 944880 h 3154680"/>
              <a:gd name="connsiteX9" fmla="*/ 2773680 w 4267200"/>
              <a:gd name="connsiteY9" fmla="*/ 1120140 h 3154680"/>
              <a:gd name="connsiteX10" fmla="*/ 2766060 w 4267200"/>
              <a:gd name="connsiteY10" fmla="*/ 1158240 h 3154680"/>
              <a:gd name="connsiteX11" fmla="*/ 2796540 w 4267200"/>
              <a:gd name="connsiteY11" fmla="*/ 1211580 h 3154680"/>
              <a:gd name="connsiteX12" fmla="*/ 2811780 w 4267200"/>
              <a:gd name="connsiteY12" fmla="*/ 1280160 h 3154680"/>
              <a:gd name="connsiteX13" fmla="*/ 2918460 w 4267200"/>
              <a:gd name="connsiteY13" fmla="*/ 1379220 h 3154680"/>
              <a:gd name="connsiteX14" fmla="*/ 3139440 w 4267200"/>
              <a:gd name="connsiteY14" fmla="*/ 1379220 h 3154680"/>
              <a:gd name="connsiteX15" fmla="*/ 3131820 w 4267200"/>
              <a:gd name="connsiteY15" fmla="*/ 1303020 h 3154680"/>
              <a:gd name="connsiteX16" fmla="*/ 3238500 w 4267200"/>
              <a:gd name="connsiteY16" fmla="*/ 1280160 h 3154680"/>
              <a:gd name="connsiteX17" fmla="*/ 3360420 w 4267200"/>
              <a:gd name="connsiteY17" fmla="*/ 1348740 h 3154680"/>
              <a:gd name="connsiteX18" fmla="*/ 3467100 w 4267200"/>
              <a:gd name="connsiteY18" fmla="*/ 1181100 h 3154680"/>
              <a:gd name="connsiteX19" fmla="*/ 3520440 w 4267200"/>
              <a:gd name="connsiteY19" fmla="*/ 1143000 h 3154680"/>
              <a:gd name="connsiteX20" fmla="*/ 3543300 w 4267200"/>
              <a:gd name="connsiteY20" fmla="*/ 1112520 h 3154680"/>
              <a:gd name="connsiteX21" fmla="*/ 3451860 w 4267200"/>
              <a:gd name="connsiteY21" fmla="*/ 990600 h 3154680"/>
              <a:gd name="connsiteX22" fmla="*/ 3482340 w 4267200"/>
              <a:gd name="connsiteY22" fmla="*/ 929640 h 3154680"/>
              <a:gd name="connsiteX23" fmla="*/ 3550920 w 4267200"/>
              <a:gd name="connsiteY23" fmla="*/ 845820 h 3154680"/>
              <a:gd name="connsiteX24" fmla="*/ 3581400 w 4267200"/>
              <a:gd name="connsiteY24" fmla="*/ 784860 h 3154680"/>
              <a:gd name="connsiteX25" fmla="*/ 3703320 w 4267200"/>
              <a:gd name="connsiteY25" fmla="*/ 784860 h 3154680"/>
              <a:gd name="connsiteX26" fmla="*/ 3710940 w 4267200"/>
              <a:gd name="connsiteY26" fmla="*/ 899160 h 3154680"/>
              <a:gd name="connsiteX27" fmla="*/ 3710940 w 4267200"/>
              <a:gd name="connsiteY27" fmla="*/ 1005840 h 3154680"/>
              <a:gd name="connsiteX28" fmla="*/ 3710940 w 4267200"/>
              <a:gd name="connsiteY28" fmla="*/ 1120140 h 3154680"/>
              <a:gd name="connsiteX29" fmla="*/ 3710940 w 4267200"/>
              <a:gd name="connsiteY29" fmla="*/ 1181100 h 3154680"/>
              <a:gd name="connsiteX30" fmla="*/ 3794760 w 4267200"/>
              <a:gd name="connsiteY30" fmla="*/ 1234440 h 3154680"/>
              <a:gd name="connsiteX31" fmla="*/ 3802380 w 4267200"/>
              <a:gd name="connsiteY31" fmla="*/ 1287780 h 3154680"/>
              <a:gd name="connsiteX32" fmla="*/ 3878580 w 4267200"/>
              <a:gd name="connsiteY32" fmla="*/ 1295400 h 3154680"/>
              <a:gd name="connsiteX33" fmla="*/ 3855720 w 4267200"/>
              <a:gd name="connsiteY33" fmla="*/ 1356360 h 3154680"/>
              <a:gd name="connsiteX34" fmla="*/ 3909060 w 4267200"/>
              <a:gd name="connsiteY34" fmla="*/ 1493520 h 3154680"/>
              <a:gd name="connsiteX35" fmla="*/ 3909060 w 4267200"/>
              <a:gd name="connsiteY35" fmla="*/ 1554480 h 3154680"/>
              <a:gd name="connsiteX36" fmla="*/ 3931920 w 4267200"/>
              <a:gd name="connsiteY36" fmla="*/ 1623060 h 3154680"/>
              <a:gd name="connsiteX37" fmla="*/ 3939540 w 4267200"/>
              <a:gd name="connsiteY37" fmla="*/ 1653540 h 3154680"/>
              <a:gd name="connsiteX38" fmla="*/ 4000500 w 4267200"/>
              <a:gd name="connsiteY38" fmla="*/ 1668780 h 3154680"/>
              <a:gd name="connsiteX39" fmla="*/ 4091940 w 4267200"/>
              <a:gd name="connsiteY39" fmla="*/ 1668780 h 3154680"/>
              <a:gd name="connsiteX40" fmla="*/ 4091940 w 4267200"/>
              <a:gd name="connsiteY40" fmla="*/ 1729740 h 3154680"/>
              <a:gd name="connsiteX41" fmla="*/ 4229100 w 4267200"/>
              <a:gd name="connsiteY41" fmla="*/ 1744980 h 3154680"/>
              <a:gd name="connsiteX42" fmla="*/ 4198620 w 4267200"/>
              <a:gd name="connsiteY42" fmla="*/ 1821180 h 3154680"/>
              <a:gd name="connsiteX43" fmla="*/ 4236720 w 4267200"/>
              <a:gd name="connsiteY43" fmla="*/ 1889760 h 3154680"/>
              <a:gd name="connsiteX44" fmla="*/ 4267200 w 4267200"/>
              <a:gd name="connsiteY44" fmla="*/ 2004060 h 3154680"/>
              <a:gd name="connsiteX45" fmla="*/ 4114800 w 4267200"/>
              <a:gd name="connsiteY45" fmla="*/ 2065020 h 3154680"/>
              <a:gd name="connsiteX46" fmla="*/ 4145280 w 4267200"/>
              <a:gd name="connsiteY46" fmla="*/ 2362200 h 3154680"/>
              <a:gd name="connsiteX47" fmla="*/ 4122420 w 4267200"/>
              <a:gd name="connsiteY47" fmla="*/ 2529840 h 3154680"/>
              <a:gd name="connsiteX48" fmla="*/ 4061460 w 4267200"/>
              <a:gd name="connsiteY48" fmla="*/ 2636520 h 3154680"/>
              <a:gd name="connsiteX49" fmla="*/ 3886200 w 4267200"/>
              <a:gd name="connsiteY49" fmla="*/ 2689860 h 3154680"/>
              <a:gd name="connsiteX50" fmla="*/ 3916680 w 4267200"/>
              <a:gd name="connsiteY50" fmla="*/ 2979420 h 3154680"/>
              <a:gd name="connsiteX51" fmla="*/ 3939540 w 4267200"/>
              <a:gd name="connsiteY51" fmla="*/ 3048000 h 3154680"/>
              <a:gd name="connsiteX52" fmla="*/ 3939540 w 4267200"/>
              <a:gd name="connsiteY52" fmla="*/ 3124200 h 3154680"/>
              <a:gd name="connsiteX53" fmla="*/ 3893820 w 4267200"/>
              <a:gd name="connsiteY53" fmla="*/ 3154680 h 3154680"/>
              <a:gd name="connsiteX54" fmla="*/ 3825240 w 4267200"/>
              <a:gd name="connsiteY54" fmla="*/ 3116580 h 3154680"/>
              <a:gd name="connsiteX55" fmla="*/ 3832860 w 4267200"/>
              <a:gd name="connsiteY55" fmla="*/ 3002280 h 3154680"/>
              <a:gd name="connsiteX56" fmla="*/ 3672840 w 4267200"/>
              <a:gd name="connsiteY56" fmla="*/ 2872740 h 3154680"/>
              <a:gd name="connsiteX57" fmla="*/ 3604260 w 4267200"/>
              <a:gd name="connsiteY57" fmla="*/ 2903220 h 3154680"/>
              <a:gd name="connsiteX58" fmla="*/ 3451860 w 4267200"/>
              <a:gd name="connsiteY58" fmla="*/ 2811780 h 3154680"/>
              <a:gd name="connsiteX59" fmla="*/ 3406140 w 4267200"/>
              <a:gd name="connsiteY59" fmla="*/ 2811780 h 3154680"/>
              <a:gd name="connsiteX60" fmla="*/ 3375660 w 4267200"/>
              <a:gd name="connsiteY60" fmla="*/ 2727960 h 3154680"/>
              <a:gd name="connsiteX61" fmla="*/ 3322320 w 4267200"/>
              <a:gd name="connsiteY61" fmla="*/ 2750820 h 3154680"/>
              <a:gd name="connsiteX62" fmla="*/ 3147060 w 4267200"/>
              <a:gd name="connsiteY62" fmla="*/ 2590800 h 3154680"/>
              <a:gd name="connsiteX63" fmla="*/ 3063240 w 4267200"/>
              <a:gd name="connsiteY63" fmla="*/ 2522220 h 3154680"/>
              <a:gd name="connsiteX64" fmla="*/ 2979708 w 4267200"/>
              <a:gd name="connsiteY64" fmla="*/ 2477668 h 3154680"/>
              <a:gd name="connsiteX65" fmla="*/ 2916556 w 4267200"/>
              <a:gd name="connsiteY65" fmla="*/ 2549844 h 3154680"/>
              <a:gd name="connsiteX66" fmla="*/ 2830830 w 4267200"/>
              <a:gd name="connsiteY66" fmla="*/ 2530792 h 3154680"/>
              <a:gd name="connsiteX67" fmla="*/ 2914792 w 4267200"/>
              <a:gd name="connsiteY67" fmla="*/ 2417628 h 3154680"/>
              <a:gd name="connsiteX68" fmla="*/ 2811780 w 4267200"/>
              <a:gd name="connsiteY68" fmla="*/ 2286000 h 3154680"/>
              <a:gd name="connsiteX69" fmla="*/ 2773680 w 4267200"/>
              <a:gd name="connsiteY69" fmla="*/ 2308860 h 3154680"/>
              <a:gd name="connsiteX70" fmla="*/ 2705100 w 4267200"/>
              <a:gd name="connsiteY70" fmla="*/ 2278380 h 3154680"/>
              <a:gd name="connsiteX71" fmla="*/ 2590800 w 4267200"/>
              <a:gd name="connsiteY71" fmla="*/ 2316480 h 3154680"/>
              <a:gd name="connsiteX72" fmla="*/ 2423160 w 4267200"/>
              <a:gd name="connsiteY72" fmla="*/ 2377440 h 3154680"/>
              <a:gd name="connsiteX73" fmla="*/ 2324100 w 4267200"/>
              <a:gd name="connsiteY73" fmla="*/ 2369820 h 3154680"/>
              <a:gd name="connsiteX74" fmla="*/ 2133600 w 4267200"/>
              <a:gd name="connsiteY74" fmla="*/ 2499360 h 3154680"/>
              <a:gd name="connsiteX75" fmla="*/ 1996440 w 4267200"/>
              <a:gd name="connsiteY75" fmla="*/ 2468880 h 3154680"/>
              <a:gd name="connsiteX76" fmla="*/ 1866900 w 4267200"/>
              <a:gd name="connsiteY76" fmla="*/ 2400300 h 3154680"/>
              <a:gd name="connsiteX77" fmla="*/ 1866900 w 4267200"/>
              <a:gd name="connsiteY77" fmla="*/ 2476500 h 3154680"/>
              <a:gd name="connsiteX78" fmla="*/ 1844040 w 4267200"/>
              <a:gd name="connsiteY78" fmla="*/ 2514600 h 3154680"/>
              <a:gd name="connsiteX79" fmla="*/ 1744980 w 4267200"/>
              <a:gd name="connsiteY79" fmla="*/ 2575560 h 3154680"/>
              <a:gd name="connsiteX80" fmla="*/ 1714500 w 4267200"/>
              <a:gd name="connsiteY80" fmla="*/ 2491740 h 3154680"/>
              <a:gd name="connsiteX81" fmla="*/ 1676400 w 4267200"/>
              <a:gd name="connsiteY81" fmla="*/ 2400300 h 3154680"/>
              <a:gd name="connsiteX82" fmla="*/ 1638300 w 4267200"/>
              <a:gd name="connsiteY82" fmla="*/ 2400300 h 3154680"/>
              <a:gd name="connsiteX83" fmla="*/ 1577340 w 4267200"/>
              <a:gd name="connsiteY83" fmla="*/ 2522220 h 3154680"/>
              <a:gd name="connsiteX84" fmla="*/ 1508760 w 4267200"/>
              <a:gd name="connsiteY84" fmla="*/ 2606040 h 3154680"/>
              <a:gd name="connsiteX85" fmla="*/ 1493520 w 4267200"/>
              <a:gd name="connsiteY85" fmla="*/ 2644140 h 3154680"/>
              <a:gd name="connsiteX86" fmla="*/ 1249680 w 4267200"/>
              <a:gd name="connsiteY86" fmla="*/ 2781300 h 3154680"/>
              <a:gd name="connsiteX87" fmla="*/ 1097280 w 4267200"/>
              <a:gd name="connsiteY87" fmla="*/ 2712720 h 3154680"/>
              <a:gd name="connsiteX88" fmla="*/ 1005840 w 4267200"/>
              <a:gd name="connsiteY88" fmla="*/ 2758440 h 3154680"/>
              <a:gd name="connsiteX89" fmla="*/ 944880 w 4267200"/>
              <a:gd name="connsiteY89" fmla="*/ 2682240 h 3154680"/>
              <a:gd name="connsiteX90" fmla="*/ 967740 w 4267200"/>
              <a:gd name="connsiteY90" fmla="*/ 2613660 h 3154680"/>
              <a:gd name="connsiteX91" fmla="*/ 906780 w 4267200"/>
              <a:gd name="connsiteY91" fmla="*/ 2537460 h 3154680"/>
              <a:gd name="connsiteX92" fmla="*/ 822960 w 4267200"/>
              <a:gd name="connsiteY92" fmla="*/ 2499360 h 3154680"/>
              <a:gd name="connsiteX93" fmla="*/ 746760 w 4267200"/>
              <a:gd name="connsiteY93" fmla="*/ 2407920 h 3154680"/>
              <a:gd name="connsiteX94" fmla="*/ 601980 w 4267200"/>
              <a:gd name="connsiteY94" fmla="*/ 2385060 h 3154680"/>
              <a:gd name="connsiteX95" fmla="*/ 525780 w 4267200"/>
              <a:gd name="connsiteY95" fmla="*/ 2324100 h 3154680"/>
              <a:gd name="connsiteX96" fmla="*/ 457200 w 4267200"/>
              <a:gd name="connsiteY96" fmla="*/ 2522220 h 3154680"/>
              <a:gd name="connsiteX97" fmla="*/ 403860 w 4267200"/>
              <a:gd name="connsiteY97" fmla="*/ 2598420 h 3154680"/>
              <a:gd name="connsiteX98" fmla="*/ 167640 w 4267200"/>
              <a:gd name="connsiteY98" fmla="*/ 2720340 h 3154680"/>
              <a:gd name="connsiteX99" fmla="*/ 144780 w 4267200"/>
              <a:gd name="connsiteY99" fmla="*/ 2613660 h 3154680"/>
              <a:gd name="connsiteX100" fmla="*/ 160020 w 4267200"/>
              <a:gd name="connsiteY100" fmla="*/ 2293620 h 3154680"/>
              <a:gd name="connsiteX101" fmla="*/ 53340 w 4267200"/>
              <a:gd name="connsiteY101" fmla="*/ 2209800 h 3154680"/>
              <a:gd name="connsiteX102" fmla="*/ 0 w 4267200"/>
              <a:gd name="connsiteY102" fmla="*/ 2080260 h 3154680"/>
              <a:gd name="connsiteX103" fmla="*/ 22860 w 4267200"/>
              <a:gd name="connsiteY103" fmla="*/ 2019300 h 3154680"/>
              <a:gd name="connsiteX104" fmla="*/ 91440 w 4267200"/>
              <a:gd name="connsiteY104" fmla="*/ 2004060 h 3154680"/>
              <a:gd name="connsiteX105" fmla="*/ 175260 w 4267200"/>
              <a:gd name="connsiteY105" fmla="*/ 1920240 h 3154680"/>
              <a:gd name="connsiteX106" fmla="*/ 220980 w 4267200"/>
              <a:gd name="connsiteY106" fmla="*/ 1859280 h 3154680"/>
              <a:gd name="connsiteX107" fmla="*/ 175260 w 4267200"/>
              <a:gd name="connsiteY107" fmla="*/ 1706880 h 3154680"/>
              <a:gd name="connsiteX108" fmla="*/ 182880 w 4267200"/>
              <a:gd name="connsiteY108" fmla="*/ 1645920 h 3154680"/>
              <a:gd name="connsiteX109" fmla="*/ 0 w 4267200"/>
              <a:gd name="connsiteY109" fmla="*/ 1470660 h 3154680"/>
              <a:gd name="connsiteX110" fmla="*/ 45720 w 4267200"/>
              <a:gd name="connsiteY110" fmla="*/ 1386840 h 3154680"/>
              <a:gd name="connsiteX111" fmla="*/ 137160 w 4267200"/>
              <a:gd name="connsiteY111" fmla="*/ 1181100 h 3154680"/>
              <a:gd name="connsiteX112" fmla="*/ 190500 w 4267200"/>
              <a:gd name="connsiteY112" fmla="*/ 1242060 h 3154680"/>
              <a:gd name="connsiteX113" fmla="*/ 335280 w 4267200"/>
              <a:gd name="connsiteY113" fmla="*/ 1150620 h 3154680"/>
              <a:gd name="connsiteX114" fmla="*/ 502920 w 4267200"/>
              <a:gd name="connsiteY114" fmla="*/ 1143000 h 3154680"/>
              <a:gd name="connsiteX115" fmla="*/ 487680 w 4267200"/>
              <a:gd name="connsiteY115" fmla="*/ 1066800 h 3154680"/>
              <a:gd name="connsiteX116" fmla="*/ 320040 w 4267200"/>
              <a:gd name="connsiteY116" fmla="*/ 1043940 h 3154680"/>
              <a:gd name="connsiteX117" fmla="*/ 289560 w 4267200"/>
              <a:gd name="connsiteY117" fmla="*/ 1005840 h 3154680"/>
              <a:gd name="connsiteX118" fmla="*/ 289560 w 4267200"/>
              <a:gd name="connsiteY118" fmla="*/ 944880 h 3154680"/>
              <a:gd name="connsiteX119" fmla="*/ 373380 w 4267200"/>
              <a:gd name="connsiteY119" fmla="*/ 906780 h 3154680"/>
              <a:gd name="connsiteX120" fmla="*/ 434340 w 4267200"/>
              <a:gd name="connsiteY120" fmla="*/ 906780 h 3154680"/>
              <a:gd name="connsiteX121" fmla="*/ 472440 w 4267200"/>
              <a:gd name="connsiteY121" fmla="*/ 990600 h 3154680"/>
              <a:gd name="connsiteX122" fmla="*/ 739140 w 4267200"/>
              <a:gd name="connsiteY122" fmla="*/ 944880 h 3154680"/>
              <a:gd name="connsiteX123" fmla="*/ 754380 w 4267200"/>
              <a:gd name="connsiteY123" fmla="*/ 998220 h 3154680"/>
              <a:gd name="connsiteX124" fmla="*/ 822960 w 4267200"/>
              <a:gd name="connsiteY124" fmla="*/ 990600 h 3154680"/>
              <a:gd name="connsiteX125" fmla="*/ 861060 w 4267200"/>
              <a:gd name="connsiteY125" fmla="*/ 1120140 h 3154680"/>
              <a:gd name="connsiteX126" fmla="*/ 982980 w 4267200"/>
              <a:gd name="connsiteY126" fmla="*/ 1112520 h 3154680"/>
              <a:gd name="connsiteX127" fmla="*/ 1005840 w 4267200"/>
              <a:gd name="connsiteY127" fmla="*/ 1066800 h 3154680"/>
              <a:gd name="connsiteX128" fmla="*/ 967740 w 4267200"/>
              <a:gd name="connsiteY128" fmla="*/ 1036320 h 3154680"/>
              <a:gd name="connsiteX129" fmla="*/ 960120 w 4267200"/>
              <a:gd name="connsiteY129" fmla="*/ 967740 h 3154680"/>
              <a:gd name="connsiteX130" fmla="*/ 1059180 w 4267200"/>
              <a:gd name="connsiteY130" fmla="*/ 967740 h 3154680"/>
              <a:gd name="connsiteX131" fmla="*/ 1165860 w 4267200"/>
              <a:gd name="connsiteY131" fmla="*/ 922020 h 3154680"/>
              <a:gd name="connsiteX132" fmla="*/ 1196340 w 4267200"/>
              <a:gd name="connsiteY132" fmla="*/ 906780 h 3154680"/>
              <a:gd name="connsiteX133" fmla="*/ 1272540 w 4267200"/>
              <a:gd name="connsiteY133" fmla="*/ 967740 h 3154680"/>
              <a:gd name="connsiteX134" fmla="*/ 1257300 w 4267200"/>
              <a:gd name="connsiteY134" fmla="*/ 990600 h 3154680"/>
              <a:gd name="connsiteX135" fmla="*/ 1165860 w 4267200"/>
              <a:gd name="connsiteY135" fmla="*/ 975360 h 3154680"/>
              <a:gd name="connsiteX136" fmla="*/ 1074420 w 4267200"/>
              <a:gd name="connsiteY136" fmla="*/ 990600 h 3154680"/>
              <a:gd name="connsiteX137" fmla="*/ 1066800 w 4267200"/>
              <a:gd name="connsiteY137" fmla="*/ 1059180 h 3154680"/>
              <a:gd name="connsiteX138" fmla="*/ 1082040 w 4267200"/>
              <a:gd name="connsiteY138" fmla="*/ 1120140 h 3154680"/>
              <a:gd name="connsiteX139" fmla="*/ 1135380 w 4267200"/>
              <a:gd name="connsiteY139" fmla="*/ 1074420 h 3154680"/>
              <a:gd name="connsiteX140" fmla="*/ 1219200 w 4267200"/>
              <a:gd name="connsiteY140" fmla="*/ 1082040 h 3154680"/>
              <a:gd name="connsiteX141" fmla="*/ 1341120 w 4267200"/>
              <a:gd name="connsiteY141" fmla="*/ 1112520 h 3154680"/>
              <a:gd name="connsiteX142" fmla="*/ 1417320 w 4267200"/>
              <a:gd name="connsiteY142" fmla="*/ 1036320 h 3154680"/>
              <a:gd name="connsiteX143" fmla="*/ 1417320 w 4267200"/>
              <a:gd name="connsiteY143" fmla="*/ 975360 h 3154680"/>
              <a:gd name="connsiteX144" fmla="*/ 1493520 w 4267200"/>
              <a:gd name="connsiteY144" fmla="*/ 944880 h 3154680"/>
              <a:gd name="connsiteX145" fmla="*/ 1539240 w 4267200"/>
              <a:gd name="connsiteY145" fmla="*/ 990600 h 3154680"/>
              <a:gd name="connsiteX146" fmla="*/ 1630680 w 4267200"/>
              <a:gd name="connsiteY146" fmla="*/ 944880 h 3154680"/>
              <a:gd name="connsiteX147" fmla="*/ 1714500 w 4267200"/>
              <a:gd name="connsiteY147" fmla="*/ 922020 h 3154680"/>
              <a:gd name="connsiteX148" fmla="*/ 1729740 w 4267200"/>
              <a:gd name="connsiteY148" fmla="*/ 838200 h 3154680"/>
              <a:gd name="connsiteX149" fmla="*/ 1767840 w 4267200"/>
              <a:gd name="connsiteY149" fmla="*/ 731520 h 3154680"/>
              <a:gd name="connsiteX150" fmla="*/ 1828800 w 4267200"/>
              <a:gd name="connsiteY150" fmla="*/ 701040 h 3154680"/>
              <a:gd name="connsiteX151" fmla="*/ 1805940 w 4267200"/>
              <a:gd name="connsiteY151" fmla="*/ 586740 h 3154680"/>
              <a:gd name="connsiteX152" fmla="*/ 1859280 w 4267200"/>
              <a:gd name="connsiteY152" fmla="*/ 533400 h 3154680"/>
              <a:gd name="connsiteX153" fmla="*/ 1981200 w 4267200"/>
              <a:gd name="connsiteY153" fmla="*/ 541020 h 3154680"/>
              <a:gd name="connsiteX154" fmla="*/ 2004060 w 4267200"/>
              <a:gd name="connsiteY154" fmla="*/ 472440 h 3154680"/>
              <a:gd name="connsiteX155" fmla="*/ 2072640 w 4267200"/>
              <a:gd name="connsiteY155" fmla="*/ 449580 h 3154680"/>
              <a:gd name="connsiteX156" fmla="*/ 2095500 w 4267200"/>
              <a:gd name="connsiteY156" fmla="*/ 388620 h 3154680"/>
              <a:gd name="connsiteX157" fmla="*/ 2133600 w 4267200"/>
              <a:gd name="connsiteY157" fmla="*/ 243840 h 3154680"/>
              <a:gd name="connsiteX158" fmla="*/ 2164080 w 4267200"/>
              <a:gd name="connsiteY158" fmla="*/ 213360 h 3154680"/>
              <a:gd name="connsiteX159" fmla="*/ 2247900 w 4267200"/>
              <a:gd name="connsiteY159" fmla="*/ 213360 h 3154680"/>
              <a:gd name="connsiteX160" fmla="*/ 2247900 w 4267200"/>
              <a:gd name="connsiteY160" fmla="*/ 114300 h 3154680"/>
              <a:gd name="connsiteX161" fmla="*/ 2308860 w 4267200"/>
              <a:gd name="connsiteY161" fmla="*/ 45720 h 3154680"/>
              <a:gd name="connsiteX162" fmla="*/ 2369820 w 4267200"/>
              <a:gd name="connsiteY162" fmla="*/ 76200 h 3154680"/>
              <a:gd name="connsiteX163" fmla="*/ 2400300 w 4267200"/>
              <a:gd name="connsiteY163" fmla="*/ 114300 h 3154680"/>
              <a:gd name="connsiteX164" fmla="*/ 2453640 w 4267200"/>
              <a:gd name="connsiteY164" fmla="*/ 99060 h 3154680"/>
              <a:gd name="connsiteX165" fmla="*/ 2506980 w 4267200"/>
              <a:gd name="connsiteY165" fmla="*/ 0 h 3154680"/>
              <a:gd name="connsiteX0" fmla="*/ 2506980 w 4267200"/>
              <a:gd name="connsiteY0" fmla="*/ 0 h 3154680"/>
              <a:gd name="connsiteX1" fmla="*/ 2522220 w 4267200"/>
              <a:gd name="connsiteY1" fmla="*/ 708660 h 3154680"/>
              <a:gd name="connsiteX2" fmla="*/ 2560320 w 4267200"/>
              <a:gd name="connsiteY2" fmla="*/ 861060 h 3154680"/>
              <a:gd name="connsiteX3" fmla="*/ 2621280 w 4267200"/>
              <a:gd name="connsiteY3" fmla="*/ 929640 h 3154680"/>
              <a:gd name="connsiteX4" fmla="*/ 2682240 w 4267200"/>
              <a:gd name="connsiteY4" fmla="*/ 929640 h 3154680"/>
              <a:gd name="connsiteX5" fmla="*/ 2712720 w 4267200"/>
              <a:gd name="connsiteY5" fmla="*/ 899160 h 3154680"/>
              <a:gd name="connsiteX6" fmla="*/ 2857500 w 4267200"/>
              <a:gd name="connsiteY6" fmla="*/ 899160 h 3154680"/>
              <a:gd name="connsiteX7" fmla="*/ 2857500 w 4267200"/>
              <a:gd name="connsiteY7" fmla="*/ 944880 h 3154680"/>
              <a:gd name="connsiteX8" fmla="*/ 2773680 w 4267200"/>
              <a:gd name="connsiteY8" fmla="*/ 1120140 h 3154680"/>
              <a:gd name="connsiteX9" fmla="*/ 2766060 w 4267200"/>
              <a:gd name="connsiteY9" fmla="*/ 1158240 h 3154680"/>
              <a:gd name="connsiteX10" fmla="*/ 2796540 w 4267200"/>
              <a:gd name="connsiteY10" fmla="*/ 1211580 h 3154680"/>
              <a:gd name="connsiteX11" fmla="*/ 2811780 w 4267200"/>
              <a:gd name="connsiteY11" fmla="*/ 1280160 h 3154680"/>
              <a:gd name="connsiteX12" fmla="*/ 2918460 w 4267200"/>
              <a:gd name="connsiteY12" fmla="*/ 1379220 h 3154680"/>
              <a:gd name="connsiteX13" fmla="*/ 3139440 w 4267200"/>
              <a:gd name="connsiteY13" fmla="*/ 1379220 h 3154680"/>
              <a:gd name="connsiteX14" fmla="*/ 3131820 w 4267200"/>
              <a:gd name="connsiteY14" fmla="*/ 1303020 h 3154680"/>
              <a:gd name="connsiteX15" fmla="*/ 3238500 w 4267200"/>
              <a:gd name="connsiteY15" fmla="*/ 1280160 h 3154680"/>
              <a:gd name="connsiteX16" fmla="*/ 3360420 w 4267200"/>
              <a:gd name="connsiteY16" fmla="*/ 1348740 h 3154680"/>
              <a:gd name="connsiteX17" fmla="*/ 3467100 w 4267200"/>
              <a:gd name="connsiteY17" fmla="*/ 1181100 h 3154680"/>
              <a:gd name="connsiteX18" fmla="*/ 3520440 w 4267200"/>
              <a:gd name="connsiteY18" fmla="*/ 1143000 h 3154680"/>
              <a:gd name="connsiteX19" fmla="*/ 3543300 w 4267200"/>
              <a:gd name="connsiteY19" fmla="*/ 1112520 h 3154680"/>
              <a:gd name="connsiteX20" fmla="*/ 3451860 w 4267200"/>
              <a:gd name="connsiteY20" fmla="*/ 990600 h 3154680"/>
              <a:gd name="connsiteX21" fmla="*/ 3482340 w 4267200"/>
              <a:gd name="connsiteY21" fmla="*/ 929640 h 3154680"/>
              <a:gd name="connsiteX22" fmla="*/ 3550920 w 4267200"/>
              <a:gd name="connsiteY22" fmla="*/ 845820 h 3154680"/>
              <a:gd name="connsiteX23" fmla="*/ 3581400 w 4267200"/>
              <a:gd name="connsiteY23" fmla="*/ 784860 h 3154680"/>
              <a:gd name="connsiteX24" fmla="*/ 3703320 w 4267200"/>
              <a:gd name="connsiteY24" fmla="*/ 784860 h 3154680"/>
              <a:gd name="connsiteX25" fmla="*/ 3710940 w 4267200"/>
              <a:gd name="connsiteY25" fmla="*/ 899160 h 3154680"/>
              <a:gd name="connsiteX26" fmla="*/ 3710940 w 4267200"/>
              <a:gd name="connsiteY26" fmla="*/ 1005840 h 3154680"/>
              <a:gd name="connsiteX27" fmla="*/ 3710940 w 4267200"/>
              <a:gd name="connsiteY27" fmla="*/ 1120140 h 3154680"/>
              <a:gd name="connsiteX28" fmla="*/ 3710940 w 4267200"/>
              <a:gd name="connsiteY28" fmla="*/ 1181100 h 3154680"/>
              <a:gd name="connsiteX29" fmla="*/ 3794760 w 4267200"/>
              <a:gd name="connsiteY29" fmla="*/ 1234440 h 3154680"/>
              <a:gd name="connsiteX30" fmla="*/ 3802380 w 4267200"/>
              <a:gd name="connsiteY30" fmla="*/ 1287780 h 3154680"/>
              <a:gd name="connsiteX31" fmla="*/ 3878580 w 4267200"/>
              <a:gd name="connsiteY31" fmla="*/ 1295400 h 3154680"/>
              <a:gd name="connsiteX32" fmla="*/ 3855720 w 4267200"/>
              <a:gd name="connsiteY32" fmla="*/ 1356360 h 3154680"/>
              <a:gd name="connsiteX33" fmla="*/ 3909060 w 4267200"/>
              <a:gd name="connsiteY33" fmla="*/ 1493520 h 3154680"/>
              <a:gd name="connsiteX34" fmla="*/ 3909060 w 4267200"/>
              <a:gd name="connsiteY34" fmla="*/ 1554480 h 3154680"/>
              <a:gd name="connsiteX35" fmla="*/ 3931920 w 4267200"/>
              <a:gd name="connsiteY35" fmla="*/ 1623060 h 3154680"/>
              <a:gd name="connsiteX36" fmla="*/ 3939540 w 4267200"/>
              <a:gd name="connsiteY36" fmla="*/ 1653540 h 3154680"/>
              <a:gd name="connsiteX37" fmla="*/ 4000500 w 4267200"/>
              <a:gd name="connsiteY37" fmla="*/ 1668780 h 3154680"/>
              <a:gd name="connsiteX38" fmla="*/ 4091940 w 4267200"/>
              <a:gd name="connsiteY38" fmla="*/ 1668780 h 3154680"/>
              <a:gd name="connsiteX39" fmla="*/ 4091940 w 4267200"/>
              <a:gd name="connsiteY39" fmla="*/ 1729740 h 3154680"/>
              <a:gd name="connsiteX40" fmla="*/ 4229100 w 4267200"/>
              <a:gd name="connsiteY40" fmla="*/ 1744980 h 3154680"/>
              <a:gd name="connsiteX41" fmla="*/ 4198620 w 4267200"/>
              <a:gd name="connsiteY41" fmla="*/ 1821180 h 3154680"/>
              <a:gd name="connsiteX42" fmla="*/ 4236720 w 4267200"/>
              <a:gd name="connsiteY42" fmla="*/ 1889760 h 3154680"/>
              <a:gd name="connsiteX43" fmla="*/ 4267200 w 4267200"/>
              <a:gd name="connsiteY43" fmla="*/ 2004060 h 3154680"/>
              <a:gd name="connsiteX44" fmla="*/ 4114800 w 4267200"/>
              <a:gd name="connsiteY44" fmla="*/ 2065020 h 3154680"/>
              <a:gd name="connsiteX45" fmla="*/ 4145280 w 4267200"/>
              <a:gd name="connsiteY45" fmla="*/ 2362200 h 3154680"/>
              <a:gd name="connsiteX46" fmla="*/ 4122420 w 4267200"/>
              <a:gd name="connsiteY46" fmla="*/ 2529840 h 3154680"/>
              <a:gd name="connsiteX47" fmla="*/ 4061460 w 4267200"/>
              <a:gd name="connsiteY47" fmla="*/ 2636520 h 3154680"/>
              <a:gd name="connsiteX48" fmla="*/ 3886200 w 4267200"/>
              <a:gd name="connsiteY48" fmla="*/ 2689860 h 3154680"/>
              <a:gd name="connsiteX49" fmla="*/ 3916680 w 4267200"/>
              <a:gd name="connsiteY49" fmla="*/ 2979420 h 3154680"/>
              <a:gd name="connsiteX50" fmla="*/ 3939540 w 4267200"/>
              <a:gd name="connsiteY50" fmla="*/ 3048000 h 3154680"/>
              <a:gd name="connsiteX51" fmla="*/ 3939540 w 4267200"/>
              <a:gd name="connsiteY51" fmla="*/ 3124200 h 3154680"/>
              <a:gd name="connsiteX52" fmla="*/ 3893820 w 4267200"/>
              <a:gd name="connsiteY52" fmla="*/ 3154680 h 3154680"/>
              <a:gd name="connsiteX53" fmla="*/ 3825240 w 4267200"/>
              <a:gd name="connsiteY53" fmla="*/ 3116580 h 3154680"/>
              <a:gd name="connsiteX54" fmla="*/ 3832860 w 4267200"/>
              <a:gd name="connsiteY54" fmla="*/ 3002280 h 3154680"/>
              <a:gd name="connsiteX55" fmla="*/ 3672840 w 4267200"/>
              <a:gd name="connsiteY55" fmla="*/ 2872740 h 3154680"/>
              <a:gd name="connsiteX56" fmla="*/ 3604260 w 4267200"/>
              <a:gd name="connsiteY56" fmla="*/ 2903220 h 3154680"/>
              <a:gd name="connsiteX57" fmla="*/ 3451860 w 4267200"/>
              <a:gd name="connsiteY57" fmla="*/ 2811780 h 3154680"/>
              <a:gd name="connsiteX58" fmla="*/ 3406140 w 4267200"/>
              <a:gd name="connsiteY58" fmla="*/ 2811780 h 3154680"/>
              <a:gd name="connsiteX59" fmla="*/ 3375660 w 4267200"/>
              <a:gd name="connsiteY59" fmla="*/ 2727960 h 3154680"/>
              <a:gd name="connsiteX60" fmla="*/ 3322320 w 4267200"/>
              <a:gd name="connsiteY60" fmla="*/ 2750820 h 3154680"/>
              <a:gd name="connsiteX61" fmla="*/ 3147060 w 4267200"/>
              <a:gd name="connsiteY61" fmla="*/ 2590800 h 3154680"/>
              <a:gd name="connsiteX62" fmla="*/ 3063240 w 4267200"/>
              <a:gd name="connsiteY62" fmla="*/ 2522220 h 3154680"/>
              <a:gd name="connsiteX63" fmla="*/ 2979708 w 4267200"/>
              <a:gd name="connsiteY63" fmla="*/ 2477668 h 3154680"/>
              <a:gd name="connsiteX64" fmla="*/ 2916556 w 4267200"/>
              <a:gd name="connsiteY64" fmla="*/ 2549844 h 3154680"/>
              <a:gd name="connsiteX65" fmla="*/ 2830830 w 4267200"/>
              <a:gd name="connsiteY65" fmla="*/ 2530792 h 3154680"/>
              <a:gd name="connsiteX66" fmla="*/ 2914792 w 4267200"/>
              <a:gd name="connsiteY66" fmla="*/ 2417628 h 3154680"/>
              <a:gd name="connsiteX67" fmla="*/ 2811780 w 4267200"/>
              <a:gd name="connsiteY67" fmla="*/ 2286000 h 3154680"/>
              <a:gd name="connsiteX68" fmla="*/ 2773680 w 4267200"/>
              <a:gd name="connsiteY68" fmla="*/ 2308860 h 3154680"/>
              <a:gd name="connsiteX69" fmla="*/ 2705100 w 4267200"/>
              <a:gd name="connsiteY69" fmla="*/ 2278380 h 3154680"/>
              <a:gd name="connsiteX70" fmla="*/ 2590800 w 4267200"/>
              <a:gd name="connsiteY70" fmla="*/ 2316480 h 3154680"/>
              <a:gd name="connsiteX71" fmla="*/ 2423160 w 4267200"/>
              <a:gd name="connsiteY71" fmla="*/ 2377440 h 3154680"/>
              <a:gd name="connsiteX72" fmla="*/ 2324100 w 4267200"/>
              <a:gd name="connsiteY72" fmla="*/ 2369820 h 3154680"/>
              <a:gd name="connsiteX73" fmla="*/ 2133600 w 4267200"/>
              <a:gd name="connsiteY73" fmla="*/ 2499360 h 3154680"/>
              <a:gd name="connsiteX74" fmla="*/ 1996440 w 4267200"/>
              <a:gd name="connsiteY74" fmla="*/ 2468880 h 3154680"/>
              <a:gd name="connsiteX75" fmla="*/ 1866900 w 4267200"/>
              <a:gd name="connsiteY75" fmla="*/ 2400300 h 3154680"/>
              <a:gd name="connsiteX76" fmla="*/ 1866900 w 4267200"/>
              <a:gd name="connsiteY76" fmla="*/ 2476500 h 3154680"/>
              <a:gd name="connsiteX77" fmla="*/ 1844040 w 4267200"/>
              <a:gd name="connsiteY77" fmla="*/ 2514600 h 3154680"/>
              <a:gd name="connsiteX78" fmla="*/ 1744980 w 4267200"/>
              <a:gd name="connsiteY78" fmla="*/ 2575560 h 3154680"/>
              <a:gd name="connsiteX79" fmla="*/ 1714500 w 4267200"/>
              <a:gd name="connsiteY79" fmla="*/ 2491740 h 3154680"/>
              <a:gd name="connsiteX80" fmla="*/ 1676400 w 4267200"/>
              <a:gd name="connsiteY80" fmla="*/ 2400300 h 3154680"/>
              <a:gd name="connsiteX81" fmla="*/ 1638300 w 4267200"/>
              <a:gd name="connsiteY81" fmla="*/ 2400300 h 3154680"/>
              <a:gd name="connsiteX82" fmla="*/ 1577340 w 4267200"/>
              <a:gd name="connsiteY82" fmla="*/ 2522220 h 3154680"/>
              <a:gd name="connsiteX83" fmla="*/ 1508760 w 4267200"/>
              <a:gd name="connsiteY83" fmla="*/ 2606040 h 3154680"/>
              <a:gd name="connsiteX84" fmla="*/ 1493520 w 4267200"/>
              <a:gd name="connsiteY84" fmla="*/ 2644140 h 3154680"/>
              <a:gd name="connsiteX85" fmla="*/ 1249680 w 4267200"/>
              <a:gd name="connsiteY85" fmla="*/ 2781300 h 3154680"/>
              <a:gd name="connsiteX86" fmla="*/ 1097280 w 4267200"/>
              <a:gd name="connsiteY86" fmla="*/ 2712720 h 3154680"/>
              <a:gd name="connsiteX87" fmla="*/ 1005840 w 4267200"/>
              <a:gd name="connsiteY87" fmla="*/ 2758440 h 3154680"/>
              <a:gd name="connsiteX88" fmla="*/ 944880 w 4267200"/>
              <a:gd name="connsiteY88" fmla="*/ 2682240 h 3154680"/>
              <a:gd name="connsiteX89" fmla="*/ 967740 w 4267200"/>
              <a:gd name="connsiteY89" fmla="*/ 2613660 h 3154680"/>
              <a:gd name="connsiteX90" fmla="*/ 906780 w 4267200"/>
              <a:gd name="connsiteY90" fmla="*/ 2537460 h 3154680"/>
              <a:gd name="connsiteX91" fmla="*/ 822960 w 4267200"/>
              <a:gd name="connsiteY91" fmla="*/ 2499360 h 3154680"/>
              <a:gd name="connsiteX92" fmla="*/ 746760 w 4267200"/>
              <a:gd name="connsiteY92" fmla="*/ 2407920 h 3154680"/>
              <a:gd name="connsiteX93" fmla="*/ 601980 w 4267200"/>
              <a:gd name="connsiteY93" fmla="*/ 2385060 h 3154680"/>
              <a:gd name="connsiteX94" fmla="*/ 525780 w 4267200"/>
              <a:gd name="connsiteY94" fmla="*/ 2324100 h 3154680"/>
              <a:gd name="connsiteX95" fmla="*/ 457200 w 4267200"/>
              <a:gd name="connsiteY95" fmla="*/ 2522220 h 3154680"/>
              <a:gd name="connsiteX96" fmla="*/ 403860 w 4267200"/>
              <a:gd name="connsiteY96" fmla="*/ 2598420 h 3154680"/>
              <a:gd name="connsiteX97" fmla="*/ 167640 w 4267200"/>
              <a:gd name="connsiteY97" fmla="*/ 2720340 h 3154680"/>
              <a:gd name="connsiteX98" fmla="*/ 144780 w 4267200"/>
              <a:gd name="connsiteY98" fmla="*/ 2613660 h 3154680"/>
              <a:gd name="connsiteX99" fmla="*/ 160020 w 4267200"/>
              <a:gd name="connsiteY99" fmla="*/ 2293620 h 3154680"/>
              <a:gd name="connsiteX100" fmla="*/ 53340 w 4267200"/>
              <a:gd name="connsiteY100" fmla="*/ 2209800 h 3154680"/>
              <a:gd name="connsiteX101" fmla="*/ 0 w 4267200"/>
              <a:gd name="connsiteY101" fmla="*/ 2080260 h 3154680"/>
              <a:gd name="connsiteX102" fmla="*/ 22860 w 4267200"/>
              <a:gd name="connsiteY102" fmla="*/ 2019300 h 3154680"/>
              <a:gd name="connsiteX103" fmla="*/ 91440 w 4267200"/>
              <a:gd name="connsiteY103" fmla="*/ 2004060 h 3154680"/>
              <a:gd name="connsiteX104" fmla="*/ 175260 w 4267200"/>
              <a:gd name="connsiteY104" fmla="*/ 1920240 h 3154680"/>
              <a:gd name="connsiteX105" fmla="*/ 220980 w 4267200"/>
              <a:gd name="connsiteY105" fmla="*/ 1859280 h 3154680"/>
              <a:gd name="connsiteX106" fmla="*/ 175260 w 4267200"/>
              <a:gd name="connsiteY106" fmla="*/ 1706880 h 3154680"/>
              <a:gd name="connsiteX107" fmla="*/ 182880 w 4267200"/>
              <a:gd name="connsiteY107" fmla="*/ 1645920 h 3154680"/>
              <a:gd name="connsiteX108" fmla="*/ 0 w 4267200"/>
              <a:gd name="connsiteY108" fmla="*/ 1470660 h 3154680"/>
              <a:gd name="connsiteX109" fmla="*/ 45720 w 4267200"/>
              <a:gd name="connsiteY109" fmla="*/ 1386840 h 3154680"/>
              <a:gd name="connsiteX110" fmla="*/ 137160 w 4267200"/>
              <a:gd name="connsiteY110" fmla="*/ 1181100 h 3154680"/>
              <a:gd name="connsiteX111" fmla="*/ 190500 w 4267200"/>
              <a:gd name="connsiteY111" fmla="*/ 1242060 h 3154680"/>
              <a:gd name="connsiteX112" fmla="*/ 335280 w 4267200"/>
              <a:gd name="connsiteY112" fmla="*/ 1150620 h 3154680"/>
              <a:gd name="connsiteX113" fmla="*/ 502920 w 4267200"/>
              <a:gd name="connsiteY113" fmla="*/ 1143000 h 3154680"/>
              <a:gd name="connsiteX114" fmla="*/ 487680 w 4267200"/>
              <a:gd name="connsiteY114" fmla="*/ 1066800 h 3154680"/>
              <a:gd name="connsiteX115" fmla="*/ 320040 w 4267200"/>
              <a:gd name="connsiteY115" fmla="*/ 1043940 h 3154680"/>
              <a:gd name="connsiteX116" fmla="*/ 289560 w 4267200"/>
              <a:gd name="connsiteY116" fmla="*/ 1005840 h 3154680"/>
              <a:gd name="connsiteX117" fmla="*/ 289560 w 4267200"/>
              <a:gd name="connsiteY117" fmla="*/ 944880 h 3154680"/>
              <a:gd name="connsiteX118" fmla="*/ 373380 w 4267200"/>
              <a:gd name="connsiteY118" fmla="*/ 906780 h 3154680"/>
              <a:gd name="connsiteX119" fmla="*/ 434340 w 4267200"/>
              <a:gd name="connsiteY119" fmla="*/ 906780 h 3154680"/>
              <a:gd name="connsiteX120" fmla="*/ 472440 w 4267200"/>
              <a:gd name="connsiteY120" fmla="*/ 990600 h 3154680"/>
              <a:gd name="connsiteX121" fmla="*/ 739140 w 4267200"/>
              <a:gd name="connsiteY121" fmla="*/ 944880 h 3154680"/>
              <a:gd name="connsiteX122" fmla="*/ 754380 w 4267200"/>
              <a:gd name="connsiteY122" fmla="*/ 998220 h 3154680"/>
              <a:gd name="connsiteX123" fmla="*/ 822960 w 4267200"/>
              <a:gd name="connsiteY123" fmla="*/ 990600 h 3154680"/>
              <a:gd name="connsiteX124" fmla="*/ 861060 w 4267200"/>
              <a:gd name="connsiteY124" fmla="*/ 1120140 h 3154680"/>
              <a:gd name="connsiteX125" fmla="*/ 982980 w 4267200"/>
              <a:gd name="connsiteY125" fmla="*/ 1112520 h 3154680"/>
              <a:gd name="connsiteX126" fmla="*/ 1005840 w 4267200"/>
              <a:gd name="connsiteY126" fmla="*/ 1066800 h 3154680"/>
              <a:gd name="connsiteX127" fmla="*/ 967740 w 4267200"/>
              <a:gd name="connsiteY127" fmla="*/ 1036320 h 3154680"/>
              <a:gd name="connsiteX128" fmla="*/ 960120 w 4267200"/>
              <a:gd name="connsiteY128" fmla="*/ 967740 h 3154680"/>
              <a:gd name="connsiteX129" fmla="*/ 1059180 w 4267200"/>
              <a:gd name="connsiteY129" fmla="*/ 967740 h 3154680"/>
              <a:gd name="connsiteX130" fmla="*/ 1165860 w 4267200"/>
              <a:gd name="connsiteY130" fmla="*/ 922020 h 3154680"/>
              <a:gd name="connsiteX131" fmla="*/ 1196340 w 4267200"/>
              <a:gd name="connsiteY131" fmla="*/ 906780 h 3154680"/>
              <a:gd name="connsiteX132" fmla="*/ 1272540 w 4267200"/>
              <a:gd name="connsiteY132" fmla="*/ 967740 h 3154680"/>
              <a:gd name="connsiteX133" fmla="*/ 1257300 w 4267200"/>
              <a:gd name="connsiteY133" fmla="*/ 990600 h 3154680"/>
              <a:gd name="connsiteX134" fmla="*/ 1165860 w 4267200"/>
              <a:gd name="connsiteY134" fmla="*/ 975360 h 3154680"/>
              <a:gd name="connsiteX135" fmla="*/ 1074420 w 4267200"/>
              <a:gd name="connsiteY135" fmla="*/ 990600 h 3154680"/>
              <a:gd name="connsiteX136" fmla="*/ 1066800 w 4267200"/>
              <a:gd name="connsiteY136" fmla="*/ 1059180 h 3154680"/>
              <a:gd name="connsiteX137" fmla="*/ 1082040 w 4267200"/>
              <a:gd name="connsiteY137" fmla="*/ 1120140 h 3154680"/>
              <a:gd name="connsiteX138" fmla="*/ 1135380 w 4267200"/>
              <a:gd name="connsiteY138" fmla="*/ 1074420 h 3154680"/>
              <a:gd name="connsiteX139" fmla="*/ 1219200 w 4267200"/>
              <a:gd name="connsiteY139" fmla="*/ 1082040 h 3154680"/>
              <a:gd name="connsiteX140" fmla="*/ 1341120 w 4267200"/>
              <a:gd name="connsiteY140" fmla="*/ 1112520 h 3154680"/>
              <a:gd name="connsiteX141" fmla="*/ 1417320 w 4267200"/>
              <a:gd name="connsiteY141" fmla="*/ 1036320 h 3154680"/>
              <a:gd name="connsiteX142" fmla="*/ 1417320 w 4267200"/>
              <a:gd name="connsiteY142" fmla="*/ 975360 h 3154680"/>
              <a:gd name="connsiteX143" fmla="*/ 1493520 w 4267200"/>
              <a:gd name="connsiteY143" fmla="*/ 944880 h 3154680"/>
              <a:gd name="connsiteX144" fmla="*/ 1539240 w 4267200"/>
              <a:gd name="connsiteY144" fmla="*/ 990600 h 3154680"/>
              <a:gd name="connsiteX145" fmla="*/ 1630680 w 4267200"/>
              <a:gd name="connsiteY145" fmla="*/ 944880 h 3154680"/>
              <a:gd name="connsiteX146" fmla="*/ 1714500 w 4267200"/>
              <a:gd name="connsiteY146" fmla="*/ 922020 h 3154680"/>
              <a:gd name="connsiteX147" fmla="*/ 1729740 w 4267200"/>
              <a:gd name="connsiteY147" fmla="*/ 838200 h 3154680"/>
              <a:gd name="connsiteX148" fmla="*/ 1767840 w 4267200"/>
              <a:gd name="connsiteY148" fmla="*/ 731520 h 3154680"/>
              <a:gd name="connsiteX149" fmla="*/ 1828800 w 4267200"/>
              <a:gd name="connsiteY149" fmla="*/ 701040 h 3154680"/>
              <a:gd name="connsiteX150" fmla="*/ 1805940 w 4267200"/>
              <a:gd name="connsiteY150" fmla="*/ 586740 h 3154680"/>
              <a:gd name="connsiteX151" fmla="*/ 1859280 w 4267200"/>
              <a:gd name="connsiteY151" fmla="*/ 533400 h 3154680"/>
              <a:gd name="connsiteX152" fmla="*/ 1981200 w 4267200"/>
              <a:gd name="connsiteY152" fmla="*/ 541020 h 3154680"/>
              <a:gd name="connsiteX153" fmla="*/ 2004060 w 4267200"/>
              <a:gd name="connsiteY153" fmla="*/ 472440 h 3154680"/>
              <a:gd name="connsiteX154" fmla="*/ 2072640 w 4267200"/>
              <a:gd name="connsiteY154" fmla="*/ 449580 h 3154680"/>
              <a:gd name="connsiteX155" fmla="*/ 2095500 w 4267200"/>
              <a:gd name="connsiteY155" fmla="*/ 388620 h 3154680"/>
              <a:gd name="connsiteX156" fmla="*/ 2133600 w 4267200"/>
              <a:gd name="connsiteY156" fmla="*/ 243840 h 3154680"/>
              <a:gd name="connsiteX157" fmla="*/ 2164080 w 4267200"/>
              <a:gd name="connsiteY157" fmla="*/ 213360 h 3154680"/>
              <a:gd name="connsiteX158" fmla="*/ 2247900 w 4267200"/>
              <a:gd name="connsiteY158" fmla="*/ 213360 h 3154680"/>
              <a:gd name="connsiteX159" fmla="*/ 2247900 w 4267200"/>
              <a:gd name="connsiteY159" fmla="*/ 114300 h 3154680"/>
              <a:gd name="connsiteX160" fmla="*/ 2308860 w 4267200"/>
              <a:gd name="connsiteY160" fmla="*/ 45720 h 3154680"/>
              <a:gd name="connsiteX161" fmla="*/ 2369820 w 4267200"/>
              <a:gd name="connsiteY161" fmla="*/ 76200 h 3154680"/>
              <a:gd name="connsiteX162" fmla="*/ 2400300 w 4267200"/>
              <a:gd name="connsiteY162" fmla="*/ 114300 h 3154680"/>
              <a:gd name="connsiteX163" fmla="*/ 2453640 w 4267200"/>
              <a:gd name="connsiteY163" fmla="*/ 99060 h 3154680"/>
              <a:gd name="connsiteX164" fmla="*/ 2506980 w 4267200"/>
              <a:gd name="connsiteY164" fmla="*/ 0 h 3154680"/>
              <a:gd name="connsiteX0" fmla="*/ 2506980 w 4267200"/>
              <a:gd name="connsiteY0" fmla="*/ 0 h 3154680"/>
              <a:gd name="connsiteX1" fmla="*/ 2560320 w 4267200"/>
              <a:gd name="connsiteY1" fmla="*/ 861060 h 3154680"/>
              <a:gd name="connsiteX2" fmla="*/ 2621280 w 4267200"/>
              <a:gd name="connsiteY2" fmla="*/ 929640 h 3154680"/>
              <a:gd name="connsiteX3" fmla="*/ 2682240 w 4267200"/>
              <a:gd name="connsiteY3" fmla="*/ 929640 h 3154680"/>
              <a:gd name="connsiteX4" fmla="*/ 2712720 w 4267200"/>
              <a:gd name="connsiteY4" fmla="*/ 899160 h 3154680"/>
              <a:gd name="connsiteX5" fmla="*/ 2857500 w 4267200"/>
              <a:gd name="connsiteY5" fmla="*/ 899160 h 3154680"/>
              <a:gd name="connsiteX6" fmla="*/ 2857500 w 4267200"/>
              <a:gd name="connsiteY6" fmla="*/ 944880 h 3154680"/>
              <a:gd name="connsiteX7" fmla="*/ 2773680 w 4267200"/>
              <a:gd name="connsiteY7" fmla="*/ 1120140 h 3154680"/>
              <a:gd name="connsiteX8" fmla="*/ 2766060 w 4267200"/>
              <a:gd name="connsiteY8" fmla="*/ 1158240 h 3154680"/>
              <a:gd name="connsiteX9" fmla="*/ 2796540 w 4267200"/>
              <a:gd name="connsiteY9" fmla="*/ 1211580 h 3154680"/>
              <a:gd name="connsiteX10" fmla="*/ 2811780 w 4267200"/>
              <a:gd name="connsiteY10" fmla="*/ 1280160 h 3154680"/>
              <a:gd name="connsiteX11" fmla="*/ 2918460 w 4267200"/>
              <a:gd name="connsiteY11" fmla="*/ 1379220 h 3154680"/>
              <a:gd name="connsiteX12" fmla="*/ 3139440 w 4267200"/>
              <a:gd name="connsiteY12" fmla="*/ 1379220 h 3154680"/>
              <a:gd name="connsiteX13" fmla="*/ 3131820 w 4267200"/>
              <a:gd name="connsiteY13" fmla="*/ 1303020 h 3154680"/>
              <a:gd name="connsiteX14" fmla="*/ 3238500 w 4267200"/>
              <a:gd name="connsiteY14" fmla="*/ 1280160 h 3154680"/>
              <a:gd name="connsiteX15" fmla="*/ 3360420 w 4267200"/>
              <a:gd name="connsiteY15" fmla="*/ 1348740 h 3154680"/>
              <a:gd name="connsiteX16" fmla="*/ 3467100 w 4267200"/>
              <a:gd name="connsiteY16" fmla="*/ 1181100 h 3154680"/>
              <a:gd name="connsiteX17" fmla="*/ 3520440 w 4267200"/>
              <a:gd name="connsiteY17" fmla="*/ 1143000 h 3154680"/>
              <a:gd name="connsiteX18" fmla="*/ 3543300 w 4267200"/>
              <a:gd name="connsiteY18" fmla="*/ 1112520 h 3154680"/>
              <a:gd name="connsiteX19" fmla="*/ 3451860 w 4267200"/>
              <a:gd name="connsiteY19" fmla="*/ 990600 h 3154680"/>
              <a:gd name="connsiteX20" fmla="*/ 3482340 w 4267200"/>
              <a:gd name="connsiteY20" fmla="*/ 929640 h 3154680"/>
              <a:gd name="connsiteX21" fmla="*/ 3550920 w 4267200"/>
              <a:gd name="connsiteY21" fmla="*/ 845820 h 3154680"/>
              <a:gd name="connsiteX22" fmla="*/ 3581400 w 4267200"/>
              <a:gd name="connsiteY22" fmla="*/ 784860 h 3154680"/>
              <a:gd name="connsiteX23" fmla="*/ 3703320 w 4267200"/>
              <a:gd name="connsiteY23" fmla="*/ 784860 h 3154680"/>
              <a:gd name="connsiteX24" fmla="*/ 3710940 w 4267200"/>
              <a:gd name="connsiteY24" fmla="*/ 899160 h 3154680"/>
              <a:gd name="connsiteX25" fmla="*/ 3710940 w 4267200"/>
              <a:gd name="connsiteY25" fmla="*/ 1005840 h 3154680"/>
              <a:gd name="connsiteX26" fmla="*/ 3710940 w 4267200"/>
              <a:gd name="connsiteY26" fmla="*/ 1120140 h 3154680"/>
              <a:gd name="connsiteX27" fmla="*/ 3710940 w 4267200"/>
              <a:gd name="connsiteY27" fmla="*/ 1181100 h 3154680"/>
              <a:gd name="connsiteX28" fmla="*/ 3794760 w 4267200"/>
              <a:gd name="connsiteY28" fmla="*/ 1234440 h 3154680"/>
              <a:gd name="connsiteX29" fmla="*/ 3802380 w 4267200"/>
              <a:gd name="connsiteY29" fmla="*/ 1287780 h 3154680"/>
              <a:gd name="connsiteX30" fmla="*/ 3878580 w 4267200"/>
              <a:gd name="connsiteY30" fmla="*/ 1295400 h 3154680"/>
              <a:gd name="connsiteX31" fmla="*/ 3855720 w 4267200"/>
              <a:gd name="connsiteY31" fmla="*/ 1356360 h 3154680"/>
              <a:gd name="connsiteX32" fmla="*/ 3909060 w 4267200"/>
              <a:gd name="connsiteY32" fmla="*/ 1493520 h 3154680"/>
              <a:gd name="connsiteX33" fmla="*/ 3909060 w 4267200"/>
              <a:gd name="connsiteY33" fmla="*/ 1554480 h 3154680"/>
              <a:gd name="connsiteX34" fmla="*/ 3931920 w 4267200"/>
              <a:gd name="connsiteY34" fmla="*/ 1623060 h 3154680"/>
              <a:gd name="connsiteX35" fmla="*/ 3939540 w 4267200"/>
              <a:gd name="connsiteY35" fmla="*/ 1653540 h 3154680"/>
              <a:gd name="connsiteX36" fmla="*/ 4000500 w 4267200"/>
              <a:gd name="connsiteY36" fmla="*/ 1668780 h 3154680"/>
              <a:gd name="connsiteX37" fmla="*/ 4091940 w 4267200"/>
              <a:gd name="connsiteY37" fmla="*/ 1668780 h 3154680"/>
              <a:gd name="connsiteX38" fmla="*/ 4091940 w 4267200"/>
              <a:gd name="connsiteY38" fmla="*/ 1729740 h 3154680"/>
              <a:gd name="connsiteX39" fmla="*/ 4229100 w 4267200"/>
              <a:gd name="connsiteY39" fmla="*/ 1744980 h 3154680"/>
              <a:gd name="connsiteX40" fmla="*/ 4198620 w 4267200"/>
              <a:gd name="connsiteY40" fmla="*/ 1821180 h 3154680"/>
              <a:gd name="connsiteX41" fmla="*/ 4236720 w 4267200"/>
              <a:gd name="connsiteY41" fmla="*/ 1889760 h 3154680"/>
              <a:gd name="connsiteX42" fmla="*/ 4267200 w 4267200"/>
              <a:gd name="connsiteY42" fmla="*/ 2004060 h 3154680"/>
              <a:gd name="connsiteX43" fmla="*/ 4114800 w 4267200"/>
              <a:gd name="connsiteY43" fmla="*/ 2065020 h 3154680"/>
              <a:gd name="connsiteX44" fmla="*/ 4145280 w 4267200"/>
              <a:gd name="connsiteY44" fmla="*/ 2362200 h 3154680"/>
              <a:gd name="connsiteX45" fmla="*/ 4122420 w 4267200"/>
              <a:gd name="connsiteY45" fmla="*/ 2529840 h 3154680"/>
              <a:gd name="connsiteX46" fmla="*/ 4061460 w 4267200"/>
              <a:gd name="connsiteY46" fmla="*/ 2636520 h 3154680"/>
              <a:gd name="connsiteX47" fmla="*/ 3886200 w 4267200"/>
              <a:gd name="connsiteY47" fmla="*/ 2689860 h 3154680"/>
              <a:gd name="connsiteX48" fmla="*/ 3916680 w 4267200"/>
              <a:gd name="connsiteY48" fmla="*/ 2979420 h 3154680"/>
              <a:gd name="connsiteX49" fmla="*/ 3939540 w 4267200"/>
              <a:gd name="connsiteY49" fmla="*/ 3048000 h 3154680"/>
              <a:gd name="connsiteX50" fmla="*/ 3939540 w 4267200"/>
              <a:gd name="connsiteY50" fmla="*/ 3124200 h 3154680"/>
              <a:gd name="connsiteX51" fmla="*/ 3893820 w 4267200"/>
              <a:gd name="connsiteY51" fmla="*/ 3154680 h 3154680"/>
              <a:gd name="connsiteX52" fmla="*/ 3825240 w 4267200"/>
              <a:gd name="connsiteY52" fmla="*/ 3116580 h 3154680"/>
              <a:gd name="connsiteX53" fmla="*/ 3832860 w 4267200"/>
              <a:gd name="connsiteY53" fmla="*/ 3002280 h 3154680"/>
              <a:gd name="connsiteX54" fmla="*/ 3672840 w 4267200"/>
              <a:gd name="connsiteY54" fmla="*/ 2872740 h 3154680"/>
              <a:gd name="connsiteX55" fmla="*/ 3604260 w 4267200"/>
              <a:gd name="connsiteY55" fmla="*/ 2903220 h 3154680"/>
              <a:gd name="connsiteX56" fmla="*/ 3451860 w 4267200"/>
              <a:gd name="connsiteY56" fmla="*/ 2811780 h 3154680"/>
              <a:gd name="connsiteX57" fmla="*/ 3406140 w 4267200"/>
              <a:gd name="connsiteY57" fmla="*/ 2811780 h 3154680"/>
              <a:gd name="connsiteX58" fmla="*/ 3375660 w 4267200"/>
              <a:gd name="connsiteY58" fmla="*/ 2727960 h 3154680"/>
              <a:gd name="connsiteX59" fmla="*/ 3322320 w 4267200"/>
              <a:gd name="connsiteY59" fmla="*/ 2750820 h 3154680"/>
              <a:gd name="connsiteX60" fmla="*/ 3147060 w 4267200"/>
              <a:gd name="connsiteY60" fmla="*/ 2590800 h 3154680"/>
              <a:gd name="connsiteX61" fmla="*/ 3063240 w 4267200"/>
              <a:gd name="connsiteY61" fmla="*/ 2522220 h 3154680"/>
              <a:gd name="connsiteX62" fmla="*/ 2979708 w 4267200"/>
              <a:gd name="connsiteY62" fmla="*/ 2477668 h 3154680"/>
              <a:gd name="connsiteX63" fmla="*/ 2916556 w 4267200"/>
              <a:gd name="connsiteY63" fmla="*/ 2549844 h 3154680"/>
              <a:gd name="connsiteX64" fmla="*/ 2830830 w 4267200"/>
              <a:gd name="connsiteY64" fmla="*/ 2530792 h 3154680"/>
              <a:gd name="connsiteX65" fmla="*/ 2914792 w 4267200"/>
              <a:gd name="connsiteY65" fmla="*/ 2417628 h 3154680"/>
              <a:gd name="connsiteX66" fmla="*/ 2811780 w 4267200"/>
              <a:gd name="connsiteY66" fmla="*/ 2286000 h 3154680"/>
              <a:gd name="connsiteX67" fmla="*/ 2773680 w 4267200"/>
              <a:gd name="connsiteY67" fmla="*/ 2308860 h 3154680"/>
              <a:gd name="connsiteX68" fmla="*/ 2705100 w 4267200"/>
              <a:gd name="connsiteY68" fmla="*/ 2278380 h 3154680"/>
              <a:gd name="connsiteX69" fmla="*/ 2590800 w 4267200"/>
              <a:gd name="connsiteY69" fmla="*/ 2316480 h 3154680"/>
              <a:gd name="connsiteX70" fmla="*/ 2423160 w 4267200"/>
              <a:gd name="connsiteY70" fmla="*/ 2377440 h 3154680"/>
              <a:gd name="connsiteX71" fmla="*/ 2324100 w 4267200"/>
              <a:gd name="connsiteY71" fmla="*/ 2369820 h 3154680"/>
              <a:gd name="connsiteX72" fmla="*/ 2133600 w 4267200"/>
              <a:gd name="connsiteY72" fmla="*/ 2499360 h 3154680"/>
              <a:gd name="connsiteX73" fmla="*/ 1996440 w 4267200"/>
              <a:gd name="connsiteY73" fmla="*/ 2468880 h 3154680"/>
              <a:gd name="connsiteX74" fmla="*/ 1866900 w 4267200"/>
              <a:gd name="connsiteY74" fmla="*/ 2400300 h 3154680"/>
              <a:gd name="connsiteX75" fmla="*/ 1866900 w 4267200"/>
              <a:gd name="connsiteY75" fmla="*/ 2476500 h 3154680"/>
              <a:gd name="connsiteX76" fmla="*/ 1844040 w 4267200"/>
              <a:gd name="connsiteY76" fmla="*/ 2514600 h 3154680"/>
              <a:gd name="connsiteX77" fmla="*/ 1744980 w 4267200"/>
              <a:gd name="connsiteY77" fmla="*/ 2575560 h 3154680"/>
              <a:gd name="connsiteX78" fmla="*/ 1714500 w 4267200"/>
              <a:gd name="connsiteY78" fmla="*/ 2491740 h 3154680"/>
              <a:gd name="connsiteX79" fmla="*/ 1676400 w 4267200"/>
              <a:gd name="connsiteY79" fmla="*/ 2400300 h 3154680"/>
              <a:gd name="connsiteX80" fmla="*/ 1638300 w 4267200"/>
              <a:gd name="connsiteY80" fmla="*/ 2400300 h 3154680"/>
              <a:gd name="connsiteX81" fmla="*/ 1577340 w 4267200"/>
              <a:gd name="connsiteY81" fmla="*/ 2522220 h 3154680"/>
              <a:gd name="connsiteX82" fmla="*/ 1508760 w 4267200"/>
              <a:gd name="connsiteY82" fmla="*/ 2606040 h 3154680"/>
              <a:gd name="connsiteX83" fmla="*/ 1493520 w 4267200"/>
              <a:gd name="connsiteY83" fmla="*/ 2644140 h 3154680"/>
              <a:gd name="connsiteX84" fmla="*/ 1249680 w 4267200"/>
              <a:gd name="connsiteY84" fmla="*/ 2781300 h 3154680"/>
              <a:gd name="connsiteX85" fmla="*/ 1097280 w 4267200"/>
              <a:gd name="connsiteY85" fmla="*/ 2712720 h 3154680"/>
              <a:gd name="connsiteX86" fmla="*/ 1005840 w 4267200"/>
              <a:gd name="connsiteY86" fmla="*/ 2758440 h 3154680"/>
              <a:gd name="connsiteX87" fmla="*/ 944880 w 4267200"/>
              <a:gd name="connsiteY87" fmla="*/ 2682240 h 3154680"/>
              <a:gd name="connsiteX88" fmla="*/ 967740 w 4267200"/>
              <a:gd name="connsiteY88" fmla="*/ 2613660 h 3154680"/>
              <a:gd name="connsiteX89" fmla="*/ 906780 w 4267200"/>
              <a:gd name="connsiteY89" fmla="*/ 2537460 h 3154680"/>
              <a:gd name="connsiteX90" fmla="*/ 822960 w 4267200"/>
              <a:gd name="connsiteY90" fmla="*/ 2499360 h 3154680"/>
              <a:gd name="connsiteX91" fmla="*/ 746760 w 4267200"/>
              <a:gd name="connsiteY91" fmla="*/ 2407920 h 3154680"/>
              <a:gd name="connsiteX92" fmla="*/ 601980 w 4267200"/>
              <a:gd name="connsiteY92" fmla="*/ 2385060 h 3154680"/>
              <a:gd name="connsiteX93" fmla="*/ 525780 w 4267200"/>
              <a:gd name="connsiteY93" fmla="*/ 2324100 h 3154680"/>
              <a:gd name="connsiteX94" fmla="*/ 457200 w 4267200"/>
              <a:gd name="connsiteY94" fmla="*/ 2522220 h 3154680"/>
              <a:gd name="connsiteX95" fmla="*/ 403860 w 4267200"/>
              <a:gd name="connsiteY95" fmla="*/ 2598420 h 3154680"/>
              <a:gd name="connsiteX96" fmla="*/ 167640 w 4267200"/>
              <a:gd name="connsiteY96" fmla="*/ 2720340 h 3154680"/>
              <a:gd name="connsiteX97" fmla="*/ 144780 w 4267200"/>
              <a:gd name="connsiteY97" fmla="*/ 2613660 h 3154680"/>
              <a:gd name="connsiteX98" fmla="*/ 160020 w 4267200"/>
              <a:gd name="connsiteY98" fmla="*/ 2293620 h 3154680"/>
              <a:gd name="connsiteX99" fmla="*/ 53340 w 4267200"/>
              <a:gd name="connsiteY99" fmla="*/ 2209800 h 3154680"/>
              <a:gd name="connsiteX100" fmla="*/ 0 w 4267200"/>
              <a:gd name="connsiteY100" fmla="*/ 2080260 h 3154680"/>
              <a:gd name="connsiteX101" fmla="*/ 22860 w 4267200"/>
              <a:gd name="connsiteY101" fmla="*/ 2019300 h 3154680"/>
              <a:gd name="connsiteX102" fmla="*/ 91440 w 4267200"/>
              <a:gd name="connsiteY102" fmla="*/ 2004060 h 3154680"/>
              <a:gd name="connsiteX103" fmla="*/ 175260 w 4267200"/>
              <a:gd name="connsiteY103" fmla="*/ 1920240 h 3154680"/>
              <a:gd name="connsiteX104" fmla="*/ 220980 w 4267200"/>
              <a:gd name="connsiteY104" fmla="*/ 1859280 h 3154680"/>
              <a:gd name="connsiteX105" fmla="*/ 175260 w 4267200"/>
              <a:gd name="connsiteY105" fmla="*/ 1706880 h 3154680"/>
              <a:gd name="connsiteX106" fmla="*/ 182880 w 4267200"/>
              <a:gd name="connsiteY106" fmla="*/ 1645920 h 3154680"/>
              <a:gd name="connsiteX107" fmla="*/ 0 w 4267200"/>
              <a:gd name="connsiteY107" fmla="*/ 1470660 h 3154680"/>
              <a:gd name="connsiteX108" fmla="*/ 45720 w 4267200"/>
              <a:gd name="connsiteY108" fmla="*/ 1386840 h 3154680"/>
              <a:gd name="connsiteX109" fmla="*/ 137160 w 4267200"/>
              <a:gd name="connsiteY109" fmla="*/ 1181100 h 3154680"/>
              <a:gd name="connsiteX110" fmla="*/ 190500 w 4267200"/>
              <a:gd name="connsiteY110" fmla="*/ 1242060 h 3154680"/>
              <a:gd name="connsiteX111" fmla="*/ 335280 w 4267200"/>
              <a:gd name="connsiteY111" fmla="*/ 1150620 h 3154680"/>
              <a:gd name="connsiteX112" fmla="*/ 502920 w 4267200"/>
              <a:gd name="connsiteY112" fmla="*/ 1143000 h 3154680"/>
              <a:gd name="connsiteX113" fmla="*/ 487680 w 4267200"/>
              <a:gd name="connsiteY113" fmla="*/ 1066800 h 3154680"/>
              <a:gd name="connsiteX114" fmla="*/ 320040 w 4267200"/>
              <a:gd name="connsiteY114" fmla="*/ 1043940 h 3154680"/>
              <a:gd name="connsiteX115" fmla="*/ 289560 w 4267200"/>
              <a:gd name="connsiteY115" fmla="*/ 1005840 h 3154680"/>
              <a:gd name="connsiteX116" fmla="*/ 289560 w 4267200"/>
              <a:gd name="connsiteY116" fmla="*/ 944880 h 3154680"/>
              <a:gd name="connsiteX117" fmla="*/ 373380 w 4267200"/>
              <a:gd name="connsiteY117" fmla="*/ 906780 h 3154680"/>
              <a:gd name="connsiteX118" fmla="*/ 434340 w 4267200"/>
              <a:gd name="connsiteY118" fmla="*/ 906780 h 3154680"/>
              <a:gd name="connsiteX119" fmla="*/ 472440 w 4267200"/>
              <a:gd name="connsiteY119" fmla="*/ 990600 h 3154680"/>
              <a:gd name="connsiteX120" fmla="*/ 739140 w 4267200"/>
              <a:gd name="connsiteY120" fmla="*/ 944880 h 3154680"/>
              <a:gd name="connsiteX121" fmla="*/ 754380 w 4267200"/>
              <a:gd name="connsiteY121" fmla="*/ 998220 h 3154680"/>
              <a:gd name="connsiteX122" fmla="*/ 822960 w 4267200"/>
              <a:gd name="connsiteY122" fmla="*/ 990600 h 3154680"/>
              <a:gd name="connsiteX123" fmla="*/ 861060 w 4267200"/>
              <a:gd name="connsiteY123" fmla="*/ 1120140 h 3154680"/>
              <a:gd name="connsiteX124" fmla="*/ 982980 w 4267200"/>
              <a:gd name="connsiteY124" fmla="*/ 1112520 h 3154680"/>
              <a:gd name="connsiteX125" fmla="*/ 1005840 w 4267200"/>
              <a:gd name="connsiteY125" fmla="*/ 1066800 h 3154680"/>
              <a:gd name="connsiteX126" fmla="*/ 967740 w 4267200"/>
              <a:gd name="connsiteY126" fmla="*/ 1036320 h 3154680"/>
              <a:gd name="connsiteX127" fmla="*/ 960120 w 4267200"/>
              <a:gd name="connsiteY127" fmla="*/ 967740 h 3154680"/>
              <a:gd name="connsiteX128" fmla="*/ 1059180 w 4267200"/>
              <a:gd name="connsiteY128" fmla="*/ 967740 h 3154680"/>
              <a:gd name="connsiteX129" fmla="*/ 1165860 w 4267200"/>
              <a:gd name="connsiteY129" fmla="*/ 922020 h 3154680"/>
              <a:gd name="connsiteX130" fmla="*/ 1196340 w 4267200"/>
              <a:gd name="connsiteY130" fmla="*/ 906780 h 3154680"/>
              <a:gd name="connsiteX131" fmla="*/ 1272540 w 4267200"/>
              <a:gd name="connsiteY131" fmla="*/ 967740 h 3154680"/>
              <a:gd name="connsiteX132" fmla="*/ 1257300 w 4267200"/>
              <a:gd name="connsiteY132" fmla="*/ 990600 h 3154680"/>
              <a:gd name="connsiteX133" fmla="*/ 1165860 w 4267200"/>
              <a:gd name="connsiteY133" fmla="*/ 975360 h 3154680"/>
              <a:gd name="connsiteX134" fmla="*/ 1074420 w 4267200"/>
              <a:gd name="connsiteY134" fmla="*/ 990600 h 3154680"/>
              <a:gd name="connsiteX135" fmla="*/ 1066800 w 4267200"/>
              <a:gd name="connsiteY135" fmla="*/ 1059180 h 3154680"/>
              <a:gd name="connsiteX136" fmla="*/ 1082040 w 4267200"/>
              <a:gd name="connsiteY136" fmla="*/ 1120140 h 3154680"/>
              <a:gd name="connsiteX137" fmla="*/ 1135380 w 4267200"/>
              <a:gd name="connsiteY137" fmla="*/ 1074420 h 3154680"/>
              <a:gd name="connsiteX138" fmla="*/ 1219200 w 4267200"/>
              <a:gd name="connsiteY138" fmla="*/ 1082040 h 3154680"/>
              <a:gd name="connsiteX139" fmla="*/ 1341120 w 4267200"/>
              <a:gd name="connsiteY139" fmla="*/ 1112520 h 3154680"/>
              <a:gd name="connsiteX140" fmla="*/ 1417320 w 4267200"/>
              <a:gd name="connsiteY140" fmla="*/ 1036320 h 3154680"/>
              <a:gd name="connsiteX141" fmla="*/ 1417320 w 4267200"/>
              <a:gd name="connsiteY141" fmla="*/ 975360 h 3154680"/>
              <a:gd name="connsiteX142" fmla="*/ 1493520 w 4267200"/>
              <a:gd name="connsiteY142" fmla="*/ 944880 h 3154680"/>
              <a:gd name="connsiteX143" fmla="*/ 1539240 w 4267200"/>
              <a:gd name="connsiteY143" fmla="*/ 990600 h 3154680"/>
              <a:gd name="connsiteX144" fmla="*/ 1630680 w 4267200"/>
              <a:gd name="connsiteY144" fmla="*/ 944880 h 3154680"/>
              <a:gd name="connsiteX145" fmla="*/ 1714500 w 4267200"/>
              <a:gd name="connsiteY145" fmla="*/ 922020 h 3154680"/>
              <a:gd name="connsiteX146" fmla="*/ 1729740 w 4267200"/>
              <a:gd name="connsiteY146" fmla="*/ 838200 h 3154680"/>
              <a:gd name="connsiteX147" fmla="*/ 1767840 w 4267200"/>
              <a:gd name="connsiteY147" fmla="*/ 731520 h 3154680"/>
              <a:gd name="connsiteX148" fmla="*/ 1828800 w 4267200"/>
              <a:gd name="connsiteY148" fmla="*/ 701040 h 3154680"/>
              <a:gd name="connsiteX149" fmla="*/ 1805940 w 4267200"/>
              <a:gd name="connsiteY149" fmla="*/ 586740 h 3154680"/>
              <a:gd name="connsiteX150" fmla="*/ 1859280 w 4267200"/>
              <a:gd name="connsiteY150" fmla="*/ 533400 h 3154680"/>
              <a:gd name="connsiteX151" fmla="*/ 1981200 w 4267200"/>
              <a:gd name="connsiteY151" fmla="*/ 541020 h 3154680"/>
              <a:gd name="connsiteX152" fmla="*/ 2004060 w 4267200"/>
              <a:gd name="connsiteY152" fmla="*/ 472440 h 3154680"/>
              <a:gd name="connsiteX153" fmla="*/ 2072640 w 4267200"/>
              <a:gd name="connsiteY153" fmla="*/ 449580 h 3154680"/>
              <a:gd name="connsiteX154" fmla="*/ 2095500 w 4267200"/>
              <a:gd name="connsiteY154" fmla="*/ 388620 h 3154680"/>
              <a:gd name="connsiteX155" fmla="*/ 2133600 w 4267200"/>
              <a:gd name="connsiteY155" fmla="*/ 243840 h 3154680"/>
              <a:gd name="connsiteX156" fmla="*/ 2164080 w 4267200"/>
              <a:gd name="connsiteY156" fmla="*/ 213360 h 3154680"/>
              <a:gd name="connsiteX157" fmla="*/ 2247900 w 4267200"/>
              <a:gd name="connsiteY157" fmla="*/ 213360 h 3154680"/>
              <a:gd name="connsiteX158" fmla="*/ 2247900 w 4267200"/>
              <a:gd name="connsiteY158" fmla="*/ 114300 h 3154680"/>
              <a:gd name="connsiteX159" fmla="*/ 2308860 w 4267200"/>
              <a:gd name="connsiteY159" fmla="*/ 45720 h 3154680"/>
              <a:gd name="connsiteX160" fmla="*/ 2369820 w 4267200"/>
              <a:gd name="connsiteY160" fmla="*/ 76200 h 3154680"/>
              <a:gd name="connsiteX161" fmla="*/ 2400300 w 4267200"/>
              <a:gd name="connsiteY161" fmla="*/ 114300 h 3154680"/>
              <a:gd name="connsiteX162" fmla="*/ 2453640 w 4267200"/>
              <a:gd name="connsiteY162" fmla="*/ 99060 h 3154680"/>
              <a:gd name="connsiteX163" fmla="*/ 2506980 w 4267200"/>
              <a:gd name="connsiteY163" fmla="*/ 0 h 3154680"/>
              <a:gd name="connsiteX0" fmla="*/ 2506980 w 4267200"/>
              <a:gd name="connsiteY0" fmla="*/ 0 h 3154680"/>
              <a:gd name="connsiteX1" fmla="*/ 2621280 w 4267200"/>
              <a:gd name="connsiteY1" fmla="*/ 929640 h 3154680"/>
              <a:gd name="connsiteX2" fmla="*/ 2682240 w 4267200"/>
              <a:gd name="connsiteY2" fmla="*/ 929640 h 3154680"/>
              <a:gd name="connsiteX3" fmla="*/ 2712720 w 4267200"/>
              <a:gd name="connsiteY3" fmla="*/ 899160 h 3154680"/>
              <a:gd name="connsiteX4" fmla="*/ 2857500 w 4267200"/>
              <a:gd name="connsiteY4" fmla="*/ 899160 h 3154680"/>
              <a:gd name="connsiteX5" fmla="*/ 2857500 w 4267200"/>
              <a:gd name="connsiteY5" fmla="*/ 944880 h 3154680"/>
              <a:gd name="connsiteX6" fmla="*/ 2773680 w 4267200"/>
              <a:gd name="connsiteY6" fmla="*/ 1120140 h 3154680"/>
              <a:gd name="connsiteX7" fmla="*/ 2766060 w 4267200"/>
              <a:gd name="connsiteY7" fmla="*/ 1158240 h 3154680"/>
              <a:gd name="connsiteX8" fmla="*/ 2796540 w 4267200"/>
              <a:gd name="connsiteY8" fmla="*/ 1211580 h 3154680"/>
              <a:gd name="connsiteX9" fmla="*/ 2811780 w 4267200"/>
              <a:gd name="connsiteY9" fmla="*/ 1280160 h 3154680"/>
              <a:gd name="connsiteX10" fmla="*/ 2918460 w 4267200"/>
              <a:gd name="connsiteY10" fmla="*/ 1379220 h 3154680"/>
              <a:gd name="connsiteX11" fmla="*/ 3139440 w 4267200"/>
              <a:gd name="connsiteY11" fmla="*/ 1379220 h 3154680"/>
              <a:gd name="connsiteX12" fmla="*/ 3131820 w 4267200"/>
              <a:gd name="connsiteY12" fmla="*/ 1303020 h 3154680"/>
              <a:gd name="connsiteX13" fmla="*/ 3238500 w 4267200"/>
              <a:gd name="connsiteY13" fmla="*/ 1280160 h 3154680"/>
              <a:gd name="connsiteX14" fmla="*/ 3360420 w 4267200"/>
              <a:gd name="connsiteY14" fmla="*/ 1348740 h 3154680"/>
              <a:gd name="connsiteX15" fmla="*/ 3467100 w 4267200"/>
              <a:gd name="connsiteY15" fmla="*/ 1181100 h 3154680"/>
              <a:gd name="connsiteX16" fmla="*/ 3520440 w 4267200"/>
              <a:gd name="connsiteY16" fmla="*/ 1143000 h 3154680"/>
              <a:gd name="connsiteX17" fmla="*/ 3543300 w 4267200"/>
              <a:gd name="connsiteY17" fmla="*/ 1112520 h 3154680"/>
              <a:gd name="connsiteX18" fmla="*/ 3451860 w 4267200"/>
              <a:gd name="connsiteY18" fmla="*/ 990600 h 3154680"/>
              <a:gd name="connsiteX19" fmla="*/ 3482340 w 4267200"/>
              <a:gd name="connsiteY19" fmla="*/ 929640 h 3154680"/>
              <a:gd name="connsiteX20" fmla="*/ 3550920 w 4267200"/>
              <a:gd name="connsiteY20" fmla="*/ 845820 h 3154680"/>
              <a:gd name="connsiteX21" fmla="*/ 3581400 w 4267200"/>
              <a:gd name="connsiteY21" fmla="*/ 784860 h 3154680"/>
              <a:gd name="connsiteX22" fmla="*/ 3703320 w 4267200"/>
              <a:gd name="connsiteY22" fmla="*/ 784860 h 3154680"/>
              <a:gd name="connsiteX23" fmla="*/ 3710940 w 4267200"/>
              <a:gd name="connsiteY23" fmla="*/ 899160 h 3154680"/>
              <a:gd name="connsiteX24" fmla="*/ 3710940 w 4267200"/>
              <a:gd name="connsiteY24" fmla="*/ 1005840 h 3154680"/>
              <a:gd name="connsiteX25" fmla="*/ 3710940 w 4267200"/>
              <a:gd name="connsiteY25" fmla="*/ 1120140 h 3154680"/>
              <a:gd name="connsiteX26" fmla="*/ 3710940 w 4267200"/>
              <a:gd name="connsiteY26" fmla="*/ 1181100 h 3154680"/>
              <a:gd name="connsiteX27" fmla="*/ 3794760 w 4267200"/>
              <a:gd name="connsiteY27" fmla="*/ 1234440 h 3154680"/>
              <a:gd name="connsiteX28" fmla="*/ 3802380 w 4267200"/>
              <a:gd name="connsiteY28" fmla="*/ 1287780 h 3154680"/>
              <a:gd name="connsiteX29" fmla="*/ 3878580 w 4267200"/>
              <a:gd name="connsiteY29" fmla="*/ 1295400 h 3154680"/>
              <a:gd name="connsiteX30" fmla="*/ 3855720 w 4267200"/>
              <a:gd name="connsiteY30" fmla="*/ 1356360 h 3154680"/>
              <a:gd name="connsiteX31" fmla="*/ 3909060 w 4267200"/>
              <a:gd name="connsiteY31" fmla="*/ 1493520 h 3154680"/>
              <a:gd name="connsiteX32" fmla="*/ 3909060 w 4267200"/>
              <a:gd name="connsiteY32" fmla="*/ 1554480 h 3154680"/>
              <a:gd name="connsiteX33" fmla="*/ 3931920 w 4267200"/>
              <a:gd name="connsiteY33" fmla="*/ 1623060 h 3154680"/>
              <a:gd name="connsiteX34" fmla="*/ 3939540 w 4267200"/>
              <a:gd name="connsiteY34" fmla="*/ 1653540 h 3154680"/>
              <a:gd name="connsiteX35" fmla="*/ 4000500 w 4267200"/>
              <a:gd name="connsiteY35" fmla="*/ 1668780 h 3154680"/>
              <a:gd name="connsiteX36" fmla="*/ 4091940 w 4267200"/>
              <a:gd name="connsiteY36" fmla="*/ 1668780 h 3154680"/>
              <a:gd name="connsiteX37" fmla="*/ 4091940 w 4267200"/>
              <a:gd name="connsiteY37" fmla="*/ 1729740 h 3154680"/>
              <a:gd name="connsiteX38" fmla="*/ 4229100 w 4267200"/>
              <a:gd name="connsiteY38" fmla="*/ 1744980 h 3154680"/>
              <a:gd name="connsiteX39" fmla="*/ 4198620 w 4267200"/>
              <a:gd name="connsiteY39" fmla="*/ 1821180 h 3154680"/>
              <a:gd name="connsiteX40" fmla="*/ 4236720 w 4267200"/>
              <a:gd name="connsiteY40" fmla="*/ 1889760 h 3154680"/>
              <a:gd name="connsiteX41" fmla="*/ 4267200 w 4267200"/>
              <a:gd name="connsiteY41" fmla="*/ 2004060 h 3154680"/>
              <a:gd name="connsiteX42" fmla="*/ 4114800 w 4267200"/>
              <a:gd name="connsiteY42" fmla="*/ 2065020 h 3154680"/>
              <a:gd name="connsiteX43" fmla="*/ 4145280 w 4267200"/>
              <a:gd name="connsiteY43" fmla="*/ 2362200 h 3154680"/>
              <a:gd name="connsiteX44" fmla="*/ 4122420 w 4267200"/>
              <a:gd name="connsiteY44" fmla="*/ 2529840 h 3154680"/>
              <a:gd name="connsiteX45" fmla="*/ 4061460 w 4267200"/>
              <a:gd name="connsiteY45" fmla="*/ 2636520 h 3154680"/>
              <a:gd name="connsiteX46" fmla="*/ 3886200 w 4267200"/>
              <a:gd name="connsiteY46" fmla="*/ 2689860 h 3154680"/>
              <a:gd name="connsiteX47" fmla="*/ 3916680 w 4267200"/>
              <a:gd name="connsiteY47" fmla="*/ 2979420 h 3154680"/>
              <a:gd name="connsiteX48" fmla="*/ 3939540 w 4267200"/>
              <a:gd name="connsiteY48" fmla="*/ 3048000 h 3154680"/>
              <a:gd name="connsiteX49" fmla="*/ 3939540 w 4267200"/>
              <a:gd name="connsiteY49" fmla="*/ 3124200 h 3154680"/>
              <a:gd name="connsiteX50" fmla="*/ 3893820 w 4267200"/>
              <a:gd name="connsiteY50" fmla="*/ 3154680 h 3154680"/>
              <a:gd name="connsiteX51" fmla="*/ 3825240 w 4267200"/>
              <a:gd name="connsiteY51" fmla="*/ 3116580 h 3154680"/>
              <a:gd name="connsiteX52" fmla="*/ 3832860 w 4267200"/>
              <a:gd name="connsiteY52" fmla="*/ 3002280 h 3154680"/>
              <a:gd name="connsiteX53" fmla="*/ 3672840 w 4267200"/>
              <a:gd name="connsiteY53" fmla="*/ 2872740 h 3154680"/>
              <a:gd name="connsiteX54" fmla="*/ 3604260 w 4267200"/>
              <a:gd name="connsiteY54" fmla="*/ 2903220 h 3154680"/>
              <a:gd name="connsiteX55" fmla="*/ 3451860 w 4267200"/>
              <a:gd name="connsiteY55" fmla="*/ 2811780 h 3154680"/>
              <a:gd name="connsiteX56" fmla="*/ 3406140 w 4267200"/>
              <a:gd name="connsiteY56" fmla="*/ 2811780 h 3154680"/>
              <a:gd name="connsiteX57" fmla="*/ 3375660 w 4267200"/>
              <a:gd name="connsiteY57" fmla="*/ 2727960 h 3154680"/>
              <a:gd name="connsiteX58" fmla="*/ 3322320 w 4267200"/>
              <a:gd name="connsiteY58" fmla="*/ 2750820 h 3154680"/>
              <a:gd name="connsiteX59" fmla="*/ 3147060 w 4267200"/>
              <a:gd name="connsiteY59" fmla="*/ 2590800 h 3154680"/>
              <a:gd name="connsiteX60" fmla="*/ 3063240 w 4267200"/>
              <a:gd name="connsiteY60" fmla="*/ 2522220 h 3154680"/>
              <a:gd name="connsiteX61" fmla="*/ 2979708 w 4267200"/>
              <a:gd name="connsiteY61" fmla="*/ 2477668 h 3154680"/>
              <a:gd name="connsiteX62" fmla="*/ 2916556 w 4267200"/>
              <a:gd name="connsiteY62" fmla="*/ 2549844 h 3154680"/>
              <a:gd name="connsiteX63" fmla="*/ 2830830 w 4267200"/>
              <a:gd name="connsiteY63" fmla="*/ 2530792 h 3154680"/>
              <a:gd name="connsiteX64" fmla="*/ 2914792 w 4267200"/>
              <a:gd name="connsiteY64" fmla="*/ 2417628 h 3154680"/>
              <a:gd name="connsiteX65" fmla="*/ 2811780 w 4267200"/>
              <a:gd name="connsiteY65" fmla="*/ 2286000 h 3154680"/>
              <a:gd name="connsiteX66" fmla="*/ 2773680 w 4267200"/>
              <a:gd name="connsiteY66" fmla="*/ 2308860 h 3154680"/>
              <a:gd name="connsiteX67" fmla="*/ 2705100 w 4267200"/>
              <a:gd name="connsiteY67" fmla="*/ 2278380 h 3154680"/>
              <a:gd name="connsiteX68" fmla="*/ 2590800 w 4267200"/>
              <a:gd name="connsiteY68" fmla="*/ 2316480 h 3154680"/>
              <a:gd name="connsiteX69" fmla="*/ 2423160 w 4267200"/>
              <a:gd name="connsiteY69" fmla="*/ 2377440 h 3154680"/>
              <a:gd name="connsiteX70" fmla="*/ 2324100 w 4267200"/>
              <a:gd name="connsiteY70" fmla="*/ 2369820 h 3154680"/>
              <a:gd name="connsiteX71" fmla="*/ 2133600 w 4267200"/>
              <a:gd name="connsiteY71" fmla="*/ 2499360 h 3154680"/>
              <a:gd name="connsiteX72" fmla="*/ 1996440 w 4267200"/>
              <a:gd name="connsiteY72" fmla="*/ 2468880 h 3154680"/>
              <a:gd name="connsiteX73" fmla="*/ 1866900 w 4267200"/>
              <a:gd name="connsiteY73" fmla="*/ 2400300 h 3154680"/>
              <a:gd name="connsiteX74" fmla="*/ 1866900 w 4267200"/>
              <a:gd name="connsiteY74" fmla="*/ 2476500 h 3154680"/>
              <a:gd name="connsiteX75" fmla="*/ 1844040 w 4267200"/>
              <a:gd name="connsiteY75" fmla="*/ 2514600 h 3154680"/>
              <a:gd name="connsiteX76" fmla="*/ 1744980 w 4267200"/>
              <a:gd name="connsiteY76" fmla="*/ 2575560 h 3154680"/>
              <a:gd name="connsiteX77" fmla="*/ 1714500 w 4267200"/>
              <a:gd name="connsiteY77" fmla="*/ 2491740 h 3154680"/>
              <a:gd name="connsiteX78" fmla="*/ 1676400 w 4267200"/>
              <a:gd name="connsiteY78" fmla="*/ 2400300 h 3154680"/>
              <a:gd name="connsiteX79" fmla="*/ 1638300 w 4267200"/>
              <a:gd name="connsiteY79" fmla="*/ 2400300 h 3154680"/>
              <a:gd name="connsiteX80" fmla="*/ 1577340 w 4267200"/>
              <a:gd name="connsiteY80" fmla="*/ 2522220 h 3154680"/>
              <a:gd name="connsiteX81" fmla="*/ 1508760 w 4267200"/>
              <a:gd name="connsiteY81" fmla="*/ 2606040 h 3154680"/>
              <a:gd name="connsiteX82" fmla="*/ 1493520 w 4267200"/>
              <a:gd name="connsiteY82" fmla="*/ 2644140 h 3154680"/>
              <a:gd name="connsiteX83" fmla="*/ 1249680 w 4267200"/>
              <a:gd name="connsiteY83" fmla="*/ 2781300 h 3154680"/>
              <a:gd name="connsiteX84" fmla="*/ 1097280 w 4267200"/>
              <a:gd name="connsiteY84" fmla="*/ 2712720 h 3154680"/>
              <a:gd name="connsiteX85" fmla="*/ 1005840 w 4267200"/>
              <a:gd name="connsiteY85" fmla="*/ 2758440 h 3154680"/>
              <a:gd name="connsiteX86" fmla="*/ 944880 w 4267200"/>
              <a:gd name="connsiteY86" fmla="*/ 2682240 h 3154680"/>
              <a:gd name="connsiteX87" fmla="*/ 967740 w 4267200"/>
              <a:gd name="connsiteY87" fmla="*/ 2613660 h 3154680"/>
              <a:gd name="connsiteX88" fmla="*/ 906780 w 4267200"/>
              <a:gd name="connsiteY88" fmla="*/ 2537460 h 3154680"/>
              <a:gd name="connsiteX89" fmla="*/ 822960 w 4267200"/>
              <a:gd name="connsiteY89" fmla="*/ 2499360 h 3154680"/>
              <a:gd name="connsiteX90" fmla="*/ 746760 w 4267200"/>
              <a:gd name="connsiteY90" fmla="*/ 2407920 h 3154680"/>
              <a:gd name="connsiteX91" fmla="*/ 601980 w 4267200"/>
              <a:gd name="connsiteY91" fmla="*/ 2385060 h 3154680"/>
              <a:gd name="connsiteX92" fmla="*/ 525780 w 4267200"/>
              <a:gd name="connsiteY92" fmla="*/ 2324100 h 3154680"/>
              <a:gd name="connsiteX93" fmla="*/ 457200 w 4267200"/>
              <a:gd name="connsiteY93" fmla="*/ 2522220 h 3154680"/>
              <a:gd name="connsiteX94" fmla="*/ 403860 w 4267200"/>
              <a:gd name="connsiteY94" fmla="*/ 2598420 h 3154680"/>
              <a:gd name="connsiteX95" fmla="*/ 167640 w 4267200"/>
              <a:gd name="connsiteY95" fmla="*/ 2720340 h 3154680"/>
              <a:gd name="connsiteX96" fmla="*/ 144780 w 4267200"/>
              <a:gd name="connsiteY96" fmla="*/ 2613660 h 3154680"/>
              <a:gd name="connsiteX97" fmla="*/ 160020 w 4267200"/>
              <a:gd name="connsiteY97" fmla="*/ 2293620 h 3154680"/>
              <a:gd name="connsiteX98" fmla="*/ 53340 w 4267200"/>
              <a:gd name="connsiteY98" fmla="*/ 2209800 h 3154680"/>
              <a:gd name="connsiteX99" fmla="*/ 0 w 4267200"/>
              <a:gd name="connsiteY99" fmla="*/ 2080260 h 3154680"/>
              <a:gd name="connsiteX100" fmla="*/ 22860 w 4267200"/>
              <a:gd name="connsiteY100" fmla="*/ 2019300 h 3154680"/>
              <a:gd name="connsiteX101" fmla="*/ 91440 w 4267200"/>
              <a:gd name="connsiteY101" fmla="*/ 2004060 h 3154680"/>
              <a:gd name="connsiteX102" fmla="*/ 175260 w 4267200"/>
              <a:gd name="connsiteY102" fmla="*/ 1920240 h 3154680"/>
              <a:gd name="connsiteX103" fmla="*/ 220980 w 4267200"/>
              <a:gd name="connsiteY103" fmla="*/ 1859280 h 3154680"/>
              <a:gd name="connsiteX104" fmla="*/ 175260 w 4267200"/>
              <a:gd name="connsiteY104" fmla="*/ 1706880 h 3154680"/>
              <a:gd name="connsiteX105" fmla="*/ 182880 w 4267200"/>
              <a:gd name="connsiteY105" fmla="*/ 1645920 h 3154680"/>
              <a:gd name="connsiteX106" fmla="*/ 0 w 4267200"/>
              <a:gd name="connsiteY106" fmla="*/ 1470660 h 3154680"/>
              <a:gd name="connsiteX107" fmla="*/ 45720 w 4267200"/>
              <a:gd name="connsiteY107" fmla="*/ 1386840 h 3154680"/>
              <a:gd name="connsiteX108" fmla="*/ 137160 w 4267200"/>
              <a:gd name="connsiteY108" fmla="*/ 1181100 h 3154680"/>
              <a:gd name="connsiteX109" fmla="*/ 190500 w 4267200"/>
              <a:gd name="connsiteY109" fmla="*/ 1242060 h 3154680"/>
              <a:gd name="connsiteX110" fmla="*/ 335280 w 4267200"/>
              <a:gd name="connsiteY110" fmla="*/ 1150620 h 3154680"/>
              <a:gd name="connsiteX111" fmla="*/ 502920 w 4267200"/>
              <a:gd name="connsiteY111" fmla="*/ 1143000 h 3154680"/>
              <a:gd name="connsiteX112" fmla="*/ 487680 w 4267200"/>
              <a:gd name="connsiteY112" fmla="*/ 1066800 h 3154680"/>
              <a:gd name="connsiteX113" fmla="*/ 320040 w 4267200"/>
              <a:gd name="connsiteY113" fmla="*/ 1043940 h 3154680"/>
              <a:gd name="connsiteX114" fmla="*/ 289560 w 4267200"/>
              <a:gd name="connsiteY114" fmla="*/ 1005840 h 3154680"/>
              <a:gd name="connsiteX115" fmla="*/ 289560 w 4267200"/>
              <a:gd name="connsiteY115" fmla="*/ 944880 h 3154680"/>
              <a:gd name="connsiteX116" fmla="*/ 373380 w 4267200"/>
              <a:gd name="connsiteY116" fmla="*/ 906780 h 3154680"/>
              <a:gd name="connsiteX117" fmla="*/ 434340 w 4267200"/>
              <a:gd name="connsiteY117" fmla="*/ 906780 h 3154680"/>
              <a:gd name="connsiteX118" fmla="*/ 472440 w 4267200"/>
              <a:gd name="connsiteY118" fmla="*/ 990600 h 3154680"/>
              <a:gd name="connsiteX119" fmla="*/ 739140 w 4267200"/>
              <a:gd name="connsiteY119" fmla="*/ 944880 h 3154680"/>
              <a:gd name="connsiteX120" fmla="*/ 754380 w 4267200"/>
              <a:gd name="connsiteY120" fmla="*/ 998220 h 3154680"/>
              <a:gd name="connsiteX121" fmla="*/ 822960 w 4267200"/>
              <a:gd name="connsiteY121" fmla="*/ 990600 h 3154680"/>
              <a:gd name="connsiteX122" fmla="*/ 861060 w 4267200"/>
              <a:gd name="connsiteY122" fmla="*/ 1120140 h 3154680"/>
              <a:gd name="connsiteX123" fmla="*/ 982980 w 4267200"/>
              <a:gd name="connsiteY123" fmla="*/ 1112520 h 3154680"/>
              <a:gd name="connsiteX124" fmla="*/ 1005840 w 4267200"/>
              <a:gd name="connsiteY124" fmla="*/ 1066800 h 3154680"/>
              <a:gd name="connsiteX125" fmla="*/ 967740 w 4267200"/>
              <a:gd name="connsiteY125" fmla="*/ 1036320 h 3154680"/>
              <a:gd name="connsiteX126" fmla="*/ 960120 w 4267200"/>
              <a:gd name="connsiteY126" fmla="*/ 967740 h 3154680"/>
              <a:gd name="connsiteX127" fmla="*/ 1059180 w 4267200"/>
              <a:gd name="connsiteY127" fmla="*/ 967740 h 3154680"/>
              <a:gd name="connsiteX128" fmla="*/ 1165860 w 4267200"/>
              <a:gd name="connsiteY128" fmla="*/ 922020 h 3154680"/>
              <a:gd name="connsiteX129" fmla="*/ 1196340 w 4267200"/>
              <a:gd name="connsiteY129" fmla="*/ 906780 h 3154680"/>
              <a:gd name="connsiteX130" fmla="*/ 1272540 w 4267200"/>
              <a:gd name="connsiteY130" fmla="*/ 967740 h 3154680"/>
              <a:gd name="connsiteX131" fmla="*/ 1257300 w 4267200"/>
              <a:gd name="connsiteY131" fmla="*/ 990600 h 3154680"/>
              <a:gd name="connsiteX132" fmla="*/ 1165860 w 4267200"/>
              <a:gd name="connsiteY132" fmla="*/ 975360 h 3154680"/>
              <a:gd name="connsiteX133" fmla="*/ 1074420 w 4267200"/>
              <a:gd name="connsiteY133" fmla="*/ 990600 h 3154680"/>
              <a:gd name="connsiteX134" fmla="*/ 1066800 w 4267200"/>
              <a:gd name="connsiteY134" fmla="*/ 1059180 h 3154680"/>
              <a:gd name="connsiteX135" fmla="*/ 1082040 w 4267200"/>
              <a:gd name="connsiteY135" fmla="*/ 1120140 h 3154680"/>
              <a:gd name="connsiteX136" fmla="*/ 1135380 w 4267200"/>
              <a:gd name="connsiteY136" fmla="*/ 1074420 h 3154680"/>
              <a:gd name="connsiteX137" fmla="*/ 1219200 w 4267200"/>
              <a:gd name="connsiteY137" fmla="*/ 1082040 h 3154680"/>
              <a:gd name="connsiteX138" fmla="*/ 1341120 w 4267200"/>
              <a:gd name="connsiteY138" fmla="*/ 1112520 h 3154680"/>
              <a:gd name="connsiteX139" fmla="*/ 1417320 w 4267200"/>
              <a:gd name="connsiteY139" fmla="*/ 1036320 h 3154680"/>
              <a:gd name="connsiteX140" fmla="*/ 1417320 w 4267200"/>
              <a:gd name="connsiteY140" fmla="*/ 975360 h 3154680"/>
              <a:gd name="connsiteX141" fmla="*/ 1493520 w 4267200"/>
              <a:gd name="connsiteY141" fmla="*/ 944880 h 3154680"/>
              <a:gd name="connsiteX142" fmla="*/ 1539240 w 4267200"/>
              <a:gd name="connsiteY142" fmla="*/ 990600 h 3154680"/>
              <a:gd name="connsiteX143" fmla="*/ 1630680 w 4267200"/>
              <a:gd name="connsiteY143" fmla="*/ 944880 h 3154680"/>
              <a:gd name="connsiteX144" fmla="*/ 1714500 w 4267200"/>
              <a:gd name="connsiteY144" fmla="*/ 922020 h 3154680"/>
              <a:gd name="connsiteX145" fmla="*/ 1729740 w 4267200"/>
              <a:gd name="connsiteY145" fmla="*/ 838200 h 3154680"/>
              <a:gd name="connsiteX146" fmla="*/ 1767840 w 4267200"/>
              <a:gd name="connsiteY146" fmla="*/ 731520 h 3154680"/>
              <a:gd name="connsiteX147" fmla="*/ 1828800 w 4267200"/>
              <a:gd name="connsiteY147" fmla="*/ 701040 h 3154680"/>
              <a:gd name="connsiteX148" fmla="*/ 1805940 w 4267200"/>
              <a:gd name="connsiteY148" fmla="*/ 586740 h 3154680"/>
              <a:gd name="connsiteX149" fmla="*/ 1859280 w 4267200"/>
              <a:gd name="connsiteY149" fmla="*/ 533400 h 3154680"/>
              <a:gd name="connsiteX150" fmla="*/ 1981200 w 4267200"/>
              <a:gd name="connsiteY150" fmla="*/ 541020 h 3154680"/>
              <a:gd name="connsiteX151" fmla="*/ 2004060 w 4267200"/>
              <a:gd name="connsiteY151" fmla="*/ 472440 h 3154680"/>
              <a:gd name="connsiteX152" fmla="*/ 2072640 w 4267200"/>
              <a:gd name="connsiteY152" fmla="*/ 449580 h 3154680"/>
              <a:gd name="connsiteX153" fmla="*/ 2095500 w 4267200"/>
              <a:gd name="connsiteY153" fmla="*/ 388620 h 3154680"/>
              <a:gd name="connsiteX154" fmla="*/ 2133600 w 4267200"/>
              <a:gd name="connsiteY154" fmla="*/ 243840 h 3154680"/>
              <a:gd name="connsiteX155" fmla="*/ 2164080 w 4267200"/>
              <a:gd name="connsiteY155" fmla="*/ 213360 h 3154680"/>
              <a:gd name="connsiteX156" fmla="*/ 2247900 w 4267200"/>
              <a:gd name="connsiteY156" fmla="*/ 213360 h 3154680"/>
              <a:gd name="connsiteX157" fmla="*/ 2247900 w 4267200"/>
              <a:gd name="connsiteY157" fmla="*/ 114300 h 3154680"/>
              <a:gd name="connsiteX158" fmla="*/ 2308860 w 4267200"/>
              <a:gd name="connsiteY158" fmla="*/ 45720 h 3154680"/>
              <a:gd name="connsiteX159" fmla="*/ 2369820 w 4267200"/>
              <a:gd name="connsiteY159" fmla="*/ 76200 h 3154680"/>
              <a:gd name="connsiteX160" fmla="*/ 2400300 w 4267200"/>
              <a:gd name="connsiteY160" fmla="*/ 114300 h 3154680"/>
              <a:gd name="connsiteX161" fmla="*/ 2453640 w 4267200"/>
              <a:gd name="connsiteY161" fmla="*/ 99060 h 3154680"/>
              <a:gd name="connsiteX162" fmla="*/ 2506980 w 4267200"/>
              <a:gd name="connsiteY162" fmla="*/ 0 h 3154680"/>
              <a:gd name="connsiteX0" fmla="*/ 2506980 w 4267200"/>
              <a:gd name="connsiteY0" fmla="*/ 0 h 3154680"/>
              <a:gd name="connsiteX1" fmla="*/ 2682240 w 4267200"/>
              <a:gd name="connsiteY1" fmla="*/ 929640 h 3154680"/>
              <a:gd name="connsiteX2" fmla="*/ 2712720 w 4267200"/>
              <a:gd name="connsiteY2" fmla="*/ 899160 h 3154680"/>
              <a:gd name="connsiteX3" fmla="*/ 2857500 w 4267200"/>
              <a:gd name="connsiteY3" fmla="*/ 899160 h 3154680"/>
              <a:gd name="connsiteX4" fmla="*/ 2857500 w 4267200"/>
              <a:gd name="connsiteY4" fmla="*/ 944880 h 3154680"/>
              <a:gd name="connsiteX5" fmla="*/ 2773680 w 4267200"/>
              <a:gd name="connsiteY5" fmla="*/ 1120140 h 3154680"/>
              <a:gd name="connsiteX6" fmla="*/ 2766060 w 4267200"/>
              <a:gd name="connsiteY6" fmla="*/ 1158240 h 3154680"/>
              <a:gd name="connsiteX7" fmla="*/ 2796540 w 4267200"/>
              <a:gd name="connsiteY7" fmla="*/ 1211580 h 3154680"/>
              <a:gd name="connsiteX8" fmla="*/ 2811780 w 4267200"/>
              <a:gd name="connsiteY8" fmla="*/ 1280160 h 3154680"/>
              <a:gd name="connsiteX9" fmla="*/ 2918460 w 4267200"/>
              <a:gd name="connsiteY9" fmla="*/ 1379220 h 3154680"/>
              <a:gd name="connsiteX10" fmla="*/ 3139440 w 4267200"/>
              <a:gd name="connsiteY10" fmla="*/ 1379220 h 3154680"/>
              <a:gd name="connsiteX11" fmla="*/ 3131820 w 4267200"/>
              <a:gd name="connsiteY11" fmla="*/ 1303020 h 3154680"/>
              <a:gd name="connsiteX12" fmla="*/ 3238500 w 4267200"/>
              <a:gd name="connsiteY12" fmla="*/ 1280160 h 3154680"/>
              <a:gd name="connsiteX13" fmla="*/ 3360420 w 4267200"/>
              <a:gd name="connsiteY13" fmla="*/ 1348740 h 3154680"/>
              <a:gd name="connsiteX14" fmla="*/ 3467100 w 4267200"/>
              <a:gd name="connsiteY14" fmla="*/ 1181100 h 3154680"/>
              <a:gd name="connsiteX15" fmla="*/ 3520440 w 4267200"/>
              <a:gd name="connsiteY15" fmla="*/ 1143000 h 3154680"/>
              <a:gd name="connsiteX16" fmla="*/ 3543300 w 4267200"/>
              <a:gd name="connsiteY16" fmla="*/ 1112520 h 3154680"/>
              <a:gd name="connsiteX17" fmla="*/ 3451860 w 4267200"/>
              <a:gd name="connsiteY17" fmla="*/ 990600 h 3154680"/>
              <a:gd name="connsiteX18" fmla="*/ 3482340 w 4267200"/>
              <a:gd name="connsiteY18" fmla="*/ 929640 h 3154680"/>
              <a:gd name="connsiteX19" fmla="*/ 3550920 w 4267200"/>
              <a:gd name="connsiteY19" fmla="*/ 845820 h 3154680"/>
              <a:gd name="connsiteX20" fmla="*/ 3581400 w 4267200"/>
              <a:gd name="connsiteY20" fmla="*/ 784860 h 3154680"/>
              <a:gd name="connsiteX21" fmla="*/ 3703320 w 4267200"/>
              <a:gd name="connsiteY21" fmla="*/ 784860 h 3154680"/>
              <a:gd name="connsiteX22" fmla="*/ 3710940 w 4267200"/>
              <a:gd name="connsiteY22" fmla="*/ 899160 h 3154680"/>
              <a:gd name="connsiteX23" fmla="*/ 3710940 w 4267200"/>
              <a:gd name="connsiteY23" fmla="*/ 1005840 h 3154680"/>
              <a:gd name="connsiteX24" fmla="*/ 3710940 w 4267200"/>
              <a:gd name="connsiteY24" fmla="*/ 1120140 h 3154680"/>
              <a:gd name="connsiteX25" fmla="*/ 3710940 w 4267200"/>
              <a:gd name="connsiteY25" fmla="*/ 1181100 h 3154680"/>
              <a:gd name="connsiteX26" fmla="*/ 3794760 w 4267200"/>
              <a:gd name="connsiteY26" fmla="*/ 1234440 h 3154680"/>
              <a:gd name="connsiteX27" fmla="*/ 3802380 w 4267200"/>
              <a:gd name="connsiteY27" fmla="*/ 1287780 h 3154680"/>
              <a:gd name="connsiteX28" fmla="*/ 3878580 w 4267200"/>
              <a:gd name="connsiteY28" fmla="*/ 1295400 h 3154680"/>
              <a:gd name="connsiteX29" fmla="*/ 3855720 w 4267200"/>
              <a:gd name="connsiteY29" fmla="*/ 1356360 h 3154680"/>
              <a:gd name="connsiteX30" fmla="*/ 3909060 w 4267200"/>
              <a:gd name="connsiteY30" fmla="*/ 1493520 h 3154680"/>
              <a:gd name="connsiteX31" fmla="*/ 3909060 w 4267200"/>
              <a:gd name="connsiteY31" fmla="*/ 1554480 h 3154680"/>
              <a:gd name="connsiteX32" fmla="*/ 3931920 w 4267200"/>
              <a:gd name="connsiteY32" fmla="*/ 1623060 h 3154680"/>
              <a:gd name="connsiteX33" fmla="*/ 3939540 w 4267200"/>
              <a:gd name="connsiteY33" fmla="*/ 1653540 h 3154680"/>
              <a:gd name="connsiteX34" fmla="*/ 4000500 w 4267200"/>
              <a:gd name="connsiteY34" fmla="*/ 1668780 h 3154680"/>
              <a:gd name="connsiteX35" fmla="*/ 4091940 w 4267200"/>
              <a:gd name="connsiteY35" fmla="*/ 1668780 h 3154680"/>
              <a:gd name="connsiteX36" fmla="*/ 4091940 w 4267200"/>
              <a:gd name="connsiteY36" fmla="*/ 1729740 h 3154680"/>
              <a:gd name="connsiteX37" fmla="*/ 4229100 w 4267200"/>
              <a:gd name="connsiteY37" fmla="*/ 1744980 h 3154680"/>
              <a:gd name="connsiteX38" fmla="*/ 4198620 w 4267200"/>
              <a:gd name="connsiteY38" fmla="*/ 1821180 h 3154680"/>
              <a:gd name="connsiteX39" fmla="*/ 4236720 w 4267200"/>
              <a:gd name="connsiteY39" fmla="*/ 1889760 h 3154680"/>
              <a:gd name="connsiteX40" fmla="*/ 4267200 w 4267200"/>
              <a:gd name="connsiteY40" fmla="*/ 2004060 h 3154680"/>
              <a:gd name="connsiteX41" fmla="*/ 4114800 w 4267200"/>
              <a:gd name="connsiteY41" fmla="*/ 2065020 h 3154680"/>
              <a:gd name="connsiteX42" fmla="*/ 4145280 w 4267200"/>
              <a:gd name="connsiteY42" fmla="*/ 2362200 h 3154680"/>
              <a:gd name="connsiteX43" fmla="*/ 4122420 w 4267200"/>
              <a:gd name="connsiteY43" fmla="*/ 2529840 h 3154680"/>
              <a:gd name="connsiteX44" fmla="*/ 4061460 w 4267200"/>
              <a:gd name="connsiteY44" fmla="*/ 2636520 h 3154680"/>
              <a:gd name="connsiteX45" fmla="*/ 3886200 w 4267200"/>
              <a:gd name="connsiteY45" fmla="*/ 2689860 h 3154680"/>
              <a:gd name="connsiteX46" fmla="*/ 3916680 w 4267200"/>
              <a:gd name="connsiteY46" fmla="*/ 2979420 h 3154680"/>
              <a:gd name="connsiteX47" fmla="*/ 3939540 w 4267200"/>
              <a:gd name="connsiteY47" fmla="*/ 3048000 h 3154680"/>
              <a:gd name="connsiteX48" fmla="*/ 3939540 w 4267200"/>
              <a:gd name="connsiteY48" fmla="*/ 3124200 h 3154680"/>
              <a:gd name="connsiteX49" fmla="*/ 3893820 w 4267200"/>
              <a:gd name="connsiteY49" fmla="*/ 3154680 h 3154680"/>
              <a:gd name="connsiteX50" fmla="*/ 3825240 w 4267200"/>
              <a:gd name="connsiteY50" fmla="*/ 3116580 h 3154680"/>
              <a:gd name="connsiteX51" fmla="*/ 3832860 w 4267200"/>
              <a:gd name="connsiteY51" fmla="*/ 3002280 h 3154680"/>
              <a:gd name="connsiteX52" fmla="*/ 3672840 w 4267200"/>
              <a:gd name="connsiteY52" fmla="*/ 2872740 h 3154680"/>
              <a:gd name="connsiteX53" fmla="*/ 3604260 w 4267200"/>
              <a:gd name="connsiteY53" fmla="*/ 2903220 h 3154680"/>
              <a:gd name="connsiteX54" fmla="*/ 3451860 w 4267200"/>
              <a:gd name="connsiteY54" fmla="*/ 2811780 h 3154680"/>
              <a:gd name="connsiteX55" fmla="*/ 3406140 w 4267200"/>
              <a:gd name="connsiteY55" fmla="*/ 2811780 h 3154680"/>
              <a:gd name="connsiteX56" fmla="*/ 3375660 w 4267200"/>
              <a:gd name="connsiteY56" fmla="*/ 2727960 h 3154680"/>
              <a:gd name="connsiteX57" fmla="*/ 3322320 w 4267200"/>
              <a:gd name="connsiteY57" fmla="*/ 2750820 h 3154680"/>
              <a:gd name="connsiteX58" fmla="*/ 3147060 w 4267200"/>
              <a:gd name="connsiteY58" fmla="*/ 2590800 h 3154680"/>
              <a:gd name="connsiteX59" fmla="*/ 3063240 w 4267200"/>
              <a:gd name="connsiteY59" fmla="*/ 2522220 h 3154680"/>
              <a:gd name="connsiteX60" fmla="*/ 2979708 w 4267200"/>
              <a:gd name="connsiteY60" fmla="*/ 2477668 h 3154680"/>
              <a:gd name="connsiteX61" fmla="*/ 2916556 w 4267200"/>
              <a:gd name="connsiteY61" fmla="*/ 2549844 h 3154680"/>
              <a:gd name="connsiteX62" fmla="*/ 2830830 w 4267200"/>
              <a:gd name="connsiteY62" fmla="*/ 2530792 h 3154680"/>
              <a:gd name="connsiteX63" fmla="*/ 2914792 w 4267200"/>
              <a:gd name="connsiteY63" fmla="*/ 2417628 h 3154680"/>
              <a:gd name="connsiteX64" fmla="*/ 2811780 w 4267200"/>
              <a:gd name="connsiteY64" fmla="*/ 2286000 h 3154680"/>
              <a:gd name="connsiteX65" fmla="*/ 2773680 w 4267200"/>
              <a:gd name="connsiteY65" fmla="*/ 2308860 h 3154680"/>
              <a:gd name="connsiteX66" fmla="*/ 2705100 w 4267200"/>
              <a:gd name="connsiteY66" fmla="*/ 2278380 h 3154680"/>
              <a:gd name="connsiteX67" fmla="*/ 2590800 w 4267200"/>
              <a:gd name="connsiteY67" fmla="*/ 2316480 h 3154680"/>
              <a:gd name="connsiteX68" fmla="*/ 2423160 w 4267200"/>
              <a:gd name="connsiteY68" fmla="*/ 2377440 h 3154680"/>
              <a:gd name="connsiteX69" fmla="*/ 2324100 w 4267200"/>
              <a:gd name="connsiteY69" fmla="*/ 2369820 h 3154680"/>
              <a:gd name="connsiteX70" fmla="*/ 2133600 w 4267200"/>
              <a:gd name="connsiteY70" fmla="*/ 2499360 h 3154680"/>
              <a:gd name="connsiteX71" fmla="*/ 1996440 w 4267200"/>
              <a:gd name="connsiteY71" fmla="*/ 2468880 h 3154680"/>
              <a:gd name="connsiteX72" fmla="*/ 1866900 w 4267200"/>
              <a:gd name="connsiteY72" fmla="*/ 2400300 h 3154680"/>
              <a:gd name="connsiteX73" fmla="*/ 1866900 w 4267200"/>
              <a:gd name="connsiteY73" fmla="*/ 2476500 h 3154680"/>
              <a:gd name="connsiteX74" fmla="*/ 1844040 w 4267200"/>
              <a:gd name="connsiteY74" fmla="*/ 2514600 h 3154680"/>
              <a:gd name="connsiteX75" fmla="*/ 1744980 w 4267200"/>
              <a:gd name="connsiteY75" fmla="*/ 2575560 h 3154680"/>
              <a:gd name="connsiteX76" fmla="*/ 1714500 w 4267200"/>
              <a:gd name="connsiteY76" fmla="*/ 2491740 h 3154680"/>
              <a:gd name="connsiteX77" fmla="*/ 1676400 w 4267200"/>
              <a:gd name="connsiteY77" fmla="*/ 2400300 h 3154680"/>
              <a:gd name="connsiteX78" fmla="*/ 1638300 w 4267200"/>
              <a:gd name="connsiteY78" fmla="*/ 2400300 h 3154680"/>
              <a:gd name="connsiteX79" fmla="*/ 1577340 w 4267200"/>
              <a:gd name="connsiteY79" fmla="*/ 2522220 h 3154680"/>
              <a:gd name="connsiteX80" fmla="*/ 1508760 w 4267200"/>
              <a:gd name="connsiteY80" fmla="*/ 2606040 h 3154680"/>
              <a:gd name="connsiteX81" fmla="*/ 1493520 w 4267200"/>
              <a:gd name="connsiteY81" fmla="*/ 2644140 h 3154680"/>
              <a:gd name="connsiteX82" fmla="*/ 1249680 w 4267200"/>
              <a:gd name="connsiteY82" fmla="*/ 2781300 h 3154680"/>
              <a:gd name="connsiteX83" fmla="*/ 1097280 w 4267200"/>
              <a:gd name="connsiteY83" fmla="*/ 2712720 h 3154680"/>
              <a:gd name="connsiteX84" fmla="*/ 1005840 w 4267200"/>
              <a:gd name="connsiteY84" fmla="*/ 2758440 h 3154680"/>
              <a:gd name="connsiteX85" fmla="*/ 944880 w 4267200"/>
              <a:gd name="connsiteY85" fmla="*/ 2682240 h 3154680"/>
              <a:gd name="connsiteX86" fmla="*/ 967740 w 4267200"/>
              <a:gd name="connsiteY86" fmla="*/ 2613660 h 3154680"/>
              <a:gd name="connsiteX87" fmla="*/ 906780 w 4267200"/>
              <a:gd name="connsiteY87" fmla="*/ 2537460 h 3154680"/>
              <a:gd name="connsiteX88" fmla="*/ 822960 w 4267200"/>
              <a:gd name="connsiteY88" fmla="*/ 2499360 h 3154680"/>
              <a:gd name="connsiteX89" fmla="*/ 746760 w 4267200"/>
              <a:gd name="connsiteY89" fmla="*/ 2407920 h 3154680"/>
              <a:gd name="connsiteX90" fmla="*/ 601980 w 4267200"/>
              <a:gd name="connsiteY90" fmla="*/ 2385060 h 3154680"/>
              <a:gd name="connsiteX91" fmla="*/ 525780 w 4267200"/>
              <a:gd name="connsiteY91" fmla="*/ 2324100 h 3154680"/>
              <a:gd name="connsiteX92" fmla="*/ 457200 w 4267200"/>
              <a:gd name="connsiteY92" fmla="*/ 2522220 h 3154680"/>
              <a:gd name="connsiteX93" fmla="*/ 403860 w 4267200"/>
              <a:gd name="connsiteY93" fmla="*/ 2598420 h 3154680"/>
              <a:gd name="connsiteX94" fmla="*/ 167640 w 4267200"/>
              <a:gd name="connsiteY94" fmla="*/ 2720340 h 3154680"/>
              <a:gd name="connsiteX95" fmla="*/ 144780 w 4267200"/>
              <a:gd name="connsiteY95" fmla="*/ 2613660 h 3154680"/>
              <a:gd name="connsiteX96" fmla="*/ 160020 w 4267200"/>
              <a:gd name="connsiteY96" fmla="*/ 2293620 h 3154680"/>
              <a:gd name="connsiteX97" fmla="*/ 53340 w 4267200"/>
              <a:gd name="connsiteY97" fmla="*/ 2209800 h 3154680"/>
              <a:gd name="connsiteX98" fmla="*/ 0 w 4267200"/>
              <a:gd name="connsiteY98" fmla="*/ 2080260 h 3154680"/>
              <a:gd name="connsiteX99" fmla="*/ 22860 w 4267200"/>
              <a:gd name="connsiteY99" fmla="*/ 2019300 h 3154680"/>
              <a:gd name="connsiteX100" fmla="*/ 91440 w 4267200"/>
              <a:gd name="connsiteY100" fmla="*/ 2004060 h 3154680"/>
              <a:gd name="connsiteX101" fmla="*/ 175260 w 4267200"/>
              <a:gd name="connsiteY101" fmla="*/ 1920240 h 3154680"/>
              <a:gd name="connsiteX102" fmla="*/ 220980 w 4267200"/>
              <a:gd name="connsiteY102" fmla="*/ 1859280 h 3154680"/>
              <a:gd name="connsiteX103" fmla="*/ 175260 w 4267200"/>
              <a:gd name="connsiteY103" fmla="*/ 1706880 h 3154680"/>
              <a:gd name="connsiteX104" fmla="*/ 182880 w 4267200"/>
              <a:gd name="connsiteY104" fmla="*/ 1645920 h 3154680"/>
              <a:gd name="connsiteX105" fmla="*/ 0 w 4267200"/>
              <a:gd name="connsiteY105" fmla="*/ 1470660 h 3154680"/>
              <a:gd name="connsiteX106" fmla="*/ 45720 w 4267200"/>
              <a:gd name="connsiteY106" fmla="*/ 1386840 h 3154680"/>
              <a:gd name="connsiteX107" fmla="*/ 137160 w 4267200"/>
              <a:gd name="connsiteY107" fmla="*/ 1181100 h 3154680"/>
              <a:gd name="connsiteX108" fmla="*/ 190500 w 4267200"/>
              <a:gd name="connsiteY108" fmla="*/ 1242060 h 3154680"/>
              <a:gd name="connsiteX109" fmla="*/ 335280 w 4267200"/>
              <a:gd name="connsiteY109" fmla="*/ 1150620 h 3154680"/>
              <a:gd name="connsiteX110" fmla="*/ 502920 w 4267200"/>
              <a:gd name="connsiteY110" fmla="*/ 1143000 h 3154680"/>
              <a:gd name="connsiteX111" fmla="*/ 487680 w 4267200"/>
              <a:gd name="connsiteY111" fmla="*/ 1066800 h 3154680"/>
              <a:gd name="connsiteX112" fmla="*/ 320040 w 4267200"/>
              <a:gd name="connsiteY112" fmla="*/ 1043940 h 3154680"/>
              <a:gd name="connsiteX113" fmla="*/ 289560 w 4267200"/>
              <a:gd name="connsiteY113" fmla="*/ 1005840 h 3154680"/>
              <a:gd name="connsiteX114" fmla="*/ 289560 w 4267200"/>
              <a:gd name="connsiteY114" fmla="*/ 944880 h 3154680"/>
              <a:gd name="connsiteX115" fmla="*/ 373380 w 4267200"/>
              <a:gd name="connsiteY115" fmla="*/ 906780 h 3154680"/>
              <a:gd name="connsiteX116" fmla="*/ 434340 w 4267200"/>
              <a:gd name="connsiteY116" fmla="*/ 906780 h 3154680"/>
              <a:gd name="connsiteX117" fmla="*/ 472440 w 4267200"/>
              <a:gd name="connsiteY117" fmla="*/ 990600 h 3154680"/>
              <a:gd name="connsiteX118" fmla="*/ 739140 w 4267200"/>
              <a:gd name="connsiteY118" fmla="*/ 944880 h 3154680"/>
              <a:gd name="connsiteX119" fmla="*/ 754380 w 4267200"/>
              <a:gd name="connsiteY119" fmla="*/ 998220 h 3154680"/>
              <a:gd name="connsiteX120" fmla="*/ 822960 w 4267200"/>
              <a:gd name="connsiteY120" fmla="*/ 990600 h 3154680"/>
              <a:gd name="connsiteX121" fmla="*/ 861060 w 4267200"/>
              <a:gd name="connsiteY121" fmla="*/ 1120140 h 3154680"/>
              <a:gd name="connsiteX122" fmla="*/ 982980 w 4267200"/>
              <a:gd name="connsiteY122" fmla="*/ 1112520 h 3154680"/>
              <a:gd name="connsiteX123" fmla="*/ 1005840 w 4267200"/>
              <a:gd name="connsiteY123" fmla="*/ 1066800 h 3154680"/>
              <a:gd name="connsiteX124" fmla="*/ 967740 w 4267200"/>
              <a:gd name="connsiteY124" fmla="*/ 1036320 h 3154680"/>
              <a:gd name="connsiteX125" fmla="*/ 960120 w 4267200"/>
              <a:gd name="connsiteY125" fmla="*/ 967740 h 3154680"/>
              <a:gd name="connsiteX126" fmla="*/ 1059180 w 4267200"/>
              <a:gd name="connsiteY126" fmla="*/ 967740 h 3154680"/>
              <a:gd name="connsiteX127" fmla="*/ 1165860 w 4267200"/>
              <a:gd name="connsiteY127" fmla="*/ 922020 h 3154680"/>
              <a:gd name="connsiteX128" fmla="*/ 1196340 w 4267200"/>
              <a:gd name="connsiteY128" fmla="*/ 906780 h 3154680"/>
              <a:gd name="connsiteX129" fmla="*/ 1272540 w 4267200"/>
              <a:gd name="connsiteY129" fmla="*/ 967740 h 3154680"/>
              <a:gd name="connsiteX130" fmla="*/ 1257300 w 4267200"/>
              <a:gd name="connsiteY130" fmla="*/ 990600 h 3154680"/>
              <a:gd name="connsiteX131" fmla="*/ 1165860 w 4267200"/>
              <a:gd name="connsiteY131" fmla="*/ 975360 h 3154680"/>
              <a:gd name="connsiteX132" fmla="*/ 1074420 w 4267200"/>
              <a:gd name="connsiteY132" fmla="*/ 990600 h 3154680"/>
              <a:gd name="connsiteX133" fmla="*/ 1066800 w 4267200"/>
              <a:gd name="connsiteY133" fmla="*/ 1059180 h 3154680"/>
              <a:gd name="connsiteX134" fmla="*/ 1082040 w 4267200"/>
              <a:gd name="connsiteY134" fmla="*/ 1120140 h 3154680"/>
              <a:gd name="connsiteX135" fmla="*/ 1135380 w 4267200"/>
              <a:gd name="connsiteY135" fmla="*/ 1074420 h 3154680"/>
              <a:gd name="connsiteX136" fmla="*/ 1219200 w 4267200"/>
              <a:gd name="connsiteY136" fmla="*/ 1082040 h 3154680"/>
              <a:gd name="connsiteX137" fmla="*/ 1341120 w 4267200"/>
              <a:gd name="connsiteY137" fmla="*/ 1112520 h 3154680"/>
              <a:gd name="connsiteX138" fmla="*/ 1417320 w 4267200"/>
              <a:gd name="connsiteY138" fmla="*/ 1036320 h 3154680"/>
              <a:gd name="connsiteX139" fmla="*/ 1417320 w 4267200"/>
              <a:gd name="connsiteY139" fmla="*/ 975360 h 3154680"/>
              <a:gd name="connsiteX140" fmla="*/ 1493520 w 4267200"/>
              <a:gd name="connsiteY140" fmla="*/ 944880 h 3154680"/>
              <a:gd name="connsiteX141" fmla="*/ 1539240 w 4267200"/>
              <a:gd name="connsiteY141" fmla="*/ 990600 h 3154680"/>
              <a:gd name="connsiteX142" fmla="*/ 1630680 w 4267200"/>
              <a:gd name="connsiteY142" fmla="*/ 944880 h 3154680"/>
              <a:gd name="connsiteX143" fmla="*/ 1714500 w 4267200"/>
              <a:gd name="connsiteY143" fmla="*/ 922020 h 3154680"/>
              <a:gd name="connsiteX144" fmla="*/ 1729740 w 4267200"/>
              <a:gd name="connsiteY144" fmla="*/ 838200 h 3154680"/>
              <a:gd name="connsiteX145" fmla="*/ 1767840 w 4267200"/>
              <a:gd name="connsiteY145" fmla="*/ 731520 h 3154680"/>
              <a:gd name="connsiteX146" fmla="*/ 1828800 w 4267200"/>
              <a:gd name="connsiteY146" fmla="*/ 701040 h 3154680"/>
              <a:gd name="connsiteX147" fmla="*/ 1805940 w 4267200"/>
              <a:gd name="connsiteY147" fmla="*/ 586740 h 3154680"/>
              <a:gd name="connsiteX148" fmla="*/ 1859280 w 4267200"/>
              <a:gd name="connsiteY148" fmla="*/ 533400 h 3154680"/>
              <a:gd name="connsiteX149" fmla="*/ 1981200 w 4267200"/>
              <a:gd name="connsiteY149" fmla="*/ 541020 h 3154680"/>
              <a:gd name="connsiteX150" fmla="*/ 2004060 w 4267200"/>
              <a:gd name="connsiteY150" fmla="*/ 472440 h 3154680"/>
              <a:gd name="connsiteX151" fmla="*/ 2072640 w 4267200"/>
              <a:gd name="connsiteY151" fmla="*/ 449580 h 3154680"/>
              <a:gd name="connsiteX152" fmla="*/ 2095500 w 4267200"/>
              <a:gd name="connsiteY152" fmla="*/ 388620 h 3154680"/>
              <a:gd name="connsiteX153" fmla="*/ 2133600 w 4267200"/>
              <a:gd name="connsiteY153" fmla="*/ 243840 h 3154680"/>
              <a:gd name="connsiteX154" fmla="*/ 2164080 w 4267200"/>
              <a:gd name="connsiteY154" fmla="*/ 213360 h 3154680"/>
              <a:gd name="connsiteX155" fmla="*/ 2247900 w 4267200"/>
              <a:gd name="connsiteY155" fmla="*/ 213360 h 3154680"/>
              <a:gd name="connsiteX156" fmla="*/ 2247900 w 4267200"/>
              <a:gd name="connsiteY156" fmla="*/ 114300 h 3154680"/>
              <a:gd name="connsiteX157" fmla="*/ 2308860 w 4267200"/>
              <a:gd name="connsiteY157" fmla="*/ 45720 h 3154680"/>
              <a:gd name="connsiteX158" fmla="*/ 2369820 w 4267200"/>
              <a:gd name="connsiteY158" fmla="*/ 76200 h 3154680"/>
              <a:gd name="connsiteX159" fmla="*/ 2400300 w 4267200"/>
              <a:gd name="connsiteY159" fmla="*/ 114300 h 3154680"/>
              <a:gd name="connsiteX160" fmla="*/ 2453640 w 4267200"/>
              <a:gd name="connsiteY160" fmla="*/ 99060 h 3154680"/>
              <a:gd name="connsiteX161" fmla="*/ 2506980 w 4267200"/>
              <a:gd name="connsiteY161" fmla="*/ 0 h 3154680"/>
              <a:gd name="connsiteX0" fmla="*/ 2506980 w 4267200"/>
              <a:gd name="connsiteY0" fmla="*/ 0 h 3154680"/>
              <a:gd name="connsiteX1" fmla="*/ 2712720 w 4267200"/>
              <a:gd name="connsiteY1" fmla="*/ 899160 h 3154680"/>
              <a:gd name="connsiteX2" fmla="*/ 2857500 w 4267200"/>
              <a:gd name="connsiteY2" fmla="*/ 899160 h 3154680"/>
              <a:gd name="connsiteX3" fmla="*/ 2857500 w 4267200"/>
              <a:gd name="connsiteY3" fmla="*/ 944880 h 3154680"/>
              <a:gd name="connsiteX4" fmla="*/ 2773680 w 4267200"/>
              <a:gd name="connsiteY4" fmla="*/ 1120140 h 3154680"/>
              <a:gd name="connsiteX5" fmla="*/ 2766060 w 4267200"/>
              <a:gd name="connsiteY5" fmla="*/ 1158240 h 3154680"/>
              <a:gd name="connsiteX6" fmla="*/ 2796540 w 4267200"/>
              <a:gd name="connsiteY6" fmla="*/ 1211580 h 3154680"/>
              <a:gd name="connsiteX7" fmla="*/ 2811780 w 4267200"/>
              <a:gd name="connsiteY7" fmla="*/ 1280160 h 3154680"/>
              <a:gd name="connsiteX8" fmla="*/ 2918460 w 4267200"/>
              <a:gd name="connsiteY8" fmla="*/ 1379220 h 3154680"/>
              <a:gd name="connsiteX9" fmla="*/ 3139440 w 4267200"/>
              <a:gd name="connsiteY9" fmla="*/ 1379220 h 3154680"/>
              <a:gd name="connsiteX10" fmla="*/ 3131820 w 4267200"/>
              <a:gd name="connsiteY10" fmla="*/ 1303020 h 3154680"/>
              <a:gd name="connsiteX11" fmla="*/ 3238500 w 4267200"/>
              <a:gd name="connsiteY11" fmla="*/ 1280160 h 3154680"/>
              <a:gd name="connsiteX12" fmla="*/ 3360420 w 4267200"/>
              <a:gd name="connsiteY12" fmla="*/ 1348740 h 3154680"/>
              <a:gd name="connsiteX13" fmla="*/ 3467100 w 4267200"/>
              <a:gd name="connsiteY13" fmla="*/ 1181100 h 3154680"/>
              <a:gd name="connsiteX14" fmla="*/ 3520440 w 4267200"/>
              <a:gd name="connsiteY14" fmla="*/ 1143000 h 3154680"/>
              <a:gd name="connsiteX15" fmla="*/ 3543300 w 4267200"/>
              <a:gd name="connsiteY15" fmla="*/ 1112520 h 3154680"/>
              <a:gd name="connsiteX16" fmla="*/ 3451860 w 4267200"/>
              <a:gd name="connsiteY16" fmla="*/ 990600 h 3154680"/>
              <a:gd name="connsiteX17" fmla="*/ 3482340 w 4267200"/>
              <a:gd name="connsiteY17" fmla="*/ 929640 h 3154680"/>
              <a:gd name="connsiteX18" fmla="*/ 3550920 w 4267200"/>
              <a:gd name="connsiteY18" fmla="*/ 845820 h 3154680"/>
              <a:gd name="connsiteX19" fmla="*/ 3581400 w 4267200"/>
              <a:gd name="connsiteY19" fmla="*/ 784860 h 3154680"/>
              <a:gd name="connsiteX20" fmla="*/ 3703320 w 4267200"/>
              <a:gd name="connsiteY20" fmla="*/ 784860 h 3154680"/>
              <a:gd name="connsiteX21" fmla="*/ 3710940 w 4267200"/>
              <a:gd name="connsiteY21" fmla="*/ 899160 h 3154680"/>
              <a:gd name="connsiteX22" fmla="*/ 3710940 w 4267200"/>
              <a:gd name="connsiteY22" fmla="*/ 1005840 h 3154680"/>
              <a:gd name="connsiteX23" fmla="*/ 3710940 w 4267200"/>
              <a:gd name="connsiteY23" fmla="*/ 1120140 h 3154680"/>
              <a:gd name="connsiteX24" fmla="*/ 3710940 w 4267200"/>
              <a:gd name="connsiteY24" fmla="*/ 1181100 h 3154680"/>
              <a:gd name="connsiteX25" fmla="*/ 3794760 w 4267200"/>
              <a:gd name="connsiteY25" fmla="*/ 1234440 h 3154680"/>
              <a:gd name="connsiteX26" fmla="*/ 3802380 w 4267200"/>
              <a:gd name="connsiteY26" fmla="*/ 1287780 h 3154680"/>
              <a:gd name="connsiteX27" fmla="*/ 3878580 w 4267200"/>
              <a:gd name="connsiteY27" fmla="*/ 1295400 h 3154680"/>
              <a:gd name="connsiteX28" fmla="*/ 3855720 w 4267200"/>
              <a:gd name="connsiteY28" fmla="*/ 1356360 h 3154680"/>
              <a:gd name="connsiteX29" fmla="*/ 3909060 w 4267200"/>
              <a:gd name="connsiteY29" fmla="*/ 1493520 h 3154680"/>
              <a:gd name="connsiteX30" fmla="*/ 3909060 w 4267200"/>
              <a:gd name="connsiteY30" fmla="*/ 1554480 h 3154680"/>
              <a:gd name="connsiteX31" fmla="*/ 3931920 w 4267200"/>
              <a:gd name="connsiteY31" fmla="*/ 1623060 h 3154680"/>
              <a:gd name="connsiteX32" fmla="*/ 3939540 w 4267200"/>
              <a:gd name="connsiteY32" fmla="*/ 1653540 h 3154680"/>
              <a:gd name="connsiteX33" fmla="*/ 4000500 w 4267200"/>
              <a:gd name="connsiteY33" fmla="*/ 1668780 h 3154680"/>
              <a:gd name="connsiteX34" fmla="*/ 4091940 w 4267200"/>
              <a:gd name="connsiteY34" fmla="*/ 1668780 h 3154680"/>
              <a:gd name="connsiteX35" fmla="*/ 4091940 w 4267200"/>
              <a:gd name="connsiteY35" fmla="*/ 1729740 h 3154680"/>
              <a:gd name="connsiteX36" fmla="*/ 4229100 w 4267200"/>
              <a:gd name="connsiteY36" fmla="*/ 1744980 h 3154680"/>
              <a:gd name="connsiteX37" fmla="*/ 4198620 w 4267200"/>
              <a:gd name="connsiteY37" fmla="*/ 1821180 h 3154680"/>
              <a:gd name="connsiteX38" fmla="*/ 4236720 w 4267200"/>
              <a:gd name="connsiteY38" fmla="*/ 1889760 h 3154680"/>
              <a:gd name="connsiteX39" fmla="*/ 4267200 w 4267200"/>
              <a:gd name="connsiteY39" fmla="*/ 2004060 h 3154680"/>
              <a:gd name="connsiteX40" fmla="*/ 4114800 w 4267200"/>
              <a:gd name="connsiteY40" fmla="*/ 2065020 h 3154680"/>
              <a:gd name="connsiteX41" fmla="*/ 4145280 w 4267200"/>
              <a:gd name="connsiteY41" fmla="*/ 2362200 h 3154680"/>
              <a:gd name="connsiteX42" fmla="*/ 4122420 w 4267200"/>
              <a:gd name="connsiteY42" fmla="*/ 2529840 h 3154680"/>
              <a:gd name="connsiteX43" fmla="*/ 4061460 w 4267200"/>
              <a:gd name="connsiteY43" fmla="*/ 2636520 h 3154680"/>
              <a:gd name="connsiteX44" fmla="*/ 3886200 w 4267200"/>
              <a:gd name="connsiteY44" fmla="*/ 2689860 h 3154680"/>
              <a:gd name="connsiteX45" fmla="*/ 3916680 w 4267200"/>
              <a:gd name="connsiteY45" fmla="*/ 2979420 h 3154680"/>
              <a:gd name="connsiteX46" fmla="*/ 3939540 w 4267200"/>
              <a:gd name="connsiteY46" fmla="*/ 3048000 h 3154680"/>
              <a:gd name="connsiteX47" fmla="*/ 3939540 w 4267200"/>
              <a:gd name="connsiteY47" fmla="*/ 3124200 h 3154680"/>
              <a:gd name="connsiteX48" fmla="*/ 3893820 w 4267200"/>
              <a:gd name="connsiteY48" fmla="*/ 3154680 h 3154680"/>
              <a:gd name="connsiteX49" fmla="*/ 3825240 w 4267200"/>
              <a:gd name="connsiteY49" fmla="*/ 3116580 h 3154680"/>
              <a:gd name="connsiteX50" fmla="*/ 3832860 w 4267200"/>
              <a:gd name="connsiteY50" fmla="*/ 3002280 h 3154680"/>
              <a:gd name="connsiteX51" fmla="*/ 3672840 w 4267200"/>
              <a:gd name="connsiteY51" fmla="*/ 2872740 h 3154680"/>
              <a:gd name="connsiteX52" fmla="*/ 3604260 w 4267200"/>
              <a:gd name="connsiteY52" fmla="*/ 2903220 h 3154680"/>
              <a:gd name="connsiteX53" fmla="*/ 3451860 w 4267200"/>
              <a:gd name="connsiteY53" fmla="*/ 2811780 h 3154680"/>
              <a:gd name="connsiteX54" fmla="*/ 3406140 w 4267200"/>
              <a:gd name="connsiteY54" fmla="*/ 2811780 h 3154680"/>
              <a:gd name="connsiteX55" fmla="*/ 3375660 w 4267200"/>
              <a:gd name="connsiteY55" fmla="*/ 2727960 h 3154680"/>
              <a:gd name="connsiteX56" fmla="*/ 3322320 w 4267200"/>
              <a:gd name="connsiteY56" fmla="*/ 2750820 h 3154680"/>
              <a:gd name="connsiteX57" fmla="*/ 3147060 w 4267200"/>
              <a:gd name="connsiteY57" fmla="*/ 2590800 h 3154680"/>
              <a:gd name="connsiteX58" fmla="*/ 3063240 w 4267200"/>
              <a:gd name="connsiteY58" fmla="*/ 2522220 h 3154680"/>
              <a:gd name="connsiteX59" fmla="*/ 2979708 w 4267200"/>
              <a:gd name="connsiteY59" fmla="*/ 2477668 h 3154680"/>
              <a:gd name="connsiteX60" fmla="*/ 2916556 w 4267200"/>
              <a:gd name="connsiteY60" fmla="*/ 2549844 h 3154680"/>
              <a:gd name="connsiteX61" fmla="*/ 2830830 w 4267200"/>
              <a:gd name="connsiteY61" fmla="*/ 2530792 h 3154680"/>
              <a:gd name="connsiteX62" fmla="*/ 2914792 w 4267200"/>
              <a:gd name="connsiteY62" fmla="*/ 2417628 h 3154680"/>
              <a:gd name="connsiteX63" fmla="*/ 2811780 w 4267200"/>
              <a:gd name="connsiteY63" fmla="*/ 2286000 h 3154680"/>
              <a:gd name="connsiteX64" fmla="*/ 2773680 w 4267200"/>
              <a:gd name="connsiteY64" fmla="*/ 2308860 h 3154680"/>
              <a:gd name="connsiteX65" fmla="*/ 2705100 w 4267200"/>
              <a:gd name="connsiteY65" fmla="*/ 2278380 h 3154680"/>
              <a:gd name="connsiteX66" fmla="*/ 2590800 w 4267200"/>
              <a:gd name="connsiteY66" fmla="*/ 2316480 h 3154680"/>
              <a:gd name="connsiteX67" fmla="*/ 2423160 w 4267200"/>
              <a:gd name="connsiteY67" fmla="*/ 2377440 h 3154680"/>
              <a:gd name="connsiteX68" fmla="*/ 2324100 w 4267200"/>
              <a:gd name="connsiteY68" fmla="*/ 2369820 h 3154680"/>
              <a:gd name="connsiteX69" fmla="*/ 2133600 w 4267200"/>
              <a:gd name="connsiteY69" fmla="*/ 2499360 h 3154680"/>
              <a:gd name="connsiteX70" fmla="*/ 1996440 w 4267200"/>
              <a:gd name="connsiteY70" fmla="*/ 2468880 h 3154680"/>
              <a:gd name="connsiteX71" fmla="*/ 1866900 w 4267200"/>
              <a:gd name="connsiteY71" fmla="*/ 2400300 h 3154680"/>
              <a:gd name="connsiteX72" fmla="*/ 1866900 w 4267200"/>
              <a:gd name="connsiteY72" fmla="*/ 2476500 h 3154680"/>
              <a:gd name="connsiteX73" fmla="*/ 1844040 w 4267200"/>
              <a:gd name="connsiteY73" fmla="*/ 2514600 h 3154680"/>
              <a:gd name="connsiteX74" fmla="*/ 1744980 w 4267200"/>
              <a:gd name="connsiteY74" fmla="*/ 2575560 h 3154680"/>
              <a:gd name="connsiteX75" fmla="*/ 1714500 w 4267200"/>
              <a:gd name="connsiteY75" fmla="*/ 2491740 h 3154680"/>
              <a:gd name="connsiteX76" fmla="*/ 1676400 w 4267200"/>
              <a:gd name="connsiteY76" fmla="*/ 2400300 h 3154680"/>
              <a:gd name="connsiteX77" fmla="*/ 1638300 w 4267200"/>
              <a:gd name="connsiteY77" fmla="*/ 2400300 h 3154680"/>
              <a:gd name="connsiteX78" fmla="*/ 1577340 w 4267200"/>
              <a:gd name="connsiteY78" fmla="*/ 2522220 h 3154680"/>
              <a:gd name="connsiteX79" fmla="*/ 1508760 w 4267200"/>
              <a:gd name="connsiteY79" fmla="*/ 2606040 h 3154680"/>
              <a:gd name="connsiteX80" fmla="*/ 1493520 w 4267200"/>
              <a:gd name="connsiteY80" fmla="*/ 2644140 h 3154680"/>
              <a:gd name="connsiteX81" fmla="*/ 1249680 w 4267200"/>
              <a:gd name="connsiteY81" fmla="*/ 2781300 h 3154680"/>
              <a:gd name="connsiteX82" fmla="*/ 1097280 w 4267200"/>
              <a:gd name="connsiteY82" fmla="*/ 2712720 h 3154680"/>
              <a:gd name="connsiteX83" fmla="*/ 1005840 w 4267200"/>
              <a:gd name="connsiteY83" fmla="*/ 2758440 h 3154680"/>
              <a:gd name="connsiteX84" fmla="*/ 944880 w 4267200"/>
              <a:gd name="connsiteY84" fmla="*/ 2682240 h 3154680"/>
              <a:gd name="connsiteX85" fmla="*/ 967740 w 4267200"/>
              <a:gd name="connsiteY85" fmla="*/ 2613660 h 3154680"/>
              <a:gd name="connsiteX86" fmla="*/ 906780 w 4267200"/>
              <a:gd name="connsiteY86" fmla="*/ 2537460 h 3154680"/>
              <a:gd name="connsiteX87" fmla="*/ 822960 w 4267200"/>
              <a:gd name="connsiteY87" fmla="*/ 2499360 h 3154680"/>
              <a:gd name="connsiteX88" fmla="*/ 746760 w 4267200"/>
              <a:gd name="connsiteY88" fmla="*/ 2407920 h 3154680"/>
              <a:gd name="connsiteX89" fmla="*/ 601980 w 4267200"/>
              <a:gd name="connsiteY89" fmla="*/ 2385060 h 3154680"/>
              <a:gd name="connsiteX90" fmla="*/ 525780 w 4267200"/>
              <a:gd name="connsiteY90" fmla="*/ 2324100 h 3154680"/>
              <a:gd name="connsiteX91" fmla="*/ 457200 w 4267200"/>
              <a:gd name="connsiteY91" fmla="*/ 2522220 h 3154680"/>
              <a:gd name="connsiteX92" fmla="*/ 403860 w 4267200"/>
              <a:gd name="connsiteY92" fmla="*/ 2598420 h 3154680"/>
              <a:gd name="connsiteX93" fmla="*/ 167640 w 4267200"/>
              <a:gd name="connsiteY93" fmla="*/ 2720340 h 3154680"/>
              <a:gd name="connsiteX94" fmla="*/ 144780 w 4267200"/>
              <a:gd name="connsiteY94" fmla="*/ 2613660 h 3154680"/>
              <a:gd name="connsiteX95" fmla="*/ 160020 w 4267200"/>
              <a:gd name="connsiteY95" fmla="*/ 2293620 h 3154680"/>
              <a:gd name="connsiteX96" fmla="*/ 53340 w 4267200"/>
              <a:gd name="connsiteY96" fmla="*/ 2209800 h 3154680"/>
              <a:gd name="connsiteX97" fmla="*/ 0 w 4267200"/>
              <a:gd name="connsiteY97" fmla="*/ 2080260 h 3154680"/>
              <a:gd name="connsiteX98" fmla="*/ 22860 w 4267200"/>
              <a:gd name="connsiteY98" fmla="*/ 2019300 h 3154680"/>
              <a:gd name="connsiteX99" fmla="*/ 91440 w 4267200"/>
              <a:gd name="connsiteY99" fmla="*/ 2004060 h 3154680"/>
              <a:gd name="connsiteX100" fmla="*/ 175260 w 4267200"/>
              <a:gd name="connsiteY100" fmla="*/ 1920240 h 3154680"/>
              <a:gd name="connsiteX101" fmla="*/ 220980 w 4267200"/>
              <a:gd name="connsiteY101" fmla="*/ 1859280 h 3154680"/>
              <a:gd name="connsiteX102" fmla="*/ 175260 w 4267200"/>
              <a:gd name="connsiteY102" fmla="*/ 1706880 h 3154680"/>
              <a:gd name="connsiteX103" fmla="*/ 182880 w 4267200"/>
              <a:gd name="connsiteY103" fmla="*/ 1645920 h 3154680"/>
              <a:gd name="connsiteX104" fmla="*/ 0 w 4267200"/>
              <a:gd name="connsiteY104" fmla="*/ 1470660 h 3154680"/>
              <a:gd name="connsiteX105" fmla="*/ 45720 w 4267200"/>
              <a:gd name="connsiteY105" fmla="*/ 1386840 h 3154680"/>
              <a:gd name="connsiteX106" fmla="*/ 137160 w 4267200"/>
              <a:gd name="connsiteY106" fmla="*/ 1181100 h 3154680"/>
              <a:gd name="connsiteX107" fmla="*/ 190500 w 4267200"/>
              <a:gd name="connsiteY107" fmla="*/ 1242060 h 3154680"/>
              <a:gd name="connsiteX108" fmla="*/ 335280 w 4267200"/>
              <a:gd name="connsiteY108" fmla="*/ 1150620 h 3154680"/>
              <a:gd name="connsiteX109" fmla="*/ 502920 w 4267200"/>
              <a:gd name="connsiteY109" fmla="*/ 1143000 h 3154680"/>
              <a:gd name="connsiteX110" fmla="*/ 487680 w 4267200"/>
              <a:gd name="connsiteY110" fmla="*/ 1066800 h 3154680"/>
              <a:gd name="connsiteX111" fmla="*/ 320040 w 4267200"/>
              <a:gd name="connsiteY111" fmla="*/ 1043940 h 3154680"/>
              <a:gd name="connsiteX112" fmla="*/ 289560 w 4267200"/>
              <a:gd name="connsiteY112" fmla="*/ 1005840 h 3154680"/>
              <a:gd name="connsiteX113" fmla="*/ 289560 w 4267200"/>
              <a:gd name="connsiteY113" fmla="*/ 944880 h 3154680"/>
              <a:gd name="connsiteX114" fmla="*/ 373380 w 4267200"/>
              <a:gd name="connsiteY114" fmla="*/ 906780 h 3154680"/>
              <a:gd name="connsiteX115" fmla="*/ 434340 w 4267200"/>
              <a:gd name="connsiteY115" fmla="*/ 906780 h 3154680"/>
              <a:gd name="connsiteX116" fmla="*/ 472440 w 4267200"/>
              <a:gd name="connsiteY116" fmla="*/ 990600 h 3154680"/>
              <a:gd name="connsiteX117" fmla="*/ 739140 w 4267200"/>
              <a:gd name="connsiteY117" fmla="*/ 944880 h 3154680"/>
              <a:gd name="connsiteX118" fmla="*/ 754380 w 4267200"/>
              <a:gd name="connsiteY118" fmla="*/ 998220 h 3154680"/>
              <a:gd name="connsiteX119" fmla="*/ 822960 w 4267200"/>
              <a:gd name="connsiteY119" fmla="*/ 990600 h 3154680"/>
              <a:gd name="connsiteX120" fmla="*/ 861060 w 4267200"/>
              <a:gd name="connsiteY120" fmla="*/ 1120140 h 3154680"/>
              <a:gd name="connsiteX121" fmla="*/ 982980 w 4267200"/>
              <a:gd name="connsiteY121" fmla="*/ 1112520 h 3154680"/>
              <a:gd name="connsiteX122" fmla="*/ 1005840 w 4267200"/>
              <a:gd name="connsiteY122" fmla="*/ 1066800 h 3154680"/>
              <a:gd name="connsiteX123" fmla="*/ 967740 w 4267200"/>
              <a:gd name="connsiteY123" fmla="*/ 1036320 h 3154680"/>
              <a:gd name="connsiteX124" fmla="*/ 960120 w 4267200"/>
              <a:gd name="connsiteY124" fmla="*/ 967740 h 3154680"/>
              <a:gd name="connsiteX125" fmla="*/ 1059180 w 4267200"/>
              <a:gd name="connsiteY125" fmla="*/ 967740 h 3154680"/>
              <a:gd name="connsiteX126" fmla="*/ 1165860 w 4267200"/>
              <a:gd name="connsiteY126" fmla="*/ 922020 h 3154680"/>
              <a:gd name="connsiteX127" fmla="*/ 1196340 w 4267200"/>
              <a:gd name="connsiteY127" fmla="*/ 906780 h 3154680"/>
              <a:gd name="connsiteX128" fmla="*/ 1272540 w 4267200"/>
              <a:gd name="connsiteY128" fmla="*/ 967740 h 3154680"/>
              <a:gd name="connsiteX129" fmla="*/ 1257300 w 4267200"/>
              <a:gd name="connsiteY129" fmla="*/ 990600 h 3154680"/>
              <a:gd name="connsiteX130" fmla="*/ 1165860 w 4267200"/>
              <a:gd name="connsiteY130" fmla="*/ 975360 h 3154680"/>
              <a:gd name="connsiteX131" fmla="*/ 1074420 w 4267200"/>
              <a:gd name="connsiteY131" fmla="*/ 990600 h 3154680"/>
              <a:gd name="connsiteX132" fmla="*/ 1066800 w 4267200"/>
              <a:gd name="connsiteY132" fmla="*/ 1059180 h 3154680"/>
              <a:gd name="connsiteX133" fmla="*/ 1082040 w 4267200"/>
              <a:gd name="connsiteY133" fmla="*/ 1120140 h 3154680"/>
              <a:gd name="connsiteX134" fmla="*/ 1135380 w 4267200"/>
              <a:gd name="connsiteY134" fmla="*/ 1074420 h 3154680"/>
              <a:gd name="connsiteX135" fmla="*/ 1219200 w 4267200"/>
              <a:gd name="connsiteY135" fmla="*/ 1082040 h 3154680"/>
              <a:gd name="connsiteX136" fmla="*/ 1341120 w 4267200"/>
              <a:gd name="connsiteY136" fmla="*/ 1112520 h 3154680"/>
              <a:gd name="connsiteX137" fmla="*/ 1417320 w 4267200"/>
              <a:gd name="connsiteY137" fmla="*/ 1036320 h 3154680"/>
              <a:gd name="connsiteX138" fmla="*/ 1417320 w 4267200"/>
              <a:gd name="connsiteY138" fmla="*/ 975360 h 3154680"/>
              <a:gd name="connsiteX139" fmla="*/ 1493520 w 4267200"/>
              <a:gd name="connsiteY139" fmla="*/ 944880 h 3154680"/>
              <a:gd name="connsiteX140" fmla="*/ 1539240 w 4267200"/>
              <a:gd name="connsiteY140" fmla="*/ 990600 h 3154680"/>
              <a:gd name="connsiteX141" fmla="*/ 1630680 w 4267200"/>
              <a:gd name="connsiteY141" fmla="*/ 944880 h 3154680"/>
              <a:gd name="connsiteX142" fmla="*/ 1714500 w 4267200"/>
              <a:gd name="connsiteY142" fmla="*/ 922020 h 3154680"/>
              <a:gd name="connsiteX143" fmla="*/ 1729740 w 4267200"/>
              <a:gd name="connsiteY143" fmla="*/ 838200 h 3154680"/>
              <a:gd name="connsiteX144" fmla="*/ 1767840 w 4267200"/>
              <a:gd name="connsiteY144" fmla="*/ 731520 h 3154680"/>
              <a:gd name="connsiteX145" fmla="*/ 1828800 w 4267200"/>
              <a:gd name="connsiteY145" fmla="*/ 701040 h 3154680"/>
              <a:gd name="connsiteX146" fmla="*/ 1805940 w 4267200"/>
              <a:gd name="connsiteY146" fmla="*/ 586740 h 3154680"/>
              <a:gd name="connsiteX147" fmla="*/ 1859280 w 4267200"/>
              <a:gd name="connsiteY147" fmla="*/ 533400 h 3154680"/>
              <a:gd name="connsiteX148" fmla="*/ 1981200 w 4267200"/>
              <a:gd name="connsiteY148" fmla="*/ 541020 h 3154680"/>
              <a:gd name="connsiteX149" fmla="*/ 2004060 w 4267200"/>
              <a:gd name="connsiteY149" fmla="*/ 472440 h 3154680"/>
              <a:gd name="connsiteX150" fmla="*/ 2072640 w 4267200"/>
              <a:gd name="connsiteY150" fmla="*/ 449580 h 3154680"/>
              <a:gd name="connsiteX151" fmla="*/ 2095500 w 4267200"/>
              <a:gd name="connsiteY151" fmla="*/ 388620 h 3154680"/>
              <a:gd name="connsiteX152" fmla="*/ 2133600 w 4267200"/>
              <a:gd name="connsiteY152" fmla="*/ 243840 h 3154680"/>
              <a:gd name="connsiteX153" fmla="*/ 2164080 w 4267200"/>
              <a:gd name="connsiteY153" fmla="*/ 213360 h 3154680"/>
              <a:gd name="connsiteX154" fmla="*/ 2247900 w 4267200"/>
              <a:gd name="connsiteY154" fmla="*/ 213360 h 3154680"/>
              <a:gd name="connsiteX155" fmla="*/ 2247900 w 4267200"/>
              <a:gd name="connsiteY155" fmla="*/ 114300 h 3154680"/>
              <a:gd name="connsiteX156" fmla="*/ 2308860 w 4267200"/>
              <a:gd name="connsiteY156" fmla="*/ 45720 h 3154680"/>
              <a:gd name="connsiteX157" fmla="*/ 2369820 w 4267200"/>
              <a:gd name="connsiteY157" fmla="*/ 76200 h 3154680"/>
              <a:gd name="connsiteX158" fmla="*/ 2400300 w 4267200"/>
              <a:gd name="connsiteY158" fmla="*/ 114300 h 3154680"/>
              <a:gd name="connsiteX159" fmla="*/ 2453640 w 4267200"/>
              <a:gd name="connsiteY159" fmla="*/ 99060 h 3154680"/>
              <a:gd name="connsiteX160" fmla="*/ 2506980 w 4267200"/>
              <a:gd name="connsiteY160" fmla="*/ 0 h 3154680"/>
              <a:gd name="connsiteX0" fmla="*/ 2506980 w 4267200"/>
              <a:gd name="connsiteY0" fmla="*/ 0 h 3154680"/>
              <a:gd name="connsiteX1" fmla="*/ 2857500 w 4267200"/>
              <a:gd name="connsiteY1" fmla="*/ 899160 h 3154680"/>
              <a:gd name="connsiteX2" fmla="*/ 2857500 w 4267200"/>
              <a:gd name="connsiteY2" fmla="*/ 944880 h 3154680"/>
              <a:gd name="connsiteX3" fmla="*/ 2773680 w 4267200"/>
              <a:gd name="connsiteY3" fmla="*/ 1120140 h 3154680"/>
              <a:gd name="connsiteX4" fmla="*/ 2766060 w 4267200"/>
              <a:gd name="connsiteY4" fmla="*/ 1158240 h 3154680"/>
              <a:gd name="connsiteX5" fmla="*/ 2796540 w 4267200"/>
              <a:gd name="connsiteY5" fmla="*/ 1211580 h 3154680"/>
              <a:gd name="connsiteX6" fmla="*/ 2811780 w 4267200"/>
              <a:gd name="connsiteY6" fmla="*/ 1280160 h 3154680"/>
              <a:gd name="connsiteX7" fmla="*/ 2918460 w 4267200"/>
              <a:gd name="connsiteY7" fmla="*/ 1379220 h 3154680"/>
              <a:gd name="connsiteX8" fmla="*/ 3139440 w 4267200"/>
              <a:gd name="connsiteY8" fmla="*/ 1379220 h 3154680"/>
              <a:gd name="connsiteX9" fmla="*/ 3131820 w 4267200"/>
              <a:gd name="connsiteY9" fmla="*/ 1303020 h 3154680"/>
              <a:gd name="connsiteX10" fmla="*/ 3238500 w 4267200"/>
              <a:gd name="connsiteY10" fmla="*/ 1280160 h 3154680"/>
              <a:gd name="connsiteX11" fmla="*/ 3360420 w 4267200"/>
              <a:gd name="connsiteY11" fmla="*/ 1348740 h 3154680"/>
              <a:gd name="connsiteX12" fmla="*/ 3467100 w 4267200"/>
              <a:gd name="connsiteY12" fmla="*/ 1181100 h 3154680"/>
              <a:gd name="connsiteX13" fmla="*/ 3520440 w 4267200"/>
              <a:gd name="connsiteY13" fmla="*/ 1143000 h 3154680"/>
              <a:gd name="connsiteX14" fmla="*/ 3543300 w 4267200"/>
              <a:gd name="connsiteY14" fmla="*/ 1112520 h 3154680"/>
              <a:gd name="connsiteX15" fmla="*/ 3451860 w 4267200"/>
              <a:gd name="connsiteY15" fmla="*/ 990600 h 3154680"/>
              <a:gd name="connsiteX16" fmla="*/ 3482340 w 4267200"/>
              <a:gd name="connsiteY16" fmla="*/ 929640 h 3154680"/>
              <a:gd name="connsiteX17" fmla="*/ 3550920 w 4267200"/>
              <a:gd name="connsiteY17" fmla="*/ 845820 h 3154680"/>
              <a:gd name="connsiteX18" fmla="*/ 3581400 w 4267200"/>
              <a:gd name="connsiteY18" fmla="*/ 784860 h 3154680"/>
              <a:gd name="connsiteX19" fmla="*/ 3703320 w 4267200"/>
              <a:gd name="connsiteY19" fmla="*/ 784860 h 3154680"/>
              <a:gd name="connsiteX20" fmla="*/ 3710940 w 4267200"/>
              <a:gd name="connsiteY20" fmla="*/ 899160 h 3154680"/>
              <a:gd name="connsiteX21" fmla="*/ 3710940 w 4267200"/>
              <a:gd name="connsiteY21" fmla="*/ 1005840 h 3154680"/>
              <a:gd name="connsiteX22" fmla="*/ 3710940 w 4267200"/>
              <a:gd name="connsiteY22" fmla="*/ 1120140 h 3154680"/>
              <a:gd name="connsiteX23" fmla="*/ 3710940 w 4267200"/>
              <a:gd name="connsiteY23" fmla="*/ 1181100 h 3154680"/>
              <a:gd name="connsiteX24" fmla="*/ 3794760 w 4267200"/>
              <a:gd name="connsiteY24" fmla="*/ 1234440 h 3154680"/>
              <a:gd name="connsiteX25" fmla="*/ 3802380 w 4267200"/>
              <a:gd name="connsiteY25" fmla="*/ 1287780 h 3154680"/>
              <a:gd name="connsiteX26" fmla="*/ 3878580 w 4267200"/>
              <a:gd name="connsiteY26" fmla="*/ 1295400 h 3154680"/>
              <a:gd name="connsiteX27" fmla="*/ 3855720 w 4267200"/>
              <a:gd name="connsiteY27" fmla="*/ 1356360 h 3154680"/>
              <a:gd name="connsiteX28" fmla="*/ 3909060 w 4267200"/>
              <a:gd name="connsiteY28" fmla="*/ 1493520 h 3154680"/>
              <a:gd name="connsiteX29" fmla="*/ 3909060 w 4267200"/>
              <a:gd name="connsiteY29" fmla="*/ 1554480 h 3154680"/>
              <a:gd name="connsiteX30" fmla="*/ 3931920 w 4267200"/>
              <a:gd name="connsiteY30" fmla="*/ 1623060 h 3154680"/>
              <a:gd name="connsiteX31" fmla="*/ 3939540 w 4267200"/>
              <a:gd name="connsiteY31" fmla="*/ 1653540 h 3154680"/>
              <a:gd name="connsiteX32" fmla="*/ 4000500 w 4267200"/>
              <a:gd name="connsiteY32" fmla="*/ 1668780 h 3154680"/>
              <a:gd name="connsiteX33" fmla="*/ 4091940 w 4267200"/>
              <a:gd name="connsiteY33" fmla="*/ 1668780 h 3154680"/>
              <a:gd name="connsiteX34" fmla="*/ 4091940 w 4267200"/>
              <a:gd name="connsiteY34" fmla="*/ 1729740 h 3154680"/>
              <a:gd name="connsiteX35" fmla="*/ 4229100 w 4267200"/>
              <a:gd name="connsiteY35" fmla="*/ 1744980 h 3154680"/>
              <a:gd name="connsiteX36" fmla="*/ 4198620 w 4267200"/>
              <a:gd name="connsiteY36" fmla="*/ 1821180 h 3154680"/>
              <a:gd name="connsiteX37" fmla="*/ 4236720 w 4267200"/>
              <a:gd name="connsiteY37" fmla="*/ 1889760 h 3154680"/>
              <a:gd name="connsiteX38" fmla="*/ 4267200 w 4267200"/>
              <a:gd name="connsiteY38" fmla="*/ 2004060 h 3154680"/>
              <a:gd name="connsiteX39" fmla="*/ 4114800 w 4267200"/>
              <a:gd name="connsiteY39" fmla="*/ 2065020 h 3154680"/>
              <a:gd name="connsiteX40" fmla="*/ 4145280 w 4267200"/>
              <a:gd name="connsiteY40" fmla="*/ 2362200 h 3154680"/>
              <a:gd name="connsiteX41" fmla="*/ 4122420 w 4267200"/>
              <a:gd name="connsiteY41" fmla="*/ 2529840 h 3154680"/>
              <a:gd name="connsiteX42" fmla="*/ 4061460 w 4267200"/>
              <a:gd name="connsiteY42" fmla="*/ 2636520 h 3154680"/>
              <a:gd name="connsiteX43" fmla="*/ 3886200 w 4267200"/>
              <a:gd name="connsiteY43" fmla="*/ 2689860 h 3154680"/>
              <a:gd name="connsiteX44" fmla="*/ 3916680 w 4267200"/>
              <a:gd name="connsiteY44" fmla="*/ 2979420 h 3154680"/>
              <a:gd name="connsiteX45" fmla="*/ 3939540 w 4267200"/>
              <a:gd name="connsiteY45" fmla="*/ 3048000 h 3154680"/>
              <a:gd name="connsiteX46" fmla="*/ 3939540 w 4267200"/>
              <a:gd name="connsiteY46" fmla="*/ 3124200 h 3154680"/>
              <a:gd name="connsiteX47" fmla="*/ 3893820 w 4267200"/>
              <a:gd name="connsiteY47" fmla="*/ 3154680 h 3154680"/>
              <a:gd name="connsiteX48" fmla="*/ 3825240 w 4267200"/>
              <a:gd name="connsiteY48" fmla="*/ 3116580 h 3154680"/>
              <a:gd name="connsiteX49" fmla="*/ 3832860 w 4267200"/>
              <a:gd name="connsiteY49" fmla="*/ 3002280 h 3154680"/>
              <a:gd name="connsiteX50" fmla="*/ 3672840 w 4267200"/>
              <a:gd name="connsiteY50" fmla="*/ 2872740 h 3154680"/>
              <a:gd name="connsiteX51" fmla="*/ 3604260 w 4267200"/>
              <a:gd name="connsiteY51" fmla="*/ 2903220 h 3154680"/>
              <a:gd name="connsiteX52" fmla="*/ 3451860 w 4267200"/>
              <a:gd name="connsiteY52" fmla="*/ 2811780 h 3154680"/>
              <a:gd name="connsiteX53" fmla="*/ 3406140 w 4267200"/>
              <a:gd name="connsiteY53" fmla="*/ 2811780 h 3154680"/>
              <a:gd name="connsiteX54" fmla="*/ 3375660 w 4267200"/>
              <a:gd name="connsiteY54" fmla="*/ 2727960 h 3154680"/>
              <a:gd name="connsiteX55" fmla="*/ 3322320 w 4267200"/>
              <a:gd name="connsiteY55" fmla="*/ 2750820 h 3154680"/>
              <a:gd name="connsiteX56" fmla="*/ 3147060 w 4267200"/>
              <a:gd name="connsiteY56" fmla="*/ 2590800 h 3154680"/>
              <a:gd name="connsiteX57" fmla="*/ 3063240 w 4267200"/>
              <a:gd name="connsiteY57" fmla="*/ 2522220 h 3154680"/>
              <a:gd name="connsiteX58" fmla="*/ 2979708 w 4267200"/>
              <a:gd name="connsiteY58" fmla="*/ 2477668 h 3154680"/>
              <a:gd name="connsiteX59" fmla="*/ 2916556 w 4267200"/>
              <a:gd name="connsiteY59" fmla="*/ 2549844 h 3154680"/>
              <a:gd name="connsiteX60" fmla="*/ 2830830 w 4267200"/>
              <a:gd name="connsiteY60" fmla="*/ 2530792 h 3154680"/>
              <a:gd name="connsiteX61" fmla="*/ 2914792 w 4267200"/>
              <a:gd name="connsiteY61" fmla="*/ 2417628 h 3154680"/>
              <a:gd name="connsiteX62" fmla="*/ 2811780 w 4267200"/>
              <a:gd name="connsiteY62" fmla="*/ 2286000 h 3154680"/>
              <a:gd name="connsiteX63" fmla="*/ 2773680 w 4267200"/>
              <a:gd name="connsiteY63" fmla="*/ 2308860 h 3154680"/>
              <a:gd name="connsiteX64" fmla="*/ 2705100 w 4267200"/>
              <a:gd name="connsiteY64" fmla="*/ 2278380 h 3154680"/>
              <a:gd name="connsiteX65" fmla="*/ 2590800 w 4267200"/>
              <a:gd name="connsiteY65" fmla="*/ 2316480 h 3154680"/>
              <a:gd name="connsiteX66" fmla="*/ 2423160 w 4267200"/>
              <a:gd name="connsiteY66" fmla="*/ 2377440 h 3154680"/>
              <a:gd name="connsiteX67" fmla="*/ 2324100 w 4267200"/>
              <a:gd name="connsiteY67" fmla="*/ 2369820 h 3154680"/>
              <a:gd name="connsiteX68" fmla="*/ 2133600 w 4267200"/>
              <a:gd name="connsiteY68" fmla="*/ 2499360 h 3154680"/>
              <a:gd name="connsiteX69" fmla="*/ 1996440 w 4267200"/>
              <a:gd name="connsiteY69" fmla="*/ 2468880 h 3154680"/>
              <a:gd name="connsiteX70" fmla="*/ 1866900 w 4267200"/>
              <a:gd name="connsiteY70" fmla="*/ 2400300 h 3154680"/>
              <a:gd name="connsiteX71" fmla="*/ 1866900 w 4267200"/>
              <a:gd name="connsiteY71" fmla="*/ 2476500 h 3154680"/>
              <a:gd name="connsiteX72" fmla="*/ 1844040 w 4267200"/>
              <a:gd name="connsiteY72" fmla="*/ 2514600 h 3154680"/>
              <a:gd name="connsiteX73" fmla="*/ 1744980 w 4267200"/>
              <a:gd name="connsiteY73" fmla="*/ 2575560 h 3154680"/>
              <a:gd name="connsiteX74" fmla="*/ 1714500 w 4267200"/>
              <a:gd name="connsiteY74" fmla="*/ 2491740 h 3154680"/>
              <a:gd name="connsiteX75" fmla="*/ 1676400 w 4267200"/>
              <a:gd name="connsiteY75" fmla="*/ 2400300 h 3154680"/>
              <a:gd name="connsiteX76" fmla="*/ 1638300 w 4267200"/>
              <a:gd name="connsiteY76" fmla="*/ 2400300 h 3154680"/>
              <a:gd name="connsiteX77" fmla="*/ 1577340 w 4267200"/>
              <a:gd name="connsiteY77" fmla="*/ 2522220 h 3154680"/>
              <a:gd name="connsiteX78" fmla="*/ 1508760 w 4267200"/>
              <a:gd name="connsiteY78" fmla="*/ 2606040 h 3154680"/>
              <a:gd name="connsiteX79" fmla="*/ 1493520 w 4267200"/>
              <a:gd name="connsiteY79" fmla="*/ 2644140 h 3154680"/>
              <a:gd name="connsiteX80" fmla="*/ 1249680 w 4267200"/>
              <a:gd name="connsiteY80" fmla="*/ 2781300 h 3154680"/>
              <a:gd name="connsiteX81" fmla="*/ 1097280 w 4267200"/>
              <a:gd name="connsiteY81" fmla="*/ 2712720 h 3154680"/>
              <a:gd name="connsiteX82" fmla="*/ 1005840 w 4267200"/>
              <a:gd name="connsiteY82" fmla="*/ 2758440 h 3154680"/>
              <a:gd name="connsiteX83" fmla="*/ 944880 w 4267200"/>
              <a:gd name="connsiteY83" fmla="*/ 2682240 h 3154680"/>
              <a:gd name="connsiteX84" fmla="*/ 967740 w 4267200"/>
              <a:gd name="connsiteY84" fmla="*/ 2613660 h 3154680"/>
              <a:gd name="connsiteX85" fmla="*/ 906780 w 4267200"/>
              <a:gd name="connsiteY85" fmla="*/ 2537460 h 3154680"/>
              <a:gd name="connsiteX86" fmla="*/ 822960 w 4267200"/>
              <a:gd name="connsiteY86" fmla="*/ 2499360 h 3154680"/>
              <a:gd name="connsiteX87" fmla="*/ 746760 w 4267200"/>
              <a:gd name="connsiteY87" fmla="*/ 2407920 h 3154680"/>
              <a:gd name="connsiteX88" fmla="*/ 601980 w 4267200"/>
              <a:gd name="connsiteY88" fmla="*/ 2385060 h 3154680"/>
              <a:gd name="connsiteX89" fmla="*/ 525780 w 4267200"/>
              <a:gd name="connsiteY89" fmla="*/ 2324100 h 3154680"/>
              <a:gd name="connsiteX90" fmla="*/ 457200 w 4267200"/>
              <a:gd name="connsiteY90" fmla="*/ 2522220 h 3154680"/>
              <a:gd name="connsiteX91" fmla="*/ 403860 w 4267200"/>
              <a:gd name="connsiteY91" fmla="*/ 2598420 h 3154680"/>
              <a:gd name="connsiteX92" fmla="*/ 167640 w 4267200"/>
              <a:gd name="connsiteY92" fmla="*/ 2720340 h 3154680"/>
              <a:gd name="connsiteX93" fmla="*/ 144780 w 4267200"/>
              <a:gd name="connsiteY93" fmla="*/ 2613660 h 3154680"/>
              <a:gd name="connsiteX94" fmla="*/ 160020 w 4267200"/>
              <a:gd name="connsiteY94" fmla="*/ 2293620 h 3154680"/>
              <a:gd name="connsiteX95" fmla="*/ 53340 w 4267200"/>
              <a:gd name="connsiteY95" fmla="*/ 2209800 h 3154680"/>
              <a:gd name="connsiteX96" fmla="*/ 0 w 4267200"/>
              <a:gd name="connsiteY96" fmla="*/ 2080260 h 3154680"/>
              <a:gd name="connsiteX97" fmla="*/ 22860 w 4267200"/>
              <a:gd name="connsiteY97" fmla="*/ 2019300 h 3154680"/>
              <a:gd name="connsiteX98" fmla="*/ 91440 w 4267200"/>
              <a:gd name="connsiteY98" fmla="*/ 2004060 h 3154680"/>
              <a:gd name="connsiteX99" fmla="*/ 175260 w 4267200"/>
              <a:gd name="connsiteY99" fmla="*/ 1920240 h 3154680"/>
              <a:gd name="connsiteX100" fmla="*/ 220980 w 4267200"/>
              <a:gd name="connsiteY100" fmla="*/ 1859280 h 3154680"/>
              <a:gd name="connsiteX101" fmla="*/ 175260 w 4267200"/>
              <a:gd name="connsiteY101" fmla="*/ 1706880 h 3154680"/>
              <a:gd name="connsiteX102" fmla="*/ 182880 w 4267200"/>
              <a:gd name="connsiteY102" fmla="*/ 1645920 h 3154680"/>
              <a:gd name="connsiteX103" fmla="*/ 0 w 4267200"/>
              <a:gd name="connsiteY103" fmla="*/ 1470660 h 3154680"/>
              <a:gd name="connsiteX104" fmla="*/ 45720 w 4267200"/>
              <a:gd name="connsiteY104" fmla="*/ 1386840 h 3154680"/>
              <a:gd name="connsiteX105" fmla="*/ 137160 w 4267200"/>
              <a:gd name="connsiteY105" fmla="*/ 1181100 h 3154680"/>
              <a:gd name="connsiteX106" fmla="*/ 190500 w 4267200"/>
              <a:gd name="connsiteY106" fmla="*/ 1242060 h 3154680"/>
              <a:gd name="connsiteX107" fmla="*/ 335280 w 4267200"/>
              <a:gd name="connsiteY107" fmla="*/ 1150620 h 3154680"/>
              <a:gd name="connsiteX108" fmla="*/ 502920 w 4267200"/>
              <a:gd name="connsiteY108" fmla="*/ 1143000 h 3154680"/>
              <a:gd name="connsiteX109" fmla="*/ 487680 w 4267200"/>
              <a:gd name="connsiteY109" fmla="*/ 1066800 h 3154680"/>
              <a:gd name="connsiteX110" fmla="*/ 320040 w 4267200"/>
              <a:gd name="connsiteY110" fmla="*/ 1043940 h 3154680"/>
              <a:gd name="connsiteX111" fmla="*/ 289560 w 4267200"/>
              <a:gd name="connsiteY111" fmla="*/ 1005840 h 3154680"/>
              <a:gd name="connsiteX112" fmla="*/ 289560 w 4267200"/>
              <a:gd name="connsiteY112" fmla="*/ 944880 h 3154680"/>
              <a:gd name="connsiteX113" fmla="*/ 373380 w 4267200"/>
              <a:gd name="connsiteY113" fmla="*/ 906780 h 3154680"/>
              <a:gd name="connsiteX114" fmla="*/ 434340 w 4267200"/>
              <a:gd name="connsiteY114" fmla="*/ 906780 h 3154680"/>
              <a:gd name="connsiteX115" fmla="*/ 472440 w 4267200"/>
              <a:gd name="connsiteY115" fmla="*/ 990600 h 3154680"/>
              <a:gd name="connsiteX116" fmla="*/ 739140 w 4267200"/>
              <a:gd name="connsiteY116" fmla="*/ 944880 h 3154680"/>
              <a:gd name="connsiteX117" fmla="*/ 754380 w 4267200"/>
              <a:gd name="connsiteY117" fmla="*/ 998220 h 3154680"/>
              <a:gd name="connsiteX118" fmla="*/ 822960 w 4267200"/>
              <a:gd name="connsiteY118" fmla="*/ 990600 h 3154680"/>
              <a:gd name="connsiteX119" fmla="*/ 861060 w 4267200"/>
              <a:gd name="connsiteY119" fmla="*/ 1120140 h 3154680"/>
              <a:gd name="connsiteX120" fmla="*/ 982980 w 4267200"/>
              <a:gd name="connsiteY120" fmla="*/ 1112520 h 3154680"/>
              <a:gd name="connsiteX121" fmla="*/ 1005840 w 4267200"/>
              <a:gd name="connsiteY121" fmla="*/ 1066800 h 3154680"/>
              <a:gd name="connsiteX122" fmla="*/ 967740 w 4267200"/>
              <a:gd name="connsiteY122" fmla="*/ 1036320 h 3154680"/>
              <a:gd name="connsiteX123" fmla="*/ 960120 w 4267200"/>
              <a:gd name="connsiteY123" fmla="*/ 967740 h 3154680"/>
              <a:gd name="connsiteX124" fmla="*/ 1059180 w 4267200"/>
              <a:gd name="connsiteY124" fmla="*/ 967740 h 3154680"/>
              <a:gd name="connsiteX125" fmla="*/ 1165860 w 4267200"/>
              <a:gd name="connsiteY125" fmla="*/ 922020 h 3154680"/>
              <a:gd name="connsiteX126" fmla="*/ 1196340 w 4267200"/>
              <a:gd name="connsiteY126" fmla="*/ 906780 h 3154680"/>
              <a:gd name="connsiteX127" fmla="*/ 1272540 w 4267200"/>
              <a:gd name="connsiteY127" fmla="*/ 967740 h 3154680"/>
              <a:gd name="connsiteX128" fmla="*/ 1257300 w 4267200"/>
              <a:gd name="connsiteY128" fmla="*/ 990600 h 3154680"/>
              <a:gd name="connsiteX129" fmla="*/ 1165860 w 4267200"/>
              <a:gd name="connsiteY129" fmla="*/ 975360 h 3154680"/>
              <a:gd name="connsiteX130" fmla="*/ 1074420 w 4267200"/>
              <a:gd name="connsiteY130" fmla="*/ 990600 h 3154680"/>
              <a:gd name="connsiteX131" fmla="*/ 1066800 w 4267200"/>
              <a:gd name="connsiteY131" fmla="*/ 1059180 h 3154680"/>
              <a:gd name="connsiteX132" fmla="*/ 1082040 w 4267200"/>
              <a:gd name="connsiteY132" fmla="*/ 1120140 h 3154680"/>
              <a:gd name="connsiteX133" fmla="*/ 1135380 w 4267200"/>
              <a:gd name="connsiteY133" fmla="*/ 1074420 h 3154680"/>
              <a:gd name="connsiteX134" fmla="*/ 1219200 w 4267200"/>
              <a:gd name="connsiteY134" fmla="*/ 1082040 h 3154680"/>
              <a:gd name="connsiteX135" fmla="*/ 1341120 w 4267200"/>
              <a:gd name="connsiteY135" fmla="*/ 1112520 h 3154680"/>
              <a:gd name="connsiteX136" fmla="*/ 1417320 w 4267200"/>
              <a:gd name="connsiteY136" fmla="*/ 1036320 h 3154680"/>
              <a:gd name="connsiteX137" fmla="*/ 1417320 w 4267200"/>
              <a:gd name="connsiteY137" fmla="*/ 975360 h 3154680"/>
              <a:gd name="connsiteX138" fmla="*/ 1493520 w 4267200"/>
              <a:gd name="connsiteY138" fmla="*/ 944880 h 3154680"/>
              <a:gd name="connsiteX139" fmla="*/ 1539240 w 4267200"/>
              <a:gd name="connsiteY139" fmla="*/ 990600 h 3154680"/>
              <a:gd name="connsiteX140" fmla="*/ 1630680 w 4267200"/>
              <a:gd name="connsiteY140" fmla="*/ 944880 h 3154680"/>
              <a:gd name="connsiteX141" fmla="*/ 1714500 w 4267200"/>
              <a:gd name="connsiteY141" fmla="*/ 922020 h 3154680"/>
              <a:gd name="connsiteX142" fmla="*/ 1729740 w 4267200"/>
              <a:gd name="connsiteY142" fmla="*/ 838200 h 3154680"/>
              <a:gd name="connsiteX143" fmla="*/ 1767840 w 4267200"/>
              <a:gd name="connsiteY143" fmla="*/ 731520 h 3154680"/>
              <a:gd name="connsiteX144" fmla="*/ 1828800 w 4267200"/>
              <a:gd name="connsiteY144" fmla="*/ 701040 h 3154680"/>
              <a:gd name="connsiteX145" fmla="*/ 1805940 w 4267200"/>
              <a:gd name="connsiteY145" fmla="*/ 586740 h 3154680"/>
              <a:gd name="connsiteX146" fmla="*/ 1859280 w 4267200"/>
              <a:gd name="connsiteY146" fmla="*/ 533400 h 3154680"/>
              <a:gd name="connsiteX147" fmla="*/ 1981200 w 4267200"/>
              <a:gd name="connsiteY147" fmla="*/ 541020 h 3154680"/>
              <a:gd name="connsiteX148" fmla="*/ 2004060 w 4267200"/>
              <a:gd name="connsiteY148" fmla="*/ 472440 h 3154680"/>
              <a:gd name="connsiteX149" fmla="*/ 2072640 w 4267200"/>
              <a:gd name="connsiteY149" fmla="*/ 449580 h 3154680"/>
              <a:gd name="connsiteX150" fmla="*/ 2095500 w 4267200"/>
              <a:gd name="connsiteY150" fmla="*/ 388620 h 3154680"/>
              <a:gd name="connsiteX151" fmla="*/ 2133600 w 4267200"/>
              <a:gd name="connsiteY151" fmla="*/ 243840 h 3154680"/>
              <a:gd name="connsiteX152" fmla="*/ 2164080 w 4267200"/>
              <a:gd name="connsiteY152" fmla="*/ 213360 h 3154680"/>
              <a:gd name="connsiteX153" fmla="*/ 2247900 w 4267200"/>
              <a:gd name="connsiteY153" fmla="*/ 213360 h 3154680"/>
              <a:gd name="connsiteX154" fmla="*/ 2247900 w 4267200"/>
              <a:gd name="connsiteY154" fmla="*/ 114300 h 3154680"/>
              <a:gd name="connsiteX155" fmla="*/ 2308860 w 4267200"/>
              <a:gd name="connsiteY155" fmla="*/ 45720 h 3154680"/>
              <a:gd name="connsiteX156" fmla="*/ 2369820 w 4267200"/>
              <a:gd name="connsiteY156" fmla="*/ 76200 h 3154680"/>
              <a:gd name="connsiteX157" fmla="*/ 2400300 w 4267200"/>
              <a:gd name="connsiteY157" fmla="*/ 114300 h 3154680"/>
              <a:gd name="connsiteX158" fmla="*/ 2453640 w 4267200"/>
              <a:gd name="connsiteY158" fmla="*/ 99060 h 3154680"/>
              <a:gd name="connsiteX159" fmla="*/ 2506980 w 4267200"/>
              <a:gd name="connsiteY159" fmla="*/ 0 h 3154680"/>
              <a:gd name="connsiteX0" fmla="*/ 2506980 w 4267200"/>
              <a:gd name="connsiteY0" fmla="*/ 0 h 3154680"/>
              <a:gd name="connsiteX1" fmla="*/ 2857500 w 4267200"/>
              <a:gd name="connsiteY1" fmla="*/ 899160 h 3154680"/>
              <a:gd name="connsiteX2" fmla="*/ 2773680 w 4267200"/>
              <a:gd name="connsiteY2" fmla="*/ 1120140 h 3154680"/>
              <a:gd name="connsiteX3" fmla="*/ 2766060 w 4267200"/>
              <a:gd name="connsiteY3" fmla="*/ 1158240 h 3154680"/>
              <a:gd name="connsiteX4" fmla="*/ 2796540 w 4267200"/>
              <a:gd name="connsiteY4" fmla="*/ 1211580 h 3154680"/>
              <a:gd name="connsiteX5" fmla="*/ 2811780 w 4267200"/>
              <a:gd name="connsiteY5" fmla="*/ 1280160 h 3154680"/>
              <a:gd name="connsiteX6" fmla="*/ 2918460 w 4267200"/>
              <a:gd name="connsiteY6" fmla="*/ 1379220 h 3154680"/>
              <a:gd name="connsiteX7" fmla="*/ 3139440 w 4267200"/>
              <a:gd name="connsiteY7" fmla="*/ 1379220 h 3154680"/>
              <a:gd name="connsiteX8" fmla="*/ 3131820 w 4267200"/>
              <a:gd name="connsiteY8" fmla="*/ 1303020 h 3154680"/>
              <a:gd name="connsiteX9" fmla="*/ 3238500 w 4267200"/>
              <a:gd name="connsiteY9" fmla="*/ 1280160 h 3154680"/>
              <a:gd name="connsiteX10" fmla="*/ 3360420 w 4267200"/>
              <a:gd name="connsiteY10" fmla="*/ 1348740 h 3154680"/>
              <a:gd name="connsiteX11" fmla="*/ 3467100 w 4267200"/>
              <a:gd name="connsiteY11" fmla="*/ 1181100 h 3154680"/>
              <a:gd name="connsiteX12" fmla="*/ 3520440 w 4267200"/>
              <a:gd name="connsiteY12" fmla="*/ 1143000 h 3154680"/>
              <a:gd name="connsiteX13" fmla="*/ 3543300 w 4267200"/>
              <a:gd name="connsiteY13" fmla="*/ 1112520 h 3154680"/>
              <a:gd name="connsiteX14" fmla="*/ 3451860 w 4267200"/>
              <a:gd name="connsiteY14" fmla="*/ 990600 h 3154680"/>
              <a:gd name="connsiteX15" fmla="*/ 3482340 w 4267200"/>
              <a:gd name="connsiteY15" fmla="*/ 929640 h 3154680"/>
              <a:gd name="connsiteX16" fmla="*/ 3550920 w 4267200"/>
              <a:gd name="connsiteY16" fmla="*/ 845820 h 3154680"/>
              <a:gd name="connsiteX17" fmla="*/ 3581400 w 4267200"/>
              <a:gd name="connsiteY17" fmla="*/ 784860 h 3154680"/>
              <a:gd name="connsiteX18" fmla="*/ 3703320 w 4267200"/>
              <a:gd name="connsiteY18" fmla="*/ 784860 h 3154680"/>
              <a:gd name="connsiteX19" fmla="*/ 3710940 w 4267200"/>
              <a:gd name="connsiteY19" fmla="*/ 899160 h 3154680"/>
              <a:gd name="connsiteX20" fmla="*/ 3710940 w 4267200"/>
              <a:gd name="connsiteY20" fmla="*/ 1005840 h 3154680"/>
              <a:gd name="connsiteX21" fmla="*/ 3710940 w 4267200"/>
              <a:gd name="connsiteY21" fmla="*/ 1120140 h 3154680"/>
              <a:gd name="connsiteX22" fmla="*/ 3710940 w 4267200"/>
              <a:gd name="connsiteY22" fmla="*/ 1181100 h 3154680"/>
              <a:gd name="connsiteX23" fmla="*/ 3794760 w 4267200"/>
              <a:gd name="connsiteY23" fmla="*/ 1234440 h 3154680"/>
              <a:gd name="connsiteX24" fmla="*/ 3802380 w 4267200"/>
              <a:gd name="connsiteY24" fmla="*/ 1287780 h 3154680"/>
              <a:gd name="connsiteX25" fmla="*/ 3878580 w 4267200"/>
              <a:gd name="connsiteY25" fmla="*/ 1295400 h 3154680"/>
              <a:gd name="connsiteX26" fmla="*/ 3855720 w 4267200"/>
              <a:gd name="connsiteY26" fmla="*/ 1356360 h 3154680"/>
              <a:gd name="connsiteX27" fmla="*/ 3909060 w 4267200"/>
              <a:gd name="connsiteY27" fmla="*/ 1493520 h 3154680"/>
              <a:gd name="connsiteX28" fmla="*/ 3909060 w 4267200"/>
              <a:gd name="connsiteY28" fmla="*/ 1554480 h 3154680"/>
              <a:gd name="connsiteX29" fmla="*/ 3931920 w 4267200"/>
              <a:gd name="connsiteY29" fmla="*/ 1623060 h 3154680"/>
              <a:gd name="connsiteX30" fmla="*/ 3939540 w 4267200"/>
              <a:gd name="connsiteY30" fmla="*/ 1653540 h 3154680"/>
              <a:gd name="connsiteX31" fmla="*/ 4000500 w 4267200"/>
              <a:gd name="connsiteY31" fmla="*/ 1668780 h 3154680"/>
              <a:gd name="connsiteX32" fmla="*/ 4091940 w 4267200"/>
              <a:gd name="connsiteY32" fmla="*/ 1668780 h 3154680"/>
              <a:gd name="connsiteX33" fmla="*/ 4091940 w 4267200"/>
              <a:gd name="connsiteY33" fmla="*/ 1729740 h 3154680"/>
              <a:gd name="connsiteX34" fmla="*/ 4229100 w 4267200"/>
              <a:gd name="connsiteY34" fmla="*/ 1744980 h 3154680"/>
              <a:gd name="connsiteX35" fmla="*/ 4198620 w 4267200"/>
              <a:gd name="connsiteY35" fmla="*/ 1821180 h 3154680"/>
              <a:gd name="connsiteX36" fmla="*/ 4236720 w 4267200"/>
              <a:gd name="connsiteY36" fmla="*/ 1889760 h 3154680"/>
              <a:gd name="connsiteX37" fmla="*/ 4267200 w 4267200"/>
              <a:gd name="connsiteY37" fmla="*/ 2004060 h 3154680"/>
              <a:gd name="connsiteX38" fmla="*/ 4114800 w 4267200"/>
              <a:gd name="connsiteY38" fmla="*/ 2065020 h 3154680"/>
              <a:gd name="connsiteX39" fmla="*/ 4145280 w 4267200"/>
              <a:gd name="connsiteY39" fmla="*/ 2362200 h 3154680"/>
              <a:gd name="connsiteX40" fmla="*/ 4122420 w 4267200"/>
              <a:gd name="connsiteY40" fmla="*/ 2529840 h 3154680"/>
              <a:gd name="connsiteX41" fmla="*/ 4061460 w 4267200"/>
              <a:gd name="connsiteY41" fmla="*/ 2636520 h 3154680"/>
              <a:gd name="connsiteX42" fmla="*/ 3886200 w 4267200"/>
              <a:gd name="connsiteY42" fmla="*/ 2689860 h 3154680"/>
              <a:gd name="connsiteX43" fmla="*/ 3916680 w 4267200"/>
              <a:gd name="connsiteY43" fmla="*/ 2979420 h 3154680"/>
              <a:gd name="connsiteX44" fmla="*/ 3939540 w 4267200"/>
              <a:gd name="connsiteY44" fmla="*/ 3048000 h 3154680"/>
              <a:gd name="connsiteX45" fmla="*/ 3939540 w 4267200"/>
              <a:gd name="connsiteY45" fmla="*/ 3124200 h 3154680"/>
              <a:gd name="connsiteX46" fmla="*/ 3893820 w 4267200"/>
              <a:gd name="connsiteY46" fmla="*/ 3154680 h 3154680"/>
              <a:gd name="connsiteX47" fmla="*/ 3825240 w 4267200"/>
              <a:gd name="connsiteY47" fmla="*/ 3116580 h 3154680"/>
              <a:gd name="connsiteX48" fmla="*/ 3832860 w 4267200"/>
              <a:gd name="connsiteY48" fmla="*/ 3002280 h 3154680"/>
              <a:gd name="connsiteX49" fmla="*/ 3672840 w 4267200"/>
              <a:gd name="connsiteY49" fmla="*/ 2872740 h 3154680"/>
              <a:gd name="connsiteX50" fmla="*/ 3604260 w 4267200"/>
              <a:gd name="connsiteY50" fmla="*/ 2903220 h 3154680"/>
              <a:gd name="connsiteX51" fmla="*/ 3451860 w 4267200"/>
              <a:gd name="connsiteY51" fmla="*/ 2811780 h 3154680"/>
              <a:gd name="connsiteX52" fmla="*/ 3406140 w 4267200"/>
              <a:gd name="connsiteY52" fmla="*/ 2811780 h 3154680"/>
              <a:gd name="connsiteX53" fmla="*/ 3375660 w 4267200"/>
              <a:gd name="connsiteY53" fmla="*/ 2727960 h 3154680"/>
              <a:gd name="connsiteX54" fmla="*/ 3322320 w 4267200"/>
              <a:gd name="connsiteY54" fmla="*/ 2750820 h 3154680"/>
              <a:gd name="connsiteX55" fmla="*/ 3147060 w 4267200"/>
              <a:gd name="connsiteY55" fmla="*/ 2590800 h 3154680"/>
              <a:gd name="connsiteX56" fmla="*/ 3063240 w 4267200"/>
              <a:gd name="connsiteY56" fmla="*/ 2522220 h 3154680"/>
              <a:gd name="connsiteX57" fmla="*/ 2979708 w 4267200"/>
              <a:gd name="connsiteY57" fmla="*/ 2477668 h 3154680"/>
              <a:gd name="connsiteX58" fmla="*/ 2916556 w 4267200"/>
              <a:gd name="connsiteY58" fmla="*/ 2549844 h 3154680"/>
              <a:gd name="connsiteX59" fmla="*/ 2830830 w 4267200"/>
              <a:gd name="connsiteY59" fmla="*/ 2530792 h 3154680"/>
              <a:gd name="connsiteX60" fmla="*/ 2914792 w 4267200"/>
              <a:gd name="connsiteY60" fmla="*/ 2417628 h 3154680"/>
              <a:gd name="connsiteX61" fmla="*/ 2811780 w 4267200"/>
              <a:gd name="connsiteY61" fmla="*/ 2286000 h 3154680"/>
              <a:gd name="connsiteX62" fmla="*/ 2773680 w 4267200"/>
              <a:gd name="connsiteY62" fmla="*/ 2308860 h 3154680"/>
              <a:gd name="connsiteX63" fmla="*/ 2705100 w 4267200"/>
              <a:gd name="connsiteY63" fmla="*/ 2278380 h 3154680"/>
              <a:gd name="connsiteX64" fmla="*/ 2590800 w 4267200"/>
              <a:gd name="connsiteY64" fmla="*/ 2316480 h 3154680"/>
              <a:gd name="connsiteX65" fmla="*/ 2423160 w 4267200"/>
              <a:gd name="connsiteY65" fmla="*/ 2377440 h 3154680"/>
              <a:gd name="connsiteX66" fmla="*/ 2324100 w 4267200"/>
              <a:gd name="connsiteY66" fmla="*/ 2369820 h 3154680"/>
              <a:gd name="connsiteX67" fmla="*/ 2133600 w 4267200"/>
              <a:gd name="connsiteY67" fmla="*/ 2499360 h 3154680"/>
              <a:gd name="connsiteX68" fmla="*/ 1996440 w 4267200"/>
              <a:gd name="connsiteY68" fmla="*/ 2468880 h 3154680"/>
              <a:gd name="connsiteX69" fmla="*/ 1866900 w 4267200"/>
              <a:gd name="connsiteY69" fmla="*/ 2400300 h 3154680"/>
              <a:gd name="connsiteX70" fmla="*/ 1866900 w 4267200"/>
              <a:gd name="connsiteY70" fmla="*/ 2476500 h 3154680"/>
              <a:gd name="connsiteX71" fmla="*/ 1844040 w 4267200"/>
              <a:gd name="connsiteY71" fmla="*/ 2514600 h 3154680"/>
              <a:gd name="connsiteX72" fmla="*/ 1744980 w 4267200"/>
              <a:gd name="connsiteY72" fmla="*/ 2575560 h 3154680"/>
              <a:gd name="connsiteX73" fmla="*/ 1714500 w 4267200"/>
              <a:gd name="connsiteY73" fmla="*/ 2491740 h 3154680"/>
              <a:gd name="connsiteX74" fmla="*/ 1676400 w 4267200"/>
              <a:gd name="connsiteY74" fmla="*/ 2400300 h 3154680"/>
              <a:gd name="connsiteX75" fmla="*/ 1638300 w 4267200"/>
              <a:gd name="connsiteY75" fmla="*/ 2400300 h 3154680"/>
              <a:gd name="connsiteX76" fmla="*/ 1577340 w 4267200"/>
              <a:gd name="connsiteY76" fmla="*/ 2522220 h 3154680"/>
              <a:gd name="connsiteX77" fmla="*/ 1508760 w 4267200"/>
              <a:gd name="connsiteY77" fmla="*/ 2606040 h 3154680"/>
              <a:gd name="connsiteX78" fmla="*/ 1493520 w 4267200"/>
              <a:gd name="connsiteY78" fmla="*/ 2644140 h 3154680"/>
              <a:gd name="connsiteX79" fmla="*/ 1249680 w 4267200"/>
              <a:gd name="connsiteY79" fmla="*/ 2781300 h 3154680"/>
              <a:gd name="connsiteX80" fmla="*/ 1097280 w 4267200"/>
              <a:gd name="connsiteY80" fmla="*/ 2712720 h 3154680"/>
              <a:gd name="connsiteX81" fmla="*/ 1005840 w 4267200"/>
              <a:gd name="connsiteY81" fmla="*/ 2758440 h 3154680"/>
              <a:gd name="connsiteX82" fmla="*/ 944880 w 4267200"/>
              <a:gd name="connsiteY82" fmla="*/ 2682240 h 3154680"/>
              <a:gd name="connsiteX83" fmla="*/ 967740 w 4267200"/>
              <a:gd name="connsiteY83" fmla="*/ 2613660 h 3154680"/>
              <a:gd name="connsiteX84" fmla="*/ 906780 w 4267200"/>
              <a:gd name="connsiteY84" fmla="*/ 2537460 h 3154680"/>
              <a:gd name="connsiteX85" fmla="*/ 822960 w 4267200"/>
              <a:gd name="connsiteY85" fmla="*/ 2499360 h 3154680"/>
              <a:gd name="connsiteX86" fmla="*/ 746760 w 4267200"/>
              <a:gd name="connsiteY86" fmla="*/ 2407920 h 3154680"/>
              <a:gd name="connsiteX87" fmla="*/ 601980 w 4267200"/>
              <a:gd name="connsiteY87" fmla="*/ 2385060 h 3154680"/>
              <a:gd name="connsiteX88" fmla="*/ 525780 w 4267200"/>
              <a:gd name="connsiteY88" fmla="*/ 2324100 h 3154680"/>
              <a:gd name="connsiteX89" fmla="*/ 457200 w 4267200"/>
              <a:gd name="connsiteY89" fmla="*/ 2522220 h 3154680"/>
              <a:gd name="connsiteX90" fmla="*/ 403860 w 4267200"/>
              <a:gd name="connsiteY90" fmla="*/ 2598420 h 3154680"/>
              <a:gd name="connsiteX91" fmla="*/ 167640 w 4267200"/>
              <a:gd name="connsiteY91" fmla="*/ 2720340 h 3154680"/>
              <a:gd name="connsiteX92" fmla="*/ 144780 w 4267200"/>
              <a:gd name="connsiteY92" fmla="*/ 2613660 h 3154680"/>
              <a:gd name="connsiteX93" fmla="*/ 160020 w 4267200"/>
              <a:gd name="connsiteY93" fmla="*/ 2293620 h 3154680"/>
              <a:gd name="connsiteX94" fmla="*/ 53340 w 4267200"/>
              <a:gd name="connsiteY94" fmla="*/ 2209800 h 3154680"/>
              <a:gd name="connsiteX95" fmla="*/ 0 w 4267200"/>
              <a:gd name="connsiteY95" fmla="*/ 2080260 h 3154680"/>
              <a:gd name="connsiteX96" fmla="*/ 22860 w 4267200"/>
              <a:gd name="connsiteY96" fmla="*/ 2019300 h 3154680"/>
              <a:gd name="connsiteX97" fmla="*/ 91440 w 4267200"/>
              <a:gd name="connsiteY97" fmla="*/ 2004060 h 3154680"/>
              <a:gd name="connsiteX98" fmla="*/ 175260 w 4267200"/>
              <a:gd name="connsiteY98" fmla="*/ 1920240 h 3154680"/>
              <a:gd name="connsiteX99" fmla="*/ 220980 w 4267200"/>
              <a:gd name="connsiteY99" fmla="*/ 1859280 h 3154680"/>
              <a:gd name="connsiteX100" fmla="*/ 175260 w 4267200"/>
              <a:gd name="connsiteY100" fmla="*/ 1706880 h 3154680"/>
              <a:gd name="connsiteX101" fmla="*/ 182880 w 4267200"/>
              <a:gd name="connsiteY101" fmla="*/ 1645920 h 3154680"/>
              <a:gd name="connsiteX102" fmla="*/ 0 w 4267200"/>
              <a:gd name="connsiteY102" fmla="*/ 1470660 h 3154680"/>
              <a:gd name="connsiteX103" fmla="*/ 45720 w 4267200"/>
              <a:gd name="connsiteY103" fmla="*/ 1386840 h 3154680"/>
              <a:gd name="connsiteX104" fmla="*/ 137160 w 4267200"/>
              <a:gd name="connsiteY104" fmla="*/ 1181100 h 3154680"/>
              <a:gd name="connsiteX105" fmla="*/ 190500 w 4267200"/>
              <a:gd name="connsiteY105" fmla="*/ 1242060 h 3154680"/>
              <a:gd name="connsiteX106" fmla="*/ 335280 w 4267200"/>
              <a:gd name="connsiteY106" fmla="*/ 1150620 h 3154680"/>
              <a:gd name="connsiteX107" fmla="*/ 502920 w 4267200"/>
              <a:gd name="connsiteY107" fmla="*/ 1143000 h 3154680"/>
              <a:gd name="connsiteX108" fmla="*/ 487680 w 4267200"/>
              <a:gd name="connsiteY108" fmla="*/ 1066800 h 3154680"/>
              <a:gd name="connsiteX109" fmla="*/ 320040 w 4267200"/>
              <a:gd name="connsiteY109" fmla="*/ 1043940 h 3154680"/>
              <a:gd name="connsiteX110" fmla="*/ 289560 w 4267200"/>
              <a:gd name="connsiteY110" fmla="*/ 1005840 h 3154680"/>
              <a:gd name="connsiteX111" fmla="*/ 289560 w 4267200"/>
              <a:gd name="connsiteY111" fmla="*/ 944880 h 3154680"/>
              <a:gd name="connsiteX112" fmla="*/ 373380 w 4267200"/>
              <a:gd name="connsiteY112" fmla="*/ 906780 h 3154680"/>
              <a:gd name="connsiteX113" fmla="*/ 434340 w 4267200"/>
              <a:gd name="connsiteY113" fmla="*/ 906780 h 3154680"/>
              <a:gd name="connsiteX114" fmla="*/ 472440 w 4267200"/>
              <a:gd name="connsiteY114" fmla="*/ 990600 h 3154680"/>
              <a:gd name="connsiteX115" fmla="*/ 739140 w 4267200"/>
              <a:gd name="connsiteY115" fmla="*/ 944880 h 3154680"/>
              <a:gd name="connsiteX116" fmla="*/ 754380 w 4267200"/>
              <a:gd name="connsiteY116" fmla="*/ 998220 h 3154680"/>
              <a:gd name="connsiteX117" fmla="*/ 822960 w 4267200"/>
              <a:gd name="connsiteY117" fmla="*/ 990600 h 3154680"/>
              <a:gd name="connsiteX118" fmla="*/ 861060 w 4267200"/>
              <a:gd name="connsiteY118" fmla="*/ 1120140 h 3154680"/>
              <a:gd name="connsiteX119" fmla="*/ 982980 w 4267200"/>
              <a:gd name="connsiteY119" fmla="*/ 1112520 h 3154680"/>
              <a:gd name="connsiteX120" fmla="*/ 1005840 w 4267200"/>
              <a:gd name="connsiteY120" fmla="*/ 1066800 h 3154680"/>
              <a:gd name="connsiteX121" fmla="*/ 967740 w 4267200"/>
              <a:gd name="connsiteY121" fmla="*/ 1036320 h 3154680"/>
              <a:gd name="connsiteX122" fmla="*/ 960120 w 4267200"/>
              <a:gd name="connsiteY122" fmla="*/ 967740 h 3154680"/>
              <a:gd name="connsiteX123" fmla="*/ 1059180 w 4267200"/>
              <a:gd name="connsiteY123" fmla="*/ 967740 h 3154680"/>
              <a:gd name="connsiteX124" fmla="*/ 1165860 w 4267200"/>
              <a:gd name="connsiteY124" fmla="*/ 922020 h 3154680"/>
              <a:gd name="connsiteX125" fmla="*/ 1196340 w 4267200"/>
              <a:gd name="connsiteY125" fmla="*/ 906780 h 3154680"/>
              <a:gd name="connsiteX126" fmla="*/ 1272540 w 4267200"/>
              <a:gd name="connsiteY126" fmla="*/ 967740 h 3154680"/>
              <a:gd name="connsiteX127" fmla="*/ 1257300 w 4267200"/>
              <a:gd name="connsiteY127" fmla="*/ 990600 h 3154680"/>
              <a:gd name="connsiteX128" fmla="*/ 1165860 w 4267200"/>
              <a:gd name="connsiteY128" fmla="*/ 975360 h 3154680"/>
              <a:gd name="connsiteX129" fmla="*/ 1074420 w 4267200"/>
              <a:gd name="connsiteY129" fmla="*/ 990600 h 3154680"/>
              <a:gd name="connsiteX130" fmla="*/ 1066800 w 4267200"/>
              <a:gd name="connsiteY130" fmla="*/ 1059180 h 3154680"/>
              <a:gd name="connsiteX131" fmla="*/ 1082040 w 4267200"/>
              <a:gd name="connsiteY131" fmla="*/ 1120140 h 3154680"/>
              <a:gd name="connsiteX132" fmla="*/ 1135380 w 4267200"/>
              <a:gd name="connsiteY132" fmla="*/ 1074420 h 3154680"/>
              <a:gd name="connsiteX133" fmla="*/ 1219200 w 4267200"/>
              <a:gd name="connsiteY133" fmla="*/ 1082040 h 3154680"/>
              <a:gd name="connsiteX134" fmla="*/ 1341120 w 4267200"/>
              <a:gd name="connsiteY134" fmla="*/ 1112520 h 3154680"/>
              <a:gd name="connsiteX135" fmla="*/ 1417320 w 4267200"/>
              <a:gd name="connsiteY135" fmla="*/ 1036320 h 3154680"/>
              <a:gd name="connsiteX136" fmla="*/ 1417320 w 4267200"/>
              <a:gd name="connsiteY136" fmla="*/ 975360 h 3154680"/>
              <a:gd name="connsiteX137" fmla="*/ 1493520 w 4267200"/>
              <a:gd name="connsiteY137" fmla="*/ 944880 h 3154680"/>
              <a:gd name="connsiteX138" fmla="*/ 1539240 w 4267200"/>
              <a:gd name="connsiteY138" fmla="*/ 990600 h 3154680"/>
              <a:gd name="connsiteX139" fmla="*/ 1630680 w 4267200"/>
              <a:gd name="connsiteY139" fmla="*/ 944880 h 3154680"/>
              <a:gd name="connsiteX140" fmla="*/ 1714500 w 4267200"/>
              <a:gd name="connsiteY140" fmla="*/ 922020 h 3154680"/>
              <a:gd name="connsiteX141" fmla="*/ 1729740 w 4267200"/>
              <a:gd name="connsiteY141" fmla="*/ 838200 h 3154680"/>
              <a:gd name="connsiteX142" fmla="*/ 1767840 w 4267200"/>
              <a:gd name="connsiteY142" fmla="*/ 731520 h 3154680"/>
              <a:gd name="connsiteX143" fmla="*/ 1828800 w 4267200"/>
              <a:gd name="connsiteY143" fmla="*/ 701040 h 3154680"/>
              <a:gd name="connsiteX144" fmla="*/ 1805940 w 4267200"/>
              <a:gd name="connsiteY144" fmla="*/ 586740 h 3154680"/>
              <a:gd name="connsiteX145" fmla="*/ 1859280 w 4267200"/>
              <a:gd name="connsiteY145" fmla="*/ 533400 h 3154680"/>
              <a:gd name="connsiteX146" fmla="*/ 1981200 w 4267200"/>
              <a:gd name="connsiteY146" fmla="*/ 541020 h 3154680"/>
              <a:gd name="connsiteX147" fmla="*/ 2004060 w 4267200"/>
              <a:gd name="connsiteY147" fmla="*/ 472440 h 3154680"/>
              <a:gd name="connsiteX148" fmla="*/ 2072640 w 4267200"/>
              <a:gd name="connsiteY148" fmla="*/ 449580 h 3154680"/>
              <a:gd name="connsiteX149" fmla="*/ 2095500 w 4267200"/>
              <a:gd name="connsiteY149" fmla="*/ 388620 h 3154680"/>
              <a:gd name="connsiteX150" fmla="*/ 2133600 w 4267200"/>
              <a:gd name="connsiteY150" fmla="*/ 243840 h 3154680"/>
              <a:gd name="connsiteX151" fmla="*/ 2164080 w 4267200"/>
              <a:gd name="connsiteY151" fmla="*/ 213360 h 3154680"/>
              <a:gd name="connsiteX152" fmla="*/ 2247900 w 4267200"/>
              <a:gd name="connsiteY152" fmla="*/ 213360 h 3154680"/>
              <a:gd name="connsiteX153" fmla="*/ 2247900 w 4267200"/>
              <a:gd name="connsiteY153" fmla="*/ 114300 h 3154680"/>
              <a:gd name="connsiteX154" fmla="*/ 2308860 w 4267200"/>
              <a:gd name="connsiteY154" fmla="*/ 45720 h 3154680"/>
              <a:gd name="connsiteX155" fmla="*/ 2369820 w 4267200"/>
              <a:gd name="connsiteY155" fmla="*/ 76200 h 3154680"/>
              <a:gd name="connsiteX156" fmla="*/ 2400300 w 4267200"/>
              <a:gd name="connsiteY156" fmla="*/ 114300 h 3154680"/>
              <a:gd name="connsiteX157" fmla="*/ 2453640 w 4267200"/>
              <a:gd name="connsiteY157" fmla="*/ 99060 h 3154680"/>
              <a:gd name="connsiteX158" fmla="*/ 2506980 w 4267200"/>
              <a:gd name="connsiteY158" fmla="*/ 0 h 3154680"/>
              <a:gd name="connsiteX0" fmla="*/ 2506980 w 4267200"/>
              <a:gd name="connsiteY0" fmla="*/ 0 h 3154680"/>
              <a:gd name="connsiteX1" fmla="*/ 2857500 w 4267200"/>
              <a:gd name="connsiteY1" fmla="*/ 899160 h 3154680"/>
              <a:gd name="connsiteX2" fmla="*/ 2773680 w 4267200"/>
              <a:gd name="connsiteY2" fmla="*/ 1120140 h 3154680"/>
              <a:gd name="connsiteX3" fmla="*/ 2766060 w 4267200"/>
              <a:gd name="connsiteY3" fmla="*/ 1158240 h 3154680"/>
              <a:gd name="connsiteX4" fmla="*/ 2796540 w 4267200"/>
              <a:gd name="connsiteY4" fmla="*/ 1211580 h 3154680"/>
              <a:gd name="connsiteX5" fmla="*/ 2811780 w 4267200"/>
              <a:gd name="connsiteY5" fmla="*/ 1280160 h 3154680"/>
              <a:gd name="connsiteX6" fmla="*/ 2918460 w 4267200"/>
              <a:gd name="connsiteY6" fmla="*/ 1379220 h 3154680"/>
              <a:gd name="connsiteX7" fmla="*/ 3139440 w 4267200"/>
              <a:gd name="connsiteY7" fmla="*/ 1379220 h 3154680"/>
              <a:gd name="connsiteX8" fmla="*/ 3131820 w 4267200"/>
              <a:gd name="connsiteY8" fmla="*/ 1303020 h 3154680"/>
              <a:gd name="connsiteX9" fmla="*/ 3238500 w 4267200"/>
              <a:gd name="connsiteY9" fmla="*/ 1280160 h 3154680"/>
              <a:gd name="connsiteX10" fmla="*/ 3360420 w 4267200"/>
              <a:gd name="connsiteY10" fmla="*/ 1348740 h 3154680"/>
              <a:gd name="connsiteX11" fmla="*/ 3467100 w 4267200"/>
              <a:gd name="connsiteY11" fmla="*/ 1181100 h 3154680"/>
              <a:gd name="connsiteX12" fmla="*/ 3520440 w 4267200"/>
              <a:gd name="connsiteY12" fmla="*/ 1143000 h 3154680"/>
              <a:gd name="connsiteX13" fmla="*/ 3543300 w 4267200"/>
              <a:gd name="connsiteY13" fmla="*/ 1112520 h 3154680"/>
              <a:gd name="connsiteX14" fmla="*/ 3451860 w 4267200"/>
              <a:gd name="connsiteY14" fmla="*/ 990600 h 3154680"/>
              <a:gd name="connsiteX15" fmla="*/ 3482340 w 4267200"/>
              <a:gd name="connsiteY15" fmla="*/ 929640 h 3154680"/>
              <a:gd name="connsiteX16" fmla="*/ 3550920 w 4267200"/>
              <a:gd name="connsiteY16" fmla="*/ 845820 h 3154680"/>
              <a:gd name="connsiteX17" fmla="*/ 3581400 w 4267200"/>
              <a:gd name="connsiteY17" fmla="*/ 784860 h 3154680"/>
              <a:gd name="connsiteX18" fmla="*/ 3703320 w 4267200"/>
              <a:gd name="connsiteY18" fmla="*/ 784860 h 3154680"/>
              <a:gd name="connsiteX19" fmla="*/ 3710940 w 4267200"/>
              <a:gd name="connsiteY19" fmla="*/ 899160 h 3154680"/>
              <a:gd name="connsiteX20" fmla="*/ 3710940 w 4267200"/>
              <a:gd name="connsiteY20" fmla="*/ 1005840 h 3154680"/>
              <a:gd name="connsiteX21" fmla="*/ 3710940 w 4267200"/>
              <a:gd name="connsiteY21" fmla="*/ 1120140 h 3154680"/>
              <a:gd name="connsiteX22" fmla="*/ 3710940 w 4267200"/>
              <a:gd name="connsiteY22" fmla="*/ 1181100 h 3154680"/>
              <a:gd name="connsiteX23" fmla="*/ 3794760 w 4267200"/>
              <a:gd name="connsiteY23" fmla="*/ 1234440 h 3154680"/>
              <a:gd name="connsiteX24" fmla="*/ 3802380 w 4267200"/>
              <a:gd name="connsiteY24" fmla="*/ 1287780 h 3154680"/>
              <a:gd name="connsiteX25" fmla="*/ 3878580 w 4267200"/>
              <a:gd name="connsiteY25" fmla="*/ 1295400 h 3154680"/>
              <a:gd name="connsiteX26" fmla="*/ 3855720 w 4267200"/>
              <a:gd name="connsiteY26" fmla="*/ 1356360 h 3154680"/>
              <a:gd name="connsiteX27" fmla="*/ 3909060 w 4267200"/>
              <a:gd name="connsiteY27" fmla="*/ 1493520 h 3154680"/>
              <a:gd name="connsiteX28" fmla="*/ 3909060 w 4267200"/>
              <a:gd name="connsiteY28" fmla="*/ 1554480 h 3154680"/>
              <a:gd name="connsiteX29" fmla="*/ 3931920 w 4267200"/>
              <a:gd name="connsiteY29" fmla="*/ 1623060 h 3154680"/>
              <a:gd name="connsiteX30" fmla="*/ 3939540 w 4267200"/>
              <a:gd name="connsiteY30" fmla="*/ 1653540 h 3154680"/>
              <a:gd name="connsiteX31" fmla="*/ 4000500 w 4267200"/>
              <a:gd name="connsiteY31" fmla="*/ 1668780 h 3154680"/>
              <a:gd name="connsiteX32" fmla="*/ 4091940 w 4267200"/>
              <a:gd name="connsiteY32" fmla="*/ 1668780 h 3154680"/>
              <a:gd name="connsiteX33" fmla="*/ 4091940 w 4267200"/>
              <a:gd name="connsiteY33" fmla="*/ 1729740 h 3154680"/>
              <a:gd name="connsiteX34" fmla="*/ 4229100 w 4267200"/>
              <a:gd name="connsiteY34" fmla="*/ 1744980 h 3154680"/>
              <a:gd name="connsiteX35" fmla="*/ 4236720 w 4267200"/>
              <a:gd name="connsiteY35" fmla="*/ 1889760 h 3154680"/>
              <a:gd name="connsiteX36" fmla="*/ 4267200 w 4267200"/>
              <a:gd name="connsiteY36" fmla="*/ 2004060 h 3154680"/>
              <a:gd name="connsiteX37" fmla="*/ 4114800 w 4267200"/>
              <a:gd name="connsiteY37" fmla="*/ 2065020 h 3154680"/>
              <a:gd name="connsiteX38" fmla="*/ 4145280 w 4267200"/>
              <a:gd name="connsiteY38" fmla="*/ 2362200 h 3154680"/>
              <a:gd name="connsiteX39" fmla="*/ 4122420 w 4267200"/>
              <a:gd name="connsiteY39" fmla="*/ 2529840 h 3154680"/>
              <a:gd name="connsiteX40" fmla="*/ 4061460 w 4267200"/>
              <a:gd name="connsiteY40" fmla="*/ 2636520 h 3154680"/>
              <a:gd name="connsiteX41" fmla="*/ 3886200 w 4267200"/>
              <a:gd name="connsiteY41" fmla="*/ 2689860 h 3154680"/>
              <a:gd name="connsiteX42" fmla="*/ 3916680 w 4267200"/>
              <a:gd name="connsiteY42" fmla="*/ 2979420 h 3154680"/>
              <a:gd name="connsiteX43" fmla="*/ 3939540 w 4267200"/>
              <a:gd name="connsiteY43" fmla="*/ 3048000 h 3154680"/>
              <a:gd name="connsiteX44" fmla="*/ 3939540 w 4267200"/>
              <a:gd name="connsiteY44" fmla="*/ 3124200 h 3154680"/>
              <a:gd name="connsiteX45" fmla="*/ 3893820 w 4267200"/>
              <a:gd name="connsiteY45" fmla="*/ 3154680 h 3154680"/>
              <a:gd name="connsiteX46" fmla="*/ 3825240 w 4267200"/>
              <a:gd name="connsiteY46" fmla="*/ 3116580 h 3154680"/>
              <a:gd name="connsiteX47" fmla="*/ 3832860 w 4267200"/>
              <a:gd name="connsiteY47" fmla="*/ 3002280 h 3154680"/>
              <a:gd name="connsiteX48" fmla="*/ 3672840 w 4267200"/>
              <a:gd name="connsiteY48" fmla="*/ 2872740 h 3154680"/>
              <a:gd name="connsiteX49" fmla="*/ 3604260 w 4267200"/>
              <a:gd name="connsiteY49" fmla="*/ 2903220 h 3154680"/>
              <a:gd name="connsiteX50" fmla="*/ 3451860 w 4267200"/>
              <a:gd name="connsiteY50" fmla="*/ 2811780 h 3154680"/>
              <a:gd name="connsiteX51" fmla="*/ 3406140 w 4267200"/>
              <a:gd name="connsiteY51" fmla="*/ 2811780 h 3154680"/>
              <a:gd name="connsiteX52" fmla="*/ 3375660 w 4267200"/>
              <a:gd name="connsiteY52" fmla="*/ 2727960 h 3154680"/>
              <a:gd name="connsiteX53" fmla="*/ 3322320 w 4267200"/>
              <a:gd name="connsiteY53" fmla="*/ 2750820 h 3154680"/>
              <a:gd name="connsiteX54" fmla="*/ 3147060 w 4267200"/>
              <a:gd name="connsiteY54" fmla="*/ 2590800 h 3154680"/>
              <a:gd name="connsiteX55" fmla="*/ 3063240 w 4267200"/>
              <a:gd name="connsiteY55" fmla="*/ 2522220 h 3154680"/>
              <a:gd name="connsiteX56" fmla="*/ 2979708 w 4267200"/>
              <a:gd name="connsiteY56" fmla="*/ 2477668 h 3154680"/>
              <a:gd name="connsiteX57" fmla="*/ 2916556 w 4267200"/>
              <a:gd name="connsiteY57" fmla="*/ 2549844 h 3154680"/>
              <a:gd name="connsiteX58" fmla="*/ 2830830 w 4267200"/>
              <a:gd name="connsiteY58" fmla="*/ 2530792 h 3154680"/>
              <a:gd name="connsiteX59" fmla="*/ 2914792 w 4267200"/>
              <a:gd name="connsiteY59" fmla="*/ 2417628 h 3154680"/>
              <a:gd name="connsiteX60" fmla="*/ 2811780 w 4267200"/>
              <a:gd name="connsiteY60" fmla="*/ 2286000 h 3154680"/>
              <a:gd name="connsiteX61" fmla="*/ 2773680 w 4267200"/>
              <a:gd name="connsiteY61" fmla="*/ 2308860 h 3154680"/>
              <a:gd name="connsiteX62" fmla="*/ 2705100 w 4267200"/>
              <a:gd name="connsiteY62" fmla="*/ 2278380 h 3154680"/>
              <a:gd name="connsiteX63" fmla="*/ 2590800 w 4267200"/>
              <a:gd name="connsiteY63" fmla="*/ 2316480 h 3154680"/>
              <a:gd name="connsiteX64" fmla="*/ 2423160 w 4267200"/>
              <a:gd name="connsiteY64" fmla="*/ 2377440 h 3154680"/>
              <a:gd name="connsiteX65" fmla="*/ 2324100 w 4267200"/>
              <a:gd name="connsiteY65" fmla="*/ 2369820 h 3154680"/>
              <a:gd name="connsiteX66" fmla="*/ 2133600 w 4267200"/>
              <a:gd name="connsiteY66" fmla="*/ 2499360 h 3154680"/>
              <a:gd name="connsiteX67" fmla="*/ 1996440 w 4267200"/>
              <a:gd name="connsiteY67" fmla="*/ 2468880 h 3154680"/>
              <a:gd name="connsiteX68" fmla="*/ 1866900 w 4267200"/>
              <a:gd name="connsiteY68" fmla="*/ 2400300 h 3154680"/>
              <a:gd name="connsiteX69" fmla="*/ 1866900 w 4267200"/>
              <a:gd name="connsiteY69" fmla="*/ 2476500 h 3154680"/>
              <a:gd name="connsiteX70" fmla="*/ 1844040 w 4267200"/>
              <a:gd name="connsiteY70" fmla="*/ 2514600 h 3154680"/>
              <a:gd name="connsiteX71" fmla="*/ 1744980 w 4267200"/>
              <a:gd name="connsiteY71" fmla="*/ 2575560 h 3154680"/>
              <a:gd name="connsiteX72" fmla="*/ 1714500 w 4267200"/>
              <a:gd name="connsiteY72" fmla="*/ 2491740 h 3154680"/>
              <a:gd name="connsiteX73" fmla="*/ 1676400 w 4267200"/>
              <a:gd name="connsiteY73" fmla="*/ 2400300 h 3154680"/>
              <a:gd name="connsiteX74" fmla="*/ 1638300 w 4267200"/>
              <a:gd name="connsiteY74" fmla="*/ 2400300 h 3154680"/>
              <a:gd name="connsiteX75" fmla="*/ 1577340 w 4267200"/>
              <a:gd name="connsiteY75" fmla="*/ 2522220 h 3154680"/>
              <a:gd name="connsiteX76" fmla="*/ 1508760 w 4267200"/>
              <a:gd name="connsiteY76" fmla="*/ 2606040 h 3154680"/>
              <a:gd name="connsiteX77" fmla="*/ 1493520 w 4267200"/>
              <a:gd name="connsiteY77" fmla="*/ 2644140 h 3154680"/>
              <a:gd name="connsiteX78" fmla="*/ 1249680 w 4267200"/>
              <a:gd name="connsiteY78" fmla="*/ 2781300 h 3154680"/>
              <a:gd name="connsiteX79" fmla="*/ 1097280 w 4267200"/>
              <a:gd name="connsiteY79" fmla="*/ 2712720 h 3154680"/>
              <a:gd name="connsiteX80" fmla="*/ 1005840 w 4267200"/>
              <a:gd name="connsiteY80" fmla="*/ 2758440 h 3154680"/>
              <a:gd name="connsiteX81" fmla="*/ 944880 w 4267200"/>
              <a:gd name="connsiteY81" fmla="*/ 2682240 h 3154680"/>
              <a:gd name="connsiteX82" fmla="*/ 967740 w 4267200"/>
              <a:gd name="connsiteY82" fmla="*/ 2613660 h 3154680"/>
              <a:gd name="connsiteX83" fmla="*/ 906780 w 4267200"/>
              <a:gd name="connsiteY83" fmla="*/ 2537460 h 3154680"/>
              <a:gd name="connsiteX84" fmla="*/ 822960 w 4267200"/>
              <a:gd name="connsiteY84" fmla="*/ 2499360 h 3154680"/>
              <a:gd name="connsiteX85" fmla="*/ 746760 w 4267200"/>
              <a:gd name="connsiteY85" fmla="*/ 2407920 h 3154680"/>
              <a:gd name="connsiteX86" fmla="*/ 601980 w 4267200"/>
              <a:gd name="connsiteY86" fmla="*/ 2385060 h 3154680"/>
              <a:gd name="connsiteX87" fmla="*/ 525780 w 4267200"/>
              <a:gd name="connsiteY87" fmla="*/ 2324100 h 3154680"/>
              <a:gd name="connsiteX88" fmla="*/ 457200 w 4267200"/>
              <a:gd name="connsiteY88" fmla="*/ 2522220 h 3154680"/>
              <a:gd name="connsiteX89" fmla="*/ 403860 w 4267200"/>
              <a:gd name="connsiteY89" fmla="*/ 2598420 h 3154680"/>
              <a:gd name="connsiteX90" fmla="*/ 167640 w 4267200"/>
              <a:gd name="connsiteY90" fmla="*/ 2720340 h 3154680"/>
              <a:gd name="connsiteX91" fmla="*/ 144780 w 4267200"/>
              <a:gd name="connsiteY91" fmla="*/ 2613660 h 3154680"/>
              <a:gd name="connsiteX92" fmla="*/ 160020 w 4267200"/>
              <a:gd name="connsiteY92" fmla="*/ 2293620 h 3154680"/>
              <a:gd name="connsiteX93" fmla="*/ 53340 w 4267200"/>
              <a:gd name="connsiteY93" fmla="*/ 2209800 h 3154680"/>
              <a:gd name="connsiteX94" fmla="*/ 0 w 4267200"/>
              <a:gd name="connsiteY94" fmla="*/ 2080260 h 3154680"/>
              <a:gd name="connsiteX95" fmla="*/ 22860 w 4267200"/>
              <a:gd name="connsiteY95" fmla="*/ 2019300 h 3154680"/>
              <a:gd name="connsiteX96" fmla="*/ 91440 w 4267200"/>
              <a:gd name="connsiteY96" fmla="*/ 2004060 h 3154680"/>
              <a:gd name="connsiteX97" fmla="*/ 175260 w 4267200"/>
              <a:gd name="connsiteY97" fmla="*/ 1920240 h 3154680"/>
              <a:gd name="connsiteX98" fmla="*/ 220980 w 4267200"/>
              <a:gd name="connsiteY98" fmla="*/ 1859280 h 3154680"/>
              <a:gd name="connsiteX99" fmla="*/ 175260 w 4267200"/>
              <a:gd name="connsiteY99" fmla="*/ 1706880 h 3154680"/>
              <a:gd name="connsiteX100" fmla="*/ 182880 w 4267200"/>
              <a:gd name="connsiteY100" fmla="*/ 1645920 h 3154680"/>
              <a:gd name="connsiteX101" fmla="*/ 0 w 4267200"/>
              <a:gd name="connsiteY101" fmla="*/ 1470660 h 3154680"/>
              <a:gd name="connsiteX102" fmla="*/ 45720 w 4267200"/>
              <a:gd name="connsiteY102" fmla="*/ 1386840 h 3154680"/>
              <a:gd name="connsiteX103" fmla="*/ 137160 w 4267200"/>
              <a:gd name="connsiteY103" fmla="*/ 1181100 h 3154680"/>
              <a:gd name="connsiteX104" fmla="*/ 190500 w 4267200"/>
              <a:gd name="connsiteY104" fmla="*/ 1242060 h 3154680"/>
              <a:gd name="connsiteX105" fmla="*/ 335280 w 4267200"/>
              <a:gd name="connsiteY105" fmla="*/ 1150620 h 3154680"/>
              <a:gd name="connsiteX106" fmla="*/ 502920 w 4267200"/>
              <a:gd name="connsiteY106" fmla="*/ 1143000 h 3154680"/>
              <a:gd name="connsiteX107" fmla="*/ 487680 w 4267200"/>
              <a:gd name="connsiteY107" fmla="*/ 1066800 h 3154680"/>
              <a:gd name="connsiteX108" fmla="*/ 320040 w 4267200"/>
              <a:gd name="connsiteY108" fmla="*/ 1043940 h 3154680"/>
              <a:gd name="connsiteX109" fmla="*/ 289560 w 4267200"/>
              <a:gd name="connsiteY109" fmla="*/ 1005840 h 3154680"/>
              <a:gd name="connsiteX110" fmla="*/ 289560 w 4267200"/>
              <a:gd name="connsiteY110" fmla="*/ 944880 h 3154680"/>
              <a:gd name="connsiteX111" fmla="*/ 373380 w 4267200"/>
              <a:gd name="connsiteY111" fmla="*/ 906780 h 3154680"/>
              <a:gd name="connsiteX112" fmla="*/ 434340 w 4267200"/>
              <a:gd name="connsiteY112" fmla="*/ 906780 h 3154680"/>
              <a:gd name="connsiteX113" fmla="*/ 472440 w 4267200"/>
              <a:gd name="connsiteY113" fmla="*/ 990600 h 3154680"/>
              <a:gd name="connsiteX114" fmla="*/ 739140 w 4267200"/>
              <a:gd name="connsiteY114" fmla="*/ 944880 h 3154680"/>
              <a:gd name="connsiteX115" fmla="*/ 754380 w 4267200"/>
              <a:gd name="connsiteY115" fmla="*/ 998220 h 3154680"/>
              <a:gd name="connsiteX116" fmla="*/ 822960 w 4267200"/>
              <a:gd name="connsiteY116" fmla="*/ 990600 h 3154680"/>
              <a:gd name="connsiteX117" fmla="*/ 861060 w 4267200"/>
              <a:gd name="connsiteY117" fmla="*/ 1120140 h 3154680"/>
              <a:gd name="connsiteX118" fmla="*/ 982980 w 4267200"/>
              <a:gd name="connsiteY118" fmla="*/ 1112520 h 3154680"/>
              <a:gd name="connsiteX119" fmla="*/ 1005840 w 4267200"/>
              <a:gd name="connsiteY119" fmla="*/ 1066800 h 3154680"/>
              <a:gd name="connsiteX120" fmla="*/ 967740 w 4267200"/>
              <a:gd name="connsiteY120" fmla="*/ 1036320 h 3154680"/>
              <a:gd name="connsiteX121" fmla="*/ 960120 w 4267200"/>
              <a:gd name="connsiteY121" fmla="*/ 967740 h 3154680"/>
              <a:gd name="connsiteX122" fmla="*/ 1059180 w 4267200"/>
              <a:gd name="connsiteY122" fmla="*/ 967740 h 3154680"/>
              <a:gd name="connsiteX123" fmla="*/ 1165860 w 4267200"/>
              <a:gd name="connsiteY123" fmla="*/ 922020 h 3154680"/>
              <a:gd name="connsiteX124" fmla="*/ 1196340 w 4267200"/>
              <a:gd name="connsiteY124" fmla="*/ 906780 h 3154680"/>
              <a:gd name="connsiteX125" fmla="*/ 1272540 w 4267200"/>
              <a:gd name="connsiteY125" fmla="*/ 967740 h 3154680"/>
              <a:gd name="connsiteX126" fmla="*/ 1257300 w 4267200"/>
              <a:gd name="connsiteY126" fmla="*/ 990600 h 3154680"/>
              <a:gd name="connsiteX127" fmla="*/ 1165860 w 4267200"/>
              <a:gd name="connsiteY127" fmla="*/ 975360 h 3154680"/>
              <a:gd name="connsiteX128" fmla="*/ 1074420 w 4267200"/>
              <a:gd name="connsiteY128" fmla="*/ 990600 h 3154680"/>
              <a:gd name="connsiteX129" fmla="*/ 1066800 w 4267200"/>
              <a:gd name="connsiteY129" fmla="*/ 1059180 h 3154680"/>
              <a:gd name="connsiteX130" fmla="*/ 1082040 w 4267200"/>
              <a:gd name="connsiteY130" fmla="*/ 1120140 h 3154680"/>
              <a:gd name="connsiteX131" fmla="*/ 1135380 w 4267200"/>
              <a:gd name="connsiteY131" fmla="*/ 1074420 h 3154680"/>
              <a:gd name="connsiteX132" fmla="*/ 1219200 w 4267200"/>
              <a:gd name="connsiteY132" fmla="*/ 1082040 h 3154680"/>
              <a:gd name="connsiteX133" fmla="*/ 1341120 w 4267200"/>
              <a:gd name="connsiteY133" fmla="*/ 1112520 h 3154680"/>
              <a:gd name="connsiteX134" fmla="*/ 1417320 w 4267200"/>
              <a:gd name="connsiteY134" fmla="*/ 1036320 h 3154680"/>
              <a:gd name="connsiteX135" fmla="*/ 1417320 w 4267200"/>
              <a:gd name="connsiteY135" fmla="*/ 975360 h 3154680"/>
              <a:gd name="connsiteX136" fmla="*/ 1493520 w 4267200"/>
              <a:gd name="connsiteY136" fmla="*/ 944880 h 3154680"/>
              <a:gd name="connsiteX137" fmla="*/ 1539240 w 4267200"/>
              <a:gd name="connsiteY137" fmla="*/ 990600 h 3154680"/>
              <a:gd name="connsiteX138" fmla="*/ 1630680 w 4267200"/>
              <a:gd name="connsiteY138" fmla="*/ 944880 h 3154680"/>
              <a:gd name="connsiteX139" fmla="*/ 1714500 w 4267200"/>
              <a:gd name="connsiteY139" fmla="*/ 922020 h 3154680"/>
              <a:gd name="connsiteX140" fmla="*/ 1729740 w 4267200"/>
              <a:gd name="connsiteY140" fmla="*/ 838200 h 3154680"/>
              <a:gd name="connsiteX141" fmla="*/ 1767840 w 4267200"/>
              <a:gd name="connsiteY141" fmla="*/ 731520 h 3154680"/>
              <a:gd name="connsiteX142" fmla="*/ 1828800 w 4267200"/>
              <a:gd name="connsiteY142" fmla="*/ 701040 h 3154680"/>
              <a:gd name="connsiteX143" fmla="*/ 1805940 w 4267200"/>
              <a:gd name="connsiteY143" fmla="*/ 586740 h 3154680"/>
              <a:gd name="connsiteX144" fmla="*/ 1859280 w 4267200"/>
              <a:gd name="connsiteY144" fmla="*/ 533400 h 3154680"/>
              <a:gd name="connsiteX145" fmla="*/ 1981200 w 4267200"/>
              <a:gd name="connsiteY145" fmla="*/ 541020 h 3154680"/>
              <a:gd name="connsiteX146" fmla="*/ 2004060 w 4267200"/>
              <a:gd name="connsiteY146" fmla="*/ 472440 h 3154680"/>
              <a:gd name="connsiteX147" fmla="*/ 2072640 w 4267200"/>
              <a:gd name="connsiteY147" fmla="*/ 449580 h 3154680"/>
              <a:gd name="connsiteX148" fmla="*/ 2095500 w 4267200"/>
              <a:gd name="connsiteY148" fmla="*/ 388620 h 3154680"/>
              <a:gd name="connsiteX149" fmla="*/ 2133600 w 4267200"/>
              <a:gd name="connsiteY149" fmla="*/ 243840 h 3154680"/>
              <a:gd name="connsiteX150" fmla="*/ 2164080 w 4267200"/>
              <a:gd name="connsiteY150" fmla="*/ 213360 h 3154680"/>
              <a:gd name="connsiteX151" fmla="*/ 2247900 w 4267200"/>
              <a:gd name="connsiteY151" fmla="*/ 213360 h 3154680"/>
              <a:gd name="connsiteX152" fmla="*/ 2247900 w 4267200"/>
              <a:gd name="connsiteY152" fmla="*/ 114300 h 3154680"/>
              <a:gd name="connsiteX153" fmla="*/ 2308860 w 4267200"/>
              <a:gd name="connsiteY153" fmla="*/ 45720 h 3154680"/>
              <a:gd name="connsiteX154" fmla="*/ 2369820 w 4267200"/>
              <a:gd name="connsiteY154" fmla="*/ 76200 h 3154680"/>
              <a:gd name="connsiteX155" fmla="*/ 2400300 w 4267200"/>
              <a:gd name="connsiteY155" fmla="*/ 114300 h 3154680"/>
              <a:gd name="connsiteX156" fmla="*/ 2453640 w 4267200"/>
              <a:gd name="connsiteY156" fmla="*/ 99060 h 3154680"/>
              <a:gd name="connsiteX157" fmla="*/ 2506980 w 4267200"/>
              <a:gd name="connsiteY157" fmla="*/ 0 h 3154680"/>
              <a:gd name="connsiteX0" fmla="*/ 2506980 w 4267200"/>
              <a:gd name="connsiteY0" fmla="*/ 0 h 3154680"/>
              <a:gd name="connsiteX1" fmla="*/ 2857500 w 4267200"/>
              <a:gd name="connsiteY1" fmla="*/ 899160 h 3154680"/>
              <a:gd name="connsiteX2" fmla="*/ 2773680 w 4267200"/>
              <a:gd name="connsiteY2" fmla="*/ 1120140 h 3154680"/>
              <a:gd name="connsiteX3" fmla="*/ 2766060 w 4267200"/>
              <a:gd name="connsiteY3" fmla="*/ 1158240 h 3154680"/>
              <a:gd name="connsiteX4" fmla="*/ 2796540 w 4267200"/>
              <a:gd name="connsiteY4" fmla="*/ 1211580 h 3154680"/>
              <a:gd name="connsiteX5" fmla="*/ 2811780 w 4267200"/>
              <a:gd name="connsiteY5" fmla="*/ 1280160 h 3154680"/>
              <a:gd name="connsiteX6" fmla="*/ 2918460 w 4267200"/>
              <a:gd name="connsiteY6" fmla="*/ 1379220 h 3154680"/>
              <a:gd name="connsiteX7" fmla="*/ 3139440 w 4267200"/>
              <a:gd name="connsiteY7" fmla="*/ 1379220 h 3154680"/>
              <a:gd name="connsiteX8" fmla="*/ 3131820 w 4267200"/>
              <a:gd name="connsiteY8" fmla="*/ 1303020 h 3154680"/>
              <a:gd name="connsiteX9" fmla="*/ 3238500 w 4267200"/>
              <a:gd name="connsiteY9" fmla="*/ 1280160 h 3154680"/>
              <a:gd name="connsiteX10" fmla="*/ 3360420 w 4267200"/>
              <a:gd name="connsiteY10" fmla="*/ 1348740 h 3154680"/>
              <a:gd name="connsiteX11" fmla="*/ 3467100 w 4267200"/>
              <a:gd name="connsiteY11" fmla="*/ 1181100 h 3154680"/>
              <a:gd name="connsiteX12" fmla="*/ 3520440 w 4267200"/>
              <a:gd name="connsiteY12" fmla="*/ 1143000 h 3154680"/>
              <a:gd name="connsiteX13" fmla="*/ 3543300 w 4267200"/>
              <a:gd name="connsiteY13" fmla="*/ 1112520 h 3154680"/>
              <a:gd name="connsiteX14" fmla="*/ 3451860 w 4267200"/>
              <a:gd name="connsiteY14" fmla="*/ 990600 h 3154680"/>
              <a:gd name="connsiteX15" fmla="*/ 3482340 w 4267200"/>
              <a:gd name="connsiteY15" fmla="*/ 929640 h 3154680"/>
              <a:gd name="connsiteX16" fmla="*/ 3550920 w 4267200"/>
              <a:gd name="connsiteY16" fmla="*/ 845820 h 3154680"/>
              <a:gd name="connsiteX17" fmla="*/ 3581400 w 4267200"/>
              <a:gd name="connsiteY17" fmla="*/ 784860 h 3154680"/>
              <a:gd name="connsiteX18" fmla="*/ 3703320 w 4267200"/>
              <a:gd name="connsiteY18" fmla="*/ 784860 h 3154680"/>
              <a:gd name="connsiteX19" fmla="*/ 3710940 w 4267200"/>
              <a:gd name="connsiteY19" fmla="*/ 899160 h 3154680"/>
              <a:gd name="connsiteX20" fmla="*/ 3710940 w 4267200"/>
              <a:gd name="connsiteY20" fmla="*/ 1005840 h 3154680"/>
              <a:gd name="connsiteX21" fmla="*/ 3710940 w 4267200"/>
              <a:gd name="connsiteY21" fmla="*/ 1120140 h 3154680"/>
              <a:gd name="connsiteX22" fmla="*/ 3710940 w 4267200"/>
              <a:gd name="connsiteY22" fmla="*/ 1181100 h 3154680"/>
              <a:gd name="connsiteX23" fmla="*/ 3794760 w 4267200"/>
              <a:gd name="connsiteY23" fmla="*/ 1234440 h 3154680"/>
              <a:gd name="connsiteX24" fmla="*/ 3802380 w 4267200"/>
              <a:gd name="connsiteY24" fmla="*/ 1287780 h 3154680"/>
              <a:gd name="connsiteX25" fmla="*/ 3878580 w 4267200"/>
              <a:gd name="connsiteY25" fmla="*/ 1295400 h 3154680"/>
              <a:gd name="connsiteX26" fmla="*/ 3855720 w 4267200"/>
              <a:gd name="connsiteY26" fmla="*/ 1356360 h 3154680"/>
              <a:gd name="connsiteX27" fmla="*/ 3909060 w 4267200"/>
              <a:gd name="connsiteY27" fmla="*/ 1493520 h 3154680"/>
              <a:gd name="connsiteX28" fmla="*/ 3909060 w 4267200"/>
              <a:gd name="connsiteY28" fmla="*/ 1554480 h 3154680"/>
              <a:gd name="connsiteX29" fmla="*/ 3931920 w 4267200"/>
              <a:gd name="connsiteY29" fmla="*/ 1623060 h 3154680"/>
              <a:gd name="connsiteX30" fmla="*/ 3939540 w 4267200"/>
              <a:gd name="connsiteY30" fmla="*/ 1653540 h 3154680"/>
              <a:gd name="connsiteX31" fmla="*/ 4000500 w 4267200"/>
              <a:gd name="connsiteY31" fmla="*/ 1668780 h 3154680"/>
              <a:gd name="connsiteX32" fmla="*/ 4091940 w 4267200"/>
              <a:gd name="connsiteY32" fmla="*/ 1668780 h 3154680"/>
              <a:gd name="connsiteX33" fmla="*/ 4091940 w 4267200"/>
              <a:gd name="connsiteY33" fmla="*/ 1729740 h 3154680"/>
              <a:gd name="connsiteX34" fmla="*/ 4236720 w 4267200"/>
              <a:gd name="connsiteY34" fmla="*/ 1889760 h 3154680"/>
              <a:gd name="connsiteX35" fmla="*/ 4267200 w 4267200"/>
              <a:gd name="connsiteY35" fmla="*/ 2004060 h 3154680"/>
              <a:gd name="connsiteX36" fmla="*/ 4114800 w 4267200"/>
              <a:gd name="connsiteY36" fmla="*/ 2065020 h 3154680"/>
              <a:gd name="connsiteX37" fmla="*/ 4145280 w 4267200"/>
              <a:gd name="connsiteY37" fmla="*/ 2362200 h 3154680"/>
              <a:gd name="connsiteX38" fmla="*/ 4122420 w 4267200"/>
              <a:gd name="connsiteY38" fmla="*/ 2529840 h 3154680"/>
              <a:gd name="connsiteX39" fmla="*/ 4061460 w 4267200"/>
              <a:gd name="connsiteY39" fmla="*/ 2636520 h 3154680"/>
              <a:gd name="connsiteX40" fmla="*/ 3886200 w 4267200"/>
              <a:gd name="connsiteY40" fmla="*/ 2689860 h 3154680"/>
              <a:gd name="connsiteX41" fmla="*/ 3916680 w 4267200"/>
              <a:gd name="connsiteY41" fmla="*/ 2979420 h 3154680"/>
              <a:gd name="connsiteX42" fmla="*/ 3939540 w 4267200"/>
              <a:gd name="connsiteY42" fmla="*/ 3048000 h 3154680"/>
              <a:gd name="connsiteX43" fmla="*/ 3939540 w 4267200"/>
              <a:gd name="connsiteY43" fmla="*/ 3124200 h 3154680"/>
              <a:gd name="connsiteX44" fmla="*/ 3893820 w 4267200"/>
              <a:gd name="connsiteY44" fmla="*/ 3154680 h 3154680"/>
              <a:gd name="connsiteX45" fmla="*/ 3825240 w 4267200"/>
              <a:gd name="connsiteY45" fmla="*/ 3116580 h 3154680"/>
              <a:gd name="connsiteX46" fmla="*/ 3832860 w 4267200"/>
              <a:gd name="connsiteY46" fmla="*/ 3002280 h 3154680"/>
              <a:gd name="connsiteX47" fmla="*/ 3672840 w 4267200"/>
              <a:gd name="connsiteY47" fmla="*/ 2872740 h 3154680"/>
              <a:gd name="connsiteX48" fmla="*/ 3604260 w 4267200"/>
              <a:gd name="connsiteY48" fmla="*/ 2903220 h 3154680"/>
              <a:gd name="connsiteX49" fmla="*/ 3451860 w 4267200"/>
              <a:gd name="connsiteY49" fmla="*/ 2811780 h 3154680"/>
              <a:gd name="connsiteX50" fmla="*/ 3406140 w 4267200"/>
              <a:gd name="connsiteY50" fmla="*/ 2811780 h 3154680"/>
              <a:gd name="connsiteX51" fmla="*/ 3375660 w 4267200"/>
              <a:gd name="connsiteY51" fmla="*/ 2727960 h 3154680"/>
              <a:gd name="connsiteX52" fmla="*/ 3322320 w 4267200"/>
              <a:gd name="connsiteY52" fmla="*/ 2750820 h 3154680"/>
              <a:gd name="connsiteX53" fmla="*/ 3147060 w 4267200"/>
              <a:gd name="connsiteY53" fmla="*/ 2590800 h 3154680"/>
              <a:gd name="connsiteX54" fmla="*/ 3063240 w 4267200"/>
              <a:gd name="connsiteY54" fmla="*/ 2522220 h 3154680"/>
              <a:gd name="connsiteX55" fmla="*/ 2979708 w 4267200"/>
              <a:gd name="connsiteY55" fmla="*/ 2477668 h 3154680"/>
              <a:gd name="connsiteX56" fmla="*/ 2916556 w 4267200"/>
              <a:gd name="connsiteY56" fmla="*/ 2549844 h 3154680"/>
              <a:gd name="connsiteX57" fmla="*/ 2830830 w 4267200"/>
              <a:gd name="connsiteY57" fmla="*/ 2530792 h 3154680"/>
              <a:gd name="connsiteX58" fmla="*/ 2914792 w 4267200"/>
              <a:gd name="connsiteY58" fmla="*/ 2417628 h 3154680"/>
              <a:gd name="connsiteX59" fmla="*/ 2811780 w 4267200"/>
              <a:gd name="connsiteY59" fmla="*/ 2286000 h 3154680"/>
              <a:gd name="connsiteX60" fmla="*/ 2773680 w 4267200"/>
              <a:gd name="connsiteY60" fmla="*/ 2308860 h 3154680"/>
              <a:gd name="connsiteX61" fmla="*/ 2705100 w 4267200"/>
              <a:gd name="connsiteY61" fmla="*/ 2278380 h 3154680"/>
              <a:gd name="connsiteX62" fmla="*/ 2590800 w 4267200"/>
              <a:gd name="connsiteY62" fmla="*/ 2316480 h 3154680"/>
              <a:gd name="connsiteX63" fmla="*/ 2423160 w 4267200"/>
              <a:gd name="connsiteY63" fmla="*/ 2377440 h 3154680"/>
              <a:gd name="connsiteX64" fmla="*/ 2324100 w 4267200"/>
              <a:gd name="connsiteY64" fmla="*/ 2369820 h 3154680"/>
              <a:gd name="connsiteX65" fmla="*/ 2133600 w 4267200"/>
              <a:gd name="connsiteY65" fmla="*/ 2499360 h 3154680"/>
              <a:gd name="connsiteX66" fmla="*/ 1996440 w 4267200"/>
              <a:gd name="connsiteY66" fmla="*/ 2468880 h 3154680"/>
              <a:gd name="connsiteX67" fmla="*/ 1866900 w 4267200"/>
              <a:gd name="connsiteY67" fmla="*/ 2400300 h 3154680"/>
              <a:gd name="connsiteX68" fmla="*/ 1866900 w 4267200"/>
              <a:gd name="connsiteY68" fmla="*/ 2476500 h 3154680"/>
              <a:gd name="connsiteX69" fmla="*/ 1844040 w 4267200"/>
              <a:gd name="connsiteY69" fmla="*/ 2514600 h 3154680"/>
              <a:gd name="connsiteX70" fmla="*/ 1744980 w 4267200"/>
              <a:gd name="connsiteY70" fmla="*/ 2575560 h 3154680"/>
              <a:gd name="connsiteX71" fmla="*/ 1714500 w 4267200"/>
              <a:gd name="connsiteY71" fmla="*/ 2491740 h 3154680"/>
              <a:gd name="connsiteX72" fmla="*/ 1676400 w 4267200"/>
              <a:gd name="connsiteY72" fmla="*/ 2400300 h 3154680"/>
              <a:gd name="connsiteX73" fmla="*/ 1638300 w 4267200"/>
              <a:gd name="connsiteY73" fmla="*/ 2400300 h 3154680"/>
              <a:gd name="connsiteX74" fmla="*/ 1577340 w 4267200"/>
              <a:gd name="connsiteY74" fmla="*/ 2522220 h 3154680"/>
              <a:gd name="connsiteX75" fmla="*/ 1508760 w 4267200"/>
              <a:gd name="connsiteY75" fmla="*/ 2606040 h 3154680"/>
              <a:gd name="connsiteX76" fmla="*/ 1493520 w 4267200"/>
              <a:gd name="connsiteY76" fmla="*/ 2644140 h 3154680"/>
              <a:gd name="connsiteX77" fmla="*/ 1249680 w 4267200"/>
              <a:gd name="connsiteY77" fmla="*/ 2781300 h 3154680"/>
              <a:gd name="connsiteX78" fmla="*/ 1097280 w 4267200"/>
              <a:gd name="connsiteY78" fmla="*/ 2712720 h 3154680"/>
              <a:gd name="connsiteX79" fmla="*/ 1005840 w 4267200"/>
              <a:gd name="connsiteY79" fmla="*/ 2758440 h 3154680"/>
              <a:gd name="connsiteX80" fmla="*/ 944880 w 4267200"/>
              <a:gd name="connsiteY80" fmla="*/ 2682240 h 3154680"/>
              <a:gd name="connsiteX81" fmla="*/ 967740 w 4267200"/>
              <a:gd name="connsiteY81" fmla="*/ 2613660 h 3154680"/>
              <a:gd name="connsiteX82" fmla="*/ 906780 w 4267200"/>
              <a:gd name="connsiteY82" fmla="*/ 2537460 h 3154680"/>
              <a:gd name="connsiteX83" fmla="*/ 822960 w 4267200"/>
              <a:gd name="connsiteY83" fmla="*/ 2499360 h 3154680"/>
              <a:gd name="connsiteX84" fmla="*/ 746760 w 4267200"/>
              <a:gd name="connsiteY84" fmla="*/ 2407920 h 3154680"/>
              <a:gd name="connsiteX85" fmla="*/ 601980 w 4267200"/>
              <a:gd name="connsiteY85" fmla="*/ 2385060 h 3154680"/>
              <a:gd name="connsiteX86" fmla="*/ 525780 w 4267200"/>
              <a:gd name="connsiteY86" fmla="*/ 2324100 h 3154680"/>
              <a:gd name="connsiteX87" fmla="*/ 457200 w 4267200"/>
              <a:gd name="connsiteY87" fmla="*/ 2522220 h 3154680"/>
              <a:gd name="connsiteX88" fmla="*/ 403860 w 4267200"/>
              <a:gd name="connsiteY88" fmla="*/ 2598420 h 3154680"/>
              <a:gd name="connsiteX89" fmla="*/ 167640 w 4267200"/>
              <a:gd name="connsiteY89" fmla="*/ 2720340 h 3154680"/>
              <a:gd name="connsiteX90" fmla="*/ 144780 w 4267200"/>
              <a:gd name="connsiteY90" fmla="*/ 2613660 h 3154680"/>
              <a:gd name="connsiteX91" fmla="*/ 160020 w 4267200"/>
              <a:gd name="connsiteY91" fmla="*/ 2293620 h 3154680"/>
              <a:gd name="connsiteX92" fmla="*/ 53340 w 4267200"/>
              <a:gd name="connsiteY92" fmla="*/ 2209800 h 3154680"/>
              <a:gd name="connsiteX93" fmla="*/ 0 w 4267200"/>
              <a:gd name="connsiteY93" fmla="*/ 2080260 h 3154680"/>
              <a:gd name="connsiteX94" fmla="*/ 22860 w 4267200"/>
              <a:gd name="connsiteY94" fmla="*/ 2019300 h 3154680"/>
              <a:gd name="connsiteX95" fmla="*/ 91440 w 4267200"/>
              <a:gd name="connsiteY95" fmla="*/ 2004060 h 3154680"/>
              <a:gd name="connsiteX96" fmla="*/ 175260 w 4267200"/>
              <a:gd name="connsiteY96" fmla="*/ 1920240 h 3154680"/>
              <a:gd name="connsiteX97" fmla="*/ 220980 w 4267200"/>
              <a:gd name="connsiteY97" fmla="*/ 1859280 h 3154680"/>
              <a:gd name="connsiteX98" fmla="*/ 175260 w 4267200"/>
              <a:gd name="connsiteY98" fmla="*/ 1706880 h 3154680"/>
              <a:gd name="connsiteX99" fmla="*/ 182880 w 4267200"/>
              <a:gd name="connsiteY99" fmla="*/ 1645920 h 3154680"/>
              <a:gd name="connsiteX100" fmla="*/ 0 w 4267200"/>
              <a:gd name="connsiteY100" fmla="*/ 1470660 h 3154680"/>
              <a:gd name="connsiteX101" fmla="*/ 45720 w 4267200"/>
              <a:gd name="connsiteY101" fmla="*/ 1386840 h 3154680"/>
              <a:gd name="connsiteX102" fmla="*/ 137160 w 4267200"/>
              <a:gd name="connsiteY102" fmla="*/ 1181100 h 3154680"/>
              <a:gd name="connsiteX103" fmla="*/ 190500 w 4267200"/>
              <a:gd name="connsiteY103" fmla="*/ 1242060 h 3154680"/>
              <a:gd name="connsiteX104" fmla="*/ 335280 w 4267200"/>
              <a:gd name="connsiteY104" fmla="*/ 1150620 h 3154680"/>
              <a:gd name="connsiteX105" fmla="*/ 502920 w 4267200"/>
              <a:gd name="connsiteY105" fmla="*/ 1143000 h 3154680"/>
              <a:gd name="connsiteX106" fmla="*/ 487680 w 4267200"/>
              <a:gd name="connsiteY106" fmla="*/ 1066800 h 3154680"/>
              <a:gd name="connsiteX107" fmla="*/ 320040 w 4267200"/>
              <a:gd name="connsiteY107" fmla="*/ 1043940 h 3154680"/>
              <a:gd name="connsiteX108" fmla="*/ 289560 w 4267200"/>
              <a:gd name="connsiteY108" fmla="*/ 1005840 h 3154680"/>
              <a:gd name="connsiteX109" fmla="*/ 289560 w 4267200"/>
              <a:gd name="connsiteY109" fmla="*/ 944880 h 3154680"/>
              <a:gd name="connsiteX110" fmla="*/ 373380 w 4267200"/>
              <a:gd name="connsiteY110" fmla="*/ 906780 h 3154680"/>
              <a:gd name="connsiteX111" fmla="*/ 434340 w 4267200"/>
              <a:gd name="connsiteY111" fmla="*/ 906780 h 3154680"/>
              <a:gd name="connsiteX112" fmla="*/ 472440 w 4267200"/>
              <a:gd name="connsiteY112" fmla="*/ 990600 h 3154680"/>
              <a:gd name="connsiteX113" fmla="*/ 739140 w 4267200"/>
              <a:gd name="connsiteY113" fmla="*/ 944880 h 3154680"/>
              <a:gd name="connsiteX114" fmla="*/ 754380 w 4267200"/>
              <a:gd name="connsiteY114" fmla="*/ 998220 h 3154680"/>
              <a:gd name="connsiteX115" fmla="*/ 822960 w 4267200"/>
              <a:gd name="connsiteY115" fmla="*/ 990600 h 3154680"/>
              <a:gd name="connsiteX116" fmla="*/ 861060 w 4267200"/>
              <a:gd name="connsiteY116" fmla="*/ 1120140 h 3154680"/>
              <a:gd name="connsiteX117" fmla="*/ 982980 w 4267200"/>
              <a:gd name="connsiteY117" fmla="*/ 1112520 h 3154680"/>
              <a:gd name="connsiteX118" fmla="*/ 1005840 w 4267200"/>
              <a:gd name="connsiteY118" fmla="*/ 1066800 h 3154680"/>
              <a:gd name="connsiteX119" fmla="*/ 967740 w 4267200"/>
              <a:gd name="connsiteY119" fmla="*/ 1036320 h 3154680"/>
              <a:gd name="connsiteX120" fmla="*/ 960120 w 4267200"/>
              <a:gd name="connsiteY120" fmla="*/ 967740 h 3154680"/>
              <a:gd name="connsiteX121" fmla="*/ 1059180 w 4267200"/>
              <a:gd name="connsiteY121" fmla="*/ 967740 h 3154680"/>
              <a:gd name="connsiteX122" fmla="*/ 1165860 w 4267200"/>
              <a:gd name="connsiteY122" fmla="*/ 922020 h 3154680"/>
              <a:gd name="connsiteX123" fmla="*/ 1196340 w 4267200"/>
              <a:gd name="connsiteY123" fmla="*/ 906780 h 3154680"/>
              <a:gd name="connsiteX124" fmla="*/ 1272540 w 4267200"/>
              <a:gd name="connsiteY124" fmla="*/ 967740 h 3154680"/>
              <a:gd name="connsiteX125" fmla="*/ 1257300 w 4267200"/>
              <a:gd name="connsiteY125" fmla="*/ 990600 h 3154680"/>
              <a:gd name="connsiteX126" fmla="*/ 1165860 w 4267200"/>
              <a:gd name="connsiteY126" fmla="*/ 975360 h 3154680"/>
              <a:gd name="connsiteX127" fmla="*/ 1074420 w 4267200"/>
              <a:gd name="connsiteY127" fmla="*/ 990600 h 3154680"/>
              <a:gd name="connsiteX128" fmla="*/ 1066800 w 4267200"/>
              <a:gd name="connsiteY128" fmla="*/ 1059180 h 3154680"/>
              <a:gd name="connsiteX129" fmla="*/ 1082040 w 4267200"/>
              <a:gd name="connsiteY129" fmla="*/ 1120140 h 3154680"/>
              <a:gd name="connsiteX130" fmla="*/ 1135380 w 4267200"/>
              <a:gd name="connsiteY130" fmla="*/ 1074420 h 3154680"/>
              <a:gd name="connsiteX131" fmla="*/ 1219200 w 4267200"/>
              <a:gd name="connsiteY131" fmla="*/ 1082040 h 3154680"/>
              <a:gd name="connsiteX132" fmla="*/ 1341120 w 4267200"/>
              <a:gd name="connsiteY132" fmla="*/ 1112520 h 3154680"/>
              <a:gd name="connsiteX133" fmla="*/ 1417320 w 4267200"/>
              <a:gd name="connsiteY133" fmla="*/ 1036320 h 3154680"/>
              <a:gd name="connsiteX134" fmla="*/ 1417320 w 4267200"/>
              <a:gd name="connsiteY134" fmla="*/ 975360 h 3154680"/>
              <a:gd name="connsiteX135" fmla="*/ 1493520 w 4267200"/>
              <a:gd name="connsiteY135" fmla="*/ 944880 h 3154680"/>
              <a:gd name="connsiteX136" fmla="*/ 1539240 w 4267200"/>
              <a:gd name="connsiteY136" fmla="*/ 990600 h 3154680"/>
              <a:gd name="connsiteX137" fmla="*/ 1630680 w 4267200"/>
              <a:gd name="connsiteY137" fmla="*/ 944880 h 3154680"/>
              <a:gd name="connsiteX138" fmla="*/ 1714500 w 4267200"/>
              <a:gd name="connsiteY138" fmla="*/ 922020 h 3154680"/>
              <a:gd name="connsiteX139" fmla="*/ 1729740 w 4267200"/>
              <a:gd name="connsiteY139" fmla="*/ 838200 h 3154680"/>
              <a:gd name="connsiteX140" fmla="*/ 1767840 w 4267200"/>
              <a:gd name="connsiteY140" fmla="*/ 731520 h 3154680"/>
              <a:gd name="connsiteX141" fmla="*/ 1828800 w 4267200"/>
              <a:gd name="connsiteY141" fmla="*/ 701040 h 3154680"/>
              <a:gd name="connsiteX142" fmla="*/ 1805940 w 4267200"/>
              <a:gd name="connsiteY142" fmla="*/ 586740 h 3154680"/>
              <a:gd name="connsiteX143" fmla="*/ 1859280 w 4267200"/>
              <a:gd name="connsiteY143" fmla="*/ 533400 h 3154680"/>
              <a:gd name="connsiteX144" fmla="*/ 1981200 w 4267200"/>
              <a:gd name="connsiteY144" fmla="*/ 541020 h 3154680"/>
              <a:gd name="connsiteX145" fmla="*/ 2004060 w 4267200"/>
              <a:gd name="connsiteY145" fmla="*/ 472440 h 3154680"/>
              <a:gd name="connsiteX146" fmla="*/ 2072640 w 4267200"/>
              <a:gd name="connsiteY146" fmla="*/ 449580 h 3154680"/>
              <a:gd name="connsiteX147" fmla="*/ 2095500 w 4267200"/>
              <a:gd name="connsiteY147" fmla="*/ 388620 h 3154680"/>
              <a:gd name="connsiteX148" fmla="*/ 2133600 w 4267200"/>
              <a:gd name="connsiteY148" fmla="*/ 243840 h 3154680"/>
              <a:gd name="connsiteX149" fmla="*/ 2164080 w 4267200"/>
              <a:gd name="connsiteY149" fmla="*/ 213360 h 3154680"/>
              <a:gd name="connsiteX150" fmla="*/ 2247900 w 4267200"/>
              <a:gd name="connsiteY150" fmla="*/ 213360 h 3154680"/>
              <a:gd name="connsiteX151" fmla="*/ 2247900 w 4267200"/>
              <a:gd name="connsiteY151" fmla="*/ 114300 h 3154680"/>
              <a:gd name="connsiteX152" fmla="*/ 2308860 w 4267200"/>
              <a:gd name="connsiteY152" fmla="*/ 45720 h 3154680"/>
              <a:gd name="connsiteX153" fmla="*/ 2369820 w 4267200"/>
              <a:gd name="connsiteY153" fmla="*/ 76200 h 3154680"/>
              <a:gd name="connsiteX154" fmla="*/ 2400300 w 4267200"/>
              <a:gd name="connsiteY154" fmla="*/ 114300 h 3154680"/>
              <a:gd name="connsiteX155" fmla="*/ 2453640 w 4267200"/>
              <a:gd name="connsiteY155" fmla="*/ 99060 h 3154680"/>
              <a:gd name="connsiteX156" fmla="*/ 2506980 w 4267200"/>
              <a:gd name="connsiteY156" fmla="*/ 0 h 3154680"/>
              <a:gd name="connsiteX0" fmla="*/ 2506980 w 4267200"/>
              <a:gd name="connsiteY0" fmla="*/ 0 h 3154680"/>
              <a:gd name="connsiteX1" fmla="*/ 2857500 w 4267200"/>
              <a:gd name="connsiteY1" fmla="*/ 899160 h 3154680"/>
              <a:gd name="connsiteX2" fmla="*/ 2773680 w 4267200"/>
              <a:gd name="connsiteY2" fmla="*/ 1120140 h 3154680"/>
              <a:gd name="connsiteX3" fmla="*/ 2766060 w 4267200"/>
              <a:gd name="connsiteY3" fmla="*/ 1158240 h 3154680"/>
              <a:gd name="connsiteX4" fmla="*/ 2796540 w 4267200"/>
              <a:gd name="connsiteY4" fmla="*/ 1211580 h 3154680"/>
              <a:gd name="connsiteX5" fmla="*/ 2811780 w 4267200"/>
              <a:gd name="connsiteY5" fmla="*/ 1280160 h 3154680"/>
              <a:gd name="connsiteX6" fmla="*/ 2918460 w 4267200"/>
              <a:gd name="connsiteY6" fmla="*/ 1379220 h 3154680"/>
              <a:gd name="connsiteX7" fmla="*/ 3139440 w 4267200"/>
              <a:gd name="connsiteY7" fmla="*/ 1379220 h 3154680"/>
              <a:gd name="connsiteX8" fmla="*/ 3131820 w 4267200"/>
              <a:gd name="connsiteY8" fmla="*/ 1303020 h 3154680"/>
              <a:gd name="connsiteX9" fmla="*/ 3238500 w 4267200"/>
              <a:gd name="connsiteY9" fmla="*/ 1280160 h 3154680"/>
              <a:gd name="connsiteX10" fmla="*/ 3360420 w 4267200"/>
              <a:gd name="connsiteY10" fmla="*/ 1348740 h 3154680"/>
              <a:gd name="connsiteX11" fmla="*/ 3467100 w 4267200"/>
              <a:gd name="connsiteY11" fmla="*/ 1181100 h 3154680"/>
              <a:gd name="connsiteX12" fmla="*/ 3520440 w 4267200"/>
              <a:gd name="connsiteY12" fmla="*/ 1143000 h 3154680"/>
              <a:gd name="connsiteX13" fmla="*/ 3543300 w 4267200"/>
              <a:gd name="connsiteY13" fmla="*/ 1112520 h 3154680"/>
              <a:gd name="connsiteX14" fmla="*/ 3451860 w 4267200"/>
              <a:gd name="connsiteY14" fmla="*/ 990600 h 3154680"/>
              <a:gd name="connsiteX15" fmla="*/ 3482340 w 4267200"/>
              <a:gd name="connsiteY15" fmla="*/ 929640 h 3154680"/>
              <a:gd name="connsiteX16" fmla="*/ 3550920 w 4267200"/>
              <a:gd name="connsiteY16" fmla="*/ 845820 h 3154680"/>
              <a:gd name="connsiteX17" fmla="*/ 3581400 w 4267200"/>
              <a:gd name="connsiteY17" fmla="*/ 784860 h 3154680"/>
              <a:gd name="connsiteX18" fmla="*/ 3703320 w 4267200"/>
              <a:gd name="connsiteY18" fmla="*/ 784860 h 3154680"/>
              <a:gd name="connsiteX19" fmla="*/ 3710940 w 4267200"/>
              <a:gd name="connsiteY19" fmla="*/ 899160 h 3154680"/>
              <a:gd name="connsiteX20" fmla="*/ 3710940 w 4267200"/>
              <a:gd name="connsiteY20" fmla="*/ 1005840 h 3154680"/>
              <a:gd name="connsiteX21" fmla="*/ 3710940 w 4267200"/>
              <a:gd name="connsiteY21" fmla="*/ 1120140 h 3154680"/>
              <a:gd name="connsiteX22" fmla="*/ 3710940 w 4267200"/>
              <a:gd name="connsiteY22" fmla="*/ 1181100 h 3154680"/>
              <a:gd name="connsiteX23" fmla="*/ 3794760 w 4267200"/>
              <a:gd name="connsiteY23" fmla="*/ 1234440 h 3154680"/>
              <a:gd name="connsiteX24" fmla="*/ 3802380 w 4267200"/>
              <a:gd name="connsiteY24" fmla="*/ 1287780 h 3154680"/>
              <a:gd name="connsiteX25" fmla="*/ 3878580 w 4267200"/>
              <a:gd name="connsiteY25" fmla="*/ 1295400 h 3154680"/>
              <a:gd name="connsiteX26" fmla="*/ 3855720 w 4267200"/>
              <a:gd name="connsiteY26" fmla="*/ 1356360 h 3154680"/>
              <a:gd name="connsiteX27" fmla="*/ 3909060 w 4267200"/>
              <a:gd name="connsiteY27" fmla="*/ 1493520 h 3154680"/>
              <a:gd name="connsiteX28" fmla="*/ 3909060 w 4267200"/>
              <a:gd name="connsiteY28" fmla="*/ 1554480 h 3154680"/>
              <a:gd name="connsiteX29" fmla="*/ 3931920 w 4267200"/>
              <a:gd name="connsiteY29" fmla="*/ 1623060 h 3154680"/>
              <a:gd name="connsiteX30" fmla="*/ 3939540 w 4267200"/>
              <a:gd name="connsiteY30" fmla="*/ 1653540 h 3154680"/>
              <a:gd name="connsiteX31" fmla="*/ 4000500 w 4267200"/>
              <a:gd name="connsiteY31" fmla="*/ 1668780 h 3154680"/>
              <a:gd name="connsiteX32" fmla="*/ 4091940 w 4267200"/>
              <a:gd name="connsiteY32" fmla="*/ 1668780 h 3154680"/>
              <a:gd name="connsiteX33" fmla="*/ 4236720 w 4267200"/>
              <a:gd name="connsiteY33" fmla="*/ 1889760 h 3154680"/>
              <a:gd name="connsiteX34" fmla="*/ 4267200 w 4267200"/>
              <a:gd name="connsiteY34" fmla="*/ 2004060 h 3154680"/>
              <a:gd name="connsiteX35" fmla="*/ 4114800 w 4267200"/>
              <a:gd name="connsiteY35" fmla="*/ 2065020 h 3154680"/>
              <a:gd name="connsiteX36" fmla="*/ 4145280 w 4267200"/>
              <a:gd name="connsiteY36" fmla="*/ 2362200 h 3154680"/>
              <a:gd name="connsiteX37" fmla="*/ 4122420 w 4267200"/>
              <a:gd name="connsiteY37" fmla="*/ 2529840 h 3154680"/>
              <a:gd name="connsiteX38" fmla="*/ 4061460 w 4267200"/>
              <a:gd name="connsiteY38" fmla="*/ 2636520 h 3154680"/>
              <a:gd name="connsiteX39" fmla="*/ 3886200 w 4267200"/>
              <a:gd name="connsiteY39" fmla="*/ 2689860 h 3154680"/>
              <a:gd name="connsiteX40" fmla="*/ 3916680 w 4267200"/>
              <a:gd name="connsiteY40" fmla="*/ 2979420 h 3154680"/>
              <a:gd name="connsiteX41" fmla="*/ 3939540 w 4267200"/>
              <a:gd name="connsiteY41" fmla="*/ 3048000 h 3154680"/>
              <a:gd name="connsiteX42" fmla="*/ 3939540 w 4267200"/>
              <a:gd name="connsiteY42" fmla="*/ 3124200 h 3154680"/>
              <a:gd name="connsiteX43" fmla="*/ 3893820 w 4267200"/>
              <a:gd name="connsiteY43" fmla="*/ 3154680 h 3154680"/>
              <a:gd name="connsiteX44" fmla="*/ 3825240 w 4267200"/>
              <a:gd name="connsiteY44" fmla="*/ 3116580 h 3154680"/>
              <a:gd name="connsiteX45" fmla="*/ 3832860 w 4267200"/>
              <a:gd name="connsiteY45" fmla="*/ 3002280 h 3154680"/>
              <a:gd name="connsiteX46" fmla="*/ 3672840 w 4267200"/>
              <a:gd name="connsiteY46" fmla="*/ 2872740 h 3154680"/>
              <a:gd name="connsiteX47" fmla="*/ 3604260 w 4267200"/>
              <a:gd name="connsiteY47" fmla="*/ 2903220 h 3154680"/>
              <a:gd name="connsiteX48" fmla="*/ 3451860 w 4267200"/>
              <a:gd name="connsiteY48" fmla="*/ 2811780 h 3154680"/>
              <a:gd name="connsiteX49" fmla="*/ 3406140 w 4267200"/>
              <a:gd name="connsiteY49" fmla="*/ 2811780 h 3154680"/>
              <a:gd name="connsiteX50" fmla="*/ 3375660 w 4267200"/>
              <a:gd name="connsiteY50" fmla="*/ 2727960 h 3154680"/>
              <a:gd name="connsiteX51" fmla="*/ 3322320 w 4267200"/>
              <a:gd name="connsiteY51" fmla="*/ 2750820 h 3154680"/>
              <a:gd name="connsiteX52" fmla="*/ 3147060 w 4267200"/>
              <a:gd name="connsiteY52" fmla="*/ 2590800 h 3154680"/>
              <a:gd name="connsiteX53" fmla="*/ 3063240 w 4267200"/>
              <a:gd name="connsiteY53" fmla="*/ 2522220 h 3154680"/>
              <a:gd name="connsiteX54" fmla="*/ 2979708 w 4267200"/>
              <a:gd name="connsiteY54" fmla="*/ 2477668 h 3154680"/>
              <a:gd name="connsiteX55" fmla="*/ 2916556 w 4267200"/>
              <a:gd name="connsiteY55" fmla="*/ 2549844 h 3154680"/>
              <a:gd name="connsiteX56" fmla="*/ 2830830 w 4267200"/>
              <a:gd name="connsiteY56" fmla="*/ 2530792 h 3154680"/>
              <a:gd name="connsiteX57" fmla="*/ 2914792 w 4267200"/>
              <a:gd name="connsiteY57" fmla="*/ 2417628 h 3154680"/>
              <a:gd name="connsiteX58" fmla="*/ 2811780 w 4267200"/>
              <a:gd name="connsiteY58" fmla="*/ 2286000 h 3154680"/>
              <a:gd name="connsiteX59" fmla="*/ 2773680 w 4267200"/>
              <a:gd name="connsiteY59" fmla="*/ 2308860 h 3154680"/>
              <a:gd name="connsiteX60" fmla="*/ 2705100 w 4267200"/>
              <a:gd name="connsiteY60" fmla="*/ 2278380 h 3154680"/>
              <a:gd name="connsiteX61" fmla="*/ 2590800 w 4267200"/>
              <a:gd name="connsiteY61" fmla="*/ 2316480 h 3154680"/>
              <a:gd name="connsiteX62" fmla="*/ 2423160 w 4267200"/>
              <a:gd name="connsiteY62" fmla="*/ 2377440 h 3154680"/>
              <a:gd name="connsiteX63" fmla="*/ 2324100 w 4267200"/>
              <a:gd name="connsiteY63" fmla="*/ 2369820 h 3154680"/>
              <a:gd name="connsiteX64" fmla="*/ 2133600 w 4267200"/>
              <a:gd name="connsiteY64" fmla="*/ 2499360 h 3154680"/>
              <a:gd name="connsiteX65" fmla="*/ 1996440 w 4267200"/>
              <a:gd name="connsiteY65" fmla="*/ 2468880 h 3154680"/>
              <a:gd name="connsiteX66" fmla="*/ 1866900 w 4267200"/>
              <a:gd name="connsiteY66" fmla="*/ 2400300 h 3154680"/>
              <a:gd name="connsiteX67" fmla="*/ 1866900 w 4267200"/>
              <a:gd name="connsiteY67" fmla="*/ 2476500 h 3154680"/>
              <a:gd name="connsiteX68" fmla="*/ 1844040 w 4267200"/>
              <a:gd name="connsiteY68" fmla="*/ 2514600 h 3154680"/>
              <a:gd name="connsiteX69" fmla="*/ 1744980 w 4267200"/>
              <a:gd name="connsiteY69" fmla="*/ 2575560 h 3154680"/>
              <a:gd name="connsiteX70" fmla="*/ 1714500 w 4267200"/>
              <a:gd name="connsiteY70" fmla="*/ 2491740 h 3154680"/>
              <a:gd name="connsiteX71" fmla="*/ 1676400 w 4267200"/>
              <a:gd name="connsiteY71" fmla="*/ 2400300 h 3154680"/>
              <a:gd name="connsiteX72" fmla="*/ 1638300 w 4267200"/>
              <a:gd name="connsiteY72" fmla="*/ 2400300 h 3154680"/>
              <a:gd name="connsiteX73" fmla="*/ 1577340 w 4267200"/>
              <a:gd name="connsiteY73" fmla="*/ 2522220 h 3154680"/>
              <a:gd name="connsiteX74" fmla="*/ 1508760 w 4267200"/>
              <a:gd name="connsiteY74" fmla="*/ 2606040 h 3154680"/>
              <a:gd name="connsiteX75" fmla="*/ 1493520 w 4267200"/>
              <a:gd name="connsiteY75" fmla="*/ 2644140 h 3154680"/>
              <a:gd name="connsiteX76" fmla="*/ 1249680 w 4267200"/>
              <a:gd name="connsiteY76" fmla="*/ 2781300 h 3154680"/>
              <a:gd name="connsiteX77" fmla="*/ 1097280 w 4267200"/>
              <a:gd name="connsiteY77" fmla="*/ 2712720 h 3154680"/>
              <a:gd name="connsiteX78" fmla="*/ 1005840 w 4267200"/>
              <a:gd name="connsiteY78" fmla="*/ 2758440 h 3154680"/>
              <a:gd name="connsiteX79" fmla="*/ 944880 w 4267200"/>
              <a:gd name="connsiteY79" fmla="*/ 2682240 h 3154680"/>
              <a:gd name="connsiteX80" fmla="*/ 967740 w 4267200"/>
              <a:gd name="connsiteY80" fmla="*/ 2613660 h 3154680"/>
              <a:gd name="connsiteX81" fmla="*/ 906780 w 4267200"/>
              <a:gd name="connsiteY81" fmla="*/ 2537460 h 3154680"/>
              <a:gd name="connsiteX82" fmla="*/ 822960 w 4267200"/>
              <a:gd name="connsiteY82" fmla="*/ 2499360 h 3154680"/>
              <a:gd name="connsiteX83" fmla="*/ 746760 w 4267200"/>
              <a:gd name="connsiteY83" fmla="*/ 2407920 h 3154680"/>
              <a:gd name="connsiteX84" fmla="*/ 601980 w 4267200"/>
              <a:gd name="connsiteY84" fmla="*/ 2385060 h 3154680"/>
              <a:gd name="connsiteX85" fmla="*/ 525780 w 4267200"/>
              <a:gd name="connsiteY85" fmla="*/ 2324100 h 3154680"/>
              <a:gd name="connsiteX86" fmla="*/ 457200 w 4267200"/>
              <a:gd name="connsiteY86" fmla="*/ 2522220 h 3154680"/>
              <a:gd name="connsiteX87" fmla="*/ 403860 w 4267200"/>
              <a:gd name="connsiteY87" fmla="*/ 2598420 h 3154680"/>
              <a:gd name="connsiteX88" fmla="*/ 167640 w 4267200"/>
              <a:gd name="connsiteY88" fmla="*/ 2720340 h 3154680"/>
              <a:gd name="connsiteX89" fmla="*/ 144780 w 4267200"/>
              <a:gd name="connsiteY89" fmla="*/ 2613660 h 3154680"/>
              <a:gd name="connsiteX90" fmla="*/ 160020 w 4267200"/>
              <a:gd name="connsiteY90" fmla="*/ 2293620 h 3154680"/>
              <a:gd name="connsiteX91" fmla="*/ 53340 w 4267200"/>
              <a:gd name="connsiteY91" fmla="*/ 2209800 h 3154680"/>
              <a:gd name="connsiteX92" fmla="*/ 0 w 4267200"/>
              <a:gd name="connsiteY92" fmla="*/ 2080260 h 3154680"/>
              <a:gd name="connsiteX93" fmla="*/ 22860 w 4267200"/>
              <a:gd name="connsiteY93" fmla="*/ 2019300 h 3154680"/>
              <a:gd name="connsiteX94" fmla="*/ 91440 w 4267200"/>
              <a:gd name="connsiteY94" fmla="*/ 2004060 h 3154680"/>
              <a:gd name="connsiteX95" fmla="*/ 175260 w 4267200"/>
              <a:gd name="connsiteY95" fmla="*/ 1920240 h 3154680"/>
              <a:gd name="connsiteX96" fmla="*/ 220980 w 4267200"/>
              <a:gd name="connsiteY96" fmla="*/ 1859280 h 3154680"/>
              <a:gd name="connsiteX97" fmla="*/ 175260 w 4267200"/>
              <a:gd name="connsiteY97" fmla="*/ 1706880 h 3154680"/>
              <a:gd name="connsiteX98" fmla="*/ 182880 w 4267200"/>
              <a:gd name="connsiteY98" fmla="*/ 1645920 h 3154680"/>
              <a:gd name="connsiteX99" fmla="*/ 0 w 4267200"/>
              <a:gd name="connsiteY99" fmla="*/ 1470660 h 3154680"/>
              <a:gd name="connsiteX100" fmla="*/ 45720 w 4267200"/>
              <a:gd name="connsiteY100" fmla="*/ 1386840 h 3154680"/>
              <a:gd name="connsiteX101" fmla="*/ 137160 w 4267200"/>
              <a:gd name="connsiteY101" fmla="*/ 1181100 h 3154680"/>
              <a:gd name="connsiteX102" fmla="*/ 190500 w 4267200"/>
              <a:gd name="connsiteY102" fmla="*/ 1242060 h 3154680"/>
              <a:gd name="connsiteX103" fmla="*/ 335280 w 4267200"/>
              <a:gd name="connsiteY103" fmla="*/ 1150620 h 3154680"/>
              <a:gd name="connsiteX104" fmla="*/ 502920 w 4267200"/>
              <a:gd name="connsiteY104" fmla="*/ 1143000 h 3154680"/>
              <a:gd name="connsiteX105" fmla="*/ 487680 w 4267200"/>
              <a:gd name="connsiteY105" fmla="*/ 1066800 h 3154680"/>
              <a:gd name="connsiteX106" fmla="*/ 320040 w 4267200"/>
              <a:gd name="connsiteY106" fmla="*/ 1043940 h 3154680"/>
              <a:gd name="connsiteX107" fmla="*/ 289560 w 4267200"/>
              <a:gd name="connsiteY107" fmla="*/ 1005840 h 3154680"/>
              <a:gd name="connsiteX108" fmla="*/ 289560 w 4267200"/>
              <a:gd name="connsiteY108" fmla="*/ 944880 h 3154680"/>
              <a:gd name="connsiteX109" fmla="*/ 373380 w 4267200"/>
              <a:gd name="connsiteY109" fmla="*/ 906780 h 3154680"/>
              <a:gd name="connsiteX110" fmla="*/ 434340 w 4267200"/>
              <a:gd name="connsiteY110" fmla="*/ 906780 h 3154680"/>
              <a:gd name="connsiteX111" fmla="*/ 472440 w 4267200"/>
              <a:gd name="connsiteY111" fmla="*/ 990600 h 3154680"/>
              <a:gd name="connsiteX112" fmla="*/ 739140 w 4267200"/>
              <a:gd name="connsiteY112" fmla="*/ 944880 h 3154680"/>
              <a:gd name="connsiteX113" fmla="*/ 754380 w 4267200"/>
              <a:gd name="connsiteY113" fmla="*/ 998220 h 3154680"/>
              <a:gd name="connsiteX114" fmla="*/ 822960 w 4267200"/>
              <a:gd name="connsiteY114" fmla="*/ 990600 h 3154680"/>
              <a:gd name="connsiteX115" fmla="*/ 861060 w 4267200"/>
              <a:gd name="connsiteY115" fmla="*/ 1120140 h 3154680"/>
              <a:gd name="connsiteX116" fmla="*/ 982980 w 4267200"/>
              <a:gd name="connsiteY116" fmla="*/ 1112520 h 3154680"/>
              <a:gd name="connsiteX117" fmla="*/ 1005840 w 4267200"/>
              <a:gd name="connsiteY117" fmla="*/ 1066800 h 3154680"/>
              <a:gd name="connsiteX118" fmla="*/ 967740 w 4267200"/>
              <a:gd name="connsiteY118" fmla="*/ 1036320 h 3154680"/>
              <a:gd name="connsiteX119" fmla="*/ 960120 w 4267200"/>
              <a:gd name="connsiteY119" fmla="*/ 967740 h 3154680"/>
              <a:gd name="connsiteX120" fmla="*/ 1059180 w 4267200"/>
              <a:gd name="connsiteY120" fmla="*/ 967740 h 3154680"/>
              <a:gd name="connsiteX121" fmla="*/ 1165860 w 4267200"/>
              <a:gd name="connsiteY121" fmla="*/ 922020 h 3154680"/>
              <a:gd name="connsiteX122" fmla="*/ 1196340 w 4267200"/>
              <a:gd name="connsiteY122" fmla="*/ 906780 h 3154680"/>
              <a:gd name="connsiteX123" fmla="*/ 1272540 w 4267200"/>
              <a:gd name="connsiteY123" fmla="*/ 967740 h 3154680"/>
              <a:gd name="connsiteX124" fmla="*/ 1257300 w 4267200"/>
              <a:gd name="connsiteY124" fmla="*/ 990600 h 3154680"/>
              <a:gd name="connsiteX125" fmla="*/ 1165860 w 4267200"/>
              <a:gd name="connsiteY125" fmla="*/ 975360 h 3154680"/>
              <a:gd name="connsiteX126" fmla="*/ 1074420 w 4267200"/>
              <a:gd name="connsiteY126" fmla="*/ 990600 h 3154680"/>
              <a:gd name="connsiteX127" fmla="*/ 1066800 w 4267200"/>
              <a:gd name="connsiteY127" fmla="*/ 1059180 h 3154680"/>
              <a:gd name="connsiteX128" fmla="*/ 1082040 w 4267200"/>
              <a:gd name="connsiteY128" fmla="*/ 1120140 h 3154680"/>
              <a:gd name="connsiteX129" fmla="*/ 1135380 w 4267200"/>
              <a:gd name="connsiteY129" fmla="*/ 1074420 h 3154680"/>
              <a:gd name="connsiteX130" fmla="*/ 1219200 w 4267200"/>
              <a:gd name="connsiteY130" fmla="*/ 1082040 h 3154680"/>
              <a:gd name="connsiteX131" fmla="*/ 1341120 w 4267200"/>
              <a:gd name="connsiteY131" fmla="*/ 1112520 h 3154680"/>
              <a:gd name="connsiteX132" fmla="*/ 1417320 w 4267200"/>
              <a:gd name="connsiteY132" fmla="*/ 1036320 h 3154680"/>
              <a:gd name="connsiteX133" fmla="*/ 1417320 w 4267200"/>
              <a:gd name="connsiteY133" fmla="*/ 975360 h 3154680"/>
              <a:gd name="connsiteX134" fmla="*/ 1493520 w 4267200"/>
              <a:gd name="connsiteY134" fmla="*/ 944880 h 3154680"/>
              <a:gd name="connsiteX135" fmla="*/ 1539240 w 4267200"/>
              <a:gd name="connsiteY135" fmla="*/ 990600 h 3154680"/>
              <a:gd name="connsiteX136" fmla="*/ 1630680 w 4267200"/>
              <a:gd name="connsiteY136" fmla="*/ 944880 h 3154680"/>
              <a:gd name="connsiteX137" fmla="*/ 1714500 w 4267200"/>
              <a:gd name="connsiteY137" fmla="*/ 922020 h 3154680"/>
              <a:gd name="connsiteX138" fmla="*/ 1729740 w 4267200"/>
              <a:gd name="connsiteY138" fmla="*/ 838200 h 3154680"/>
              <a:gd name="connsiteX139" fmla="*/ 1767840 w 4267200"/>
              <a:gd name="connsiteY139" fmla="*/ 731520 h 3154680"/>
              <a:gd name="connsiteX140" fmla="*/ 1828800 w 4267200"/>
              <a:gd name="connsiteY140" fmla="*/ 701040 h 3154680"/>
              <a:gd name="connsiteX141" fmla="*/ 1805940 w 4267200"/>
              <a:gd name="connsiteY141" fmla="*/ 586740 h 3154680"/>
              <a:gd name="connsiteX142" fmla="*/ 1859280 w 4267200"/>
              <a:gd name="connsiteY142" fmla="*/ 533400 h 3154680"/>
              <a:gd name="connsiteX143" fmla="*/ 1981200 w 4267200"/>
              <a:gd name="connsiteY143" fmla="*/ 541020 h 3154680"/>
              <a:gd name="connsiteX144" fmla="*/ 2004060 w 4267200"/>
              <a:gd name="connsiteY144" fmla="*/ 472440 h 3154680"/>
              <a:gd name="connsiteX145" fmla="*/ 2072640 w 4267200"/>
              <a:gd name="connsiteY145" fmla="*/ 449580 h 3154680"/>
              <a:gd name="connsiteX146" fmla="*/ 2095500 w 4267200"/>
              <a:gd name="connsiteY146" fmla="*/ 388620 h 3154680"/>
              <a:gd name="connsiteX147" fmla="*/ 2133600 w 4267200"/>
              <a:gd name="connsiteY147" fmla="*/ 243840 h 3154680"/>
              <a:gd name="connsiteX148" fmla="*/ 2164080 w 4267200"/>
              <a:gd name="connsiteY148" fmla="*/ 213360 h 3154680"/>
              <a:gd name="connsiteX149" fmla="*/ 2247900 w 4267200"/>
              <a:gd name="connsiteY149" fmla="*/ 213360 h 3154680"/>
              <a:gd name="connsiteX150" fmla="*/ 2247900 w 4267200"/>
              <a:gd name="connsiteY150" fmla="*/ 114300 h 3154680"/>
              <a:gd name="connsiteX151" fmla="*/ 2308860 w 4267200"/>
              <a:gd name="connsiteY151" fmla="*/ 45720 h 3154680"/>
              <a:gd name="connsiteX152" fmla="*/ 2369820 w 4267200"/>
              <a:gd name="connsiteY152" fmla="*/ 76200 h 3154680"/>
              <a:gd name="connsiteX153" fmla="*/ 2400300 w 4267200"/>
              <a:gd name="connsiteY153" fmla="*/ 114300 h 3154680"/>
              <a:gd name="connsiteX154" fmla="*/ 2453640 w 4267200"/>
              <a:gd name="connsiteY154" fmla="*/ 99060 h 3154680"/>
              <a:gd name="connsiteX155" fmla="*/ 2506980 w 4267200"/>
              <a:gd name="connsiteY155" fmla="*/ 0 h 3154680"/>
              <a:gd name="connsiteX0" fmla="*/ 2506980 w 4267200"/>
              <a:gd name="connsiteY0" fmla="*/ 0 h 3154680"/>
              <a:gd name="connsiteX1" fmla="*/ 2857500 w 4267200"/>
              <a:gd name="connsiteY1" fmla="*/ 899160 h 3154680"/>
              <a:gd name="connsiteX2" fmla="*/ 2773680 w 4267200"/>
              <a:gd name="connsiteY2" fmla="*/ 1120140 h 3154680"/>
              <a:gd name="connsiteX3" fmla="*/ 2766060 w 4267200"/>
              <a:gd name="connsiteY3" fmla="*/ 1158240 h 3154680"/>
              <a:gd name="connsiteX4" fmla="*/ 2796540 w 4267200"/>
              <a:gd name="connsiteY4" fmla="*/ 1211580 h 3154680"/>
              <a:gd name="connsiteX5" fmla="*/ 2811780 w 4267200"/>
              <a:gd name="connsiteY5" fmla="*/ 1280160 h 3154680"/>
              <a:gd name="connsiteX6" fmla="*/ 2918460 w 4267200"/>
              <a:gd name="connsiteY6" fmla="*/ 1379220 h 3154680"/>
              <a:gd name="connsiteX7" fmla="*/ 3139440 w 4267200"/>
              <a:gd name="connsiteY7" fmla="*/ 1379220 h 3154680"/>
              <a:gd name="connsiteX8" fmla="*/ 3131820 w 4267200"/>
              <a:gd name="connsiteY8" fmla="*/ 1303020 h 3154680"/>
              <a:gd name="connsiteX9" fmla="*/ 3238500 w 4267200"/>
              <a:gd name="connsiteY9" fmla="*/ 1280160 h 3154680"/>
              <a:gd name="connsiteX10" fmla="*/ 3360420 w 4267200"/>
              <a:gd name="connsiteY10" fmla="*/ 1348740 h 3154680"/>
              <a:gd name="connsiteX11" fmla="*/ 3467100 w 4267200"/>
              <a:gd name="connsiteY11" fmla="*/ 1181100 h 3154680"/>
              <a:gd name="connsiteX12" fmla="*/ 3520440 w 4267200"/>
              <a:gd name="connsiteY12" fmla="*/ 1143000 h 3154680"/>
              <a:gd name="connsiteX13" fmla="*/ 3543300 w 4267200"/>
              <a:gd name="connsiteY13" fmla="*/ 1112520 h 3154680"/>
              <a:gd name="connsiteX14" fmla="*/ 3451860 w 4267200"/>
              <a:gd name="connsiteY14" fmla="*/ 990600 h 3154680"/>
              <a:gd name="connsiteX15" fmla="*/ 3482340 w 4267200"/>
              <a:gd name="connsiteY15" fmla="*/ 929640 h 3154680"/>
              <a:gd name="connsiteX16" fmla="*/ 3550920 w 4267200"/>
              <a:gd name="connsiteY16" fmla="*/ 845820 h 3154680"/>
              <a:gd name="connsiteX17" fmla="*/ 3581400 w 4267200"/>
              <a:gd name="connsiteY17" fmla="*/ 784860 h 3154680"/>
              <a:gd name="connsiteX18" fmla="*/ 3703320 w 4267200"/>
              <a:gd name="connsiteY18" fmla="*/ 784860 h 3154680"/>
              <a:gd name="connsiteX19" fmla="*/ 3710940 w 4267200"/>
              <a:gd name="connsiteY19" fmla="*/ 899160 h 3154680"/>
              <a:gd name="connsiteX20" fmla="*/ 3710940 w 4267200"/>
              <a:gd name="connsiteY20" fmla="*/ 1005840 h 3154680"/>
              <a:gd name="connsiteX21" fmla="*/ 3710940 w 4267200"/>
              <a:gd name="connsiteY21" fmla="*/ 1120140 h 3154680"/>
              <a:gd name="connsiteX22" fmla="*/ 3710940 w 4267200"/>
              <a:gd name="connsiteY22" fmla="*/ 1181100 h 3154680"/>
              <a:gd name="connsiteX23" fmla="*/ 3794760 w 4267200"/>
              <a:gd name="connsiteY23" fmla="*/ 1234440 h 3154680"/>
              <a:gd name="connsiteX24" fmla="*/ 3802380 w 4267200"/>
              <a:gd name="connsiteY24" fmla="*/ 1287780 h 3154680"/>
              <a:gd name="connsiteX25" fmla="*/ 3878580 w 4267200"/>
              <a:gd name="connsiteY25" fmla="*/ 1295400 h 3154680"/>
              <a:gd name="connsiteX26" fmla="*/ 3855720 w 4267200"/>
              <a:gd name="connsiteY26" fmla="*/ 1356360 h 3154680"/>
              <a:gd name="connsiteX27" fmla="*/ 3909060 w 4267200"/>
              <a:gd name="connsiteY27" fmla="*/ 1493520 h 3154680"/>
              <a:gd name="connsiteX28" fmla="*/ 3909060 w 4267200"/>
              <a:gd name="connsiteY28" fmla="*/ 1554480 h 3154680"/>
              <a:gd name="connsiteX29" fmla="*/ 3931920 w 4267200"/>
              <a:gd name="connsiteY29" fmla="*/ 1623060 h 3154680"/>
              <a:gd name="connsiteX30" fmla="*/ 3939540 w 4267200"/>
              <a:gd name="connsiteY30" fmla="*/ 1653540 h 3154680"/>
              <a:gd name="connsiteX31" fmla="*/ 4000500 w 4267200"/>
              <a:gd name="connsiteY31" fmla="*/ 1668780 h 3154680"/>
              <a:gd name="connsiteX32" fmla="*/ 4236720 w 4267200"/>
              <a:gd name="connsiteY32" fmla="*/ 1889760 h 3154680"/>
              <a:gd name="connsiteX33" fmla="*/ 4267200 w 4267200"/>
              <a:gd name="connsiteY33" fmla="*/ 2004060 h 3154680"/>
              <a:gd name="connsiteX34" fmla="*/ 4114800 w 4267200"/>
              <a:gd name="connsiteY34" fmla="*/ 2065020 h 3154680"/>
              <a:gd name="connsiteX35" fmla="*/ 4145280 w 4267200"/>
              <a:gd name="connsiteY35" fmla="*/ 2362200 h 3154680"/>
              <a:gd name="connsiteX36" fmla="*/ 4122420 w 4267200"/>
              <a:gd name="connsiteY36" fmla="*/ 2529840 h 3154680"/>
              <a:gd name="connsiteX37" fmla="*/ 4061460 w 4267200"/>
              <a:gd name="connsiteY37" fmla="*/ 2636520 h 3154680"/>
              <a:gd name="connsiteX38" fmla="*/ 3886200 w 4267200"/>
              <a:gd name="connsiteY38" fmla="*/ 2689860 h 3154680"/>
              <a:gd name="connsiteX39" fmla="*/ 3916680 w 4267200"/>
              <a:gd name="connsiteY39" fmla="*/ 2979420 h 3154680"/>
              <a:gd name="connsiteX40" fmla="*/ 3939540 w 4267200"/>
              <a:gd name="connsiteY40" fmla="*/ 3048000 h 3154680"/>
              <a:gd name="connsiteX41" fmla="*/ 3939540 w 4267200"/>
              <a:gd name="connsiteY41" fmla="*/ 3124200 h 3154680"/>
              <a:gd name="connsiteX42" fmla="*/ 3893820 w 4267200"/>
              <a:gd name="connsiteY42" fmla="*/ 3154680 h 3154680"/>
              <a:gd name="connsiteX43" fmla="*/ 3825240 w 4267200"/>
              <a:gd name="connsiteY43" fmla="*/ 3116580 h 3154680"/>
              <a:gd name="connsiteX44" fmla="*/ 3832860 w 4267200"/>
              <a:gd name="connsiteY44" fmla="*/ 3002280 h 3154680"/>
              <a:gd name="connsiteX45" fmla="*/ 3672840 w 4267200"/>
              <a:gd name="connsiteY45" fmla="*/ 2872740 h 3154680"/>
              <a:gd name="connsiteX46" fmla="*/ 3604260 w 4267200"/>
              <a:gd name="connsiteY46" fmla="*/ 2903220 h 3154680"/>
              <a:gd name="connsiteX47" fmla="*/ 3451860 w 4267200"/>
              <a:gd name="connsiteY47" fmla="*/ 2811780 h 3154680"/>
              <a:gd name="connsiteX48" fmla="*/ 3406140 w 4267200"/>
              <a:gd name="connsiteY48" fmla="*/ 2811780 h 3154680"/>
              <a:gd name="connsiteX49" fmla="*/ 3375660 w 4267200"/>
              <a:gd name="connsiteY49" fmla="*/ 2727960 h 3154680"/>
              <a:gd name="connsiteX50" fmla="*/ 3322320 w 4267200"/>
              <a:gd name="connsiteY50" fmla="*/ 2750820 h 3154680"/>
              <a:gd name="connsiteX51" fmla="*/ 3147060 w 4267200"/>
              <a:gd name="connsiteY51" fmla="*/ 2590800 h 3154680"/>
              <a:gd name="connsiteX52" fmla="*/ 3063240 w 4267200"/>
              <a:gd name="connsiteY52" fmla="*/ 2522220 h 3154680"/>
              <a:gd name="connsiteX53" fmla="*/ 2979708 w 4267200"/>
              <a:gd name="connsiteY53" fmla="*/ 2477668 h 3154680"/>
              <a:gd name="connsiteX54" fmla="*/ 2916556 w 4267200"/>
              <a:gd name="connsiteY54" fmla="*/ 2549844 h 3154680"/>
              <a:gd name="connsiteX55" fmla="*/ 2830830 w 4267200"/>
              <a:gd name="connsiteY55" fmla="*/ 2530792 h 3154680"/>
              <a:gd name="connsiteX56" fmla="*/ 2914792 w 4267200"/>
              <a:gd name="connsiteY56" fmla="*/ 2417628 h 3154680"/>
              <a:gd name="connsiteX57" fmla="*/ 2811780 w 4267200"/>
              <a:gd name="connsiteY57" fmla="*/ 2286000 h 3154680"/>
              <a:gd name="connsiteX58" fmla="*/ 2773680 w 4267200"/>
              <a:gd name="connsiteY58" fmla="*/ 2308860 h 3154680"/>
              <a:gd name="connsiteX59" fmla="*/ 2705100 w 4267200"/>
              <a:gd name="connsiteY59" fmla="*/ 2278380 h 3154680"/>
              <a:gd name="connsiteX60" fmla="*/ 2590800 w 4267200"/>
              <a:gd name="connsiteY60" fmla="*/ 2316480 h 3154680"/>
              <a:gd name="connsiteX61" fmla="*/ 2423160 w 4267200"/>
              <a:gd name="connsiteY61" fmla="*/ 2377440 h 3154680"/>
              <a:gd name="connsiteX62" fmla="*/ 2324100 w 4267200"/>
              <a:gd name="connsiteY62" fmla="*/ 2369820 h 3154680"/>
              <a:gd name="connsiteX63" fmla="*/ 2133600 w 4267200"/>
              <a:gd name="connsiteY63" fmla="*/ 2499360 h 3154680"/>
              <a:gd name="connsiteX64" fmla="*/ 1996440 w 4267200"/>
              <a:gd name="connsiteY64" fmla="*/ 2468880 h 3154680"/>
              <a:gd name="connsiteX65" fmla="*/ 1866900 w 4267200"/>
              <a:gd name="connsiteY65" fmla="*/ 2400300 h 3154680"/>
              <a:gd name="connsiteX66" fmla="*/ 1866900 w 4267200"/>
              <a:gd name="connsiteY66" fmla="*/ 2476500 h 3154680"/>
              <a:gd name="connsiteX67" fmla="*/ 1844040 w 4267200"/>
              <a:gd name="connsiteY67" fmla="*/ 2514600 h 3154680"/>
              <a:gd name="connsiteX68" fmla="*/ 1744980 w 4267200"/>
              <a:gd name="connsiteY68" fmla="*/ 2575560 h 3154680"/>
              <a:gd name="connsiteX69" fmla="*/ 1714500 w 4267200"/>
              <a:gd name="connsiteY69" fmla="*/ 2491740 h 3154680"/>
              <a:gd name="connsiteX70" fmla="*/ 1676400 w 4267200"/>
              <a:gd name="connsiteY70" fmla="*/ 2400300 h 3154680"/>
              <a:gd name="connsiteX71" fmla="*/ 1638300 w 4267200"/>
              <a:gd name="connsiteY71" fmla="*/ 2400300 h 3154680"/>
              <a:gd name="connsiteX72" fmla="*/ 1577340 w 4267200"/>
              <a:gd name="connsiteY72" fmla="*/ 2522220 h 3154680"/>
              <a:gd name="connsiteX73" fmla="*/ 1508760 w 4267200"/>
              <a:gd name="connsiteY73" fmla="*/ 2606040 h 3154680"/>
              <a:gd name="connsiteX74" fmla="*/ 1493520 w 4267200"/>
              <a:gd name="connsiteY74" fmla="*/ 2644140 h 3154680"/>
              <a:gd name="connsiteX75" fmla="*/ 1249680 w 4267200"/>
              <a:gd name="connsiteY75" fmla="*/ 2781300 h 3154680"/>
              <a:gd name="connsiteX76" fmla="*/ 1097280 w 4267200"/>
              <a:gd name="connsiteY76" fmla="*/ 2712720 h 3154680"/>
              <a:gd name="connsiteX77" fmla="*/ 1005840 w 4267200"/>
              <a:gd name="connsiteY77" fmla="*/ 2758440 h 3154680"/>
              <a:gd name="connsiteX78" fmla="*/ 944880 w 4267200"/>
              <a:gd name="connsiteY78" fmla="*/ 2682240 h 3154680"/>
              <a:gd name="connsiteX79" fmla="*/ 967740 w 4267200"/>
              <a:gd name="connsiteY79" fmla="*/ 2613660 h 3154680"/>
              <a:gd name="connsiteX80" fmla="*/ 906780 w 4267200"/>
              <a:gd name="connsiteY80" fmla="*/ 2537460 h 3154680"/>
              <a:gd name="connsiteX81" fmla="*/ 822960 w 4267200"/>
              <a:gd name="connsiteY81" fmla="*/ 2499360 h 3154680"/>
              <a:gd name="connsiteX82" fmla="*/ 746760 w 4267200"/>
              <a:gd name="connsiteY82" fmla="*/ 2407920 h 3154680"/>
              <a:gd name="connsiteX83" fmla="*/ 601980 w 4267200"/>
              <a:gd name="connsiteY83" fmla="*/ 2385060 h 3154680"/>
              <a:gd name="connsiteX84" fmla="*/ 525780 w 4267200"/>
              <a:gd name="connsiteY84" fmla="*/ 2324100 h 3154680"/>
              <a:gd name="connsiteX85" fmla="*/ 457200 w 4267200"/>
              <a:gd name="connsiteY85" fmla="*/ 2522220 h 3154680"/>
              <a:gd name="connsiteX86" fmla="*/ 403860 w 4267200"/>
              <a:gd name="connsiteY86" fmla="*/ 2598420 h 3154680"/>
              <a:gd name="connsiteX87" fmla="*/ 167640 w 4267200"/>
              <a:gd name="connsiteY87" fmla="*/ 2720340 h 3154680"/>
              <a:gd name="connsiteX88" fmla="*/ 144780 w 4267200"/>
              <a:gd name="connsiteY88" fmla="*/ 2613660 h 3154680"/>
              <a:gd name="connsiteX89" fmla="*/ 160020 w 4267200"/>
              <a:gd name="connsiteY89" fmla="*/ 2293620 h 3154680"/>
              <a:gd name="connsiteX90" fmla="*/ 53340 w 4267200"/>
              <a:gd name="connsiteY90" fmla="*/ 2209800 h 3154680"/>
              <a:gd name="connsiteX91" fmla="*/ 0 w 4267200"/>
              <a:gd name="connsiteY91" fmla="*/ 2080260 h 3154680"/>
              <a:gd name="connsiteX92" fmla="*/ 22860 w 4267200"/>
              <a:gd name="connsiteY92" fmla="*/ 2019300 h 3154680"/>
              <a:gd name="connsiteX93" fmla="*/ 91440 w 4267200"/>
              <a:gd name="connsiteY93" fmla="*/ 2004060 h 3154680"/>
              <a:gd name="connsiteX94" fmla="*/ 175260 w 4267200"/>
              <a:gd name="connsiteY94" fmla="*/ 1920240 h 3154680"/>
              <a:gd name="connsiteX95" fmla="*/ 220980 w 4267200"/>
              <a:gd name="connsiteY95" fmla="*/ 1859280 h 3154680"/>
              <a:gd name="connsiteX96" fmla="*/ 175260 w 4267200"/>
              <a:gd name="connsiteY96" fmla="*/ 1706880 h 3154680"/>
              <a:gd name="connsiteX97" fmla="*/ 182880 w 4267200"/>
              <a:gd name="connsiteY97" fmla="*/ 1645920 h 3154680"/>
              <a:gd name="connsiteX98" fmla="*/ 0 w 4267200"/>
              <a:gd name="connsiteY98" fmla="*/ 1470660 h 3154680"/>
              <a:gd name="connsiteX99" fmla="*/ 45720 w 4267200"/>
              <a:gd name="connsiteY99" fmla="*/ 1386840 h 3154680"/>
              <a:gd name="connsiteX100" fmla="*/ 137160 w 4267200"/>
              <a:gd name="connsiteY100" fmla="*/ 1181100 h 3154680"/>
              <a:gd name="connsiteX101" fmla="*/ 190500 w 4267200"/>
              <a:gd name="connsiteY101" fmla="*/ 1242060 h 3154680"/>
              <a:gd name="connsiteX102" fmla="*/ 335280 w 4267200"/>
              <a:gd name="connsiteY102" fmla="*/ 1150620 h 3154680"/>
              <a:gd name="connsiteX103" fmla="*/ 502920 w 4267200"/>
              <a:gd name="connsiteY103" fmla="*/ 1143000 h 3154680"/>
              <a:gd name="connsiteX104" fmla="*/ 487680 w 4267200"/>
              <a:gd name="connsiteY104" fmla="*/ 1066800 h 3154680"/>
              <a:gd name="connsiteX105" fmla="*/ 320040 w 4267200"/>
              <a:gd name="connsiteY105" fmla="*/ 1043940 h 3154680"/>
              <a:gd name="connsiteX106" fmla="*/ 289560 w 4267200"/>
              <a:gd name="connsiteY106" fmla="*/ 1005840 h 3154680"/>
              <a:gd name="connsiteX107" fmla="*/ 289560 w 4267200"/>
              <a:gd name="connsiteY107" fmla="*/ 944880 h 3154680"/>
              <a:gd name="connsiteX108" fmla="*/ 373380 w 4267200"/>
              <a:gd name="connsiteY108" fmla="*/ 906780 h 3154680"/>
              <a:gd name="connsiteX109" fmla="*/ 434340 w 4267200"/>
              <a:gd name="connsiteY109" fmla="*/ 906780 h 3154680"/>
              <a:gd name="connsiteX110" fmla="*/ 472440 w 4267200"/>
              <a:gd name="connsiteY110" fmla="*/ 990600 h 3154680"/>
              <a:gd name="connsiteX111" fmla="*/ 739140 w 4267200"/>
              <a:gd name="connsiteY111" fmla="*/ 944880 h 3154680"/>
              <a:gd name="connsiteX112" fmla="*/ 754380 w 4267200"/>
              <a:gd name="connsiteY112" fmla="*/ 998220 h 3154680"/>
              <a:gd name="connsiteX113" fmla="*/ 822960 w 4267200"/>
              <a:gd name="connsiteY113" fmla="*/ 990600 h 3154680"/>
              <a:gd name="connsiteX114" fmla="*/ 861060 w 4267200"/>
              <a:gd name="connsiteY114" fmla="*/ 1120140 h 3154680"/>
              <a:gd name="connsiteX115" fmla="*/ 982980 w 4267200"/>
              <a:gd name="connsiteY115" fmla="*/ 1112520 h 3154680"/>
              <a:gd name="connsiteX116" fmla="*/ 1005840 w 4267200"/>
              <a:gd name="connsiteY116" fmla="*/ 1066800 h 3154680"/>
              <a:gd name="connsiteX117" fmla="*/ 967740 w 4267200"/>
              <a:gd name="connsiteY117" fmla="*/ 1036320 h 3154680"/>
              <a:gd name="connsiteX118" fmla="*/ 960120 w 4267200"/>
              <a:gd name="connsiteY118" fmla="*/ 967740 h 3154680"/>
              <a:gd name="connsiteX119" fmla="*/ 1059180 w 4267200"/>
              <a:gd name="connsiteY119" fmla="*/ 967740 h 3154680"/>
              <a:gd name="connsiteX120" fmla="*/ 1165860 w 4267200"/>
              <a:gd name="connsiteY120" fmla="*/ 922020 h 3154680"/>
              <a:gd name="connsiteX121" fmla="*/ 1196340 w 4267200"/>
              <a:gd name="connsiteY121" fmla="*/ 906780 h 3154680"/>
              <a:gd name="connsiteX122" fmla="*/ 1272540 w 4267200"/>
              <a:gd name="connsiteY122" fmla="*/ 967740 h 3154680"/>
              <a:gd name="connsiteX123" fmla="*/ 1257300 w 4267200"/>
              <a:gd name="connsiteY123" fmla="*/ 990600 h 3154680"/>
              <a:gd name="connsiteX124" fmla="*/ 1165860 w 4267200"/>
              <a:gd name="connsiteY124" fmla="*/ 975360 h 3154680"/>
              <a:gd name="connsiteX125" fmla="*/ 1074420 w 4267200"/>
              <a:gd name="connsiteY125" fmla="*/ 990600 h 3154680"/>
              <a:gd name="connsiteX126" fmla="*/ 1066800 w 4267200"/>
              <a:gd name="connsiteY126" fmla="*/ 1059180 h 3154680"/>
              <a:gd name="connsiteX127" fmla="*/ 1082040 w 4267200"/>
              <a:gd name="connsiteY127" fmla="*/ 1120140 h 3154680"/>
              <a:gd name="connsiteX128" fmla="*/ 1135380 w 4267200"/>
              <a:gd name="connsiteY128" fmla="*/ 1074420 h 3154680"/>
              <a:gd name="connsiteX129" fmla="*/ 1219200 w 4267200"/>
              <a:gd name="connsiteY129" fmla="*/ 1082040 h 3154680"/>
              <a:gd name="connsiteX130" fmla="*/ 1341120 w 4267200"/>
              <a:gd name="connsiteY130" fmla="*/ 1112520 h 3154680"/>
              <a:gd name="connsiteX131" fmla="*/ 1417320 w 4267200"/>
              <a:gd name="connsiteY131" fmla="*/ 1036320 h 3154680"/>
              <a:gd name="connsiteX132" fmla="*/ 1417320 w 4267200"/>
              <a:gd name="connsiteY132" fmla="*/ 975360 h 3154680"/>
              <a:gd name="connsiteX133" fmla="*/ 1493520 w 4267200"/>
              <a:gd name="connsiteY133" fmla="*/ 944880 h 3154680"/>
              <a:gd name="connsiteX134" fmla="*/ 1539240 w 4267200"/>
              <a:gd name="connsiteY134" fmla="*/ 990600 h 3154680"/>
              <a:gd name="connsiteX135" fmla="*/ 1630680 w 4267200"/>
              <a:gd name="connsiteY135" fmla="*/ 944880 h 3154680"/>
              <a:gd name="connsiteX136" fmla="*/ 1714500 w 4267200"/>
              <a:gd name="connsiteY136" fmla="*/ 922020 h 3154680"/>
              <a:gd name="connsiteX137" fmla="*/ 1729740 w 4267200"/>
              <a:gd name="connsiteY137" fmla="*/ 838200 h 3154680"/>
              <a:gd name="connsiteX138" fmla="*/ 1767840 w 4267200"/>
              <a:gd name="connsiteY138" fmla="*/ 731520 h 3154680"/>
              <a:gd name="connsiteX139" fmla="*/ 1828800 w 4267200"/>
              <a:gd name="connsiteY139" fmla="*/ 701040 h 3154680"/>
              <a:gd name="connsiteX140" fmla="*/ 1805940 w 4267200"/>
              <a:gd name="connsiteY140" fmla="*/ 586740 h 3154680"/>
              <a:gd name="connsiteX141" fmla="*/ 1859280 w 4267200"/>
              <a:gd name="connsiteY141" fmla="*/ 533400 h 3154680"/>
              <a:gd name="connsiteX142" fmla="*/ 1981200 w 4267200"/>
              <a:gd name="connsiteY142" fmla="*/ 541020 h 3154680"/>
              <a:gd name="connsiteX143" fmla="*/ 2004060 w 4267200"/>
              <a:gd name="connsiteY143" fmla="*/ 472440 h 3154680"/>
              <a:gd name="connsiteX144" fmla="*/ 2072640 w 4267200"/>
              <a:gd name="connsiteY144" fmla="*/ 449580 h 3154680"/>
              <a:gd name="connsiteX145" fmla="*/ 2095500 w 4267200"/>
              <a:gd name="connsiteY145" fmla="*/ 388620 h 3154680"/>
              <a:gd name="connsiteX146" fmla="*/ 2133600 w 4267200"/>
              <a:gd name="connsiteY146" fmla="*/ 243840 h 3154680"/>
              <a:gd name="connsiteX147" fmla="*/ 2164080 w 4267200"/>
              <a:gd name="connsiteY147" fmla="*/ 213360 h 3154680"/>
              <a:gd name="connsiteX148" fmla="*/ 2247900 w 4267200"/>
              <a:gd name="connsiteY148" fmla="*/ 213360 h 3154680"/>
              <a:gd name="connsiteX149" fmla="*/ 2247900 w 4267200"/>
              <a:gd name="connsiteY149" fmla="*/ 114300 h 3154680"/>
              <a:gd name="connsiteX150" fmla="*/ 2308860 w 4267200"/>
              <a:gd name="connsiteY150" fmla="*/ 45720 h 3154680"/>
              <a:gd name="connsiteX151" fmla="*/ 2369820 w 4267200"/>
              <a:gd name="connsiteY151" fmla="*/ 76200 h 3154680"/>
              <a:gd name="connsiteX152" fmla="*/ 2400300 w 4267200"/>
              <a:gd name="connsiteY152" fmla="*/ 114300 h 3154680"/>
              <a:gd name="connsiteX153" fmla="*/ 2453640 w 4267200"/>
              <a:gd name="connsiteY153" fmla="*/ 99060 h 3154680"/>
              <a:gd name="connsiteX154" fmla="*/ 2506980 w 4267200"/>
              <a:gd name="connsiteY154" fmla="*/ 0 h 3154680"/>
              <a:gd name="connsiteX0" fmla="*/ 2506980 w 4267200"/>
              <a:gd name="connsiteY0" fmla="*/ 0 h 3154680"/>
              <a:gd name="connsiteX1" fmla="*/ 2857500 w 4267200"/>
              <a:gd name="connsiteY1" fmla="*/ 899160 h 3154680"/>
              <a:gd name="connsiteX2" fmla="*/ 2773680 w 4267200"/>
              <a:gd name="connsiteY2" fmla="*/ 1120140 h 3154680"/>
              <a:gd name="connsiteX3" fmla="*/ 2766060 w 4267200"/>
              <a:gd name="connsiteY3" fmla="*/ 1158240 h 3154680"/>
              <a:gd name="connsiteX4" fmla="*/ 2796540 w 4267200"/>
              <a:gd name="connsiteY4" fmla="*/ 1211580 h 3154680"/>
              <a:gd name="connsiteX5" fmla="*/ 2811780 w 4267200"/>
              <a:gd name="connsiteY5" fmla="*/ 1280160 h 3154680"/>
              <a:gd name="connsiteX6" fmla="*/ 2918460 w 4267200"/>
              <a:gd name="connsiteY6" fmla="*/ 1379220 h 3154680"/>
              <a:gd name="connsiteX7" fmla="*/ 3139440 w 4267200"/>
              <a:gd name="connsiteY7" fmla="*/ 1379220 h 3154680"/>
              <a:gd name="connsiteX8" fmla="*/ 3131820 w 4267200"/>
              <a:gd name="connsiteY8" fmla="*/ 1303020 h 3154680"/>
              <a:gd name="connsiteX9" fmla="*/ 3238500 w 4267200"/>
              <a:gd name="connsiteY9" fmla="*/ 1280160 h 3154680"/>
              <a:gd name="connsiteX10" fmla="*/ 3360420 w 4267200"/>
              <a:gd name="connsiteY10" fmla="*/ 1348740 h 3154680"/>
              <a:gd name="connsiteX11" fmla="*/ 3467100 w 4267200"/>
              <a:gd name="connsiteY11" fmla="*/ 1181100 h 3154680"/>
              <a:gd name="connsiteX12" fmla="*/ 3520440 w 4267200"/>
              <a:gd name="connsiteY12" fmla="*/ 1143000 h 3154680"/>
              <a:gd name="connsiteX13" fmla="*/ 3543300 w 4267200"/>
              <a:gd name="connsiteY13" fmla="*/ 1112520 h 3154680"/>
              <a:gd name="connsiteX14" fmla="*/ 3451860 w 4267200"/>
              <a:gd name="connsiteY14" fmla="*/ 990600 h 3154680"/>
              <a:gd name="connsiteX15" fmla="*/ 3482340 w 4267200"/>
              <a:gd name="connsiteY15" fmla="*/ 929640 h 3154680"/>
              <a:gd name="connsiteX16" fmla="*/ 3550920 w 4267200"/>
              <a:gd name="connsiteY16" fmla="*/ 845820 h 3154680"/>
              <a:gd name="connsiteX17" fmla="*/ 3581400 w 4267200"/>
              <a:gd name="connsiteY17" fmla="*/ 784860 h 3154680"/>
              <a:gd name="connsiteX18" fmla="*/ 3703320 w 4267200"/>
              <a:gd name="connsiteY18" fmla="*/ 784860 h 3154680"/>
              <a:gd name="connsiteX19" fmla="*/ 3710940 w 4267200"/>
              <a:gd name="connsiteY19" fmla="*/ 899160 h 3154680"/>
              <a:gd name="connsiteX20" fmla="*/ 3710940 w 4267200"/>
              <a:gd name="connsiteY20" fmla="*/ 1005840 h 3154680"/>
              <a:gd name="connsiteX21" fmla="*/ 3710940 w 4267200"/>
              <a:gd name="connsiteY21" fmla="*/ 1120140 h 3154680"/>
              <a:gd name="connsiteX22" fmla="*/ 3710940 w 4267200"/>
              <a:gd name="connsiteY22" fmla="*/ 1181100 h 3154680"/>
              <a:gd name="connsiteX23" fmla="*/ 3794760 w 4267200"/>
              <a:gd name="connsiteY23" fmla="*/ 1234440 h 3154680"/>
              <a:gd name="connsiteX24" fmla="*/ 3802380 w 4267200"/>
              <a:gd name="connsiteY24" fmla="*/ 1287780 h 3154680"/>
              <a:gd name="connsiteX25" fmla="*/ 3878580 w 4267200"/>
              <a:gd name="connsiteY25" fmla="*/ 1295400 h 3154680"/>
              <a:gd name="connsiteX26" fmla="*/ 3855720 w 4267200"/>
              <a:gd name="connsiteY26" fmla="*/ 1356360 h 3154680"/>
              <a:gd name="connsiteX27" fmla="*/ 3909060 w 4267200"/>
              <a:gd name="connsiteY27" fmla="*/ 1493520 h 3154680"/>
              <a:gd name="connsiteX28" fmla="*/ 3909060 w 4267200"/>
              <a:gd name="connsiteY28" fmla="*/ 1554480 h 3154680"/>
              <a:gd name="connsiteX29" fmla="*/ 3931920 w 4267200"/>
              <a:gd name="connsiteY29" fmla="*/ 1623060 h 3154680"/>
              <a:gd name="connsiteX30" fmla="*/ 3939540 w 4267200"/>
              <a:gd name="connsiteY30" fmla="*/ 1653540 h 3154680"/>
              <a:gd name="connsiteX31" fmla="*/ 4236720 w 4267200"/>
              <a:gd name="connsiteY31" fmla="*/ 1889760 h 3154680"/>
              <a:gd name="connsiteX32" fmla="*/ 4267200 w 4267200"/>
              <a:gd name="connsiteY32" fmla="*/ 2004060 h 3154680"/>
              <a:gd name="connsiteX33" fmla="*/ 4114800 w 4267200"/>
              <a:gd name="connsiteY33" fmla="*/ 2065020 h 3154680"/>
              <a:gd name="connsiteX34" fmla="*/ 4145280 w 4267200"/>
              <a:gd name="connsiteY34" fmla="*/ 2362200 h 3154680"/>
              <a:gd name="connsiteX35" fmla="*/ 4122420 w 4267200"/>
              <a:gd name="connsiteY35" fmla="*/ 2529840 h 3154680"/>
              <a:gd name="connsiteX36" fmla="*/ 4061460 w 4267200"/>
              <a:gd name="connsiteY36" fmla="*/ 2636520 h 3154680"/>
              <a:gd name="connsiteX37" fmla="*/ 3886200 w 4267200"/>
              <a:gd name="connsiteY37" fmla="*/ 2689860 h 3154680"/>
              <a:gd name="connsiteX38" fmla="*/ 3916680 w 4267200"/>
              <a:gd name="connsiteY38" fmla="*/ 2979420 h 3154680"/>
              <a:gd name="connsiteX39" fmla="*/ 3939540 w 4267200"/>
              <a:gd name="connsiteY39" fmla="*/ 3048000 h 3154680"/>
              <a:gd name="connsiteX40" fmla="*/ 3939540 w 4267200"/>
              <a:gd name="connsiteY40" fmla="*/ 3124200 h 3154680"/>
              <a:gd name="connsiteX41" fmla="*/ 3893820 w 4267200"/>
              <a:gd name="connsiteY41" fmla="*/ 3154680 h 3154680"/>
              <a:gd name="connsiteX42" fmla="*/ 3825240 w 4267200"/>
              <a:gd name="connsiteY42" fmla="*/ 3116580 h 3154680"/>
              <a:gd name="connsiteX43" fmla="*/ 3832860 w 4267200"/>
              <a:gd name="connsiteY43" fmla="*/ 3002280 h 3154680"/>
              <a:gd name="connsiteX44" fmla="*/ 3672840 w 4267200"/>
              <a:gd name="connsiteY44" fmla="*/ 2872740 h 3154680"/>
              <a:gd name="connsiteX45" fmla="*/ 3604260 w 4267200"/>
              <a:gd name="connsiteY45" fmla="*/ 2903220 h 3154680"/>
              <a:gd name="connsiteX46" fmla="*/ 3451860 w 4267200"/>
              <a:gd name="connsiteY46" fmla="*/ 2811780 h 3154680"/>
              <a:gd name="connsiteX47" fmla="*/ 3406140 w 4267200"/>
              <a:gd name="connsiteY47" fmla="*/ 2811780 h 3154680"/>
              <a:gd name="connsiteX48" fmla="*/ 3375660 w 4267200"/>
              <a:gd name="connsiteY48" fmla="*/ 2727960 h 3154680"/>
              <a:gd name="connsiteX49" fmla="*/ 3322320 w 4267200"/>
              <a:gd name="connsiteY49" fmla="*/ 2750820 h 3154680"/>
              <a:gd name="connsiteX50" fmla="*/ 3147060 w 4267200"/>
              <a:gd name="connsiteY50" fmla="*/ 2590800 h 3154680"/>
              <a:gd name="connsiteX51" fmla="*/ 3063240 w 4267200"/>
              <a:gd name="connsiteY51" fmla="*/ 2522220 h 3154680"/>
              <a:gd name="connsiteX52" fmla="*/ 2979708 w 4267200"/>
              <a:gd name="connsiteY52" fmla="*/ 2477668 h 3154680"/>
              <a:gd name="connsiteX53" fmla="*/ 2916556 w 4267200"/>
              <a:gd name="connsiteY53" fmla="*/ 2549844 h 3154680"/>
              <a:gd name="connsiteX54" fmla="*/ 2830830 w 4267200"/>
              <a:gd name="connsiteY54" fmla="*/ 2530792 h 3154680"/>
              <a:gd name="connsiteX55" fmla="*/ 2914792 w 4267200"/>
              <a:gd name="connsiteY55" fmla="*/ 2417628 h 3154680"/>
              <a:gd name="connsiteX56" fmla="*/ 2811780 w 4267200"/>
              <a:gd name="connsiteY56" fmla="*/ 2286000 h 3154680"/>
              <a:gd name="connsiteX57" fmla="*/ 2773680 w 4267200"/>
              <a:gd name="connsiteY57" fmla="*/ 2308860 h 3154680"/>
              <a:gd name="connsiteX58" fmla="*/ 2705100 w 4267200"/>
              <a:gd name="connsiteY58" fmla="*/ 2278380 h 3154680"/>
              <a:gd name="connsiteX59" fmla="*/ 2590800 w 4267200"/>
              <a:gd name="connsiteY59" fmla="*/ 2316480 h 3154680"/>
              <a:gd name="connsiteX60" fmla="*/ 2423160 w 4267200"/>
              <a:gd name="connsiteY60" fmla="*/ 2377440 h 3154680"/>
              <a:gd name="connsiteX61" fmla="*/ 2324100 w 4267200"/>
              <a:gd name="connsiteY61" fmla="*/ 2369820 h 3154680"/>
              <a:gd name="connsiteX62" fmla="*/ 2133600 w 4267200"/>
              <a:gd name="connsiteY62" fmla="*/ 2499360 h 3154680"/>
              <a:gd name="connsiteX63" fmla="*/ 1996440 w 4267200"/>
              <a:gd name="connsiteY63" fmla="*/ 2468880 h 3154680"/>
              <a:gd name="connsiteX64" fmla="*/ 1866900 w 4267200"/>
              <a:gd name="connsiteY64" fmla="*/ 2400300 h 3154680"/>
              <a:gd name="connsiteX65" fmla="*/ 1866900 w 4267200"/>
              <a:gd name="connsiteY65" fmla="*/ 2476500 h 3154680"/>
              <a:gd name="connsiteX66" fmla="*/ 1844040 w 4267200"/>
              <a:gd name="connsiteY66" fmla="*/ 2514600 h 3154680"/>
              <a:gd name="connsiteX67" fmla="*/ 1744980 w 4267200"/>
              <a:gd name="connsiteY67" fmla="*/ 2575560 h 3154680"/>
              <a:gd name="connsiteX68" fmla="*/ 1714500 w 4267200"/>
              <a:gd name="connsiteY68" fmla="*/ 2491740 h 3154680"/>
              <a:gd name="connsiteX69" fmla="*/ 1676400 w 4267200"/>
              <a:gd name="connsiteY69" fmla="*/ 2400300 h 3154680"/>
              <a:gd name="connsiteX70" fmla="*/ 1638300 w 4267200"/>
              <a:gd name="connsiteY70" fmla="*/ 2400300 h 3154680"/>
              <a:gd name="connsiteX71" fmla="*/ 1577340 w 4267200"/>
              <a:gd name="connsiteY71" fmla="*/ 2522220 h 3154680"/>
              <a:gd name="connsiteX72" fmla="*/ 1508760 w 4267200"/>
              <a:gd name="connsiteY72" fmla="*/ 2606040 h 3154680"/>
              <a:gd name="connsiteX73" fmla="*/ 1493520 w 4267200"/>
              <a:gd name="connsiteY73" fmla="*/ 2644140 h 3154680"/>
              <a:gd name="connsiteX74" fmla="*/ 1249680 w 4267200"/>
              <a:gd name="connsiteY74" fmla="*/ 2781300 h 3154680"/>
              <a:gd name="connsiteX75" fmla="*/ 1097280 w 4267200"/>
              <a:gd name="connsiteY75" fmla="*/ 2712720 h 3154680"/>
              <a:gd name="connsiteX76" fmla="*/ 1005840 w 4267200"/>
              <a:gd name="connsiteY76" fmla="*/ 2758440 h 3154680"/>
              <a:gd name="connsiteX77" fmla="*/ 944880 w 4267200"/>
              <a:gd name="connsiteY77" fmla="*/ 2682240 h 3154680"/>
              <a:gd name="connsiteX78" fmla="*/ 967740 w 4267200"/>
              <a:gd name="connsiteY78" fmla="*/ 2613660 h 3154680"/>
              <a:gd name="connsiteX79" fmla="*/ 906780 w 4267200"/>
              <a:gd name="connsiteY79" fmla="*/ 2537460 h 3154680"/>
              <a:gd name="connsiteX80" fmla="*/ 822960 w 4267200"/>
              <a:gd name="connsiteY80" fmla="*/ 2499360 h 3154680"/>
              <a:gd name="connsiteX81" fmla="*/ 746760 w 4267200"/>
              <a:gd name="connsiteY81" fmla="*/ 2407920 h 3154680"/>
              <a:gd name="connsiteX82" fmla="*/ 601980 w 4267200"/>
              <a:gd name="connsiteY82" fmla="*/ 2385060 h 3154680"/>
              <a:gd name="connsiteX83" fmla="*/ 525780 w 4267200"/>
              <a:gd name="connsiteY83" fmla="*/ 2324100 h 3154680"/>
              <a:gd name="connsiteX84" fmla="*/ 457200 w 4267200"/>
              <a:gd name="connsiteY84" fmla="*/ 2522220 h 3154680"/>
              <a:gd name="connsiteX85" fmla="*/ 403860 w 4267200"/>
              <a:gd name="connsiteY85" fmla="*/ 2598420 h 3154680"/>
              <a:gd name="connsiteX86" fmla="*/ 167640 w 4267200"/>
              <a:gd name="connsiteY86" fmla="*/ 2720340 h 3154680"/>
              <a:gd name="connsiteX87" fmla="*/ 144780 w 4267200"/>
              <a:gd name="connsiteY87" fmla="*/ 2613660 h 3154680"/>
              <a:gd name="connsiteX88" fmla="*/ 160020 w 4267200"/>
              <a:gd name="connsiteY88" fmla="*/ 2293620 h 3154680"/>
              <a:gd name="connsiteX89" fmla="*/ 53340 w 4267200"/>
              <a:gd name="connsiteY89" fmla="*/ 2209800 h 3154680"/>
              <a:gd name="connsiteX90" fmla="*/ 0 w 4267200"/>
              <a:gd name="connsiteY90" fmla="*/ 2080260 h 3154680"/>
              <a:gd name="connsiteX91" fmla="*/ 22860 w 4267200"/>
              <a:gd name="connsiteY91" fmla="*/ 2019300 h 3154680"/>
              <a:gd name="connsiteX92" fmla="*/ 91440 w 4267200"/>
              <a:gd name="connsiteY92" fmla="*/ 2004060 h 3154680"/>
              <a:gd name="connsiteX93" fmla="*/ 175260 w 4267200"/>
              <a:gd name="connsiteY93" fmla="*/ 1920240 h 3154680"/>
              <a:gd name="connsiteX94" fmla="*/ 220980 w 4267200"/>
              <a:gd name="connsiteY94" fmla="*/ 1859280 h 3154680"/>
              <a:gd name="connsiteX95" fmla="*/ 175260 w 4267200"/>
              <a:gd name="connsiteY95" fmla="*/ 1706880 h 3154680"/>
              <a:gd name="connsiteX96" fmla="*/ 182880 w 4267200"/>
              <a:gd name="connsiteY96" fmla="*/ 1645920 h 3154680"/>
              <a:gd name="connsiteX97" fmla="*/ 0 w 4267200"/>
              <a:gd name="connsiteY97" fmla="*/ 1470660 h 3154680"/>
              <a:gd name="connsiteX98" fmla="*/ 45720 w 4267200"/>
              <a:gd name="connsiteY98" fmla="*/ 1386840 h 3154680"/>
              <a:gd name="connsiteX99" fmla="*/ 137160 w 4267200"/>
              <a:gd name="connsiteY99" fmla="*/ 1181100 h 3154680"/>
              <a:gd name="connsiteX100" fmla="*/ 190500 w 4267200"/>
              <a:gd name="connsiteY100" fmla="*/ 1242060 h 3154680"/>
              <a:gd name="connsiteX101" fmla="*/ 335280 w 4267200"/>
              <a:gd name="connsiteY101" fmla="*/ 1150620 h 3154680"/>
              <a:gd name="connsiteX102" fmla="*/ 502920 w 4267200"/>
              <a:gd name="connsiteY102" fmla="*/ 1143000 h 3154680"/>
              <a:gd name="connsiteX103" fmla="*/ 487680 w 4267200"/>
              <a:gd name="connsiteY103" fmla="*/ 1066800 h 3154680"/>
              <a:gd name="connsiteX104" fmla="*/ 320040 w 4267200"/>
              <a:gd name="connsiteY104" fmla="*/ 1043940 h 3154680"/>
              <a:gd name="connsiteX105" fmla="*/ 289560 w 4267200"/>
              <a:gd name="connsiteY105" fmla="*/ 1005840 h 3154680"/>
              <a:gd name="connsiteX106" fmla="*/ 289560 w 4267200"/>
              <a:gd name="connsiteY106" fmla="*/ 944880 h 3154680"/>
              <a:gd name="connsiteX107" fmla="*/ 373380 w 4267200"/>
              <a:gd name="connsiteY107" fmla="*/ 906780 h 3154680"/>
              <a:gd name="connsiteX108" fmla="*/ 434340 w 4267200"/>
              <a:gd name="connsiteY108" fmla="*/ 906780 h 3154680"/>
              <a:gd name="connsiteX109" fmla="*/ 472440 w 4267200"/>
              <a:gd name="connsiteY109" fmla="*/ 990600 h 3154680"/>
              <a:gd name="connsiteX110" fmla="*/ 739140 w 4267200"/>
              <a:gd name="connsiteY110" fmla="*/ 944880 h 3154680"/>
              <a:gd name="connsiteX111" fmla="*/ 754380 w 4267200"/>
              <a:gd name="connsiteY111" fmla="*/ 998220 h 3154680"/>
              <a:gd name="connsiteX112" fmla="*/ 822960 w 4267200"/>
              <a:gd name="connsiteY112" fmla="*/ 990600 h 3154680"/>
              <a:gd name="connsiteX113" fmla="*/ 861060 w 4267200"/>
              <a:gd name="connsiteY113" fmla="*/ 1120140 h 3154680"/>
              <a:gd name="connsiteX114" fmla="*/ 982980 w 4267200"/>
              <a:gd name="connsiteY114" fmla="*/ 1112520 h 3154680"/>
              <a:gd name="connsiteX115" fmla="*/ 1005840 w 4267200"/>
              <a:gd name="connsiteY115" fmla="*/ 1066800 h 3154680"/>
              <a:gd name="connsiteX116" fmla="*/ 967740 w 4267200"/>
              <a:gd name="connsiteY116" fmla="*/ 1036320 h 3154680"/>
              <a:gd name="connsiteX117" fmla="*/ 960120 w 4267200"/>
              <a:gd name="connsiteY117" fmla="*/ 967740 h 3154680"/>
              <a:gd name="connsiteX118" fmla="*/ 1059180 w 4267200"/>
              <a:gd name="connsiteY118" fmla="*/ 967740 h 3154680"/>
              <a:gd name="connsiteX119" fmla="*/ 1165860 w 4267200"/>
              <a:gd name="connsiteY119" fmla="*/ 922020 h 3154680"/>
              <a:gd name="connsiteX120" fmla="*/ 1196340 w 4267200"/>
              <a:gd name="connsiteY120" fmla="*/ 906780 h 3154680"/>
              <a:gd name="connsiteX121" fmla="*/ 1272540 w 4267200"/>
              <a:gd name="connsiteY121" fmla="*/ 967740 h 3154680"/>
              <a:gd name="connsiteX122" fmla="*/ 1257300 w 4267200"/>
              <a:gd name="connsiteY122" fmla="*/ 990600 h 3154680"/>
              <a:gd name="connsiteX123" fmla="*/ 1165860 w 4267200"/>
              <a:gd name="connsiteY123" fmla="*/ 975360 h 3154680"/>
              <a:gd name="connsiteX124" fmla="*/ 1074420 w 4267200"/>
              <a:gd name="connsiteY124" fmla="*/ 990600 h 3154680"/>
              <a:gd name="connsiteX125" fmla="*/ 1066800 w 4267200"/>
              <a:gd name="connsiteY125" fmla="*/ 1059180 h 3154680"/>
              <a:gd name="connsiteX126" fmla="*/ 1082040 w 4267200"/>
              <a:gd name="connsiteY126" fmla="*/ 1120140 h 3154680"/>
              <a:gd name="connsiteX127" fmla="*/ 1135380 w 4267200"/>
              <a:gd name="connsiteY127" fmla="*/ 1074420 h 3154680"/>
              <a:gd name="connsiteX128" fmla="*/ 1219200 w 4267200"/>
              <a:gd name="connsiteY128" fmla="*/ 1082040 h 3154680"/>
              <a:gd name="connsiteX129" fmla="*/ 1341120 w 4267200"/>
              <a:gd name="connsiteY129" fmla="*/ 1112520 h 3154680"/>
              <a:gd name="connsiteX130" fmla="*/ 1417320 w 4267200"/>
              <a:gd name="connsiteY130" fmla="*/ 1036320 h 3154680"/>
              <a:gd name="connsiteX131" fmla="*/ 1417320 w 4267200"/>
              <a:gd name="connsiteY131" fmla="*/ 975360 h 3154680"/>
              <a:gd name="connsiteX132" fmla="*/ 1493520 w 4267200"/>
              <a:gd name="connsiteY132" fmla="*/ 944880 h 3154680"/>
              <a:gd name="connsiteX133" fmla="*/ 1539240 w 4267200"/>
              <a:gd name="connsiteY133" fmla="*/ 990600 h 3154680"/>
              <a:gd name="connsiteX134" fmla="*/ 1630680 w 4267200"/>
              <a:gd name="connsiteY134" fmla="*/ 944880 h 3154680"/>
              <a:gd name="connsiteX135" fmla="*/ 1714500 w 4267200"/>
              <a:gd name="connsiteY135" fmla="*/ 922020 h 3154680"/>
              <a:gd name="connsiteX136" fmla="*/ 1729740 w 4267200"/>
              <a:gd name="connsiteY136" fmla="*/ 838200 h 3154680"/>
              <a:gd name="connsiteX137" fmla="*/ 1767840 w 4267200"/>
              <a:gd name="connsiteY137" fmla="*/ 731520 h 3154680"/>
              <a:gd name="connsiteX138" fmla="*/ 1828800 w 4267200"/>
              <a:gd name="connsiteY138" fmla="*/ 701040 h 3154680"/>
              <a:gd name="connsiteX139" fmla="*/ 1805940 w 4267200"/>
              <a:gd name="connsiteY139" fmla="*/ 586740 h 3154680"/>
              <a:gd name="connsiteX140" fmla="*/ 1859280 w 4267200"/>
              <a:gd name="connsiteY140" fmla="*/ 533400 h 3154680"/>
              <a:gd name="connsiteX141" fmla="*/ 1981200 w 4267200"/>
              <a:gd name="connsiteY141" fmla="*/ 541020 h 3154680"/>
              <a:gd name="connsiteX142" fmla="*/ 2004060 w 4267200"/>
              <a:gd name="connsiteY142" fmla="*/ 472440 h 3154680"/>
              <a:gd name="connsiteX143" fmla="*/ 2072640 w 4267200"/>
              <a:gd name="connsiteY143" fmla="*/ 449580 h 3154680"/>
              <a:gd name="connsiteX144" fmla="*/ 2095500 w 4267200"/>
              <a:gd name="connsiteY144" fmla="*/ 388620 h 3154680"/>
              <a:gd name="connsiteX145" fmla="*/ 2133600 w 4267200"/>
              <a:gd name="connsiteY145" fmla="*/ 243840 h 3154680"/>
              <a:gd name="connsiteX146" fmla="*/ 2164080 w 4267200"/>
              <a:gd name="connsiteY146" fmla="*/ 213360 h 3154680"/>
              <a:gd name="connsiteX147" fmla="*/ 2247900 w 4267200"/>
              <a:gd name="connsiteY147" fmla="*/ 213360 h 3154680"/>
              <a:gd name="connsiteX148" fmla="*/ 2247900 w 4267200"/>
              <a:gd name="connsiteY148" fmla="*/ 114300 h 3154680"/>
              <a:gd name="connsiteX149" fmla="*/ 2308860 w 4267200"/>
              <a:gd name="connsiteY149" fmla="*/ 45720 h 3154680"/>
              <a:gd name="connsiteX150" fmla="*/ 2369820 w 4267200"/>
              <a:gd name="connsiteY150" fmla="*/ 76200 h 3154680"/>
              <a:gd name="connsiteX151" fmla="*/ 2400300 w 4267200"/>
              <a:gd name="connsiteY151" fmla="*/ 114300 h 3154680"/>
              <a:gd name="connsiteX152" fmla="*/ 2453640 w 4267200"/>
              <a:gd name="connsiteY152" fmla="*/ 99060 h 3154680"/>
              <a:gd name="connsiteX153" fmla="*/ 2506980 w 4267200"/>
              <a:gd name="connsiteY153" fmla="*/ 0 h 3154680"/>
              <a:gd name="connsiteX0" fmla="*/ 2506980 w 4267200"/>
              <a:gd name="connsiteY0" fmla="*/ 0 h 3154680"/>
              <a:gd name="connsiteX1" fmla="*/ 2857500 w 4267200"/>
              <a:gd name="connsiteY1" fmla="*/ 899160 h 3154680"/>
              <a:gd name="connsiteX2" fmla="*/ 2773680 w 4267200"/>
              <a:gd name="connsiteY2" fmla="*/ 1120140 h 3154680"/>
              <a:gd name="connsiteX3" fmla="*/ 2766060 w 4267200"/>
              <a:gd name="connsiteY3" fmla="*/ 1158240 h 3154680"/>
              <a:gd name="connsiteX4" fmla="*/ 2796540 w 4267200"/>
              <a:gd name="connsiteY4" fmla="*/ 1211580 h 3154680"/>
              <a:gd name="connsiteX5" fmla="*/ 2811780 w 4267200"/>
              <a:gd name="connsiteY5" fmla="*/ 1280160 h 3154680"/>
              <a:gd name="connsiteX6" fmla="*/ 2918460 w 4267200"/>
              <a:gd name="connsiteY6" fmla="*/ 1379220 h 3154680"/>
              <a:gd name="connsiteX7" fmla="*/ 3139440 w 4267200"/>
              <a:gd name="connsiteY7" fmla="*/ 1379220 h 3154680"/>
              <a:gd name="connsiteX8" fmla="*/ 3131820 w 4267200"/>
              <a:gd name="connsiteY8" fmla="*/ 1303020 h 3154680"/>
              <a:gd name="connsiteX9" fmla="*/ 3238500 w 4267200"/>
              <a:gd name="connsiteY9" fmla="*/ 1280160 h 3154680"/>
              <a:gd name="connsiteX10" fmla="*/ 3360420 w 4267200"/>
              <a:gd name="connsiteY10" fmla="*/ 1348740 h 3154680"/>
              <a:gd name="connsiteX11" fmla="*/ 3467100 w 4267200"/>
              <a:gd name="connsiteY11" fmla="*/ 1181100 h 3154680"/>
              <a:gd name="connsiteX12" fmla="*/ 3520440 w 4267200"/>
              <a:gd name="connsiteY12" fmla="*/ 1143000 h 3154680"/>
              <a:gd name="connsiteX13" fmla="*/ 3543300 w 4267200"/>
              <a:gd name="connsiteY13" fmla="*/ 1112520 h 3154680"/>
              <a:gd name="connsiteX14" fmla="*/ 3451860 w 4267200"/>
              <a:gd name="connsiteY14" fmla="*/ 990600 h 3154680"/>
              <a:gd name="connsiteX15" fmla="*/ 3482340 w 4267200"/>
              <a:gd name="connsiteY15" fmla="*/ 929640 h 3154680"/>
              <a:gd name="connsiteX16" fmla="*/ 3550920 w 4267200"/>
              <a:gd name="connsiteY16" fmla="*/ 845820 h 3154680"/>
              <a:gd name="connsiteX17" fmla="*/ 3581400 w 4267200"/>
              <a:gd name="connsiteY17" fmla="*/ 784860 h 3154680"/>
              <a:gd name="connsiteX18" fmla="*/ 3703320 w 4267200"/>
              <a:gd name="connsiteY18" fmla="*/ 784860 h 3154680"/>
              <a:gd name="connsiteX19" fmla="*/ 3710940 w 4267200"/>
              <a:gd name="connsiteY19" fmla="*/ 899160 h 3154680"/>
              <a:gd name="connsiteX20" fmla="*/ 3710940 w 4267200"/>
              <a:gd name="connsiteY20" fmla="*/ 1005840 h 3154680"/>
              <a:gd name="connsiteX21" fmla="*/ 3710940 w 4267200"/>
              <a:gd name="connsiteY21" fmla="*/ 1120140 h 3154680"/>
              <a:gd name="connsiteX22" fmla="*/ 3710940 w 4267200"/>
              <a:gd name="connsiteY22" fmla="*/ 1181100 h 3154680"/>
              <a:gd name="connsiteX23" fmla="*/ 3794760 w 4267200"/>
              <a:gd name="connsiteY23" fmla="*/ 1234440 h 3154680"/>
              <a:gd name="connsiteX24" fmla="*/ 3802380 w 4267200"/>
              <a:gd name="connsiteY24" fmla="*/ 1287780 h 3154680"/>
              <a:gd name="connsiteX25" fmla="*/ 3878580 w 4267200"/>
              <a:gd name="connsiteY25" fmla="*/ 1295400 h 3154680"/>
              <a:gd name="connsiteX26" fmla="*/ 3855720 w 4267200"/>
              <a:gd name="connsiteY26" fmla="*/ 1356360 h 3154680"/>
              <a:gd name="connsiteX27" fmla="*/ 3909060 w 4267200"/>
              <a:gd name="connsiteY27" fmla="*/ 1493520 h 3154680"/>
              <a:gd name="connsiteX28" fmla="*/ 3909060 w 4267200"/>
              <a:gd name="connsiteY28" fmla="*/ 1554480 h 3154680"/>
              <a:gd name="connsiteX29" fmla="*/ 3931920 w 4267200"/>
              <a:gd name="connsiteY29" fmla="*/ 1623060 h 3154680"/>
              <a:gd name="connsiteX30" fmla="*/ 4236720 w 4267200"/>
              <a:gd name="connsiteY30" fmla="*/ 1889760 h 3154680"/>
              <a:gd name="connsiteX31" fmla="*/ 4267200 w 4267200"/>
              <a:gd name="connsiteY31" fmla="*/ 2004060 h 3154680"/>
              <a:gd name="connsiteX32" fmla="*/ 4114800 w 4267200"/>
              <a:gd name="connsiteY32" fmla="*/ 2065020 h 3154680"/>
              <a:gd name="connsiteX33" fmla="*/ 4145280 w 4267200"/>
              <a:gd name="connsiteY33" fmla="*/ 2362200 h 3154680"/>
              <a:gd name="connsiteX34" fmla="*/ 4122420 w 4267200"/>
              <a:gd name="connsiteY34" fmla="*/ 2529840 h 3154680"/>
              <a:gd name="connsiteX35" fmla="*/ 4061460 w 4267200"/>
              <a:gd name="connsiteY35" fmla="*/ 2636520 h 3154680"/>
              <a:gd name="connsiteX36" fmla="*/ 3886200 w 4267200"/>
              <a:gd name="connsiteY36" fmla="*/ 2689860 h 3154680"/>
              <a:gd name="connsiteX37" fmla="*/ 3916680 w 4267200"/>
              <a:gd name="connsiteY37" fmla="*/ 2979420 h 3154680"/>
              <a:gd name="connsiteX38" fmla="*/ 3939540 w 4267200"/>
              <a:gd name="connsiteY38" fmla="*/ 3048000 h 3154680"/>
              <a:gd name="connsiteX39" fmla="*/ 3939540 w 4267200"/>
              <a:gd name="connsiteY39" fmla="*/ 3124200 h 3154680"/>
              <a:gd name="connsiteX40" fmla="*/ 3893820 w 4267200"/>
              <a:gd name="connsiteY40" fmla="*/ 3154680 h 3154680"/>
              <a:gd name="connsiteX41" fmla="*/ 3825240 w 4267200"/>
              <a:gd name="connsiteY41" fmla="*/ 3116580 h 3154680"/>
              <a:gd name="connsiteX42" fmla="*/ 3832860 w 4267200"/>
              <a:gd name="connsiteY42" fmla="*/ 3002280 h 3154680"/>
              <a:gd name="connsiteX43" fmla="*/ 3672840 w 4267200"/>
              <a:gd name="connsiteY43" fmla="*/ 2872740 h 3154680"/>
              <a:gd name="connsiteX44" fmla="*/ 3604260 w 4267200"/>
              <a:gd name="connsiteY44" fmla="*/ 2903220 h 3154680"/>
              <a:gd name="connsiteX45" fmla="*/ 3451860 w 4267200"/>
              <a:gd name="connsiteY45" fmla="*/ 2811780 h 3154680"/>
              <a:gd name="connsiteX46" fmla="*/ 3406140 w 4267200"/>
              <a:gd name="connsiteY46" fmla="*/ 2811780 h 3154680"/>
              <a:gd name="connsiteX47" fmla="*/ 3375660 w 4267200"/>
              <a:gd name="connsiteY47" fmla="*/ 2727960 h 3154680"/>
              <a:gd name="connsiteX48" fmla="*/ 3322320 w 4267200"/>
              <a:gd name="connsiteY48" fmla="*/ 2750820 h 3154680"/>
              <a:gd name="connsiteX49" fmla="*/ 3147060 w 4267200"/>
              <a:gd name="connsiteY49" fmla="*/ 2590800 h 3154680"/>
              <a:gd name="connsiteX50" fmla="*/ 3063240 w 4267200"/>
              <a:gd name="connsiteY50" fmla="*/ 2522220 h 3154680"/>
              <a:gd name="connsiteX51" fmla="*/ 2979708 w 4267200"/>
              <a:gd name="connsiteY51" fmla="*/ 2477668 h 3154680"/>
              <a:gd name="connsiteX52" fmla="*/ 2916556 w 4267200"/>
              <a:gd name="connsiteY52" fmla="*/ 2549844 h 3154680"/>
              <a:gd name="connsiteX53" fmla="*/ 2830830 w 4267200"/>
              <a:gd name="connsiteY53" fmla="*/ 2530792 h 3154680"/>
              <a:gd name="connsiteX54" fmla="*/ 2914792 w 4267200"/>
              <a:gd name="connsiteY54" fmla="*/ 2417628 h 3154680"/>
              <a:gd name="connsiteX55" fmla="*/ 2811780 w 4267200"/>
              <a:gd name="connsiteY55" fmla="*/ 2286000 h 3154680"/>
              <a:gd name="connsiteX56" fmla="*/ 2773680 w 4267200"/>
              <a:gd name="connsiteY56" fmla="*/ 2308860 h 3154680"/>
              <a:gd name="connsiteX57" fmla="*/ 2705100 w 4267200"/>
              <a:gd name="connsiteY57" fmla="*/ 2278380 h 3154680"/>
              <a:gd name="connsiteX58" fmla="*/ 2590800 w 4267200"/>
              <a:gd name="connsiteY58" fmla="*/ 2316480 h 3154680"/>
              <a:gd name="connsiteX59" fmla="*/ 2423160 w 4267200"/>
              <a:gd name="connsiteY59" fmla="*/ 2377440 h 3154680"/>
              <a:gd name="connsiteX60" fmla="*/ 2324100 w 4267200"/>
              <a:gd name="connsiteY60" fmla="*/ 2369820 h 3154680"/>
              <a:gd name="connsiteX61" fmla="*/ 2133600 w 4267200"/>
              <a:gd name="connsiteY61" fmla="*/ 2499360 h 3154680"/>
              <a:gd name="connsiteX62" fmla="*/ 1996440 w 4267200"/>
              <a:gd name="connsiteY62" fmla="*/ 2468880 h 3154680"/>
              <a:gd name="connsiteX63" fmla="*/ 1866900 w 4267200"/>
              <a:gd name="connsiteY63" fmla="*/ 2400300 h 3154680"/>
              <a:gd name="connsiteX64" fmla="*/ 1866900 w 4267200"/>
              <a:gd name="connsiteY64" fmla="*/ 2476500 h 3154680"/>
              <a:gd name="connsiteX65" fmla="*/ 1844040 w 4267200"/>
              <a:gd name="connsiteY65" fmla="*/ 2514600 h 3154680"/>
              <a:gd name="connsiteX66" fmla="*/ 1744980 w 4267200"/>
              <a:gd name="connsiteY66" fmla="*/ 2575560 h 3154680"/>
              <a:gd name="connsiteX67" fmla="*/ 1714500 w 4267200"/>
              <a:gd name="connsiteY67" fmla="*/ 2491740 h 3154680"/>
              <a:gd name="connsiteX68" fmla="*/ 1676400 w 4267200"/>
              <a:gd name="connsiteY68" fmla="*/ 2400300 h 3154680"/>
              <a:gd name="connsiteX69" fmla="*/ 1638300 w 4267200"/>
              <a:gd name="connsiteY69" fmla="*/ 2400300 h 3154680"/>
              <a:gd name="connsiteX70" fmla="*/ 1577340 w 4267200"/>
              <a:gd name="connsiteY70" fmla="*/ 2522220 h 3154680"/>
              <a:gd name="connsiteX71" fmla="*/ 1508760 w 4267200"/>
              <a:gd name="connsiteY71" fmla="*/ 2606040 h 3154680"/>
              <a:gd name="connsiteX72" fmla="*/ 1493520 w 4267200"/>
              <a:gd name="connsiteY72" fmla="*/ 2644140 h 3154680"/>
              <a:gd name="connsiteX73" fmla="*/ 1249680 w 4267200"/>
              <a:gd name="connsiteY73" fmla="*/ 2781300 h 3154680"/>
              <a:gd name="connsiteX74" fmla="*/ 1097280 w 4267200"/>
              <a:gd name="connsiteY74" fmla="*/ 2712720 h 3154680"/>
              <a:gd name="connsiteX75" fmla="*/ 1005840 w 4267200"/>
              <a:gd name="connsiteY75" fmla="*/ 2758440 h 3154680"/>
              <a:gd name="connsiteX76" fmla="*/ 944880 w 4267200"/>
              <a:gd name="connsiteY76" fmla="*/ 2682240 h 3154680"/>
              <a:gd name="connsiteX77" fmla="*/ 967740 w 4267200"/>
              <a:gd name="connsiteY77" fmla="*/ 2613660 h 3154680"/>
              <a:gd name="connsiteX78" fmla="*/ 906780 w 4267200"/>
              <a:gd name="connsiteY78" fmla="*/ 2537460 h 3154680"/>
              <a:gd name="connsiteX79" fmla="*/ 822960 w 4267200"/>
              <a:gd name="connsiteY79" fmla="*/ 2499360 h 3154680"/>
              <a:gd name="connsiteX80" fmla="*/ 746760 w 4267200"/>
              <a:gd name="connsiteY80" fmla="*/ 2407920 h 3154680"/>
              <a:gd name="connsiteX81" fmla="*/ 601980 w 4267200"/>
              <a:gd name="connsiteY81" fmla="*/ 2385060 h 3154680"/>
              <a:gd name="connsiteX82" fmla="*/ 525780 w 4267200"/>
              <a:gd name="connsiteY82" fmla="*/ 2324100 h 3154680"/>
              <a:gd name="connsiteX83" fmla="*/ 457200 w 4267200"/>
              <a:gd name="connsiteY83" fmla="*/ 2522220 h 3154680"/>
              <a:gd name="connsiteX84" fmla="*/ 403860 w 4267200"/>
              <a:gd name="connsiteY84" fmla="*/ 2598420 h 3154680"/>
              <a:gd name="connsiteX85" fmla="*/ 167640 w 4267200"/>
              <a:gd name="connsiteY85" fmla="*/ 2720340 h 3154680"/>
              <a:gd name="connsiteX86" fmla="*/ 144780 w 4267200"/>
              <a:gd name="connsiteY86" fmla="*/ 2613660 h 3154680"/>
              <a:gd name="connsiteX87" fmla="*/ 160020 w 4267200"/>
              <a:gd name="connsiteY87" fmla="*/ 2293620 h 3154680"/>
              <a:gd name="connsiteX88" fmla="*/ 53340 w 4267200"/>
              <a:gd name="connsiteY88" fmla="*/ 2209800 h 3154680"/>
              <a:gd name="connsiteX89" fmla="*/ 0 w 4267200"/>
              <a:gd name="connsiteY89" fmla="*/ 2080260 h 3154680"/>
              <a:gd name="connsiteX90" fmla="*/ 22860 w 4267200"/>
              <a:gd name="connsiteY90" fmla="*/ 2019300 h 3154680"/>
              <a:gd name="connsiteX91" fmla="*/ 91440 w 4267200"/>
              <a:gd name="connsiteY91" fmla="*/ 2004060 h 3154680"/>
              <a:gd name="connsiteX92" fmla="*/ 175260 w 4267200"/>
              <a:gd name="connsiteY92" fmla="*/ 1920240 h 3154680"/>
              <a:gd name="connsiteX93" fmla="*/ 220980 w 4267200"/>
              <a:gd name="connsiteY93" fmla="*/ 1859280 h 3154680"/>
              <a:gd name="connsiteX94" fmla="*/ 175260 w 4267200"/>
              <a:gd name="connsiteY94" fmla="*/ 1706880 h 3154680"/>
              <a:gd name="connsiteX95" fmla="*/ 182880 w 4267200"/>
              <a:gd name="connsiteY95" fmla="*/ 1645920 h 3154680"/>
              <a:gd name="connsiteX96" fmla="*/ 0 w 4267200"/>
              <a:gd name="connsiteY96" fmla="*/ 1470660 h 3154680"/>
              <a:gd name="connsiteX97" fmla="*/ 45720 w 4267200"/>
              <a:gd name="connsiteY97" fmla="*/ 1386840 h 3154680"/>
              <a:gd name="connsiteX98" fmla="*/ 137160 w 4267200"/>
              <a:gd name="connsiteY98" fmla="*/ 1181100 h 3154680"/>
              <a:gd name="connsiteX99" fmla="*/ 190500 w 4267200"/>
              <a:gd name="connsiteY99" fmla="*/ 1242060 h 3154680"/>
              <a:gd name="connsiteX100" fmla="*/ 335280 w 4267200"/>
              <a:gd name="connsiteY100" fmla="*/ 1150620 h 3154680"/>
              <a:gd name="connsiteX101" fmla="*/ 502920 w 4267200"/>
              <a:gd name="connsiteY101" fmla="*/ 1143000 h 3154680"/>
              <a:gd name="connsiteX102" fmla="*/ 487680 w 4267200"/>
              <a:gd name="connsiteY102" fmla="*/ 1066800 h 3154680"/>
              <a:gd name="connsiteX103" fmla="*/ 320040 w 4267200"/>
              <a:gd name="connsiteY103" fmla="*/ 1043940 h 3154680"/>
              <a:gd name="connsiteX104" fmla="*/ 289560 w 4267200"/>
              <a:gd name="connsiteY104" fmla="*/ 1005840 h 3154680"/>
              <a:gd name="connsiteX105" fmla="*/ 289560 w 4267200"/>
              <a:gd name="connsiteY105" fmla="*/ 944880 h 3154680"/>
              <a:gd name="connsiteX106" fmla="*/ 373380 w 4267200"/>
              <a:gd name="connsiteY106" fmla="*/ 906780 h 3154680"/>
              <a:gd name="connsiteX107" fmla="*/ 434340 w 4267200"/>
              <a:gd name="connsiteY107" fmla="*/ 906780 h 3154680"/>
              <a:gd name="connsiteX108" fmla="*/ 472440 w 4267200"/>
              <a:gd name="connsiteY108" fmla="*/ 990600 h 3154680"/>
              <a:gd name="connsiteX109" fmla="*/ 739140 w 4267200"/>
              <a:gd name="connsiteY109" fmla="*/ 944880 h 3154680"/>
              <a:gd name="connsiteX110" fmla="*/ 754380 w 4267200"/>
              <a:gd name="connsiteY110" fmla="*/ 998220 h 3154680"/>
              <a:gd name="connsiteX111" fmla="*/ 822960 w 4267200"/>
              <a:gd name="connsiteY111" fmla="*/ 990600 h 3154680"/>
              <a:gd name="connsiteX112" fmla="*/ 861060 w 4267200"/>
              <a:gd name="connsiteY112" fmla="*/ 1120140 h 3154680"/>
              <a:gd name="connsiteX113" fmla="*/ 982980 w 4267200"/>
              <a:gd name="connsiteY113" fmla="*/ 1112520 h 3154680"/>
              <a:gd name="connsiteX114" fmla="*/ 1005840 w 4267200"/>
              <a:gd name="connsiteY114" fmla="*/ 1066800 h 3154680"/>
              <a:gd name="connsiteX115" fmla="*/ 967740 w 4267200"/>
              <a:gd name="connsiteY115" fmla="*/ 1036320 h 3154680"/>
              <a:gd name="connsiteX116" fmla="*/ 960120 w 4267200"/>
              <a:gd name="connsiteY116" fmla="*/ 967740 h 3154680"/>
              <a:gd name="connsiteX117" fmla="*/ 1059180 w 4267200"/>
              <a:gd name="connsiteY117" fmla="*/ 967740 h 3154680"/>
              <a:gd name="connsiteX118" fmla="*/ 1165860 w 4267200"/>
              <a:gd name="connsiteY118" fmla="*/ 922020 h 3154680"/>
              <a:gd name="connsiteX119" fmla="*/ 1196340 w 4267200"/>
              <a:gd name="connsiteY119" fmla="*/ 906780 h 3154680"/>
              <a:gd name="connsiteX120" fmla="*/ 1272540 w 4267200"/>
              <a:gd name="connsiteY120" fmla="*/ 967740 h 3154680"/>
              <a:gd name="connsiteX121" fmla="*/ 1257300 w 4267200"/>
              <a:gd name="connsiteY121" fmla="*/ 990600 h 3154680"/>
              <a:gd name="connsiteX122" fmla="*/ 1165860 w 4267200"/>
              <a:gd name="connsiteY122" fmla="*/ 975360 h 3154680"/>
              <a:gd name="connsiteX123" fmla="*/ 1074420 w 4267200"/>
              <a:gd name="connsiteY123" fmla="*/ 990600 h 3154680"/>
              <a:gd name="connsiteX124" fmla="*/ 1066800 w 4267200"/>
              <a:gd name="connsiteY124" fmla="*/ 1059180 h 3154680"/>
              <a:gd name="connsiteX125" fmla="*/ 1082040 w 4267200"/>
              <a:gd name="connsiteY125" fmla="*/ 1120140 h 3154680"/>
              <a:gd name="connsiteX126" fmla="*/ 1135380 w 4267200"/>
              <a:gd name="connsiteY126" fmla="*/ 1074420 h 3154680"/>
              <a:gd name="connsiteX127" fmla="*/ 1219200 w 4267200"/>
              <a:gd name="connsiteY127" fmla="*/ 1082040 h 3154680"/>
              <a:gd name="connsiteX128" fmla="*/ 1341120 w 4267200"/>
              <a:gd name="connsiteY128" fmla="*/ 1112520 h 3154680"/>
              <a:gd name="connsiteX129" fmla="*/ 1417320 w 4267200"/>
              <a:gd name="connsiteY129" fmla="*/ 1036320 h 3154680"/>
              <a:gd name="connsiteX130" fmla="*/ 1417320 w 4267200"/>
              <a:gd name="connsiteY130" fmla="*/ 975360 h 3154680"/>
              <a:gd name="connsiteX131" fmla="*/ 1493520 w 4267200"/>
              <a:gd name="connsiteY131" fmla="*/ 944880 h 3154680"/>
              <a:gd name="connsiteX132" fmla="*/ 1539240 w 4267200"/>
              <a:gd name="connsiteY132" fmla="*/ 990600 h 3154680"/>
              <a:gd name="connsiteX133" fmla="*/ 1630680 w 4267200"/>
              <a:gd name="connsiteY133" fmla="*/ 944880 h 3154680"/>
              <a:gd name="connsiteX134" fmla="*/ 1714500 w 4267200"/>
              <a:gd name="connsiteY134" fmla="*/ 922020 h 3154680"/>
              <a:gd name="connsiteX135" fmla="*/ 1729740 w 4267200"/>
              <a:gd name="connsiteY135" fmla="*/ 838200 h 3154680"/>
              <a:gd name="connsiteX136" fmla="*/ 1767840 w 4267200"/>
              <a:gd name="connsiteY136" fmla="*/ 731520 h 3154680"/>
              <a:gd name="connsiteX137" fmla="*/ 1828800 w 4267200"/>
              <a:gd name="connsiteY137" fmla="*/ 701040 h 3154680"/>
              <a:gd name="connsiteX138" fmla="*/ 1805940 w 4267200"/>
              <a:gd name="connsiteY138" fmla="*/ 586740 h 3154680"/>
              <a:gd name="connsiteX139" fmla="*/ 1859280 w 4267200"/>
              <a:gd name="connsiteY139" fmla="*/ 533400 h 3154680"/>
              <a:gd name="connsiteX140" fmla="*/ 1981200 w 4267200"/>
              <a:gd name="connsiteY140" fmla="*/ 541020 h 3154680"/>
              <a:gd name="connsiteX141" fmla="*/ 2004060 w 4267200"/>
              <a:gd name="connsiteY141" fmla="*/ 472440 h 3154680"/>
              <a:gd name="connsiteX142" fmla="*/ 2072640 w 4267200"/>
              <a:gd name="connsiteY142" fmla="*/ 449580 h 3154680"/>
              <a:gd name="connsiteX143" fmla="*/ 2095500 w 4267200"/>
              <a:gd name="connsiteY143" fmla="*/ 388620 h 3154680"/>
              <a:gd name="connsiteX144" fmla="*/ 2133600 w 4267200"/>
              <a:gd name="connsiteY144" fmla="*/ 243840 h 3154680"/>
              <a:gd name="connsiteX145" fmla="*/ 2164080 w 4267200"/>
              <a:gd name="connsiteY145" fmla="*/ 213360 h 3154680"/>
              <a:gd name="connsiteX146" fmla="*/ 2247900 w 4267200"/>
              <a:gd name="connsiteY146" fmla="*/ 213360 h 3154680"/>
              <a:gd name="connsiteX147" fmla="*/ 2247900 w 4267200"/>
              <a:gd name="connsiteY147" fmla="*/ 114300 h 3154680"/>
              <a:gd name="connsiteX148" fmla="*/ 2308860 w 4267200"/>
              <a:gd name="connsiteY148" fmla="*/ 45720 h 3154680"/>
              <a:gd name="connsiteX149" fmla="*/ 2369820 w 4267200"/>
              <a:gd name="connsiteY149" fmla="*/ 76200 h 3154680"/>
              <a:gd name="connsiteX150" fmla="*/ 2400300 w 4267200"/>
              <a:gd name="connsiteY150" fmla="*/ 114300 h 3154680"/>
              <a:gd name="connsiteX151" fmla="*/ 2453640 w 4267200"/>
              <a:gd name="connsiteY151" fmla="*/ 99060 h 3154680"/>
              <a:gd name="connsiteX152" fmla="*/ 2506980 w 4267200"/>
              <a:gd name="connsiteY152" fmla="*/ 0 h 3154680"/>
              <a:gd name="connsiteX0" fmla="*/ 2506980 w 4267200"/>
              <a:gd name="connsiteY0" fmla="*/ 0 h 3154680"/>
              <a:gd name="connsiteX1" fmla="*/ 2857500 w 4267200"/>
              <a:gd name="connsiteY1" fmla="*/ 899160 h 3154680"/>
              <a:gd name="connsiteX2" fmla="*/ 2773680 w 4267200"/>
              <a:gd name="connsiteY2" fmla="*/ 1120140 h 3154680"/>
              <a:gd name="connsiteX3" fmla="*/ 2766060 w 4267200"/>
              <a:gd name="connsiteY3" fmla="*/ 1158240 h 3154680"/>
              <a:gd name="connsiteX4" fmla="*/ 2796540 w 4267200"/>
              <a:gd name="connsiteY4" fmla="*/ 1211580 h 3154680"/>
              <a:gd name="connsiteX5" fmla="*/ 2811780 w 4267200"/>
              <a:gd name="connsiteY5" fmla="*/ 1280160 h 3154680"/>
              <a:gd name="connsiteX6" fmla="*/ 2918460 w 4267200"/>
              <a:gd name="connsiteY6" fmla="*/ 1379220 h 3154680"/>
              <a:gd name="connsiteX7" fmla="*/ 3139440 w 4267200"/>
              <a:gd name="connsiteY7" fmla="*/ 1379220 h 3154680"/>
              <a:gd name="connsiteX8" fmla="*/ 3131820 w 4267200"/>
              <a:gd name="connsiteY8" fmla="*/ 1303020 h 3154680"/>
              <a:gd name="connsiteX9" fmla="*/ 3238500 w 4267200"/>
              <a:gd name="connsiteY9" fmla="*/ 1280160 h 3154680"/>
              <a:gd name="connsiteX10" fmla="*/ 3360420 w 4267200"/>
              <a:gd name="connsiteY10" fmla="*/ 1348740 h 3154680"/>
              <a:gd name="connsiteX11" fmla="*/ 3467100 w 4267200"/>
              <a:gd name="connsiteY11" fmla="*/ 1181100 h 3154680"/>
              <a:gd name="connsiteX12" fmla="*/ 3520440 w 4267200"/>
              <a:gd name="connsiteY12" fmla="*/ 1143000 h 3154680"/>
              <a:gd name="connsiteX13" fmla="*/ 3543300 w 4267200"/>
              <a:gd name="connsiteY13" fmla="*/ 1112520 h 3154680"/>
              <a:gd name="connsiteX14" fmla="*/ 3451860 w 4267200"/>
              <a:gd name="connsiteY14" fmla="*/ 990600 h 3154680"/>
              <a:gd name="connsiteX15" fmla="*/ 3482340 w 4267200"/>
              <a:gd name="connsiteY15" fmla="*/ 929640 h 3154680"/>
              <a:gd name="connsiteX16" fmla="*/ 3550920 w 4267200"/>
              <a:gd name="connsiteY16" fmla="*/ 845820 h 3154680"/>
              <a:gd name="connsiteX17" fmla="*/ 3581400 w 4267200"/>
              <a:gd name="connsiteY17" fmla="*/ 784860 h 3154680"/>
              <a:gd name="connsiteX18" fmla="*/ 3703320 w 4267200"/>
              <a:gd name="connsiteY18" fmla="*/ 784860 h 3154680"/>
              <a:gd name="connsiteX19" fmla="*/ 3710940 w 4267200"/>
              <a:gd name="connsiteY19" fmla="*/ 899160 h 3154680"/>
              <a:gd name="connsiteX20" fmla="*/ 3710940 w 4267200"/>
              <a:gd name="connsiteY20" fmla="*/ 1005840 h 3154680"/>
              <a:gd name="connsiteX21" fmla="*/ 3710940 w 4267200"/>
              <a:gd name="connsiteY21" fmla="*/ 1120140 h 3154680"/>
              <a:gd name="connsiteX22" fmla="*/ 3710940 w 4267200"/>
              <a:gd name="connsiteY22" fmla="*/ 1181100 h 3154680"/>
              <a:gd name="connsiteX23" fmla="*/ 3794760 w 4267200"/>
              <a:gd name="connsiteY23" fmla="*/ 1234440 h 3154680"/>
              <a:gd name="connsiteX24" fmla="*/ 3802380 w 4267200"/>
              <a:gd name="connsiteY24" fmla="*/ 1287780 h 3154680"/>
              <a:gd name="connsiteX25" fmla="*/ 3878580 w 4267200"/>
              <a:gd name="connsiteY25" fmla="*/ 1295400 h 3154680"/>
              <a:gd name="connsiteX26" fmla="*/ 3855720 w 4267200"/>
              <a:gd name="connsiteY26" fmla="*/ 1356360 h 3154680"/>
              <a:gd name="connsiteX27" fmla="*/ 3909060 w 4267200"/>
              <a:gd name="connsiteY27" fmla="*/ 1493520 h 3154680"/>
              <a:gd name="connsiteX28" fmla="*/ 3931920 w 4267200"/>
              <a:gd name="connsiteY28" fmla="*/ 1623060 h 3154680"/>
              <a:gd name="connsiteX29" fmla="*/ 4236720 w 4267200"/>
              <a:gd name="connsiteY29" fmla="*/ 1889760 h 3154680"/>
              <a:gd name="connsiteX30" fmla="*/ 4267200 w 4267200"/>
              <a:gd name="connsiteY30" fmla="*/ 2004060 h 3154680"/>
              <a:gd name="connsiteX31" fmla="*/ 4114800 w 4267200"/>
              <a:gd name="connsiteY31" fmla="*/ 2065020 h 3154680"/>
              <a:gd name="connsiteX32" fmla="*/ 4145280 w 4267200"/>
              <a:gd name="connsiteY32" fmla="*/ 2362200 h 3154680"/>
              <a:gd name="connsiteX33" fmla="*/ 4122420 w 4267200"/>
              <a:gd name="connsiteY33" fmla="*/ 2529840 h 3154680"/>
              <a:gd name="connsiteX34" fmla="*/ 4061460 w 4267200"/>
              <a:gd name="connsiteY34" fmla="*/ 2636520 h 3154680"/>
              <a:gd name="connsiteX35" fmla="*/ 3886200 w 4267200"/>
              <a:gd name="connsiteY35" fmla="*/ 2689860 h 3154680"/>
              <a:gd name="connsiteX36" fmla="*/ 3916680 w 4267200"/>
              <a:gd name="connsiteY36" fmla="*/ 2979420 h 3154680"/>
              <a:gd name="connsiteX37" fmla="*/ 3939540 w 4267200"/>
              <a:gd name="connsiteY37" fmla="*/ 3048000 h 3154680"/>
              <a:gd name="connsiteX38" fmla="*/ 3939540 w 4267200"/>
              <a:gd name="connsiteY38" fmla="*/ 3124200 h 3154680"/>
              <a:gd name="connsiteX39" fmla="*/ 3893820 w 4267200"/>
              <a:gd name="connsiteY39" fmla="*/ 3154680 h 3154680"/>
              <a:gd name="connsiteX40" fmla="*/ 3825240 w 4267200"/>
              <a:gd name="connsiteY40" fmla="*/ 3116580 h 3154680"/>
              <a:gd name="connsiteX41" fmla="*/ 3832860 w 4267200"/>
              <a:gd name="connsiteY41" fmla="*/ 3002280 h 3154680"/>
              <a:gd name="connsiteX42" fmla="*/ 3672840 w 4267200"/>
              <a:gd name="connsiteY42" fmla="*/ 2872740 h 3154680"/>
              <a:gd name="connsiteX43" fmla="*/ 3604260 w 4267200"/>
              <a:gd name="connsiteY43" fmla="*/ 2903220 h 3154680"/>
              <a:gd name="connsiteX44" fmla="*/ 3451860 w 4267200"/>
              <a:gd name="connsiteY44" fmla="*/ 2811780 h 3154680"/>
              <a:gd name="connsiteX45" fmla="*/ 3406140 w 4267200"/>
              <a:gd name="connsiteY45" fmla="*/ 2811780 h 3154680"/>
              <a:gd name="connsiteX46" fmla="*/ 3375660 w 4267200"/>
              <a:gd name="connsiteY46" fmla="*/ 2727960 h 3154680"/>
              <a:gd name="connsiteX47" fmla="*/ 3322320 w 4267200"/>
              <a:gd name="connsiteY47" fmla="*/ 2750820 h 3154680"/>
              <a:gd name="connsiteX48" fmla="*/ 3147060 w 4267200"/>
              <a:gd name="connsiteY48" fmla="*/ 2590800 h 3154680"/>
              <a:gd name="connsiteX49" fmla="*/ 3063240 w 4267200"/>
              <a:gd name="connsiteY49" fmla="*/ 2522220 h 3154680"/>
              <a:gd name="connsiteX50" fmla="*/ 2979708 w 4267200"/>
              <a:gd name="connsiteY50" fmla="*/ 2477668 h 3154680"/>
              <a:gd name="connsiteX51" fmla="*/ 2916556 w 4267200"/>
              <a:gd name="connsiteY51" fmla="*/ 2549844 h 3154680"/>
              <a:gd name="connsiteX52" fmla="*/ 2830830 w 4267200"/>
              <a:gd name="connsiteY52" fmla="*/ 2530792 h 3154680"/>
              <a:gd name="connsiteX53" fmla="*/ 2914792 w 4267200"/>
              <a:gd name="connsiteY53" fmla="*/ 2417628 h 3154680"/>
              <a:gd name="connsiteX54" fmla="*/ 2811780 w 4267200"/>
              <a:gd name="connsiteY54" fmla="*/ 2286000 h 3154680"/>
              <a:gd name="connsiteX55" fmla="*/ 2773680 w 4267200"/>
              <a:gd name="connsiteY55" fmla="*/ 2308860 h 3154680"/>
              <a:gd name="connsiteX56" fmla="*/ 2705100 w 4267200"/>
              <a:gd name="connsiteY56" fmla="*/ 2278380 h 3154680"/>
              <a:gd name="connsiteX57" fmla="*/ 2590800 w 4267200"/>
              <a:gd name="connsiteY57" fmla="*/ 2316480 h 3154680"/>
              <a:gd name="connsiteX58" fmla="*/ 2423160 w 4267200"/>
              <a:gd name="connsiteY58" fmla="*/ 2377440 h 3154680"/>
              <a:gd name="connsiteX59" fmla="*/ 2324100 w 4267200"/>
              <a:gd name="connsiteY59" fmla="*/ 2369820 h 3154680"/>
              <a:gd name="connsiteX60" fmla="*/ 2133600 w 4267200"/>
              <a:gd name="connsiteY60" fmla="*/ 2499360 h 3154680"/>
              <a:gd name="connsiteX61" fmla="*/ 1996440 w 4267200"/>
              <a:gd name="connsiteY61" fmla="*/ 2468880 h 3154680"/>
              <a:gd name="connsiteX62" fmla="*/ 1866900 w 4267200"/>
              <a:gd name="connsiteY62" fmla="*/ 2400300 h 3154680"/>
              <a:gd name="connsiteX63" fmla="*/ 1866900 w 4267200"/>
              <a:gd name="connsiteY63" fmla="*/ 2476500 h 3154680"/>
              <a:gd name="connsiteX64" fmla="*/ 1844040 w 4267200"/>
              <a:gd name="connsiteY64" fmla="*/ 2514600 h 3154680"/>
              <a:gd name="connsiteX65" fmla="*/ 1744980 w 4267200"/>
              <a:gd name="connsiteY65" fmla="*/ 2575560 h 3154680"/>
              <a:gd name="connsiteX66" fmla="*/ 1714500 w 4267200"/>
              <a:gd name="connsiteY66" fmla="*/ 2491740 h 3154680"/>
              <a:gd name="connsiteX67" fmla="*/ 1676400 w 4267200"/>
              <a:gd name="connsiteY67" fmla="*/ 2400300 h 3154680"/>
              <a:gd name="connsiteX68" fmla="*/ 1638300 w 4267200"/>
              <a:gd name="connsiteY68" fmla="*/ 2400300 h 3154680"/>
              <a:gd name="connsiteX69" fmla="*/ 1577340 w 4267200"/>
              <a:gd name="connsiteY69" fmla="*/ 2522220 h 3154680"/>
              <a:gd name="connsiteX70" fmla="*/ 1508760 w 4267200"/>
              <a:gd name="connsiteY70" fmla="*/ 2606040 h 3154680"/>
              <a:gd name="connsiteX71" fmla="*/ 1493520 w 4267200"/>
              <a:gd name="connsiteY71" fmla="*/ 2644140 h 3154680"/>
              <a:gd name="connsiteX72" fmla="*/ 1249680 w 4267200"/>
              <a:gd name="connsiteY72" fmla="*/ 2781300 h 3154680"/>
              <a:gd name="connsiteX73" fmla="*/ 1097280 w 4267200"/>
              <a:gd name="connsiteY73" fmla="*/ 2712720 h 3154680"/>
              <a:gd name="connsiteX74" fmla="*/ 1005840 w 4267200"/>
              <a:gd name="connsiteY74" fmla="*/ 2758440 h 3154680"/>
              <a:gd name="connsiteX75" fmla="*/ 944880 w 4267200"/>
              <a:gd name="connsiteY75" fmla="*/ 2682240 h 3154680"/>
              <a:gd name="connsiteX76" fmla="*/ 967740 w 4267200"/>
              <a:gd name="connsiteY76" fmla="*/ 2613660 h 3154680"/>
              <a:gd name="connsiteX77" fmla="*/ 906780 w 4267200"/>
              <a:gd name="connsiteY77" fmla="*/ 2537460 h 3154680"/>
              <a:gd name="connsiteX78" fmla="*/ 822960 w 4267200"/>
              <a:gd name="connsiteY78" fmla="*/ 2499360 h 3154680"/>
              <a:gd name="connsiteX79" fmla="*/ 746760 w 4267200"/>
              <a:gd name="connsiteY79" fmla="*/ 2407920 h 3154680"/>
              <a:gd name="connsiteX80" fmla="*/ 601980 w 4267200"/>
              <a:gd name="connsiteY80" fmla="*/ 2385060 h 3154680"/>
              <a:gd name="connsiteX81" fmla="*/ 525780 w 4267200"/>
              <a:gd name="connsiteY81" fmla="*/ 2324100 h 3154680"/>
              <a:gd name="connsiteX82" fmla="*/ 457200 w 4267200"/>
              <a:gd name="connsiteY82" fmla="*/ 2522220 h 3154680"/>
              <a:gd name="connsiteX83" fmla="*/ 403860 w 4267200"/>
              <a:gd name="connsiteY83" fmla="*/ 2598420 h 3154680"/>
              <a:gd name="connsiteX84" fmla="*/ 167640 w 4267200"/>
              <a:gd name="connsiteY84" fmla="*/ 2720340 h 3154680"/>
              <a:gd name="connsiteX85" fmla="*/ 144780 w 4267200"/>
              <a:gd name="connsiteY85" fmla="*/ 2613660 h 3154680"/>
              <a:gd name="connsiteX86" fmla="*/ 160020 w 4267200"/>
              <a:gd name="connsiteY86" fmla="*/ 2293620 h 3154680"/>
              <a:gd name="connsiteX87" fmla="*/ 53340 w 4267200"/>
              <a:gd name="connsiteY87" fmla="*/ 2209800 h 3154680"/>
              <a:gd name="connsiteX88" fmla="*/ 0 w 4267200"/>
              <a:gd name="connsiteY88" fmla="*/ 2080260 h 3154680"/>
              <a:gd name="connsiteX89" fmla="*/ 22860 w 4267200"/>
              <a:gd name="connsiteY89" fmla="*/ 2019300 h 3154680"/>
              <a:gd name="connsiteX90" fmla="*/ 91440 w 4267200"/>
              <a:gd name="connsiteY90" fmla="*/ 2004060 h 3154680"/>
              <a:gd name="connsiteX91" fmla="*/ 175260 w 4267200"/>
              <a:gd name="connsiteY91" fmla="*/ 1920240 h 3154680"/>
              <a:gd name="connsiteX92" fmla="*/ 220980 w 4267200"/>
              <a:gd name="connsiteY92" fmla="*/ 1859280 h 3154680"/>
              <a:gd name="connsiteX93" fmla="*/ 175260 w 4267200"/>
              <a:gd name="connsiteY93" fmla="*/ 1706880 h 3154680"/>
              <a:gd name="connsiteX94" fmla="*/ 182880 w 4267200"/>
              <a:gd name="connsiteY94" fmla="*/ 1645920 h 3154680"/>
              <a:gd name="connsiteX95" fmla="*/ 0 w 4267200"/>
              <a:gd name="connsiteY95" fmla="*/ 1470660 h 3154680"/>
              <a:gd name="connsiteX96" fmla="*/ 45720 w 4267200"/>
              <a:gd name="connsiteY96" fmla="*/ 1386840 h 3154680"/>
              <a:gd name="connsiteX97" fmla="*/ 137160 w 4267200"/>
              <a:gd name="connsiteY97" fmla="*/ 1181100 h 3154680"/>
              <a:gd name="connsiteX98" fmla="*/ 190500 w 4267200"/>
              <a:gd name="connsiteY98" fmla="*/ 1242060 h 3154680"/>
              <a:gd name="connsiteX99" fmla="*/ 335280 w 4267200"/>
              <a:gd name="connsiteY99" fmla="*/ 1150620 h 3154680"/>
              <a:gd name="connsiteX100" fmla="*/ 502920 w 4267200"/>
              <a:gd name="connsiteY100" fmla="*/ 1143000 h 3154680"/>
              <a:gd name="connsiteX101" fmla="*/ 487680 w 4267200"/>
              <a:gd name="connsiteY101" fmla="*/ 1066800 h 3154680"/>
              <a:gd name="connsiteX102" fmla="*/ 320040 w 4267200"/>
              <a:gd name="connsiteY102" fmla="*/ 1043940 h 3154680"/>
              <a:gd name="connsiteX103" fmla="*/ 289560 w 4267200"/>
              <a:gd name="connsiteY103" fmla="*/ 1005840 h 3154680"/>
              <a:gd name="connsiteX104" fmla="*/ 289560 w 4267200"/>
              <a:gd name="connsiteY104" fmla="*/ 944880 h 3154680"/>
              <a:gd name="connsiteX105" fmla="*/ 373380 w 4267200"/>
              <a:gd name="connsiteY105" fmla="*/ 906780 h 3154680"/>
              <a:gd name="connsiteX106" fmla="*/ 434340 w 4267200"/>
              <a:gd name="connsiteY106" fmla="*/ 906780 h 3154680"/>
              <a:gd name="connsiteX107" fmla="*/ 472440 w 4267200"/>
              <a:gd name="connsiteY107" fmla="*/ 990600 h 3154680"/>
              <a:gd name="connsiteX108" fmla="*/ 739140 w 4267200"/>
              <a:gd name="connsiteY108" fmla="*/ 944880 h 3154680"/>
              <a:gd name="connsiteX109" fmla="*/ 754380 w 4267200"/>
              <a:gd name="connsiteY109" fmla="*/ 998220 h 3154680"/>
              <a:gd name="connsiteX110" fmla="*/ 822960 w 4267200"/>
              <a:gd name="connsiteY110" fmla="*/ 990600 h 3154680"/>
              <a:gd name="connsiteX111" fmla="*/ 861060 w 4267200"/>
              <a:gd name="connsiteY111" fmla="*/ 1120140 h 3154680"/>
              <a:gd name="connsiteX112" fmla="*/ 982980 w 4267200"/>
              <a:gd name="connsiteY112" fmla="*/ 1112520 h 3154680"/>
              <a:gd name="connsiteX113" fmla="*/ 1005840 w 4267200"/>
              <a:gd name="connsiteY113" fmla="*/ 1066800 h 3154680"/>
              <a:gd name="connsiteX114" fmla="*/ 967740 w 4267200"/>
              <a:gd name="connsiteY114" fmla="*/ 1036320 h 3154680"/>
              <a:gd name="connsiteX115" fmla="*/ 960120 w 4267200"/>
              <a:gd name="connsiteY115" fmla="*/ 967740 h 3154680"/>
              <a:gd name="connsiteX116" fmla="*/ 1059180 w 4267200"/>
              <a:gd name="connsiteY116" fmla="*/ 967740 h 3154680"/>
              <a:gd name="connsiteX117" fmla="*/ 1165860 w 4267200"/>
              <a:gd name="connsiteY117" fmla="*/ 922020 h 3154680"/>
              <a:gd name="connsiteX118" fmla="*/ 1196340 w 4267200"/>
              <a:gd name="connsiteY118" fmla="*/ 906780 h 3154680"/>
              <a:gd name="connsiteX119" fmla="*/ 1272540 w 4267200"/>
              <a:gd name="connsiteY119" fmla="*/ 967740 h 3154680"/>
              <a:gd name="connsiteX120" fmla="*/ 1257300 w 4267200"/>
              <a:gd name="connsiteY120" fmla="*/ 990600 h 3154680"/>
              <a:gd name="connsiteX121" fmla="*/ 1165860 w 4267200"/>
              <a:gd name="connsiteY121" fmla="*/ 975360 h 3154680"/>
              <a:gd name="connsiteX122" fmla="*/ 1074420 w 4267200"/>
              <a:gd name="connsiteY122" fmla="*/ 990600 h 3154680"/>
              <a:gd name="connsiteX123" fmla="*/ 1066800 w 4267200"/>
              <a:gd name="connsiteY123" fmla="*/ 1059180 h 3154680"/>
              <a:gd name="connsiteX124" fmla="*/ 1082040 w 4267200"/>
              <a:gd name="connsiteY124" fmla="*/ 1120140 h 3154680"/>
              <a:gd name="connsiteX125" fmla="*/ 1135380 w 4267200"/>
              <a:gd name="connsiteY125" fmla="*/ 1074420 h 3154680"/>
              <a:gd name="connsiteX126" fmla="*/ 1219200 w 4267200"/>
              <a:gd name="connsiteY126" fmla="*/ 1082040 h 3154680"/>
              <a:gd name="connsiteX127" fmla="*/ 1341120 w 4267200"/>
              <a:gd name="connsiteY127" fmla="*/ 1112520 h 3154680"/>
              <a:gd name="connsiteX128" fmla="*/ 1417320 w 4267200"/>
              <a:gd name="connsiteY128" fmla="*/ 1036320 h 3154680"/>
              <a:gd name="connsiteX129" fmla="*/ 1417320 w 4267200"/>
              <a:gd name="connsiteY129" fmla="*/ 975360 h 3154680"/>
              <a:gd name="connsiteX130" fmla="*/ 1493520 w 4267200"/>
              <a:gd name="connsiteY130" fmla="*/ 944880 h 3154680"/>
              <a:gd name="connsiteX131" fmla="*/ 1539240 w 4267200"/>
              <a:gd name="connsiteY131" fmla="*/ 990600 h 3154680"/>
              <a:gd name="connsiteX132" fmla="*/ 1630680 w 4267200"/>
              <a:gd name="connsiteY132" fmla="*/ 944880 h 3154680"/>
              <a:gd name="connsiteX133" fmla="*/ 1714500 w 4267200"/>
              <a:gd name="connsiteY133" fmla="*/ 922020 h 3154680"/>
              <a:gd name="connsiteX134" fmla="*/ 1729740 w 4267200"/>
              <a:gd name="connsiteY134" fmla="*/ 838200 h 3154680"/>
              <a:gd name="connsiteX135" fmla="*/ 1767840 w 4267200"/>
              <a:gd name="connsiteY135" fmla="*/ 731520 h 3154680"/>
              <a:gd name="connsiteX136" fmla="*/ 1828800 w 4267200"/>
              <a:gd name="connsiteY136" fmla="*/ 701040 h 3154680"/>
              <a:gd name="connsiteX137" fmla="*/ 1805940 w 4267200"/>
              <a:gd name="connsiteY137" fmla="*/ 586740 h 3154680"/>
              <a:gd name="connsiteX138" fmla="*/ 1859280 w 4267200"/>
              <a:gd name="connsiteY138" fmla="*/ 533400 h 3154680"/>
              <a:gd name="connsiteX139" fmla="*/ 1981200 w 4267200"/>
              <a:gd name="connsiteY139" fmla="*/ 541020 h 3154680"/>
              <a:gd name="connsiteX140" fmla="*/ 2004060 w 4267200"/>
              <a:gd name="connsiteY140" fmla="*/ 472440 h 3154680"/>
              <a:gd name="connsiteX141" fmla="*/ 2072640 w 4267200"/>
              <a:gd name="connsiteY141" fmla="*/ 449580 h 3154680"/>
              <a:gd name="connsiteX142" fmla="*/ 2095500 w 4267200"/>
              <a:gd name="connsiteY142" fmla="*/ 388620 h 3154680"/>
              <a:gd name="connsiteX143" fmla="*/ 2133600 w 4267200"/>
              <a:gd name="connsiteY143" fmla="*/ 243840 h 3154680"/>
              <a:gd name="connsiteX144" fmla="*/ 2164080 w 4267200"/>
              <a:gd name="connsiteY144" fmla="*/ 213360 h 3154680"/>
              <a:gd name="connsiteX145" fmla="*/ 2247900 w 4267200"/>
              <a:gd name="connsiteY145" fmla="*/ 213360 h 3154680"/>
              <a:gd name="connsiteX146" fmla="*/ 2247900 w 4267200"/>
              <a:gd name="connsiteY146" fmla="*/ 114300 h 3154680"/>
              <a:gd name="connsiteX147" fmla="*/ 2308860 w 4267200"/>
              <a:gd name="connsiteY147" fmla="*/ 45720 h 3154680"/>
              <a:gd name="connsiteX148" fmla="*/ 2369820 w 4267200"/>
              <a:gd name="connsiteY148" fmla="*/ 76200 h 3154680"/>
              <a:gd name="connsiteX149" fmla="*/ 2400300 w 4267200"/>
              <a:gd name="connsiteY149" fmla="*/ 114300 h 3154680"/>
              <a:gd name="connsiteX150" fmla="*/ 2453640 w 4267200"/>
              <a:gd name="connsiteY150" fmla="*/ 99060 h 3154680"/>
              <a:gd name="connsiteX151" fmla="*/ 2506980 w 4267200"/>
              <a:gd name="connsiteY151" fmla="*/ 0 h 3154680"/>
              <a:gd name="connsiteX0" fmla="*/ 2506980 w 4267200"/>
              <a:gd name="connsiteY0" fmla="*/ 0 h 3154680"/>
              <a:gd name="connsiteX1" fmla="*/ 2857500 w 4267200"/>
              <a:gd name="connsiteY1" fmla="*/ 899160 h 3154680"/>
              <a:gd name="connsiteX2" fmla="*/ 2773680 w 4267200"/>
              <a:gd name="connsiteY2" fmla="*/ 1120140 h 3154680"/>
              <a:gd name="connsiteX3" fmla="*/ 2766060 w 4267200"/>
              <a:gd name="connsiteY3" fmla="*/ 1158240 h 3154680"/>
              <a:gd name="connsiteX4" fmla="*/ 2796540 w 4267200"/>
              <a:gd name="connsiteY4" fmla="*/ 1211580 h 3154680"/>
              <a:gd name="connsiteX5" fmla="*/ 2811780 w 4267200"/>
              <a:gd name="connsiteY5" fmla="*/ 1280160 h 3154680"/>
              <a:gd name="connsiteX6" fmla="*/ 2918460 w 4267200"/>
              <a:gd name="connsiteY6" fmla="*/ 1379220 h 3154680"/>
              <a:gd name="connsiteX7" fmla="*/ 3139440 w 4267200"/>
              <a:gd name="connsiteY7" fmla="*/ 1379220 h 3154680"/>
              <a:gd name="connsiteX8" fmla="*/ 3131820 w 4267200"/>
              <a:gd name="connsiteY8" fmla="*/ 1303020 h 3154680"/>
              <a:gd name="connsiteX9" fmla="*/ 3238500 w 4267200"/>
              <a:gd name="connsiteY9" fmla="*/ 1280160 h 3154680"/>
              <a:gd name="connsiteX10" fmla="*/ 3360420 w 4267200"/>
              <a:gd name="connsiteY10" fmla="*/ 1348740 h 3154680"/>
              <a:gd name="connsiteX11" fmla="*/ 3467100 w 4267200"/>
              <a:gd name="connsiteY11" fmla="*/ 1181100 h 3154680"/>
              <a:gd name="connsiteX12" fmla="*/ 3520440 w 4267200"/>
              <a:gd name="connsiteY12" fmla="*/ 1143000 h 3154680"/>
              <a:gd name="connsiteX13" fmla="*/ 3543300 w 4267200"/>
              <a:gd name="connsiteY13" fmla="*/ 1112520 h 3154680"/>
              <a:gd name="connsiteX14" fmla="*/ 3451860 w 4267200"/>
              <a:gd name="connsiteY14" fmla="*/ 990600 h 3154680"/>
              <a:gd name="connsiteX15" fmla="*/ 3482340 w 4267200"/>
              <a:gd name="connsiteY15" fmla="*/ 929640 h 3154680"/>
              <a:gd name="connsiteX16" fmla="*/ 3550920 w 4267200"/>
              <a:gd name="connsiteY16" fmla="*/ 845820 h 3154680"/>
              <a:gd name="connsiteX17" fmla="*/ 3581400 w 4267200"/>
              <a:gd name="connsiteY17" fmla="*/ 784860 h 3154680"/>
              <a:gd name="connsiteX18" fmla="*/ 3703320 w 4267200"/>
              <a:gd name="connsiteY18" fmla="*/ 784860 h 3154680"/>
              <a:gd name="connsiteX19" fmla="*/ 3710940 w 4267200"/>
              <a:gd name="connsiteY19" fmla="*/ 899160 h 3154680"/>
              <a:gd name="connsiteX20" fmla="*/ 3710940 w 4267200"/>
              <a:gd name="connsiteY20" fmla="*/ 1005840 h 3154680"/>
              <a:gd name="connsiteX21" fmla="*/ 3710940 w 4267200"/>
              <a:gd name="connsiteY21" fmla="*/ 1120140 h 3154680"/>
              <a:gd name="connsiteX22" fmla="*/ 3710940 w 4267200"/>
              <a:gd name="connsiteY22" fmla="*/ 1181100 h 3154680"/>
              <a:gd name="connsiteX23" fmla="*/ 3794760 w 4267200"/>
              <a:gd name="connsiteY23" fmla="*/ 1234440 h 3154680"/>
              <a:gd name="connsiteX24" fmla="*/ 3802380 w 4267200"/>
              <a:gd name="connsiteY24" fmla="*/ 1287780 h 3154680"/>
              <a:gd name="connsiteX25" fmla="*/ 3878580 w 4267200"/>
              <a:gd name="connsiteY25" fmla="*/ 1295400 h 3154680"/>
              <a:gd name="connsiteX26" fmla="*/ 3855720 w 4267200"/>
              <a:gd name="connsiteY26" fmla="*/ 1356360 h 3154680"/>
              <a:gd name="connsiteX27" fmla="*/ 3931920 w 4267200"/>
              <a:gd name="connsiteY27" fmla="*/ 1623060 h 3154680"/>
              <a:gd name="connsiteX28" fmla="*/ 4236720 w 4267200"/>
              <a:gd name="connsiteY28" fmla="*/ 1889760 h 3154680"/>
              <a:gd name="connsiteX29" fmla="*/ 4267200 w 4267200"/>
              <a:gd name="connsiteY29" fmla="*/ 2004060 h 3154680"/>
              <a:gd name="connsiteX30" fmla="*/ 4114800 w 4267200"/>
              <a:gd name="connsiteY30" fmla="*/ 2065020 h 3154680"/>
              <a:gd name="connsiteX31" fmla="*/ 4145280 w 4267200"/>
              <a:gd name="connsiteY31" fmla="*/ 2362200 h 3154680"/>
              <a:gd name="connsiteX32" fmla="*/ 4122420 w 4267200"/>
              <a:gd name="connsiteY32" fmla="*/ 2529840 h 3154680"/>
              <a:gd name="connsiteX33" fmla="*/ 4061460 w 4267200"/>
              <a:gd name="connsiteY33" fmla="*/ 2636520 h 3154680"/>
              <a:gd name="connsiteX34" fmla="*/ 3886200 w 4267200"/>
              <a:gd name="connsiteY34" fmla="*/ 2689860 h 3154680"/>
              <a:gd name="connsiteX35" fmla="*/ 3916680 w 4267200"/>
              <a:gd name="connsiteY35" fmla="*/ 2979420 h 3154680"/>
              <a:gd name="connsiteX36" fmla="*/ 3939540 w 4267200"/>
              <a:gd name="connsiteY36" fmla="*/ 3048000 h 3154680"/>
              <a:gd name="connsiteX37" fmla="*/ 3939540 w 4267200"/>
              <a:gd name="connsiteY37" fmla="*/ 3124200 h 3154680"/>
              <a:gd name="connsiteX38" fmla="*/ 3893820 w 4267200"/>
              <a:gd name="connsiteY38" fmla="*/ 3154680 h 3154680"/>
              <a:gd name="connsiteX39" fmla="*/ 3825240 w 4267200"/>
              <a:gd name="connsiteY39" fmla="*/ 3116580 h 3154680"/>
              <a:gd name="connsiteX40" fmla="*/ 3832860 w 4267200"/>
              <a:gd name="connsiteY40" fmla="*/ 3002280 h 3154680"/>
              <a:gd name="connsiteX41" fmla="*/ 3672840 w 4267200"/>
              <a:gd name="connsiteY41" fmla="*/ 2872740 h 3154680"/>
              <a:gd name="connsiteX42" fmla="*/ 3604260 w 4267200"/>
              <a:gd name="connsiteY42" fmla="*/ 2903220 h 3154680"/>
              <a:gd name="connsiteX43" fmla="*/ 3451860 w 4267200"/>
              <a:gd name="connsiteY43" fmla="*/ 2811780 h 3154680"/>
              <a:gd name="connsiteX44" fmla="*/ 3406140 w 4267200"/>
              <a:gd name="connsiteY44" fmla="*/ 2811780 h 3154680"/>
              <a:gd name="connsiteX45" fmla="*/ 3375660 w 4267200"/>
              <a:gd name="connsiteY45" fmla="*/ 2727960 h 3154680"/>
              <a:gd name="connsiteX46" fmla="*/ 3322320 w 4267200"/>
              <a:gd name="connsiteY46" fmla="*/ 2750820 h 3154680"/>
              <a:gd name="connsiteX47" fmla="*/ 3147060 w 4267200"/>
              <a:gd name="connsiteY47" fmla="*/ 2590800 h 3154680"/>
              <a:gd name="connsiteX48" fmla="*/ 3063240 w 4267200"/>
              <a:gd name="connsiteY48" fmla="*/ 2522220 h 3154680"/>
              <a:gd name="connsiteX49" fmla="*/ 2979708 w 4267200"/>
              <a:gd name="connsiteY49" fmla="*/ 2477668 h 3154680"/>
              <a:gd name="connsiteX50" fmla="*/ 2916556 w 4267200"/>
              <a:gd name="connsiteY50" fmla="*/ 2549844 h 3154680"/>
              <a:gd name="connsiteX51" fmla="*/ 2830830 w 4267200"/>
              <a:gd name="connsiteY51" fmla="*/ 2530792 h 3154680"/>
              <a:gd name="connsiteX52" fmla="*/ 2914792 w 4267200"/>
              <a:gd name="connsiteY52" fmla="*/ 2417628 h 3154680"/>
              <a:gd name="connsiteX53" fmla="*/ 2811780 w 4267200"/>
              <a:gd name="connsiteY53" fmla="*/ 2286000 h 3154680"/>
              <a:gd name="connsiteX54" fmla="*/ 2773680 w 4267200"/>
              <a:gd name="connsiteY54" fmla="*/ 2308860 h 3154680"/>
              <a:gd name="connsiteX55" fmla="*/ 2705100 w 4267200"/>
              <a:gd name="connsiteY55" fmla="*/ 2278380 h 3154680"/>
              <a:gd name="connsiteX56" fmla="*/ 2590800 w 4267200"/>
              <a:gd name="connsiteY56" fmla="*/ 2316480 h 3154680"/>
              <a:gd name="connsiteX57" fmla="*/ 2423160 w 4267200"/>
              <a:gd name="connsiteY57" fmla="*/ 2377440 h 3154680"/>
              <a:gd name="connsiteX58" fmla="*/ 2324100 w 4267200"/>
              <a:gd name="connsiteY58" fmla="*/ 2369820 h 3154680"/>
              <a:gd name="connsiteX59" fmla="*/ 2133600 w 4267200"/>
              <a:gd name="connsiteY59" fmla="*/ 2499360 h 3154680"/>
              <a:gd name="connsiteX60" fmla="*/ 1996440 w 4267200"/>
              <a:gd name="connsiteY60" fmla="*/ 2468880 h 3154680"/>
              <a:gd name="connsiteX61" fmla="*/ 1866900 w 4267200"/>
              <a:gd name="connsiteY61" fmla="*/ 2400300 h 3154680"/>
              <a:gd name="connsiteX62" fmla="*/ 1866900 w 4267200"/>
              <a:gd name="connsiteY62" fmla="*/ 2476500 h 3154680"/>
              <a:gd name="connsiteX63" fmla="*/ 1844040 w 4267200"/>
              <a:gd name="connsiteY63" fmla="*/ 2514600 h 3154680"/>
              <a:gd name="connsiteX64" fmla="*/ 1744980 w 4267200"/>
              <a:gd name="connsiteY64" fmla="*/ 2575560 h 3154680"/>
              <a:gd name="connsiteX65" fmla="*/ 1714500 w 4267200"/>
              <a:gd name="connsiteY65" fmla="*/ 2491740 h 3154680"/>
              <a:gd name="connsiteX66" fmla="*/ 1676400 w 4267200"/>
              <a:gd name="connsiteY66" fmla="*/ 2400300 h 3154680"/>
              <a:gd name="connsiteX67" fmla="*/ 1638300 w 4267200"/>
              <a:gd name="connsiteY67" fmla="*/ 2400300 h 3154680"/>
              <a:gd name="connsiteX68" fmla="*/ 1577340 w 4267200"/>
              <a:gd name="connsiteY68" fmla="*/ 2522220 h 3154680"/>
              <a:gd name="connsiteX69" fmla="*/ 1508760 w 4267200"/>
              <a:gd name="connsiteY69" fmla="*/ 2606040 h 3154680"/>
              <a:gd name="connsiteX70" fmla="*/ 1493520 w 4267200"/>
              <a:gd name="connsiteY70" fmla="*/ 2644140 h 3154680"/>
              <a:gd name="connsiteX71" fmla="*/ 1249680 w 4267200"/>
              <a:gd name="connsiteY71" fmla="*/ 2781300 h 3154680"/>
              <a:gd name="connsiteX72" fmla="*/ 1097280 w 4267200"/>
              <a:gd name="connsiteY72" fmla="*/ 2712720 h 3154680"/>
              <a:gd name="connsiteX73" fmla="*/ 1005840 w 4267200"/>
              <a:gd name="connsiteY73" fmla="*/ 2758440 h 3154680"/>
              <a:gd name="connsiteX74" fmla="*/ 944880 w 4267200"/>
              <a:gd name="connsiteY74" fmla="*/ 2682240 h 3154680"/>
              <a:gd name="connsiteX75" fmla="*/ 967740 w 4267200"/>
              <a:gd name="connsiteY75" fmla="*/ 2613660 h 3154680"/>
              <a:gd name="connsiteX76" fmla="*/ 906780 w 4267200"/>
              <a:gd name="connsiteY76" fmla="*/ 2537460 h 3154680"/>
              <a:gd name="connsiteX77" fmla="*/ 822960 w 4267200"/>
              <a:gd name="connsiteY77" fmla="*/ 2499360 h 3154680"/>
              <a:gd name="connsiteX78" fmla="*/ 746760 w 4267200"/>
              <a:gd name="connsiteY78" fmla="*/ 2407920 h 3154680"/>
              <a:gd name="connsiteX79" fmla="*/ 601980 w 4267200"/>
              <a:gd name="connsiteY79" fmla="*/ 2385060 h 3154680"/>
              <a:gd name="connsiteX80" fmla="*/ 525780 w 4267200"/>
              <a:gd name="connsiteY80" fmla="*/ 2324100 h 3154680"/>
              <a:gd name="connsiteX81" fmla="*/ 457200 w 4267200"/>
              <a:gd name="connsiteY81" fmla="*/ 2522220 h 3154680"/>
              <a:gd name="connsiteX82" fmla="*/ 403860 w 4267200"/>
              <a:gd name="connsiteY82" fmla="*/ 2598420 h 3154680"/>
              <a:gd name="connsiteX83" fmla="*/ 167640 w 4267200"/>
              <a:gd name="connsiteY83" fmla="*/ 2720340 h 3154680"/>
              <a:gd name="connsiteX84" fmla="*/ 144780 w 4267200"/>
              <a:gd name="connsiteY84" fmla="*/ 2613660 h 3154680"/>
              <a:gd name="connsiteX85" fmla="*/ 160020 w 4267200"/>
              <a:gd name="connsiteY85" fmla="*/ 2293620 h 3154680"/>
              <a:gd name="connsiteX86" fmla="*/ 53340 w 4267200"/>
              <a:gd name="connsiteY86" fmla="*/ 2209800 h 3154680"/>
              <a:gd name="connsiteX87" fmla="*/ 0 w 4267200"/>
              <a:gd name="connsiteY87" fmla="*/ 2080260 h 3154680"/>
              <a:gd name="connsiteX88" fmla="*/ 22860 w 4267200"/>
              <a:gd name="connsiteY88" fmla="*/ 2019300 h 3154680"/>
              <a:gd name="connsiteX89" fmla="*/ 91440 w 4267200"/>
              <a:gd name="connsiteY89" fmla="*/ 2004060 h 3154680"/>
              <a:gd name="connsiteX90" fmla="*/ 175260 w 4267200"/>
              <a:gd name="connsiteY90" fmla="*/ 1920240 h 3154680"/>
              <a:gd name="connsiteX91" fmla="*/ 220980 w 4267200"/>
              <a:gd name="connsiteY91" fmla="*/ 1859280 h 3154680"/>
              <a:gd name="connsiteX92" fmla="*/ 175260 w 4267200"/>
              <a:gd name="connsiteY92" fmla="*/ 1706880 h 3154680"/>
              <a:gd name="connsiteX93" fmla="*/ 182880 w 4267200"/>
              <a:gd name="connsiteY93" fmla="*/ 1645920 h 3154680"/>
              <a:gd name="connsiteX94" fmla="*/ 0 w 4267200"/>
              <a:gd name="connsiteY94" fmla="*/ 1470660 h 3154680"/>
              <a:gd name="connsiteX95" fmla="*/ 45720 w 4267200"/>
              <a:gd name="connsiteY95" fmla="*/ 1386840 h 3154680"/>
              <a:gd name="connsiteX96" fmla="*/ 137160 w 4267200"/>
              <a:gd name="connsiteY96" fmla="*/ 1181100 h 3154680"/>
              <a:gd name="connsiteX97" fmla="*/ 190500 w 4267200"/>
              <a:gd name="connsiteY97" fmla="*/ 1242060 h 3154680"/>
              <a:gd name="connsiteX98" fmla="*/ 335280 w 4267200"/>
              <a:gd name="connsiteY98" fmla="*/ 1150620 h 3154680"/>
              <a:gd name="connsiteX99" fmla="*/ 502920 w 4267200"/>
              <a:gd name="connsiteY99" fmla="*/ 1143000 h 3154680"/>
              <a:gd name="connsiteX100" fmla="*/ 487680 w 4267200"/>
              <a:gd name="connsiteY100" fmla="*/ 1066800 h 3154680"/>
              <a:gd name="connsiteX101" fmla="*/ 320040 w 4267200"/>
              <a:gd name="connsiteY101" fmla="*/ 1043940 h 3154680"/>
              <a:gd name="connsiteX102" fmla="*/ 289560 w 4267200"/>
              <a:gd name="connsiteY102" fmla="*/ 1005840 h 3154680"/>
              <a:gd name="connsiteX103" fmla="*/ 289560 w 4267200"/>
              <a:gd name="connsiteY103" fmla="*/ 944880 h 3154680"/>
              <a:gd name="connsiteX104" fmla="*/ 373380 w 4267200"/>
              <a:gd name="connsiteY104" fmla="*/ 906780 h 3154680"/>
              <a:gd name="connsiteX105" fmla="*/ 434340 w 4267200"/>
              <a:gd name="connsiteY105" fmla="*/ 906780 h 3154680"/>
              <a:gd name="connsiteX106" fmla="*/ 472440 w 4267200"/>
              <a:gd name="connsiteY106" fmla="*/ 990600 h 3154680"/>
              <a:gd name="connsiteX107" fmla="*/ 739140 w 4267200"/>
              <a:gd name="connsiteY107" fmla="*/ 944880 h 3154680"/>
              <a:gd name="connsiteX108" fmla="*/ 754380 w 4267200"/>
              <a:gd name="connsiteY108" fmla="*/ 998220 h 3154680"/>
              <a:gd name="connsiteX109" fmla="*/ 822960 w 4267200"/>
              <a:gd name="connsiteY109" fmla="*/ 990600 h 3154680"/>
              <a:gd name="connsiteX110" fmla="*/ 861060 w 4267200"/>
              <a:gd name="connsiteY110" fmla="*/ 1120140 h 3154680"/>
              <a:gd name="connsiteX111" fmla="*/ 982980 w 4267200"/>
              <a:gd name="connsiteY111" fmla="*/ 1112520 h 3154680"/>
              <a:gd name="connsiteX112" fmla="*/ 1005840 w 4267200"/>
              <a:gd name="connsiteY112" fmla="*/ 1066800 h 3154680"/>
              <a:gd name="connsiteX113" fmla="*/ 967740 w 4267200"/>
              <a:gd name="connsiteY113" fmla="*/ 1036320 h 3154680"/>
              <a:gd name="connsiteX114" fmla="*/ 960120 w 4267200"/>
              <a:gd name="connsiteY114" fmla="*/ 967740 h 3154680"/>
              <a:gd name="connsiteX115" fmla="*/ 1059180 w 4267200"/>
              <a:gd name="connsiteY115" fmla="*/ 967740 h 3154680"/>
              <a:gd name="connsiteX116" fmla="*/ 1165860 w 4267200"/>
              <a:gd name="connsiteY116" fmla="*/ 922020 h 3154680"/>
              <a:gd name="connsiteX117" fmla="*/ 1196340 w 4267200"/>
              <a:gd name="connsiteY117" fmla="*/ 906780 h 3154680"/>
              <a:gd name="connsiteX118" fmla="*/ 1272540 w 4267200"/>
              <a:gd name="connsiteY118" fmla="*/ 967740 h 3154680"/>
              <a:gd name="connsiteX119" fmla="*/ 1257300 w 4267200"/>
              <a:gd name="connsiteY119" fmla="*/ 990600 h 3154680"/>
              <a:gd name="connsiteX120" fmla="*/ 1165860 w 4267200"/>
              <a:gd name="connsiteY120" fmla="*/ 975360 h 3154680"/>
              <a:gd name="connsiteX121" fmla="*/ 1074420 w 4267200"/>
              <a:gd name="connsiteY121" fmla="*/ 990600 h 3154680"/>
              <a:gd name="connsiteX122" fmla="*/ 1066800 w 4267200"/>
              <a:gd name="connsiteY122" fmla="*/ 1059180 h 3154680"/>
              <a:gd name="connsiteX123" fmla="*/ 1082040 w 4267200"/>
              <a:gd name="connsiteY123" fmla="*/ 1120140 h 3154680"/>
              <a:gd name="connsiteX124" fmla="*/ 1135380 w 4267200"/>
              <a:gd name="connsiteY124" fmla="*/ 1074420 h 3154680"/>
              <a:gd name="connsiteX125" fmla="*/ 1219200 w 4267200"/>
              <a:gd name="connsiteY125" fmla="*/ 1082040 h 3154680"/>
              <a:gd name="connsiteX126" fmla="*/ 1341120 w 4267200"/>
              <a:gd name="connsiteY126" fmla="*/ 1112520 h 3154680"/>
              <a:gd name="connsiteX127" fmla="*/ 1417320 w 4267200"/>
              <a:gd name="connsiteY127" fmla="*/ 1036320 h 3154680"/>
              <a:gd name="connsiteX128" fmla="*/ 1417320 w 4267200"/>
              <a:gd name="connsiteY128" fmla="*/ 975360 h 3154680"/>
              <a:gd name="connsiteX129" fmla="*/ 1493520 w 4267200"/>
              <a:gd name="connsiteY129" fmla="*/ 944880 h 3154680"/>
              <a:gd name="connsiteX130" fmla="*/ 1539240 w 4267200"/>
              <a:gd name="connsiteY130" fmla="*/ 990600 h 3154680"/>
              <a:gd name="connsiteX131" fmla="*/ 1630680 w 4267200"/>
              <a:gd name="connsiteY131" fmla="*/ 944880 h 3154680"/>
              <a:gd name="connsiteX132" fmla="*/ 1714500 w 4267200"/>
              <a:gd name="connsiteY132" fmla="*/ 922020 h 3154680"/>
              <a:gd name="connsiteX133" fmla="*/ 1729740 w 4267200"/>
              <a:gd name="connsiteY133" fmla="*/ 838200 h 3154680"/>
              <a:gd name="connsiteX134" fmla="*/ 1767840 w 4267200"/>
              <a:gd name="connsiteY134" fmla="*/ 731520 h 3154680"/>
              <a:gd name="connsiteX135" fmla="*/ 1828800 w 4267200"/>
              <a:gd name="connsiteY135" fmla="*/ 701040 h 3154680"/>
              <a:gd name="connsiteX136" fmla="*/ 1805940 w 4267200"/>
              <a:gd name="connsiteY136" fmla="*/ 586740 h 3154680"/>
              <a:gd name="connsiteX137" fmla="*/ 1859280 w 4267200"/>
              <a:gd name="connsiteY137" fmla="*/ 533400 h 3154680"/>
              <a:gd name="connsiteX138" fmla="*/ 1981200 w 4267200"/>
              <a:gd name="connsiteY138" fmla="*/ 541020 h 3154680"/>
              <a:gd name="connsiteX139" fmla="*/ 2004060 w 4267200"/>
              <a:gd name="connsiteY139" fmla="*/ 472440 h 3154680"/>
              <a:gd name="connsiteX140" fmla="*/ 2072640 w 4267200"/>
              <a:gd name="connsiteY140" fmla="*/ 449580 h 3154680"/>
              <a:gd name="connsiteX141" fmla="*/ 2095500 w 4267200"/>
              <a:gd name="connsiteY141" fmla="*/ 388620 h 3154680"/>
              <a:gd name="connsiteX142" fmla="*/ 2133600 w 4267200"/>
              <a:gd name="connsiteY142" fmla="*/ 243840 h 3154680"/>
              <a:gd name="connsiteX143" fmla="*/ 2164080 w 4267200"/>
              <a:gd name="connsiteY143" fmla="*/ 213360 h 3154680"/>
              <a:gd name="connsiteX144" fmla="*/ 2247900 w 4267200"/>
              <a:gd name="connsiteY144" fmla="*/ 213360 h 3154680"/>
              <a:gd name="connsiteX145" fmla="*/ 2247900 w 4267200"/>
              <a:gd name="connsiteY145" fmla="*/ 114300 h 3154680"/>
              <a:gd name="connsiteX146" fmla="*/ 2308860 w 4267200"/>
              <a:gd name="connsiteY146" fmla="*/ 45720 h 3154680"/>
              <a:gd name="connsiteX147" fmla="*/ 2369820 w 4267200"/>
              <a:gd name="connsiteY147" fmla="*/ 76200 h 3154680"/>
              <a:gd name="connsiteX148" fmla="*/ 2400300 w 4267200"/>
              <a:gd name="connsiteY148" fmla="*/ 114300 h 3154680"/>
              <a:gd name="connsiteX149" fmla="*/ 2453640 w 4267200"/>
              <a:gd name="connsiteY149" fmla="*/ 99060 h 3154680"/>
              <a:gd name="connsiteX150" fmla="*/ 2506980 w 4267200"/>
              <a:gd name="connsiteY150" fmla="*/ 0 h 3154680"/>
              <a:gd name="connsiteX0" fmla="*/ 2506980 w 4267200"/>
              <a:gd name="connsiteY0" fmla="*/ 0 h 3154680"/>
              <a:gd name="connsiteX1" fmla="*/ 2857500 w 4267200"/>
              <a:gd name="connsiteY1" fmla="*/ 899160 h 3154680"/>
              <a:gd name="connsiteX2" fmla="*/ 2773680 w 4267200"/>
              <a:gd name="connsiteY2" fmla="*/ 1120140 h 3154680"/>
              <a:gd name="connsiteX3" fmla="*/ 2766060 w 4267200"/>
              <a:gd name="connsiteY3" fmla="*/ 1158240 h 3154680"/>
              <a:gd name="connsiteX4" fmla="*/ 2796540 w 4267200"/>
              <a:gd name="connsiteY4" fmla="*/ 1211580 h 3154680"/>
              <a:gd name="connsiteX5" fmla="*/ 2811780 w 4267200"/>
              <a:gd name="connsiteY5" fmla="*/ 1280160 h 3154680"/>
              <a:gd name="connsiteX6" fmla="*/ 2918460 w 4267200"/>
              <a:gd name="connsiteY6" fmla="*/ 1379220 h 3154680"/>
              <a:gd name="connsiteX7" fmla="*/ 3139440 w 4267200"/>
              <a:gd name="connsiteY7" fmla="*/ 1379220 h 3154680"/>
              <a:gd name="connsiteX8" fmla="*/ 3131820 w 4267200"/>
              <a:gd name="connsiteY8" fmla="*/ 1303020 h 3154680"/>
              <a:gd name="connsiteX9" fmla="*/ 3238500 w 4267200"/>
              <a:gd name="connsiteY9" fmla="*/ 1280160 h 3154680"/>
              <a:gd name="connsiteX10" fmla="*/ 3360420 w 4267200"/>
              <a:gd name="connsiteY10" fmla="*/ 1348740 h 3154680"/>
              <a:gd name="connsiteX11" fmla="*/ 3467100 w 4267200"/>
              <a:gd name="connsiteY11" fmla="*/ 1181100 h 3154680"/>
              <a:gd name="connsiteX12" fmla="*/ 3520440 w 4267200"/>
              <a:gd name="connsiteY12" fmla="*/ 1143000 h 3154680"/>
              <a:gd name="connsiteX13" fmla="*/ 3543300 w 4267200"/>
              <a:gd name="connsiteY13" fmla="*/ 1112520 h 3154680"/>
              <a:gd name="connsiteX14" fmla="*/ 3451860 w 4267200"/>
              <a:gd name="connsiteY14" fmla="*/ 990600 h 3154680"/>
              <a:gd name="connsiteX15" fmla="*/ 3482340 w 4267200"/>
              <a:gd name="connsiteY15" fmla="*/ 929640 h 3154680"/>
              <a:gd name="connsiteX16" fmla="*/ 3550920 w 4267200"/>
              <a:gd name="connsiteY16" fmla="*/ 845820 h 3154680"/>
              <a:gd name="connsiteX17" fmla="*/ 3581400 w 4267200"/>
              <a:gd name="connsiteY17" fmla="*/ 784860 h 3154680"/>
              <a:gd name="connsiteX18" fmla="*/ 3703320 w 4267200"/>
              <a:gd name="connsiteY18" fmla="*/ 784860 h 3154680"/>
              <a:gd name="connsiteX19" fmla="*/ 3710940 w 4267200"/>
              <a:gd name="connsiteY19" fmla="*/ 899160 h 3154680"/>
              <a:gd name="connsiteX20" fmla="*/ 3710940 w 4267200"/>
              <a:gd name="connsiteY20" fmla="*/ 1005840 h 3154680"/>
              <a:gd name="connsiteX21" fmla="*/ 3710940 w 4267200"/>
              <a:gd name="connsiteY21" fmla="*/ 1120140 h 3154680"/>
              <a:gd name="connsiteX22" fmla="*/ 3710940 w 4267200"/>
              <a:gd name="connsiteY22" fmla="*/ 1181100 h 3154680"/>
              <a:gd name="connsiteX23" fmla="*/ 3794760 w 4267200"/>
              <a:gd name="connsiteY23" fmla="*/ 1234440 h 3154680"/>
              <a:gd name="connsiteX24" fmla="*/ 3802380 w 4267200"/>
              <a:gd name="connsiteY24" fmla="*/ 1287780 h 3154680"/>
              <a:gd name="connsiteX25" fmla="*/ 3855720 w 4267200"/>
              <a:gd name="connsiteY25" fmla="*/ 1356360 h 3154680"/>
              <a:gd name="connsiteX26" fmla="*/ 3931920 w 4267200"/>
              <a:gd name="connsiteY26" fmla="*/ 1623060 h 3154680"/>
              <a:gd name="connsiteX27" fmla="*/ 4236720 w 4267200"/>
              <a:gd name="connsiteY27" fmla="*/ 1889760 h 3154680"/>
              <a:gd name="connsiteX28" fmla="*/ 4267200 w 4267200"/>
              <a:gd name="connsiteY28" fmla="*/ 2004060 h 3154680"/>
              <a:gd name="connsiteX29" fmla="*/ 4114800 w 4267200"/>
              <a:gd name="connsiteY29" fmla="*/ 2065020 h 3154680"/>
              <a:gd name="connsiteX30" fmla="*/ 4145280 w 4267200"/>
              <a:gd name="connsiteY30" fmla="*/ 2362200 h 3154680"/>
              <a:gd name="connsiteX31" fmla="*/ 4122420 w 4267200"/>
              <a:gd name="connsiteY31" fmla="*/ 2529840 h 3154680"/>
              <a:gd name="connsiteX32" fmla="*/ 4061460 w 4267200"/>
              <a:gd name="connsiteY32" fmla="*/ 2636520 h 3154680"/>
              <a:gd name="connsiteX33" fmla="*/ 3886200 w 4267200"/>
              <a:gd name="connsiteY33" fmla="*/ 2689860 h 3154680"/>
              <a:gd name="connsiteX34" fmla="*/ 3916680 w 4267200"/>
              <a:gd name="connsiteY34" fmla="*/ 2979420 h 3154680"/>
              <a:gd name="connsiteX35" fmla="*/ 3939540 w 4267200"/>
              <a:gd name="connsiteY35" fmla="*/ 3048000 h 3154680"/>
              <a:gd name="connsiteX36" fmla="*/ 3939540 w 4267200"/>
              <a:gd name="connsiteY36" fmla="*/ 3124200 h 3154680"/>
              <a:gd name="connsiteX37" fmla="*/ 3893820 w 4267200"/>
              <a:gd name="connsiteY37" fmla="*/ 3154680 h 3154680"/>
              <a:gd name="connsiteX38" fmla="*/ 3825240 w 4267200"/>
              <a:gd name="connsiteY38" fmla="*/ 3116580 h 3154680"/>
              <a:gd name="connsiteX39" fmla="*/ 3832860 w 4267200"/>
              <a:gd name="connsiteY39" fmla="*/ 3002280 h 3154680"/>
              <a:gd name="connsiteX40" fmla="*/ 3672840 w 4267200"/>
              <a:gd name="connsiteY40" fmla="*/ 2872740 h 3154680"/>
              <a:gd name="connsiteX41" fmla="*/ 3604260 w 4267200"/>
              <a:gd name="connsiteY41" fmla="*/ 2903220 h 3154680"/>
              <a:gd name="connsiteX42" fmla="*/ 3451860 w 4267200"/>
              <a:gd name="connsiteY42" fmla="*/ 2811780 h 3154680"/>
              <a:gd name="connsiteX43" fmla="*/ 3406140 w 4267200"/>
              <a:gd name="connsiteY43" fmla="*/ 2811780 h 3154680"/>
              <a:gd name="connsiteX44" fmla="*/ 3375660 w 4267200"/>
              <a:gd name="connsiteY44" fmla="*/ 2727960 h 3154680"/>
              <a:gd name="connsiteX45" fmla="*/ 3322320 w 4267200"/>
              <a:gd name="connsiteY45" fmla="*/ 2750820 h 3154680"/>
              <a:gd name="connsiteX46" fmla="*/ 3147060 w 4267200"/>
              <a:gd name="connsiteY46" fmla="*/ 2590800 h 3154680"/>
              <a:gd name="connsiteX47" fmla="*/ 3063240 w 4267200"/>
              <a:gd name="connsiteY47" fmla="*/ 2522220 h 3154680"/>
              <a:gd name="connsiteX48" fmla="*/ 2979708 w 4267200"/>
              <a:gd name="connsiteY48" fmla="*/ 2477668 h 3154680"/>
              <a:gd name="connsiteX49" fmla="*/ 2916556 w 4267200"/>
              <a:gd name="connsiteY49" fmla="*/ 2549844 h 3154680"/>
              <a:gd name="connsiteX50" fmla="*/ 2830830 w 4267200"/>
              <a:gd name="connsiteY50" fmla="*/ 2530792 h 3154680"/>
              <a:gd name="connsiteX51" fmla="*/ 2914792 w 4267200"/>
              <a:gd name="connsiteY51" fmla="*/ 2417628 h 3154680"/>
              <a:gd name="connsiteX52" fmla="*/ 2811780 w 4267200"/>
              <a:gd name="connsiteY52" fmla="*/ 2286000 h 3154680"/>
              <a:gd name="connsiteX53" fmla="*/ 2773680 w 4267200"/>
              <a:gd name="connsiteY53" fmla="*/ 2308860 h 3154680"/>
              <a:gd name="connsiteX54" fmla="*/ 2705100 w 4267200"/>
              <a:gd name="connsiteY54" fmla="*/ 2278380 h 3154680"/>
              <a:gd name="connsiteX55" fmla="*/ 2590800 w 4267200"/>
              <a:gd name="connsiteY55" fmla="*/ 2316480 h 3154680"/>
              <a:gd name="connsiteX56" fmla="*/ 2423160 w 4267200"/>
              <a:gd name="connsiteY56" fmla="*/ 2377440 h 3154680"/>
              <a:gd name="connsiteX57" fmla="*/ 2324100 w 4267200"/>
              <a:gd name="connsiteY57" fmla="*/ 2369820 h 3154680"/>
              <a:gd name="connsiteX58" fmla="*/ 2133600 w 4267200"/>
              <a:gd name="connsiteY58" fmla="*/ 2499360 h 3154680"/>
              <a:gd name="connsiteX59" fmla="*/ 1996440 w 4267200"/>
              <a:gd name="connsiteY59" fmla="*/ 2468880 h 3154680"/>
              <a:gd name="connsiteX60" fmla="*/ 1866900 w 4267200"/>
              <a:gd name="connsiteY60" fmla="*/ 2400300 h 3154680"/>
              <a:gd name="connsiteX61" fmla="*/ 1866900 w 4267200"/>
              <a:gd name="connsiteY61" fmla="*/ 2476500 h 3154680"/>
              <a:gd name="connsiteX62" fmla="*/ 1844040 w 4267200"/>
              <a:gd name="connsiteY62" fmla="*/ 2514600 h 3154680"/>
              <a:gd name="connsiteX63" fmla="*/ 1744980 w 4267200"/>
              <a:gd name="connsiteY63" fmla="*/ 2575560 h 3154680"/>
              <a:gd name="connsiteX64" fmla="*/ 1714500 w 4267200"/>
              <a:gd name="connsiteY64" fmla="*/ 2491740 h 3154680"/>
              <a:gd name="connsiteX65" fmla="*/ 1676400 w 4267200"/>
              <a:gd name="connsiteY65" fmla="*/ 2400300 h 3154680"/>
              <a:gd name="connsiteX66" fmla="*/ 1638300 w 4267200"/>
              <a:gd name="connsiteY66" fmla="*/ 2400300 h 3154680"/>
              <a:gd name="connsiteX67" fmla="*/ 1577340 w 4267200"/>
              <a:gd name="connsiteY67" fmla="*/ 2522220 h 3154680"/>
              <a:gd name="connsiteX68" fmla="*/ 1508760 w 4267200"/>
              <a:gd name="connsiteY68" fmla="*/ 2606040 h 3154680"/>
              <a:gd name="connsiteX69" fmla="*/ 1493520 w 4267200"/>
              <a:gd name="connsiteY69" fmla="*/ 2644140 h 3154680"/>
              <a:gd name="connsiteX70" fmla="*/ 1249680 w 4267200"/>
              <a:gd name="connsiteY70" fmla="*/ 2781300 h 3154680"/>
              <a:gd name="connsiteX71" fmla="*/ 1097280 w 4267200"/>
              <a:gd name="connsiteY71" fmla="*/ 2712720 h 3154680"/>
              <a:gd name="connsiteX72" fmla="*/ 1005840 w 4267200"/>
              <a:gd name="connsiteY72" fmla="*/ 2758440 h 3154680"/>
              <a:gd name="connsiteX73" fmla="*/ 944880 w 4267200"/>
              <a:gd name="connsiteY73" fmla="*/ 2682240 h 3154680"/>
              <a:gd name="connsiteX74" fmla="*/ 967740 w 4267200"/>
              <a:gd name="connsiteY74" fmla="*/ 2613660 h 3154680"/>
              <a:gd name="connsiteX75" fmla="*/ 906780 w 4267200"/>
              <a:gd name="connsiteY75" fmla="*/ 2537460 h 3154680"/>
              <a:gd name="connsiteX76" fmla="*/ 822960 w 4267200"/>
              <a:gd name="connsiteY76" fmla="*/ 2499360 h 3154680"/>
              <a:gd name="connsiteX77" fmla="*/ 746760 w 4267200"/>
              <a:gd name="connsiteY77" fmla="*/ 2407920 h 3154680"/>
              <a:gd name="connsiteX78" fmla="*/ 601980 w 4267200"/>
              <a:gd name="connsiteY78" fmla="*/ 2385060 h 3154680"/>
              <a:gd name="connsiteX79" fmla="*/ 525780 w 4267200"/>
              <a:gd name="connsiteY79" fmla="*/ 2324100 h 3154680"/>
              <a:gd name="connsiteX80" fmla="*/ 457200 w 4267200"/>
              <a:gd name="connsiteY80" fmla="*/ 2522220 h 3154680"/>
              <a:gd name="connsiteX81" fmla="*/ 403860 w 4267200"/>
              <a:gd name="connsiteY81" fmla="*/ 2598420 h 3154680"/>
              <a:gd name="connsiteX82" fmla="*/ 167640 w 4267200"/>
              <a:gd name="connsiteY82" fmla="*/ 2720340 h 3154680"/>
              <a:gd name="connsiteX83" fmla="*/ 144780 w 4267200"/>
              <a:gd name="connsiteY83" fmla="*/ 2613660 h 3154680"/>
              <a:gd name="connsiteX84" fmla="*/ 160020 w 4267200"/>
              <a:gd name="connsiteY84" fmla="*/ 2293620 h 3154680"/>
              <a:gd name="connsiteX85" fmla="*/ 53340 w 4267200"/>
              <a:gd name="connsiteY85" fmla="*/ 2209800 h 3154680"/>
              <a:gd name="connsiteX86" fmla="*/ 0 w 4267200"/>
              <a:gd name="connsiteY86" fmla="*/ 2080260 h 3154680"/>
              <a:gd name="connsiteX87" fmla="*/ 22860 w 4267200"/>
              <a:gd name="connsiteY87" fmla="*/ 2019300 h 3154680"/>
              <a:gd name="connsiteX88" fmla="*/ 91440 w 4267200"/>
              <a:gd name="connsiteY88" fmla="*/ 2004060 h 3154680"/>
              <a:gd name="connsiteX89" fmla="*/ 175260 w 4267200"/>
              <a:gd name="connsiteY89" fmla="*/ 1920240 h 3154680"/>
              <a:gd name="connsiteX90" fmla="*/ 220980 w 4267200"/>
              <a:gd name="connsiteY90" fmla="*/ 1859280 h 3154680"/>
              <a:gd name="connsiteX91" fmla="*/ 175260 w 4267200"/>
              <a:gd name="connsiteY91" fmla="*/ 1706880 h 3154680"/>
              <a:gd name="connsiteX92" fmla="*/ 182880 w 4267200"/>
              <a:gd name="connsiteY92" fmla="*/ 1645920 h 3154680"/>
              <a:gd name="connsiteX93" fmla="*/ 0 w 4267200"/>
              <a:gd name="connsiteY93" fmla="*/ 1470660 h 3154680"/>
              <a:gd name="connsiteX94" fmla="*/ 45720 w 4267200"/>
              <a:gd name="connsiteY94" fmla="*/ 1386840 h 3154680"/>
              <a:gd name="connsiteX95" fmla="*/ 137160 w 4267200"/>
              <a:gd name="connsiteY95" fmla="*/ 1181100 h 3154680"/>
              <a:gd name="connsiteX96" fmla="*/ 190500 w 4267200"/>
              <a:gd name="connsiteY96" fmla="*/ 1242060 h 3154680"/>
              <a:gd name="connsiteX97" fmla="*/ 335280 w 4267200"/>
              <a:gd name="connsiteY97" fmla="*/ 1150620 h 3154680"/>
              <a:gd name="connsiteX98" fmla="*/ 502920 w 4267200"/>
              <a:gd name="connsiteY98" fmla="*/ 1143000 h 3154680"/>
              <a:gd name="connsiteX99" fmla="*/ 487680 w 4267200"/>
              <a:gd name="connsiteY99" fmla="*/ 1066800 h 3154680"/>
              <a:gd name="connsiteX100" fmla="*/ 320040 w 4267200"/>
              <a:gd name="connsiteY100" fmla="*/ 1043940 h 3154680"/>
              <a:gd name="connsiteX101" fmla="*/ 289560 w 4267200"/>
              <a:gd name="connsiteY101" fmla="*/ 1005840 h 3154680"/>
              <a:gd name="connsiteX102" fmla="*/ 289560 w 4267200"/>
              <a:gd name="connsiteY102" fmla="*/ 944880 h 3154680"/>
              <a:gd name="connsiteX103" fmla="*/ 373380 w 4267200"/>
              <a:gd name="connsiteY103" fmla="*/ 906780 h 3154680"/>
              <a:gd name="connsiteX104" fmla="*/ 434340 w 4267200"/>
              <a:gd name="connsiteY104" fmla="*/ 906780 h 3154680"/>
              <a:gd name="connsiteX105" fmla="*/ 472440 w 4267200"/>
              <a:gd name="connsiteY105" fmla="*/ 990600 h 3154680"/>
              <a:gd name="connsiteX106" fmla="*/ 739140 w 4267200"/>
              <a:gd name="connsiteY106" fmla="*/ 944880 h 3154680"/>
              <a:gd name="connsiteX107" fmla="*/ 754380 w 4267200"/>
              <a:gd name="connsiteY107" fmla="*/ 998220 h 3154680"/>
              <a:gd name="connsiteX108" fmla="*/ 822960 w 4267200"/>
              <a:gd name="connsiteY108" fmla="*/ 990600 h 3154680"/>
              <a:gd name="connsiteX109" fmla="*/ 861060 w 4267200"/>
              <a:gd name="connsiteY109" fmla="*/ 1120140 h 3154680"/>
              <a:gd name="connsiteX110" fmla="*/ 982980 w 4267200"/>
              <a:gd name="connsiteY110" fmla="*/ 1112520 h 3154680"/>
              <a:gd name="connsiteX111" fmla="*/ 1005840 w 4267200"/>
              <a:gd name="connsiteY111" fmla="*/ 1066800 h 3154680"/>
              <a:gd name="connsiteX112" fmla="*/ 967740 w 4267200"/>
              <a:gd name="connsiteY112" fmla="*/ 1036320 h 3154680"/>
              <a:gd name="connsiteX113" fmla="*/ 960120 w 4267200"/>
              <a:gd name="connsiteY113" fmla="*/ 967740 h 3154680"/>
              <a:gd name="connsiteX114" fmla="*/ 1059180 w 4267200"/>
              <a:gd name="connsiteY114" fmla="*/ 967740 h 3154680"/>
              <a:gd name="connsiteX115" fmla="*/ 1165860 w 4267200"/>
              <a:gd name="connsiteY115" fmla="*/ 922020 h 3154680"/>
              <a:gd name="connsiteX116" fmla="*/ 1196340 w 4267200"/>
              <a:gd name="connsiteY116" fmla="*/ 906780 h 3154680"/>
              <a:gd name="connsiteX117" fmla="*/ 1272540 w 4267200"/>
              <a:gd name="connsiteY117" fmla="*/ 967740 h 3154680"/>
              <a:gd name="connsiteX118" fmla="*/ 1257300 w 4267200"/>
              <a:gd name="connsiteY118" fmla="*/ 990600 h 3154680"/>
              <a:gd name="connsiteX119" fmla="*/ 1165860 w 4267200"/>
              <a:gd name="connsiteY119" fmla="*/ 975360 h 3154680"/>
              <a:gd name="connsiteX120" fmla="*/ 1074420 w 4267200"/>
              <a:gd name="connsiteY120" fmla="*/ 990600 h 3154680"/>
              <a:gd name="connsiteX121" fmla="*/ 1066800 w 4267200"/>
              <a:gd name="connsiteY121" fmla="*/ 1059180 h 3154680"/>
              <a:gd name="connsiteX122" fmla="*/ 1082040 w 4267200"/>
              <a:gd name="connsiteY122" fmla="*/ 1120140 h 3154680"/>
              <a:gd name="connsiteX123" fmla="*/ 1135380 w 4267200"/>
              <a:gd name="connsiteY123" fmla="*/ 1074420 h 3154680"/>
              <a:gd name="connsiteX124" fmla="*/ 1219200 w 4267200"/>
              <a:gd name="connsiteY124" fmla="*/ 1082040 h 3154680"/>
              <a:gd name="connsiteX125" fmla="*/ 1341120 w 4267200"/>
              <a:gd name="connsiteY125" fmla="*/ 1112520 h 3154680"/>
              <a:gd name="connsiteX126" fmla="*/ 1417320 w 4267200"/>
              <a:gd name="connsiteY126" fmla="*/ 1036320 h 3154680"/>
              <a:gd name="connsiteX127" fmla="*/ 1417320 w 4267200"/>
              <a:gd name="connsiteY127" fmla="*/ 975360 h 3154680"/>
              <a:gd name="connsiteX128" fmla="*/ 1493520 w 4267200"/>
              <a:gd name="connsiteY128" fmla="*/ 944880 h 3154680"/>
              <a:gd name="connsiteX129" fmla="*/ 1539240 w 4267200"/>
              <a:gd name="connsiteY129" fmla="*/ 990600 h 3154680"/>
              <a:gd name="connsiteX130" fmla="*/ 1630680 w 4267200"/>
              <a:gd name="connsiteY130" fmla="*/ 944880 h 3154680"/>
              <a:gd name="connsiteX131" fmla="*/ 1714500 w 4267200"/>
              <a:gd name="connsiteY131" fmla="*/ 922020 h 3154680"/>
              <a:gd name="connsiteX132" fmla="*/ 1729740 w 4267200"/>
              <a:gd name="connsiteY132" fmla="*/ 838200 h 3154680"/>
              <a:gd name="connsiteX133" fmla="*/ 1767840 w 4267200"/>
              <a:gd name="connsiteY133" fmla="*/ 731520 h 3154680"/>
              <a:gd name="connsiteX134" fmla="*/ 1828800 w 4267200"/>
              <a:gd name="connsiteY134" fmla="*/ 701040 h 3154680"/>
              <a:gd name="connsiteX135" fmla="*/ 1805940 w 4267200"/>
              <a:gd name="connsiteY135" fmla="*/ 586740 h 3154680"/>
              <a:gd name="connsiteX136" fmla="*/ 1859280 w 4267200"/>
              <a:gd name="connsiteY136" fmla="*/ 533400 h 3154680"/>
              <a:gd name="connsiteX137" fmla="*/ 1981200 w 4267200"/>
              <a:gd name="connsiteY137" fmla="*/ 541020 h 3154680"/>
              <a:gd name="connsiteX138" fmla="*/ 2004060 w 4267200"/>
              <a:gd name="connsiteY138" fmla="*/ 472440 h 3154680"/>
              <a:gd name="connsiteX139" fmla="*/ 2072640 w 4267200"/>
              <a:gd name="connsiteY139" fmla="*/ 449580 h 3154680"/>
              <a:gd name="connsiteX140" fmla="*/ 2095500 w 4267200"/>
              <a:gd name="connsiteY140" fmla="*/ 388620 h 3154680"/>
              <a:gd name="connsiteX141" fmla="*/ 2133600 w 4267200"/>
              <a:gd name="connsiteY141" fmla="*/ 243840 h 3154680"/>
              <a:gd name="connsiteX142" fmla="*/ 2164080 w 4267200"/>
              <a:gd name="connsiteY142" fmla="*/ 213360 h 3154680"/>
              <a:gd name="connsiteX143" fmla="*/ 2247900 w 4267200"/>
              <a:gd name="connsiteY143" fmla="*/ 213360 h 3154680"/>
              <a:gd name="connsiteX144" fmla="*/ 2247900 w 4267200"/>
              <a:gd name="connsiteY144" fmla="*/ 114300 h 3154680"/>
              <a:gd name="connsiteX145" fmla="*/ 2308860 w 4267200"/>
              <a:gd name="connsiteY145" fmla="*/ 45720 h 3154680"/>
              <a:gd name="connsiteX146" fmla="*/ 2369820 w 4267200"/>
              <a:gd name="connsiteY146" fmla="*/ 76200 h 3154680"/>
              <a:gd name="connsiteX147" fmla="*/ 2400300 w 4267200"/>
              <a:gd name="connsiteY147" fmla="*/ 114300 h 3154680"/>
              <a:gd name="connsiteX148" fmla="*/ 2453640 w 4267200"/>
              <a:gd name="connsiteY148" fmla="*/ 99060 h 3154680"/>
              <a:gd name="connsiteX149" fmla="*/ 2506980 w 4267200"/>
              <a:gd name="connsiteY149" fmla="*/ 0 h 3154680"/>
              <a:gd name="connsiteX0" fmla="*/ 2506980 w 4267200"/>
              <a:gd name="connsiteY0" fmla="*/ 0 h 3154680"/>
              <a:gd name="connsiteX1" fmla="*/ 2857500 w 4267200"/>
              <a:gd name="connsiteY1" fmla="*/ 899160 h 3154680"/>
              <a:gd name="connsiteX2" fmla="*/ 2773680 w 4267200"/>
              <a:gd name="connsiteY2" fmla="*/ 1120140 h 3154680"/>
              <a:gd name="connsiteX3" fmla="*/ 2766060 w 4267200"/>
              <a:gd name="connsiteY3" fmla="*/ 1158240 h 3154680"/>
              <a:gd name="connsiteX4" fmla="*/ 2796540 w 4267200"/>
              <a:gd name="connsiteY4" fmla="*/ 1211580 h 3154680"/>
              <a:gd name="connsiteX5" fmla="*/ 2811780 w 4267200"/>
              <a:gd name="connsiteY5" fmla="*/ 1280160 h 3154680"/>
              <a:gd name="connsiteX6" fmla="*/ 2918460 w 4267200"/>
              <a:gd name="connsiteY6" fmla="*/ 1379220 h 3154680"/>
              <a:gd name="connsiteX7" fmla="*/ 3139440 w 4267200"/>
              <a:gd name="connsiteY7" fmla="*/ 1379220 h 3154680"/>
              <a:gd name="connsiteX8" fmla="*/ 3131820 w 4267200"/>
              <a:gd name="connsiteY8" fmla="*/ 1303020 h 3154680"/>
              <a:gd name="connsiteX9" fmla="*/ 3238500 w 4267200"/>
              <a:gd name="connsiteY9" fmla="*/ 1280160 h 3154680"/>
              <a:gd name="connsiteX10" fmla="*/ 3360420 w 4267200"/>
              <a:gd name="connsiteY10" fmla="*/ 1348740 h 3154680"/>
              <a:gd name="connsiteX11" fmla="*/ 3467100 w 4267200"/>
              <a:gd name="connsiteY11" fmla="*/ 1181100 h 3154680"/>
              <a:gd name="connsiteX12" fmla="*/ 3520440 w 4267200"/>
              <a:gd name="connsiteY12" fmla="*/ 1143000 h 3154680"/>
              <a:gd name="connsiteX13" fmla="*/ 3543300 w 4267200"/>
              <a:gd name="connsiteY13" fmla="*/ 1112520 h 3154680"/>
              <a:gd name="connsiteX14" fmla="*/ 3451860 w 4267200"/>
              <a:gd name="connsiteY14" fmla="*/ 990600 h 3154680"/>
              <a:gd name="connsiteX15" fmla="*/ 3482340 w 4267200"/>
              <a:gd name="connsiteY15" fmla="*/ 929640 h 3154680"/>
              <a:gd name="connsiteX16" fmla="*/ 3550920 w 4267200"/>
              <a:gd name="connsiteY16" fmla="*/ 845820 h 3154680"/>
              <a:gd name="connsiteX17" fmla="*/ 3581400 w 4267200"/>
              <a:gd name="connsiteY17" fmla="*/ 784860 h 3154680"/>
              <a:gd name="connsiteX18" fmla="*/ 3703320 w 4267200"/>
              <a:gd name="connsiteY18" fmla="*/ 784860 h 3154680"/>
              <a:gd name="connsiteX19" fmla="*/ 3710940 w 4267200"/>
              <a:gd name="connsiteY19" fmla="*/ 899160 h 3154680"/>
              <a:gd name="connsiteX20" fmla="*/ 3710940 w 4267200"/>
              <a:gd name="connsiteY20" fmla="*/ 1005840 h 3154680"/>
              <a:gd name="connsiteX21" fmla="*/ 3710940 w 4267200"/>
              <a:gd name="connsiteY21" fmla="*/ 1120140 h 3154680"/>
              <a:gd name="connsiteX22" fmla="*/ 3710940 w 4267200"/>
              <a:gd name="connsiteY22" fmla="*/ 1181100 h 3154680"/>
              <a:gd name="connsiteX23" fmla="*/ 3794760 w 4267200"/>
              <a:gd name="connsiteY23" fmla="*/ 1234440 h 3154680"/>
              <a:gd name="connsiteX24" fmla="*/ 3855720 w 4267200"/>
              <a:gd name="connsiteY24" fmla="*/ 1356360 h 3154680"/>
              <a:gd name="connsiteX25" fmla="*/ 3931920 w 4267200"/>
              <a:gd name="connsiteY25" fmla="*/ 1623060 h 3154680"/>
              <a:gd name="connsiteX26" fmla="*/ 4236720 w 4267200"/>
              <a:gd name="connsiteY26" fmla="*/ 1889760 h 3154680"/>
              <a:gd name="connsiteX27" fmla="*/ 4267200 w 4267200"/>
              <a:gd name="connsiteY27" fmla="*/ 2004060 h 3154680"/>
              <a:gd name="connsiteX28" fmla="*/ 4114800 w 4267200"/>
              <a:gd name="connsiteY28" fmla="*/ 2065020 h 3154680"/>
              <a:gd name="connsiteX29" fmla="*/ 4145280 w 4267200"/>
              <a:gd name="connsiteY29" fmla="*/ 2362200 h 3154680"/>
              <a:gd name="connsiteX30" fmla="*/ 4122420 w 4267200"/>
              <a:gd name="connsiteY30" fmla="*/ 2529840 h 3154680"/>
              <a:gd name="connsiteX31" fmla="*/ 4061460 w 4267200"/>
              <a:gd name="connsiteY31" fmla="*/ 2636520 h 3154680"/>
              <a:gd name="connsiteX32" fmla="*/ 3886200 w 4267200"/>
              <a:gd name="connsiteY32" fmla="*/ 2689860 h 3154680"/>
              <a:gd name="connsiteX33" fmla="*/ 3916680 w 4267200"/>
              <a:gd name="connsiteY33" fmla="*/ 2979420 h 3154680"/>
              <a:gd name="connsiteX34" fmla="*/ 3939540 w 4267200"/>
              <a:gd name="connsiteY34" fmla="*/ 3048000 h 3154680"/>
              <a:gd name="connsiteX35" fmla="*/ 3939540 w 4267200"/>
              <a:gd name="connsiteY35" fmla="*/ 3124200 h 3154680"/>
              <a:gd name="connsiteX36" fmla="*/ 3893820 w 4267200"/>
              <a:gd name="connsiteY36" fmla="*/ 3154680 h 3154680"/>
              <a:gd name="connsiteX37" fmla="*/ 3825240 w 4267200"/>
              <a:gd name="connsiteY37" fmla="*/ 3116580 h 3154680"/>
              <a:gd name="connsiteX38" fmla="*/ 3832860 w 4267200"/>
              <a:gd name="connsiteY38" fmla="*/ 3002280 h 3154680"/>
              <a:gd name="connsiteX39" fmla="*/ 3672840 w 4267200"/>
              <a:gd name="connsiteY39" fmla="*/ 2872740 h 3154680"/>
              <a:gd name="connsiteX40" fmla="*/ 3604260 w 4267200"/>
              <a:gd name="connsiteY40" fmla="*/ 2903220 h 3154680"/>
              <a:gd name="connsiteX41" fmla="*/ 3451860 w 4267200"/>
              <a:gd name="connsiteY41" fmla="*/ 2811780 h 3154680"/>
              <a:gd name="connsiteX42" fmla="*/ 3406140 w 4267200"/>
              <a:gd name="connsiteY42" fmla="*/ 2811780 h 3154680"/>
              <a:gd name="connsiteX43" fmla="*/ 3375660 w 4267200"/>
              <a:gd name="connsiteY43" fmla="*/ 2727960 h 3154680"/>
              <a:gd name="connsiteX44" fmla="*/ 3322320 w 4267200"/>
              <a:gd name="connsiteY44" fmla="*/ 2750820 h 3154680"/>
              <a:gd name="connsiteX45" fmla="*/ 3147060 w 4267200"/>
              <a:gd name="connsiteY45" fmla="*/ 2590800 h 3154680"/>
              <a:gd name="connsiteX46" fmla="*/ 3063240 w 4267200"/>
              <a:gd name="connsiteY46" fmla="*/ 2522220 h 3154680"/>
              <a:gd name="connsiteX47" fmla="*/ 2979708 w 4267200"/>
              <a:gd name="connsiteY47" fmla="*/ 2477668 h 3154680"/>
              <a:gd name="connsiteX48" fmla="*/ 2916556 w 4267200"/>
              <a:gd name="connsiteY48" fmla="*/ 2549844 h 3154680"/>
              <a:gd name="connsiteX49" fmla="*/ 2830830 w 4267200"/>
              <a:gd name="connsiteY49" fmla="*/ 2530792 h 3154680"/>
              <a:gd name="connsiteX50" fmla="*/ 2914792 w 4267200"/>
              <a:gd name="connsiteY50" fmla="*/ 2417628 h 3154680"/>
              <a:gd name="connsiteX51" fmla="*/ 2811780 w 4267200"/>
              <a:gd name="connsiteY51" fmla="*/ 2286000 h 3154680"/>
              <a:gd name="connsiteX52" fmla="*/ 2773680 w 4267200"/>
              <a:gd name="connsiteY52" fmla="*/ 2308860 h 3154680"/>
              <a:gd name="connsiteX53" fmla="*/ 2705100 w 4267200"/>
              <a:gd name="connsiteY53" fmla="*/ 2278380 h 3154680"/>
              <a:gd name="connsiteX54" fmla="*/ 2590800 w 4267200"/>
              <a:gd name="connsiteY54" fmla="*/ 2316480 h 3154680"/>
              <a:gd name="connsiteX55" fmla="*/ 2423160 w 4267200"/>
              <a:gd name="connsiteY55" fmla="*/ 2377440 h 3154680"/>
              <a:gd name="connsiteX56" fmla="*/ 2324100 w 4267200"/>
              <a:gd name="connsiteY56" fmla="*/ 2369820 h 3154680"/>
              <a:gd name="connsiteX57" fmla="*/ 2133600 w 4267200"/>
              <a:gd name="connsiteY57" fmla="*/ 2499360 h 3154680"/>
              <a:gd name="connsiteX58" fmla="*/ 1996440 w 4267200"/>
              <a:gd name="connsiteY58" fmla="*/ 2468880 h 3154680"/>
              <a:gd name="connsiteX59" fmla="*/ 1866900 w 4267200"/>
              <a:gd name="connsiteY59" fmla="*/ 2400300 h 3154680"/>
              <a:gd name="connsiteX60" fmla="*/ 1866900 w 4267200"/>
              <a:gd name="connsiteY60" fmla="*/ 2476500 h 3154680"/>
              <a:gd name="connsiteX61" fmla="*/ 1844040 w 4267200"/>
              <a:gd name="connsiteY61" fmla="*/ 2514600 h 3154680"/>
              <a:gd name="connsiteX62" fmla="*/ 1744980 w 4267200"/>
              <a:gd name="connsiteY62" fmla="*/ 2575560 h 3154680"/>
              <a:gd name="connsiteX63" fmla="*/ 1714500 w 4267200"/>
              <a:gd name="connsiteY63" fmla="*/ 2491740 h 3154680"/>
              <a:gd name="connsiteX64" fmla="*/ 1676400 w 4267200"/>
              <a:gd name="connsiteY64" fmla="*/ 2400300 h 3154680"/>
              <a:gd name="connsiteX65" fmla="*/ 1638300 w 4267200"/>
              <a:gd name="connsiteY65" fmla="*/ 2400300 h 3154680"/>
              <a:gd name="connsiteX66" fmla="*/ 1577340 w 4267200"/>
              <a:gd name="connsiteY66" fmla="*/ 2522220 h 3154680"/>
              <a:gd name="connsiteX67" fmla="*/ 1508760 w 4267200"/>
              <a:gd name="connsiteY67" fmla="*/ 2606040 h 3154680"/>
              <a:gd name="connsiteX68" fmla="*/ 1493520 w 4267200"/>
              <a:gd name="connsiteY68" fmla="*/ 2644140 h 3154680"/>
              <a:gd name="connsiteX69" fmla="*/ 1249680 w 4267200"/>
              <a:gd name="connsiteY69" fmla="*/ 2781300 h 3154680"/>
              <a:gd name="connsiteX70" fmla="*/ 1097280 w 4267200"/>
              <a:gd name="connsiteY70" fmla="*/ 2712720 h 3154680"/>
              <a:gd name="connsiteX71" fmla="*/ 1005840 w 4267200"/>
              <a:gd name="connsiteY71" fmla="*/ 2758440 h 3154680"/>
              <a:gd name="connsiteX72" fmla="*/ 944880 w 4267200"/>
              <a:gd name="connsiteY72" fmla="*/ 2682240 h 3154680"/>
              <a:gd name="connsiteX73" fmla="*/ 967740 w 4267200"/>
              <a:gd name="connsiteY73" fmla="*/ 2613660 h 3154680"/>
              <a:gd name="connsiteX74" fmla="*/ 906780 w 4267200"/>
              <a:gd name="connsiteY74" fmla="*/ 2537460 h 3154680"/>
              <a:gd name="connsiteX75" fmla="*/ 822960 w 4267200"/>
              <a:gd name="connsiteY75" fmla="*/ 2499360 h 3154680"/>
              <a:gd name="connsiteX76" fmla="*/ 746760 w 4267200"/>
              <a:gd name="connsiteY76" fmla="*/ 2407920 h 3154680"/>
              <a:gd name="connsiteX77" fmla="*/ 601980 w 4267200"/>
              <a:gd name="connsiteY77" fmla="*/ 2385060 h 3154680"/>
              <a:gd name="connsiteX78" fmla="*/ 525780 w 4267200"/>
              <a:gd name="connsiteY78" fmla="*/ 2324100 h 3154680"/>
              <a:gd name="connsiteX79" fmla="*/ 457200 w 4267200"/>
              <a:gd name="connsiteY79" fmla="*/ 2522220 h 3154680"/>
              <a:gd name="connsiteX80" fmla="*/ 403860 w 4267200"/>
              <a:gd name="connsiteY80" fmla="*/ 2598420 h 3154680"/>
              <a:gd name="connsiteX81" fmla="*/ 167640 w 4267200"/>
              <a:gd name="connsiteY81" fmla="*/ 2720340 h 3154680"/>
              <a:gd name="connsiteX82" fmla="*/ 144780 w 4267200"/>
              <a:gd name="connsiteY82" fmla="*/ 2613660 h 3154680"/>
              <a:gd name="connsiteX83" fmla="*/ 160020 w 4267200"/>
              <a:gd name="connsiteY83" fmla="*/ 2293620 h 3154680"/>
              <a:gd name="connsiteX84" fmla="*/ 53340 w 4267200"/>
              <a:gd name="connsiteY84" fmla="*/ 2209800 h 3154680"/>
              <a:gd name="connsiteX85" fmla="*/ 0 w 4267200"/>
              <a:gd name="connsiteY85" fmla="*/ 2080260 h 3154680"/>
              <a:gd name="connsiteX86" fmla="*/ 22860 w 4267200"/>
              <a:gd name="connsiteY86" fmla="*/ 2019300 h 3154680"/>
              <a:gd name="connsiteX87" fmla="*/ 91440 w 4267200"/>
              <a:gd name="connsiteY87" fmla="*/ 2004060 h 3154680"/>
              <a:gd name="connsiteX88" fmla="*/ 175260 w 4267200"/>
              <a:gd name="connsiteY88" fmla="*/ 1920240 h 3154680"/>
              <a:gd name="connsiteX89" fmla="*/ 220980 w 4267200"/>
              <a:gd name="connsiteY89" fmla="*/ 1859280 h 3154680"/>
              <a:gd name="connsiteX90" fmla="*/ 175260 w 4267200"/>
              <a:gd name="connsiteY90" fmla="*/ 1706880 h 3154680"/>
              <a:gd name="connsiteX91" fmla="*/ 182880 w 4267200"/>
              <a:gd name="connsiteY91" fmla="*/ 1645920 h 3154680"/>
              <a:gd name="connsiteX92" fmla="*/ 0 w 4267200"/>
              <a:gd name="connsiteY92" fmla="*/ 1470660 h 3154680"/>
              <a:gd name="connsiteX93" fmla="*/ 45720 w 4267200"/>
              <a:gd name="connsiteY93" fmla="*/ 1386840 h 3154680"/>
              <a:gd name="connsiteX94" fmla="*/ 137160 w 4267200"/>
              <a:gd name="connsiteY94" fmla="*/ 1181100 h 3154680"/>
              <a:gd name="connsiteX95" fmla="*/ 190500 w 4267200"/>
              <a:gd name="connsiteY95" fmla="*/ 1242060 h 3154680"/>
              <a:gd name="connsiteX96" fmla="*/ 335280 w 4267200"/>
              <a:gd name="connsiteY96" fmla="*/ 1150620 h 3154680"/>
              <a:gd name="connsiteX97" fmla="*/ 502920 w 4267200"/>
              <a:gd name="connsiteY97" fmla="*/ 1143000 h 3154680"/>
              <a:gd name="connsiteX98" fmla="*/ 487680 w 4267200"/>
              <a:gd name="connsiteY98" fmla="*/ 1066800 h 3154680"/>
              <a:gd name="connsiteX99" fmla="*/ 320040 w 4267200"/>
              <a:gd name="connsiteY99" fmla="*/ 1043940 h 3154680"/>
              <a:gd name="connsiteX100" fmla="*/ 289560 w 4267200"/>
              <a:gd name="connsiteY100" fmla="*/ 1005840 h 3154680"/>
              <a:gd name="connsiteX101" fmla="*/ 289560 w 4267200"/>
              <a:gd name="connsiteY101" fmla="*/ 944880 h 3154680"/>
              <a:gd name="connsiteX102" fmla="*/ 373380 w 4267200"/>
              <a:gd name="connsiteY102" fmla="*/ 906780 h 3154680"/>
              <a:gd name="connsiteX103" fmla="*/ 434340 w 4267200"/>
              <a:gd name="connsiteY103" fmla="*/ 906780 h 3154680"/>
              <a:gd name="connsiteX104" fmla="*/ 472440 w 4267200"/>
              <a:gd name="connsiteY104" fmla="*/ 990600 h 3154680"/>
              <a:gd name="connsiteX105" fmla="*/ 739140 w 4267200"/>
              <a:gd name="connsiteY105" fmla="*/ 944880 h 3154680"/>
              <a:gd name="connsiteX106" fmla="*/ 754380 w 4267200"/>
              <a:gd name="connsiteY106" fmla="*/ 998220 h 3154680"/>
              <a:gd name="connsiteX107" fmla="*/ 822960 w 4267200"/>
              <a:gd name="connsiteY107" fmla="*/ 990600 h 3154680"/>
              <a:gd name="connsiteX108" fmla="*/ 861060 w 4267200"/>
              <a:gd name="connsiteY108" fmla="*/ 1120140 h 3154680"/>
              <a:gd name="connsiteX109" fmla="*/ 982980 w 4267200"/>
              <a:gd name="connsiteY109" fmla="*/ 1112520 h 3154680"/>
              <a:gd name="connsiteX110" fmla="*/ 1005840 w 4267200"/>
              <a:gd name="connsiteY110" fmla="*/ 1066800 h 3154680"/>
              <a:gd name="connsiteX111" fmla="*/ 967740 w 4267200"/>
              <a:gd name="connsiteY111" fmla="*/ 1036320 h 3154680"/>
              <a:gd name="connsiteX112" fmla="*/ 960120 w 4267200"/>
              <a:gd name="connsiteY112" fmla="*/ 967740 h 3154680"/>
              <a:gd name="connsiteX113" fmla="*/ 1059180 w 4267200"/>
              <a:gd name="connsiteY113" fmla="*/ 967740 h 3154680"/>
              <a:gd name="connsiteX114" fmla="*/ 1165860 w 4267200"/>
              <a:gd name="connsiteY114" fmla="*/ 922020 h 3154680"/>
              <a:gd name="connsiteX115" fmla="*/ 1196340 w 4267200"/>
              <a:gd name="connsiteY115" fmla="*/ 906780 h 3154680"/>
              <a:gd name="connsiteX116" fmla="*/ 1272540 w 4267200"/>
              <a:gd name="connsiteY116" fmla="*/ 967740 h 3154680"/>
              <a:gd name="connsiteX117" fmla="*/ 1257300 w 4267200"/>
              <a:gd name="connsiteY117" fmla="*/ 990600 h 3154680"/>
              <a:gd name="connsiteX118" fmla="*/ 1165860 w 4267200"/>
              <a:gd name="connsiteY118" fmla="*/ 975360 h 3154680"/>
              <a:gd name="connsiteX119" fmla="*/ 1074420 w 4267200"/>
              <a:gd name="connsiteY119" fmla="*/ 990600 h 3154680"/>
              <a:gd name="connsiteX120" fmla="*/ 1066800 w 4267200"/>
              <a:gd name="connsiteY120" fmla="*/ 1059180 h 3154680"/>
              <a:gd name="connsiteX121" fmla="*/ 1082040 w 4267200"/>
              <a:gd name="connsiteY121" fmla="*/ 1120140 h 3154680"/>
              <a:gd name="connsiteX122" fmla="*/ 1135380 w 4267200"/>
              <a:gd name="connsiteY122" fmla="*/ 1074420 h 3154680"/>
              <a:gd name="connsiteX123" fmla="*/ 1219200 w 4267200"/>
              <a:gd name="connsiteY123" fmla="*/ 1082040 h 3154680"/>
              <a:gd name="connsiteX124" fmla="*/ 1341120 w 4267200"/>
              <a:gd name="connsiteY124" fmla="*/ 1112520 h 3154680"/>
              <a:gd name="connsiteX125" fmla="*/ 1417320 w 4267200"/>
              <a:gd name="connsiteY125" fmla="*/ 1036320 h 3154680"/>
              <a:gd name="connsiteX126" fmla="*/ 1417320 w 4267200"/>
              <a:gd name="connsiteY126" fmla="*/ 975360 h 3154680"/>
              <a:gd name="connsiteX127" fmla="*/ 1493520 w 4267200"/>
              <a:gd name="connsiteY127" fmla="*/ 944880 h 3154680"/>
              <a:gd name="connsiteX128" fmla="*/ 1539240 w 4267200"/>
              <a:gd name="connsiteY128" fmla="*/ 990600 h 3154680"/>
              <a:gd name="connsiteX129" fmla="*/ 1630680 w 4267200"/>
              <a:gd name="connsiteY129" fmla="*/ 944880 h 3154680"/>
              <a:gd name="connsiteX130" fmla="*/ 1714500 w 4267200"/>
              <a:gd name="connsiteY130" fmla="*/ 922020 h 3154680"/>
              <a:gd name="connsiteX131" fmla="*/ 1729740 w 4267200"/>
              <a:gd name="connsiteY131" fmla="*/ 838200 h 3154680"/>
              <a:gd name="connsiteX132" fmla="*/ 1767840 w 4267200"/>
              <a:gd name="connsiteY132" fmla="*/ 731520 h 3154680"/>
              <a:gd name="connsiteX133" fmla="*/ 1828800 w 4267200"/>
              <a:gd name="connsiteY133" fmla="*/ 701040 h 3154680"/>
              <a:gd name="connsiteX134" fmla="*/ 1805940 w 4267200"/>
              <a:gd name="connsiteY134" fmla="*/ 586740 h 3154680"/>
              <a:gd name="connsiteX135" fmla="*/ 1859280 w 4267200"/>
              <a:gd name="connsiteY135" fmla="*/ 533400 h 3154680"/>
              <a:gd name="connsiteX136" fmla="*/ 1981200 w 4267200"/>
              <a:gd name="connsiteY136" fmla="*/ 541020 h 3154680"/>
              <a:gd name="connsiteX137" fmla="*/ 2004060 w 4267200"/>
              <a:gd name="connsiteY137" fmla="*/ 472440 h 3154680"/>
              <a:gd name="connsiteX138" fmla="*/ 2072640 w 4267200"/>
              <a:gd name="connsiteY138" fmla="*/ 449580 h 3154680"/>
              <a:gd name="connsiteX139" fmla="*/ 2095500 w 4267200"/>
              <a:gd name="connsiteY139" fmla="*/ 388620 h 3154680"/>
              <a:gd name="connsiteX140" fmla="*/ 2133600 w 4267200"/>
              <a:gd name="connsiteY140" fmla="*/ 243840 h 3154680"/>
              <a:gd name="connsiteX141" fmla="*/ 2164080 w 4267200"/>
              <a:gd name="connsiteY141" fmla="*/ 213360 h 3154680"/>
              <a:gd name="connsiteX142" fmla="*/ 2247900 w 4267200"/>
              <a:gd name="connsiteY142" fmla="*/ 213360 h 3154680"/>
              <a:gd name="connsiteX143" fmla="*/ 2247900 w 4267200"/>
              <a:gd name="connsiteY143" fmla="*/ 114300 h 3154680"/>
              <a:gd name="connsiteX144" fmla="*/ 2308860 w 4267200"/>
              <a:gd name="connsiteY144" fmla="*/ 45720 h 3154680"/>
              <a:gd name="connsiteX145" fmla="*/ 2369820 w 4267200"/>
              <a:gd name="connsiteY145" fmla="*/ 76200 h 3154680"/>
              <a:gd name="connsiteX146" fmla="*/ 2400300 w 4267200"/>
              <a:gd name="connsiteY146" fmla="*/ 114300 h 3154680"/>
              <a:gd name="connsiteX147" fmla="*/ 2453640 w 4267200"/>
              <a:gd name="connsiteY147" fmla="*/ 99060 h 3154680"/>
              <a:gd name="connsiteX148" fmla="*/ 2506980 w 4267200"/>
              <a:gd name="connsiteY148" fmla="*/ 0 h 3154680"/>
              <a:gd name="connsiteX0" fmla="*/ 2506980 w 4267200"/>
              <a:gd name="connsiteY0" fmla="*/ 0 h 3154680"/>
              <a:gd name="connsiteX1" fmla="*/ 2857500 w 4267200"/>
              <a:gd name="connsiteY1" fmla="*/ 899160 h 3154680"/>
              <a:gd name="connsiteX2" fmla="*/ 2773680 w 4267200"/>
              <a:gd name="connsiteY2" fmla="*/ 1120140 h 3154680"/>
              <a:gd name="connsiteX3" fmla="*/ 2766060 w 4267200"/>
              <a:gd name="connsiteY3" fmla="*/ 1158240 h 3154680"/>
              <a:gd name="connsiteX4" fmla="*/ 2796540 w 4267200"/>
              <a:gd name="connsiteY4" fmla="*/ 1211580 h 3154680"/>
              <a:gd name="connsiteX5" fmla="*/ 2811780 w 4267200"/>
              <a:gd name="connsiteY5" fmla="*/ 1280160 h 3154680"/>
              <a:gd name="connsiteX6" fmla="*/ 2918460 w 4267200"/>
              <a:gd name="connsiteY6" fmla="*/ 1379220 h 3154680"/>
              <a:gd name="connsiteX7" fmla="*/ 3139440 w 4267200"/>
              <a:gd name="connsiteY7" fmla="*/ 1379220 h 3154680"/>
              <a:gd name="connsiteX8" fmla="*/ 3131820 w 4267200"/>
              <a:gd name="connsiteY8" fmla="*/ 1303020 h 3154680"/>
              <a:gd name="connsiteX9" fmla="*/ 3238500 w 4267200"/>
              <a:gd name="connsiteY9" fmla="*/ 1280160 h 3154680"/>
              <a:gd name="connsiteX10" fmla="*/ 3360420 w 4267200"/>
              <a:gd name="connsiteY10" fmla="*/ 1348740 h 3154680"/>
              <a:gd name="connsiteX11" fmla="*/ 3467100 w 4267200"/>
              <a:gd name="connsiteY11" fmla="*/ 1181100 h 3154680"/>
              <a:gd name="connsiteX12" fmla="*/ 3520440 w 4267200"/>
              <a:gd name="connsiteY12" fmla="*/ 1143000 h 3154680"/>
              <a:gd name="connsiteX13" fmla="*/ 3543300 w 4267200"/>
              <a:gd name="connsiteY13" fmla="*/ 1112520 h 3154680"/>
              <a:gd name="connsiteX14" fmla="*/ 3451860 w 4267200"/>
              <a:gd name="connsiteY14" fmla="*/ 990600 h 3154680"/>
              <a:gd name="connsiteX15" fmla="*/ 3482340 w 4267200"/>
              <a:gd name="connsiteY15" fmla="*/ 929640 h 3154680"/>
              <a:gd name="connsiteX16" fmla="*/ 3550920 w 4267200"/>
              <a:gd name="connsiteY16" fmla="*/ 845820 h 3154680"/>
              <a:gd name="connsiteX17" fmla="*/ 3581400 w 4267200"/>
              <a:gd name="connsiteY17" fmla="*/ 784860 h 3154680"/>
              <a:gd name="connsiteX18" fmla="*/ 3703320 w 4267200"/>
              <a:gd name="connsiteY18" fmla="*/ 784860 h 3154680"/>
              <a:gd name="connsiteX19" fmla="*/ 3710940 w 4267200"/>
              <a:gd name="connsiteY19" fmla="*/ 899160 h 3154680"/>
              <a:gd name="connsiteX20" fmla="*/ 3710940 w 4267200"/>
              <a:gd name="connsiteY20" fmla="*/ 1005840 h 3154680"/>
              <a:gd name="connsiteX21" fmla="*/ 3710940 w 4267200"/>
              <a:gd name="connsiteY21" fmla="*/ 1120140 h 3154680"/>
              <a:gd name="connsiteX22" fmla="*/ 3710940 w 4267200"/>
              <a:gd name="connsiteY22" fmla="*/ 1181100 h 3154680"/>
              <a:gd name="connsiteX23" fmla="*/ 3855720 w 4267200"/>
              <a:gd name="connsiteY23" fmla="*/ 1356360 h 3154680"/>
              <a:gd name="connsiteX24" fmla="*/ 3931920 w 4267200"/>
              <a:gd name="connsiteY24" fmla="*/ 1623060 h 3154680"/>
              <a:gd name="connsiteX25" fmla="*/ 4236720 w 4267200"/>
              <a:gd name="connsiteY25" fmla="*/ 1889760 h 3154680"/>
              <a:gd name="connsiteX26" fmla="*/ 4267200 w 4267200"/>
              <a:gd name="connsiteY26" fmla="*/ 2004060 h 3154680"/>
              <a:gd name="connsiteX27" fmla="*/ 4114800 w 4267200"/>
              <a:gd name="connsiteY27" fmla="*/ 2065020 h 3154680"/>
              <a:gd name="connsiteX28" fmla="*/ 4145280 w 4267200"/>
              <a:gd name="connsiteY28" fmla="*/ 2362200 h 3154680"/>
              <a:gd name="connsiteX29" fmla="*/ 4122420 w 4267200"/>
              <a:gd name="connsiteY29" fmla="*/ 2529840 h 3154680"/>
              <a:gd name="connsiteX30" fmla="*/ 4061460 w 4267200"/>
              <a:gd name="connsiteY30" fmla="*/ 2636520 h 3154680"/>
              <a:gd name="connsiteX31" fmla="*/ 3886200 w 4267200"/>
              <a:gd name="connsiteY31" fmla="*/ 2689860 h 3154680"/>
              <a:gd name="connsiteX32" fmla="*/ 3916680 w 4267200"/>
              <a:gd name="connsiteY32" fmla="*/ 2979420 h 3154680"/>
              <a:gd name="connsiteX33" fmla="*/ 3939540 w 4267200"/>
              <a:gd name="connsiteY33" fmla="*/ 3048000 h 3154680"/>
              <a:gd name="connsiteX34" fmla="*/ 3939540 w 4267200"/>
              <a:gd name="connsiteY34" fmla="*/ 3124200 h 3154680"/>
              <a:gd name="connsiteX35" fmla="*/ 3893820 w 4267200"/>
              <a:gd name="connsiteY35" fmla="*/ 3154680 h 3154680"/>
              <a:gd name="connsiteX36" fmla="*/ 3825240 w 4267200"/>
              <a:gd name="connsiteY36" fmla="*/ 3116580 h 3154680"/>
              <a:gd name="connsiteX37" fmla="*/ 3832860 w 4267200"/>
              <a:gd name="connsiteY37" fmla="*/ 3002280 h 3154680"/>
              <a:gd name="connsiteX38" fmla="*/ 3672840 w 4267200"/>
              <a:gd name="connsiteY38" fmla="*/ 2872740 h 3154680"/>
              <a:gd name="connsiteX39" fmla="*/ 3604260 w 4267200"/>
              <a:gd name="connsiteY39" fmla="*/ 2903220 h 3154680"/>
              <a:gd name="connsiteX40" fmla="*/ 3451860 w 4267200"/>
              <a:gd name="connsiteY40" fmla="*/ 2811780 h 3154680"/>
              <a:gd name="connsiteX41" fmla="*/ 3406140 w 4267200"/>
              <a:gd name="connsiteY41" fmla="*/ 2811780 h 3154680"/>
              <a:gd name="connsiteX42" fmla="*/ 3375660 w 4267200"/>
              <a:gd name="connsiteY42" fmla="*/ 2727960 h 3154680"/>
              <a:gd name="connsiteX43" fmla="*/ 3322320 w 4267200"/>
              <a:gd name="connsiteY43" fmla="*/ 2750820 h 3154680"/>
              <a:gd name="connsiteX44" fmla="*/ 3147060 w 4267200"/>
              <a:gd name="connsiteY44" fmla="*/ 2590800 h 3154680"/>
              <a:gd name="connsiteX45" fmla="*/ 3063240 w 4267200"/>
              <a:gd name="connsiteY45" fmla="*/ 2522220 h 3154680"/>
              <a:gd name="connsiteX46" fmla="*/ 2979708 w 4267200"/>
              <a:gd name="connsiteY46" fmla="*/ 2477668 h 3154680"/>
              <a:gd name="connsiteX47" fmla="*/ 2916556 w 4267200"/>
              <a:gd name="connsiteY47" fmla="*/ 2549844 h 3154680"/>
              <a:gd name="connsiteX48" fmla="*/ 2830830 w 4267200"/>
              <a:gd name="connsiteY48" fmla="*/ 2530792 h 3154680"/>
              <a:gd name="connsiteX49" fmla="*/ 2914792 w 4267200"/>
              <a:gd name="connsiteY49" fmla="*/ 2417628 h 3154680"/>
              <a:gd name="connsiteX50" fmla="*/ 2811780 w 4267200"/>
              <a:gd name="connsiteY50" fmla="*/ 2286000 h 3154680"/>
              <a:gd name="connsiteX51" fmla="*/ 2773680 w 4267200"/>
              <a:gd name="connsiteY51" fmla="*/ 2308860 h 3154680"/>
              <a:gd name="connsiteX52" fmla="*/ 2705100 w 4267200"/>
              <a:gd name="connsiteY52" fmla="*/ 2278380 h 3154680"/>
              <a:gd name="connsiteX53" fmla="*/ 2590800 w 4267200"/>
              <a:gd name="connsiteY53" fmla="*/ 2316480 h 3154680"/>
              <a:gd name="connsiteX54" fmla="*/ 2423160 w 4267200"/>
              <a:gd name="connsiteY54" fmla="*/ 2377440 h 3154680"/>
              <a:gd name="connsiteX55" fmla="*/ 2324100 w 4267200"/>
              <a:gd name="connsiteY55" fmla="*/ 2369820 h 3154680"/>
              <a:gd name="connsiteX56" fmla="*/ 2133600 w 4267200"/>
              <a:gd name="connsiteY56" fmla="*/ 2499360 h 3154680"/>
              <a:gd name="connsiteX57" fmla="*/ 1996440 w 4267200"/>
              <a:gd name="connsiteY57" fmla="*/ 2468880 h 3154680"/>
              <a:gd name="connsiteX58" fmla="*/ 1866900 w 4267200"/>
              <a:gd name="connsiteY58" fmla="*/ 2400300 h 3154680"/>
              <a:gd name="connsiteX59" fmla="*/ 1866900 w 4267200"/>
              <a:gd name="connsiteY59" fmla="*/ 2476500 h 3154680"/>
              <a:gd name="connsiteX60" fmla="*/ 1844040 w 4267200"/>
              <a:gd name="connsiteY60" fmla="*/ 2514600 h 3154680"/>
              <a:gd name="connsiteX61" fmla="*/ 1744980 w 4267200"/>
              <a:gd name="connsiteY61" fmla="*/ 2575560 h 3154680"/>
              <a:gd name="connsiteX62" fmla="*/ 1714500 w 4267200"/>
              <a:gd name="connsiteY62" fmla="*/ 2491740 h 3154680"/>
              <a:gd name="connsiteX63" fmla="*/ 1676400 w 4267200"/>
              <a:gd name="connsiteY63" fmla="*/ 2400300 h 3154680"/>
              <a:gd name="connsiteX64" fmla="*/ 1638300 w 4267200"/>
              <a:gd name="connsiteY64" fmla="*/ 2400300 h 3154680"/>
              <a:gd name="connsiteX65" fmla="*/ 1577340 w 4267200"/>
              <a:gd name="connsiteY65" fmla="*/ 2522220 h 3154680"/>
              <a:gd name="connsiteX66" fmla="*/ 1508760 w 4267200"/>
              <a:gd name="connsiteY66" fmla="*/ 2606040 h 3154680"/>
              <a:gd name="connsiteX67" fmla="*/ 1493520 w 4267200"/>
              <a:gd name="connsiteY67" fmla="*/ 2644140 h 3154680"/>
              <a:gd name="connsiteX68" fmla="*/ 1249680 w 4267200"/>
              <a:gd name="connsiteY68" fmla="*/ 2781300 h 3154680"/>
              <a:gd name="connsiteX69" fmla="*/ 1097280 w 4267200"/>
              <a:gd name="connsiteY69" fmla="*/ 2712720 h 3154680"/>
              <a:gd name="connsiteX70" fmla="*/ 1005840 w 4267200"/>
              <a:gd name="connsiteY70" fmla="*/ 2758440 h 3154680"/>
              <a:gd name="connsiteX71" fmla="*/ 944880 w 4267200"/>
              <a:gd name="connsiteY71" fmla="*/ 2682240 h 3154680"/>
              <a:gd name="connsiteX72" fmla="*/ 967740 w 4267200"/>
              <a:gd name="connsiteY72" fmla="*/ 2613660 h 3154680"/>
              <a:gd name="connsiteX73" fmla="*/ 906780 w 4267200"/>
              <a:gd name="connsiteY73" fmla="*/ 2537460 h 3154680"/>
              <a:gd name="connsiteX74" fmla="*/ 822960 w 4267200"/>
              <a:gd name="connsiteY74" fmla="*/ 2499360 h 3154680"/>
              <a:gd name="connsiteX75" fmla="*/ 746760 w 4267200"/>
              <a:gd name="connsiteY75" fmla="*/ 2407920 h 3154680"/>
              <a:gd name="connsiteX76" fmla="*/ 601980 w 4267200"/>
              <a:gd name="connsiteY76" fmla="*/ 2385060 h 3154680"/>
              <a:gd name="connsiteX77" fmla="*/ 525780 w 4267200"/>
              <a:gd name="connsiteY77" fmla="*/ 2324100 h 3154680"/>
              <a:gd name="connsiteX78" fmla="*/ 457200 w 4267200"/>
              <a:gd name="connsiteY78" fmla="*/ 2522220 h 3154680"/>
              <a:gd name="connsiteX79" fmla="*/ 403860 w 4267200"/>
              <a:gd name="connsiteY79" fmla="*/ 2598420 h 3154680"/>
              <a:gd name="connsiteX80" fmla="*/ 167640 w 4267200"/>
              <a:gd name="connsiteY80" fmla="*/ 2720340 h 3154680"/>
              <a:gd name="connsiteX81" fmla="*/ 144780 w 4267200"/>
              <a:gd name="connsiteY81" fmla="*/ 2613660 h 3154680"/>
              <a:gd name="connsiteX82" fmla="*/ 160020 w 4267200"/>
              <a:gd name="connsiteY82" fmla="*/ 2293620 h 3154680"/>
              <a:gd name="connsiteX83" fmla="*/ 53340 w 4267200"/>
              <a:gd name="connsiteY83" fmla="*/ 2209800 h 3154680"/>
              <a:gd name="connsiteX84" fmla="*/ 0 w 4267200"/>
              <a:gd name="connsiteY84" fmla="*/ 2080260 h 3154680"/>
              <a:gd name="connsiteX85" fmla="*/ 22860 w 4267200"/>
              <a:gd name="connsiteY85" fmla="*/ 2019300 h 3154680"/>
              <a:gd name="connsiteX86" fmla="*/ 91440 w 4267200"/>
              <a:gd name="connsiteY86" fmla="*/ 2004060 h 3154680"/>
              <a:gd name="connsiteX87" fmla="*/ 175260 w 4267200"/>
              <a:gd name="connsiteY87" fmla="*/ 1920240 h 3154680"/>
              <a:gd name="connsiteX88" fmla="*/ 220980 w 4267200"/>
              <a:gd name="connsiteY88" fmla="*/ 1859280 h 3154680"/>
              <a:gd name="connsiteX89" fmla="*/ 175260 w 4267200"/>
              <a:gd name="connsiteY89" fmla="*/ 1706880 h 3154680"/>
              <a:gd name="connsiteX90" fmla="*/ 182880 w 4267200"/>
              <a:gd name="connsiteY90" fmla="*/ 1645920 h 3154680"/>
              <a:gd name="connsiteX91" fmla="*/ 0 w 4267200"/>
              <a:gd name="connsiteY91" fmla="*/ 1470660 h 3154680"/>
              <a:gd name="connsiteX92" fmla="*/ 45720 w 4267200"/>
              <a:gd name="connsiteY92" fmla="*/ 1386840 h 3154680"/>
              <a:gd name="connsiteX93" fmla="*/ 137160 w 4267200"/>
              <a:gd name="connsiteY93" fmla="*/ 1181100 h 3154680"/>
              <a:gd name="connsiteX94" fmla="*/ 190500 w 4267200"/>
              <a:gd name="connsiteY94" fmla="*/ 1242060 h 3154680"/>
              <a:gd name="connsiteX95" fmla="*/ 335280 w 4267200"/>
              <a:gd name="connsiteY95" fmla="*/ 1150620 h 3154680"/>
              <a:gd name="connsiteX96" fmla="*/ 502920 w 4267200"/>
              <a:gd name="connsiteY96" fmla="*/ 1143000 h 3154680"/>
              <a:gd name="connsiteX97" fmla="*/ 487680 w 4267200"/>
              <a:gd name="connsiteY97" fmla="*/ 1066800 h 3154680"/>
              <a:gd name="connsiteX98" fmla="*/ 320040 w 4267200"/>
              <a:gd name="connsiteY98" fmla="*/ 1043940 h 3154680"/>
              <a:gd name="connsiteX99" fmla="*/ 289560 w 4267200"/>
              <a:gd name="connsiteY99" fmla="*/ 1005840 h 3154680"/>
              <a:gd name="connsiteX100" fmla="*/ 289560 w 4267200"/>
              <a:gd name="connsiteY100" fmla="*/ 944880 h 3154680"/>
              <a:gd name="connsiteX101" fmla="*/ 373380 w 4267200"/>
              <a:gd name="connsiteY101" fmla="*/ 906780 h 3154680"/>
              <a:gd name="connsiteX102" fmla="*/ 434340 w 4267200"/>
              <a:gd name="connsiteY102" fmla="*/ 906780 h 3154680"/>
              <a:gd name="connsiteX103" fmla="*/ 472440 w 4267200"/>
              <a:gd name="connsiteY103" fmla="*/ 990600 h 3154680"/>
              <a:gd name="connsiteX104" fmla="*/ 739140 w 4267200"/>
              <a:gd name="connsiteY104" fmla="*/ 944880 h 3154680"/>
              <a:gd name="connsiteX105" fmla="*/ 754380 w 4267200"/>
              <a:gd name="connsiteY105" fmla="*/ 998220 h 3154680"/>
              <a:gd name="connsiteX106" fmla="*/ 822960 w 4267200"/>
              <a:gd name="connsiteY106" fmla="*/ 990600 h 3154680"/>
              <a:gd name="connsiteX107" fmla="*/ 861060 w 4267200"/>
              <a:gd name="connsiteY107" fmla="*/ 1120140 h 3154680"/>
              <a:gd name="connsiteX108" fmla="*/ 982980 w 4267200"/>
              <a:gd name="connsiteY108" fmla="*/ 1112520 h 3154680"/>
              <a:gd name="connsiteX109" fmla="*/ 1005840 w 4267200"/>
              <a:gd name="connsiteY109" fmla="*/ 1066800 h 3154680"/>
              <a:gd name="connsiteX110" fmla="*/ 967740 w 4267200"/>
              <a:gd name="connsiteY110" fmla="*/ 1036320 h 3154680"/>
              <a:gd name="connsiteX111" fmla="*/ 960120 w 4267200"/>
              <a:gd name="connsiteY111" fmla="*/ 967740 h 3154680"/>
              <a:gd name="connsiteX112" fmla="*/ 1059180 w 4267200"/>
              <a:gd name="connsiteY112" fmla="*/ 967740 h 3154680"/>
              <a:gd name="connsiteX113" fmla="*/ 1165860 w 4267200"/>
              <a:gd name="connsiteY113" fmla="*/ 922020 h 3154680"/>
              <a:gd name="connsiteX114" fmla="*/ 1196340 w 4267200"/>
              <a:gd name="connsiteY114" fmla="*/ 906780 h 3154680"/>
              <a:gd name="connsiteX115" fmla="*/ 1272540 w 4267200"/>
              <a:gd name="connsiteY115" fmla="*/ 967740 h 3154680"/>
              <a:gd name="connsiteX116" fmla="*/ 1257300 w 4267200"/>
              <a:gd name="connsiteY116" fmla="*/ 990600 h 3154680"/>
              <a:gd name="connsiteX117" fmla="*/ 1165860 w 4267200"/>
              <a:gd name="connsiteY117" fmla="*/ 975360 h 3154680"/>
              <a:gd name="connsiteX118" fmla="*/ 1074420 w 4267200"/>
              <a:gd name="connsiteY118" fmla="*/ 990600 h 3154680"/>
              <a:gd name="connsiteX119" fmla="*/ 1066800 w 4267200"/>
              <a:gd name="connsiteY119" fmla="*/ 1059180 h 3154680"/>
              <a:gd name="connsiteX120" fmla="*/ 1082040 w 4267200"/>
              <a:gd name="connsiteY120" fmla="*/ 1120140 h 3154680"/>
              <a:gd name="connsiteX121" fmla="*/ 1135380 w 4267200"/>
              <a:gd name="connsiteY121" fmla="*/ 1074420 h 3154680"/>
              <a:gd name="connsiteX122" fmla="*/ 1219200 w 4267200"/>
              <a:gd name="connsiteY122" fmla="*/ 1082040 h 3154680"/>
              <a:gd name="connsiteX123" fmla="*/ 1341120 w 4267200"/>
              <a:gd name="connsiteY123" fmla="*/ 1112520 h 3154680"/>
              <a:gd name="connsiteX124" fmla="*/ 1417320 w 4267200"/>
              <a:gd name="connsiteY124" fmla="*/ 1036320 h 3154680"/>
              <a:gd name="connsiteX125" fmla="*/ 1417320 w 4267200"/>
              <a:gd name="connsiteY125" fmla="*/ 975360 h 3154680"/>
              <a:gd name="connsiteX126" fmla="*/ 1493520 w 4267200"/>
              <a:gd name="connsiteY126" fmla="*/ 944880 h 3154680"/>
              <a:gd name="connsiteX127" fmla="*/ 1539240 w 4267200"/>
              <a:gd name="connsiteY127" fmla="*/ 990600 h 3154680"/>
              <a:gd name="connsiteX128" fmla="*/ 1630680 w 4267200"/>
              <a:gd name="connsiteY128" fmla="*/ 944880 h 3154680"/>
              <a:gd name="connsiteX129" fmla="*/ 1714500 w 4267200"/>
              <a:gd name="connsiteY129" fmla="*/ 922020 h 3154680"/>
              <a:gd name="connsiteX130" fmla="*/ 1729740 w 4267200"/>
              <a:gd name="connsiteY130" fmla="*/ 838200 h 3154680"/>
              <a:gd name="connsiteX131" fmla="*/ 1767840 w 4267200"/>
              <a:gd name="connsiteY131" fmla="*/ 731520 h 3154680"/>
              <a:gd name="connsiteX132" fmla="*/ 1828800 w 4267200"/>
              <a:gd name="connsiteY132" fmla="*/ 701040 h 3154680"/>
              <a:gd name="connsiteX133" fmla="*/ 1805940 w 4267200"/>
              <a:gd name="connsiteY133" fmla="*/ 586740 h 3154680"/>
              <a:gd name="connsiteX134" fmla="*/ 1859280 w 4267200"/>
              <a:gd name="connsiteY134" fmla="*/ 533400 h 3154680"/>
              <a:gd name="connsiteX135" fmla="*/ 1981200 w 4267200"/>
              <a:gd name="connsiteY135" fmla="*/ 541020 h 3154680"/>
              <a:gd name="connsiteX136" fmla="*/ 2004060 w 4267200"/>
              <a:gd name="connsiteY136" fmla="*/ 472440 h 3154680"/>
              <a:gd name="connsiteX137" fmla="*/ 2072640 w 4267200"/>
              <a:gd name="connsiteY137" fmla="*/ 449580 h 3154680"/>
              <a:gd name="connsiteX138" fmla="*/ 2095500 w 4267200"/>
              <a:gd name="connsiteY138" fmla="*/ 388620 h 3154680"/>
              <a:gd name="connsiteX139" fmla="*/ 2133600 w 4267200"/>
              <a:gd name="connsiteY139" fmla="*/ 243840 h 3154680"/>
              <a:gd name="connsiteX140" fmla="*/ 2164080 w 4267200"/>
              <a:gd name="connsiteY140" fmla="*/ 213360 h 3154680"/>
              <a:gd name="connsiteX141" fmla="*/ 2247900 w 4267200"/>
              <a:gd name="connsiteY141" fmla="*/ 213360 h 3154680"/>
              <a:gd name="connsiteX142" fmla="*/ 2247900 w 4267200"/>
              <a:gd name="connsiteY142" fmla="*/ 114300 h 3154680"/>
              <a:gd name="connsiteX143" fmla="*/ 2308860 w 4267200"/>
              <a:gd name="connsiteY143" fmla="*/ 45720 h 3154680"/>
              <a:gd name="connsiteX144" fmla="*/ 2369820 w 4267200"/>
              <a:gd name="connsiteY144" fmla="*/ 76200 h 3154680"/>
              <a:gd name="connsiteX145" fmla="*/ 2400300 w 4267200"/>
              <a:gd name="connsiteY145" fmla="*/ 114300 h 3154680"/>
              <a:gd name="connsiteX146" fmla="*/ 2453640 w 4267200"/>
              <a:gd name="connsiteY146" fmla="*/ 99060 h 3154680"/>
              <a:gd name="connsiteX147" fmla="*/ 2506980 w 4267200"/>
              <a:gd name="connsiteY147" fmla="*/ 0 h 3154680"/>
              <a:gd name="connsiteX0" fmla="*/ 2506980 w 4267200"/>
              <a:gd name="connsiteY0" fmla="*/ 0 h 3154680"/>
              <a:gd name="connsiteX1" fmla="*/ 2857500 w 4267200"/>
              <a:gd name="connsiteY1" fmla="*/ 899160 h 3154680"/>
              <a:gd name="connsiteX2" fmla="*/ 2773680 w 4267200"/>
              <a:gd name="connsiteY2" fmla="*/ 1120140 h 3154680"/>
              <a:gd name="connsiteX3" fmla="*/ 2766060 w 4267200"/>
              <a:gd name="connsiteY3" fmla="*/ 1158240 h 3154680"/>
              <a:gd name="connsiteX4" fmla="*/ 2796540 w 4267200"/>
              <a:gd name="connsiteY4" fmla="*/ 1211580 h 3154680"/>
              <a:gd name="connsiteX5" fmla="*/ 2811780 w 4267200"/>
              <a:gd name="connsiteY5" fmla="*/ 1280160 h 3154680"/>
              <a:gd name="connsiteX6" fmla="*/ 2918460 w 4267200"/>
              <a:gd name="connsiteY6" fmla="*/ 1379220 h 3154680"/>
              <a:gd name="connsiteX7" fmla="*/ 3139440 w 4267200"/>
              <a:gd name="connsiteY7" fmla="*/ 1379220 h 3154680"/>
              <a:gd name="connsiteX8" fmla="*/ 3131820 w 4267200"/>
              <a:gd name="connsiteY8" fmla="*/ 1303020 h 3154680"/>
              <a:gd name="connsiteX9" fmla="*/ 3238500 w 4267200"/>
              <a:gd name="connsiteY9" fmla="*/ 1280160 h 3154680"/>
              <a:gd name="connsiteX10" fmla="*/ 3360420 w 4267200"/>
              <a:gd name="connsiteY10" fmla="*/ 1348740 h 3154680"/>
              <a:gd name="connsiteX11" fmla="*/ 3467100 w 4267200"/>
              <a:gd name="connsiteY11" fmla="*/ 1181100 h 3154680"/>
              <a:gd name="connsiteX12" fmla="*/ 3520440 w 4267200"/>
              <a:gd name="connsiteY12" fmla="*/ 1143000 h 3154680"/>
              <a:gd name="connsiteX13" fmla="*/ 3543300 w 4267200"/>
              <a:gd name="connsiteY13" fmla="*/ 1112520 h 3154680"/>
              <a:gd name="connsiteX14" fmla="*/ 3451860 w 4267200"/>
              <a:gd name="connsiteY14" fmla="*/ 990600 h 3154680"/>
              <a:gd name="connsiteX15" fmla="*/ 3482340 w 4267200"/>
              <a:gd name="connsiteY15" fmla="*/ 929640 h 3154680"/>
              <a:gd name="connsiteX16" fmla="*/ 3550920 w 4267200"/>
              <a:gd name="connsiteY16" fmla="*/ 845820 h 3154680"/>
              <a:gd name="connsiteX17" fmla="*/ 3581400 w 4267200"/>
              <a:gd name="connsiteY17" fmla="*/ 784860 h 3154680"/>
              <a:gd name="connsiteX18" fmla="*/ 3703320 w 4267200"/>
              <a:gd name="connsiteY18" fmla="*/ 784860 h 3154680"/>
              <a:gd name="connsiteX19" fmla="*/ 3710940 w 4267200"/>
              <a:gd name="connsiteY19" fmla="*/ 899160 h 3154680"/>
              <a:gd name="connsiteX20" fmla="*/ 3710940 w 4267200"/>
              <a:gd name="connsiteY20" fmla="*/ 1005840 h 3154680"/>
              <a:gd name="connsiteX21" fmla="*/ 3710940 w 4267200"/>
              <a:gd name="connsiteY21" fmla="*/ 1120140 h 3154680"/>
              <a:gd name="connsiteX22" fmla="*/ 3855720 w 4267200"/>
              <a:gd name="connsiteY22" fmla="*/ 1356360 h 3154680"/>
              <a:gd name="connsiteX23" fmla="*/ 3931920 w 4267200"/>
              <a:gd name="connsiteY23" fmla="*/ 1623060 h 3154680"/>
              <a:gd name="connsiteX24" fmla="*/ 4236720 w 4267200"/>
              <a:gd name="connsiteY24" fmla="*/ 1889760 h 3154680"/>
              <a:gd name="connsiteX25" fmla="*/ 4267200 w 4267200"/>
              <a:gd name="connsiteY25" fmla="*/ 2004060 h 3154680"/>
              <a:gd name="connsiteX26" fmla="*/ 4114800 w 4267200"/>
              <a:gd name="connsiteY26" fmla="*/ 2065020 h 3154680"/>
              <a:gd name="connsiteX27" fmla="*/ 4145280 w 4267200"/>
              <a:gd name="connsiteY27" fmla="*/ 2362200 h 3154680"/>
              <a:gd name="connsiteX28" fmla="*/ 4122420 w 4267200"/>
              <a:gd name="connsiteY28" fmla="*/ 2529840 h 3154680"/>
              <a:gd name="connsiteX29" fmla="*/ 4061460 w 4267200"/>
              <a:gd name="connsiteY29" fmla="*/ 2636520 h 3154680"/>
              <a:gd name="connsiteX30" fmla="*/ 3886200 w 4267200"/>
              <a:gd name="connsiteY30" fmla="*/ 2689860 h 3154680"/>
              <a:gd name="connsiteX31" fmla="*/ 3916680 w 4267200"/>
              <a:gd name="connsiteY31" fmla="*/ 2979420 h 3154680"/>
              <a:gd name="connsiteX32" fmla="*/ 3939540 w 4267200"/>
              <a:gd name="connsiteY32" fmla="*/ 3048000 h 3154680"/>
              <a:gd name="connsiteX33" fmla="*/ 3939540 w 4267200"/>
              <a:gd name="connsiteY33" fmla="*/ 3124200 h 3154680"/>
              <a:gd name="connsiteX34" fmla="*/ 3893820 w 4267200"/>
              <a:gd name="connsiteY34" fmla="*/ 3154680 h 3154680"/>
              <a:gd name="connsiteX35" fmla="*/ 3825240 w 4267200"/>
              <a:gd name="connsiteY35" fmla="*/ 3116580 h 3154680"/>
              <a:gd name="connsiteX36" fmla="*/ 3832860 w 4267200"/>
              <a:gd name="connsiteY36" fmla="*/ 3002280 h 3154680"/>
              <a:gd name="connsiteX37" fmla="*/ 3672840 w 4267200"/>
              <a:gd name="connsiteY37" fmla="*/ 2872740 h 3154680"/>
              <a:gd name="connsiteX38" fmla="*/ 3604260 w 4267200"/>
              <a:gd name="connsiteY38" fmla="*/ 2903220 h 3154680"/>
              <a:gd name="connsiteX39" fmla="*/ 3451860 w 4267200"/>
              <a:gd name="connsiteY39" fmla="*/ 2811780 h 3154680"/>
              <a:gd name="connsiteX40" fmla="*/ 3406140 w 4267200"/>
              <a:gd name="connsiteY40" fmla="*/ 2811780 h 3154680"/>
              <a:gd name="connsiteX41" fmla="*/ 3375660 w 4267200"/>
              <a:gd name="connsiteY41" fmla="*/ 2727960 h 3154680"/>
              <a:gd name="connsiteX42" fmla="*/ 3322320 w 4267200"/>
              <a:gd name="connsiteY42" fmla="*/ 2750820 h 3154680"/>
              <a:gd name="connsiteX43" fmla="*/ 3147060 w 4267200"/>
              <a:gd name="connsiteY43" fmla="*/ 2590800 h 3154680"/>
              <a:gd name="connsiteX44" fmla="*/ 3063240 w 4267200"/>
              <a:gd name="connsiteY44" fmla="*/ 2522220 h 3154680"/>
              <a:gd name="connsiteX45" fmla="*/ 2979708 w 4267200"/>
              <a:gd name="connsiteY45" fmla="*/ 2477668 h 3154680"/>
              <a:gd name="connsiteX46" fmla="*/ 2916556 w 4267200"/>
              <a:gd name="connsiteY46" fmla="*/ 2549844 h 3154680"/>
              <a:gd name="connsiteX47" fmla="*/ 2830830 w 4267200"/>
              <a:gd name="connsiteY47" fmla="*/ 2530792 h 3154680"/>
              <a:gd name="connsiteX48" fmla="*/ 2914792 w 4267200"/>
              <a:gd name="connsiteY48" fmla="*/ 2417628 h 3154680"/>
              <a:gd name="connsiteX49" fmla="*/ 2811780 w 4267200"/>
              <a:gd name="connsiteY49" fmla="*/ 2286000 h 3154680"/>
              <a:gd name="connsiteX50" fmla="*/ 2773680 w 4267200"/>
              <a:gd name="connsiteY50" fmla="*/ 2308860 h 3154680"/>
              <a:gd name="connsiteX51" fmla="*/ 2705100 w 4267200"/>
              <a:gd name="connsiteY51" fmla="*/ 2278380 h 3154680"/>
              <a:gd name="connsiteX52" fmla="*/ 2590800 w 4267200"/>
              <a:gd name="connsiteY52" fmla="*/ 2316480 h 3154680"/>
              <a:gd name="connsiteX53" fmla="*/ 2423160 w 4267200"/>
              <a:gd name="connsiteY53" fmla="*/ 2377440 h 3154680"/>
              <a:gd name="connsiteX54" fmla="*/ 2324100 w 4267200"/>
              <a:gd name="connsiteY54" fmla="*/ 2369820 h 3154680"/>
              <a:gd name="connsiteX55" fmla="*/ 2133600 w 4267200"/>
              <a:gd name="connsiteY55" fmla="*/ 2499360 h 3154680"/>
              <a:gd name="connsiteX56" fmla="*/ 1996440 w 4267200"/>
              <a:gd name="connsiteY56" fmla="*/ 2468880 h 3154680"/>
              <a:gd name="connsiteX57" fmla="*/ 1866900 w 4267200"/>
              <a:gd name="connsiteY57" fmla="*/ 2400300 h 3154680"/>
              <a:gd name="connsiteX58" fmla="*/ 1866900 w 4267200"/>
              <a:gd name="connsiteY58" fmla="*/ 2476500 h 3154680"/>
              <a:gd name="connsiteX59" fmla="*/ 1844040 w 4267200"/>
              <a:gd name="connsiteY59" fmla="*/ 2514600 h 3154680"/>
              <a:gd name="connsiteX60" fmla="*/ 1744980 w 4267200"/>
              <a:gd name="connsiteY60" fmla="*/ 2575560 h 3154680"/>
              <a:gd name="connsiteX61" fmla="*/ 1714500 w 4267200"/>
              <a:gd name="connsiteY61" fmla="*/ 2491740 h 3154680"/>
              <a:gd name="connsiteX62" fmla="*/ 1676400 w 4267200"/>
              <a:gd name="connsiteY62" fmla="*/ 2400300 h 3154680"/>
              <a:gd name="connsiteX63" fmla="*/ 1638300 w 4267200"/>
              <a:gd name="connsiteY63" fmla="*/ 2400300 h 3154680"/>
              <a:gd name="connsiteX64" fmla="*/ 1577340 w 4267200"/>
              <a:gd name="connsiteY64" fmla="*/ 2522220 h 3154680"/>
              <a:gd name="connsiteX65" fmla="*/ 1508760 w 4267200"/>
              <a:gd name="connsiteY65" fmla="*/ 2606040 h 3154680"/>
              <a:gd name="connsiteX66" fmla="*/ 1493520 w 4267200"/>
              <a:gd name="connsiteY66" fmla="*/ 2644140 h 3154680"/>
              <a:gd name="connsiteX67" fmla="*/ 1249680 w 4267200"/>
              <a:gd name="connsiteY67" fmla="*/ 2781300 h 3154680"/>
              <a:gd name="connsiteX68" fmla="*/ 1097280 w 4267200"/>
              <a:gd name="connsiteY68" fmla="*/ 2712720 h 3154680"/>
              <a:gd name="connsiteX69" fmla="*/ 1005840 w 4267200"/>
              <a:gd name="connsiteY69" fmla="*/ 2758440 h 3154680"/>
              <a:gd name="connsiteX70" fmla="*/ 944880 w 4267200"/>
              <a:gd name="connsiteY70" fmla="*/ 2682240 h 3154680"/>
              <a:gd name="connsiteX71" fmla="*/ 967740 w 4267200"/>
              <a:gd name="connsiteY71" fmla="*/ 2613660 h 3154680"/>
              <a:gd name="connsiteX72" fmla="*/ 906780 w 4267200"/>
              <a:gd name="connsiteY72" fmla="*/ 2537460 h 3154680"/>
              <a:gd name="connsiteX73" fmla="*/ 822960 w 4267200"/>
              <a:gd name="connsiteY73" fmla="*/ 2499360 h 3154680"/>
              <a:gd name="connsiteX74" fmla="*/ 746760 w 4267200"/>
              <a:gd name="connsiteY74" fmla="*/ 2407920 h 3154680"/>
              <a:gd name="connsiteX75" fmla="*/ 601980 w 4267200"/>
              <a:gd name="connsiteY75" fmla="*/ 2385060 h 3154680"/>
              <a:gd name="connsiteX76" fmla="*/ 525780 w 4267200"/>
              <a:gd name="connsiteY76" fmla="*/ 2324100 h 3154680"/>
              <a:gd name="connsiteX77" fmla="*/ 457200 w 4267200"/>
              <a:gd name="connsiteY77" fmla="*/ 2522220 h 3154680"/>
              <a:gd name="connsiteX78" fmla="*/ 403860 w 4267200"/>
              <a:gd name="connsiteY78" fmla="*/ 2598420 h 3154680"/>
              <a:gd name="connsiteX79" fmla="*/ 167640 w 4267200"/>
              <a:gd name="connsiteY79" fmla="*/ 2720340 h 3154680"/>
              <a:gd name="connsiteX80" fmla="*/ 144780 w 4267200"/>
              <a:gd name="connsiteY80" fmla="*/ 2613660 h 3154680"/>
              <a:gd name="connsiteX81" fmla="*/ 160020 w 4267200"/>
              <a:gd name="connsiteY81" fmla="*/ 2293620 h 3154680"/>
              <a:gd name="connsiteX82" fmla="*/ 53340 w 4267200"/>
              <a:gd name="connsiteY82" fmla="*/ 2209800 h 3154680"/>
              <a:gd name="connsiteX83" fmla="*/ 0 w 4267200"/>
              <a:gd name="connsiteY83" fmla="*/ 2080260 h 3154680"/>
              <a:gd name="connsiteX84" fmla="*/ 22860 w 4267200"/>
              <a:gd name="connsiteY84" fmla="*/ 2019300 h 3154680"/>
              <a:gd name="connsiteX85" fmla="*/ 91440 w 4267200"/>
              <a:gd name="connsiteY85" fmla="*/ 2004060 h 3154680"/>
              <a:gd name="connsiteX86" fmla="*/ 175260 w 4267200"/>
              <a:gd name="connsiteY86" fmla="*/ 1920240 h 3154680"/>
              <a:gd name="connsiteX87" fmla="*/ 220980 w 4267200"/>
              <a:gd name="connsiteY87" fmla="*/ 1859280 h 3154680"/>
              <a:gd name="connsiteX88" fmla="*/ 175260 w 4267200"/>
              <a:gd name="connsiteY88" fmla="*/ 1706880 h 3154680"/>
              <a:gd name="connsiteX89" fmla="*/ 182880 w 4267200"/>
              <a:gd name="connsiteY89" fmla="*/ 1645920 h 3154680"/>
              <a:gd name="connsiteX90" fmla="*/ 0 w 4267200"/>
              <a:gd name="connsiteY90" fmla="*/ 1470660 h 3154680"/>
              <a:gd name="connsiteX91" fmla="*/ 45720 w 4267200"/>
              <a:gd name="connsiteY91" fmla="*/ 1386840 h 3154680"/>
              <a:gd name="connsiteX92" fmla="*/ 137160 w 4267200"/>
              <a:gd name="connsiteY92" fmla="*/ 1181100 h 3154680"/>
              <a:gd name="connsiteX93" fmla="*/ 190500 w 4267200"/>
              <a:gd name="connsiteY93" fmla="*/ 1242060 h 3154680"/>
              <a:gd name="connsiteX94" fmla="*/ 335280 w 4267200"/>
              <a:gd name="connsiteY94" fmla="*/ 1150620 h 3154680"/>
              <a:gd name="connsiteX95" fmla="*/ 502920 w 4267200"/>
              <a:gd name="connsiteY95" fmla="*/ 1143000 h 3154680"/>
              <a:gd name="connsiteX96" fmla="*/ 487680 w 4267200"/>
              <a:gd name="connsiteY96" fmla="*/ 1066800 h 3154680"/>
              <a:gd name="connsiteX97" fmla="*/ 320040 w 4267200"/>
              <a:gd name="connsiteY97" fmla="*/ 1043940 h 3154680"/>
              <a:gd name="connsiteX98" fmla="*/ 289560 w 4267200"/>
              <a:gd name="connsiteY98" fmla="*/ 1005840 h 3154680"/>
              <a:gd name="connsiteX99" fmla="*/ 289560 w 4267200"/>
              <a:gd name="connsiteY99" fmla="*/ 944880 h 3154680"/>
              <a:gd name="connsiteX100" fmla="*/ 373380 w 4267200"/>
              <a:gd name="connsiteY100" fmla="*/ 906780 h 3154680"/>
              <a:gd name="connsiteX101" fmla="*/ 434340 w 4267200"/>
              <a:gd name="connsiteY101" fmla="*/ 906780 h 3154680"/>
              <a:gd name="connsiteX102" fmla="*/ 472440 w 4267200"/>
              <a:gd name="connsiteY102" fmla="*/ 990600 h 3154680"/>
              <a:gd name="connsiteX103" fmla="*/ 739140 w 4267200"/>
              <a:gd name="connsiteY103" fmla="*/ 944880 h 3154680"/>
              <a:gd name="connsiteX104" fmla="*/ 754380 w 4267200"/>
              <a:gd name="connsiteY104" fmla="*/ 998220 h 3154680"/>
              <a:gd name="connsiteX105" fmla="*/ 822960 w 4267200"/>
              <a:gd name="connsiteY105" fmla="*/ 990600 h 3154680"/>
              <a:gd name="connsiteX106" fmla="*/ 861060 w 4267200"/>
              <a:gd name="connsiteY106" fmla="*/ 1120140 h 3154680"/>
              <a:gd name="connsiteX107" fmla="*/ 982980 w 4267200"/>
              <a:gd name="connsiteY107" fmla="*/ 1112520 h 3154680"/>
              <a:gd name="connsiteX108" fmla="*/ 1005840 w 4267200"/>
              <a:gd name="connsiteY108" fmla="*/ 1066800 h 3154680"/>
              <a:gd name="connsiteX109" fmla="*/ 967740 w 4267200"/>
              <a:gd name="connsiteY109" fmla="*/ 1036320 h 3154680"/>
              <a:gd name="connsiteX110" fmla="*/ 960120 w 4267200"/>
              <a:gd name="connsiteY110" fmla="*/ 967740 h 3154680"/>
              <a:gd name="connsiteX111" fmla="*/ 1059180 w 4267200"/>
              <a:gd name="connsiteY111" fmla="*/ 967740 h 3154680"/>
              <a:gd name="connsiteX112" fmla="*/ 1165860 w 4267200"/>
              <a:gd name="connsiteY112" fmla="*/ 922020 h 3154680"/>
              <a:gd name="connsiteX113" fmla="*/ 1196340 w 4267200"/>
              <a:gd name="connsiteY113" fmla="*/ 906780 h 3154680"/>
              <a:gd name="connsiteX114" fmla="*/ 1272540 w 4267200"/>
              <a:gd name="connsiteY114" fmla="*/ 967740 h 3154680"/>
              <a:gd name="connsiteX115" fmla="*/ 1257300 w 4267200"/>
              <a:gd name="connsiteY115" fmla="*/ 990600 h 3154680"/>
              <a:gd name="connsiteX116" fmla="*/ 1165860 w 4267200"/>
              <a:gd name="connsiteY116" fmla="*/ 975360 h 3154680"/>
              <a:gd name="connsiteX117" fmla="*/ 1074420 w 4267200"/>
              <a:gd name="connsiteY117" fmla="*/ 990600 h 3154680"/>
              <a:gd name="connsiteX118" fmla="*/ 1066800 w 4267200"/>
              <a:gd name="connsiteY118" fmla="*/ 1059180 h 3154680"/>
              <a:gd name="connsiteX119" fmla="*/ 1082040 w 4267200"/>
              <a:gd name="connsiteY119" fmla="*/ 1120140 h 3154680"/>
              <a:gd name="connsiteX120" fmla="*/ 1135380 w 4267200"/>
              <a:gd name="connsiteY120" fmla="*/ 1074420 h 3154680"/>
              <a:gd name="connsiteX121" fmla="*/ 1219200 w 4267200"/>
              <a:gd name="connsiteY121" fmla="*/ 1082040 h 3154680"/>
              <a:gd name="connsiteX122" fmla="*/ 1341120 w 4267200"/>
              <a:gd name="connsiteY122" fmla="*/ 1112520 h 3154680"/>
              <a:gd name="connsiteX123" fmla="*/ 1417320 w 4267200"/>
              <a:gd name="connsiteY123" fmla="*/ 1036320 h 3154680"/>
              <a:gd name="connsiteX124" fmla="*/ 1417320 w 4267200"/>
              <a:gd name="connsiteY124" fmla="*/ 975360 h 3154680"/>
              <a:gd name="connsiteX125" fmla="*/ 1493520 w 4267200"/>
              <a:gd name="connsiteY125" fmla="*/ 944880 h 3154680"/>
              <a:gd name="connsiteX126" fmla="*/ 1539240 w 4267200"/>
              <a:gd name="connsiteY126" fmla="*/ 990600 h 3154680"/>
              <a:gd name="connsiteX127" fmla="*/ 1630680 w 4267200"/>
              <a:gd name="connsiteY127" fmla="*/ 944880 h 3154680"/>
              <a:gd name="connsiteX128" fmla="*/ 1714500 w 4267200"/>
              <a:gd name="connsiteY128" fmla="*/ 922020 h 3154680"/>
              <a:gd name="connsiteX129" fmla="*/ 1729740 w 4267200"/>
              <a:gd name="connsiteY129" fmla="*/ 838200 h 3154680"/>
              <a:gd name="connsiteX130" fmla="*/ 1767840 w 4267200"/>
              <a:gd name="connsiteY130" fmla="*/ 731520 h 3154680"/>
              <a:gd name="connsiteX131" fmla="*/ 1828800 w 4267200"/>
              <a:gd name="connsiteY131" fmla="*/ 701040 h 3154680"/>
              <a:gd name="connsiteX132" fmla="*/ 1805940 w 4267200"/>
              <a:gd name="connsiteY132" fmla="*/ 586740 h 3154680"/>
              <a:gd name="connsiteX133" fmla="*/ 1859280 w 4267200"/>
              <a:gd name="connsiteY133" fmla="*/ 533400 h 3154680"/>
              <a:gd name="connsiteX134" fmla="*/ 1981200 w 4267200"/>
              <a:gd name="connsiteY134" fmla="*/ 541020 h 3154680"/>
              <a:gd name="connsiteX135" fmla="*/ 2004060 w 4267200"/>
              <a:gd name="connsiteY135" fmla="*/ 472440 h 3154680"/>
              <a:gd name="connsiteX136" fmla="*/ 2072640 w 4267200"/>
              <a:gd name="connsiteY136" fmla="*/ 449580 h 3154680"/>
              <a:gd name="connsiteX137" fmla="*/ 2095500 w 4267200"/>
              <a:gd name="connsiteY137" fmla="*/ 388620 h 3154680"/>
              <a:gd name="connsiteX138" fmla="*/ 2133600 w 4267200"/>
              <a:gd name="connsiteY138" fmla="*/ 243840 h 3154680"/>
              <a:gd name="connsiteX139" fmla="*/ 2164080 w 4267200"/>
              <a:gd name="connsiteY139" fmla="*/ 213360 h 3154680"/>
              <a:gd name="connsiteX140" fmla="*/ 2247900 w 4267200"/>
              <a:gd name="connsiteY140" fmla="*/ 213360 h 3154680"/>
              <a:gd name="connsiteX141" fmla="*/ 2247900 w 4267200"/>
              <a:gd name="connsiteY141" fmla="*/ 114300 h 3154680"/>
              <a:gd name="connsiteX142" fmla="*/ 2308860 w 4267200"/>
              <a:gd name="connsiteY142" fmla="*/ 45720 h 3154680"/>
              <a:gd name="connsiteX143" fmla="*/ 2369820 w 4267200"/>
              <a:gd name="connsiteY143" fmla="*/ 76200 h 3154680"/>
              <a:gd name="connsiteX144" fmla="*/ 2400300 w 4267200"/>
              <a:gd name="connsiteY144" fmla="*/ 114300 h 3154680"/>
              <a:gd name="connsiteX145" fmla="*/ 2453640 w 4267200"/>
              <a:gd name="connsiteY145" fmla="*/ 99060 h 3154680"/>
              <a:gd name="connsiteX146" fmla="*/ 2506980 w 4267200"/>
              <a:gd name="connsiteY146" fmla="*/ 0 h 3154680"/>
              <a:gd name="connsiteX0" fmla="*/ 2506980 w 4267200"/>
              <a:gd name="connsiteY0" fmla="*/ 0 h 3154680"/>
              <a:gd name="connsiteX1" fmla="*/ 2857500 w 4267200"/>
              <a:gd name="connsiteY1" fmla="*/ 899160 h 3154680"/>
              <a:gd name="connsiteX2" fmla="*/ 2773680 w 4267200"/>
              <a:gd name="connsiteY2" fmla="*/ 1120140 h 3154680"/>
              <a:gd name="connsiteX3" fmla="*/ 2766060 w 4267200"/>
              <a:gd name="connsiteY3" fmla="*/ 1158240 h 3154680"/>
              <a:gd name="connsiteX4" fmla="*/ 2796540 w 4267200"/>
              <a:gd name="connsiteY4" fmla="*/ 1211580 h 3154680"/>
              <a:gd name="connsiteX5" fmla="*/ 2811780 w 4267200"/>
              <a:gd name="connsiteY5" fmla="*/ 1280160 h 3154680"/>
              <a:gd name="connsiteX6" fmla="*/ 2918460 w 4267200"/>
              <a:gd name="connsiteY6" fmla="*/ 1379220 h 3154680"/>
              <a:gd name="connsiteX7" fmla="*/ 3139440 w 4267200"/>
              <a:gd name="connsiteY7" fmla="*/ 1379220 h 3154680"/>
              <a:gd name="connsiteX8" fmla="*/ 3131820 w 4267200"/>
              <a:gd name="connsiteY8" fmla="*/ 1303020 h 3154680"/>
              <a:gd name="connsiteX9" fmla="*/ 3238500 w 4267200"/>
              <a:gd name="connsiteY9" fmla="*/ 1280160 h 3154680"/>
              <a:gd name="connsiteX10" fmla="*/ 3360420 w 4267200"/>
              <a:gd name="connsiteY10" fmla="*/ 1348740 h 3154680"/>
              <a:gd name="connsiteX11" fmla="*/ 3467100 w 4267200"/>
              <a:gd name="connsiteY11" fmla="*/ 1181100 h 3154680"/>
              <a:gd name="connsiteX12" fmla="*/ 3520440 w 4267200"/>
              <a:gd name="connsiteY12" fmla="*/ 1143000 h 3154680"/>
              <a:gd name="connsiteX13" fmla="*/ 3543300 w 4267200"/>
              <a:gd name="connsiteY13" fmla="*/ 1112520 h 3154680"/>
              <a:gd name="connsiteX14" fmla="*/ 3451860 w 4267200"/>
              <a:gd name="connsiteY14" fmla="*/ 990600 h 3154680"/>
              <a:gd name="connsiteX15" fmla="*/ 3482340 w 4267200"/>
              <a:gd name="connsiteY15" fmla="*/ 929640 h 3154680"/>
              <a:gd name="connsiteX16" fmla="*/ 3550920 w 4267200"/>
              <a:gd name="connsiteY16" fmla="*/ 845820 h 3154680"/>
              <a:gd name="connsiteX17" fmla="*/ 3581400 w 4267200"/>
              <a:gd name="connsiteY17" fmla="*/ 784860 h 3154680"/>
              <a:gd name="connsiteX18" fmla="*/ 3703320 w 4267200"/>
              <a:gd name="connsiteY18" fmla="*/ 784860 h 3154680"/>
              <a:gd name="connsiteX19" fmla="*/ 3710940 w 4267200"/>
              <a:gd name="connsiteY19" fmla="*/ 899160 h 3154680"/>
              <a:gd name="connsiteX20" fmla="*/ 3710940 w 4267200"/>
              <a:gd name="connsiteY20" fmla="*/ 1005840 h 3154680"/>
              <a:gd name="connsiteX21" fmla="*/ 3855720 w 4267200"/>
              <a:gd name="connsiteY21" fmla="*/ 1356360 h 3154680"/>
              <a:gd name="connsiteX22" fmla="*/ 3931920 w 4267200"/>
              <a:gd name="connsiteY22" fmla="*/ 1623060 h 3154680"/>
              <a:gd name="connsiteX23" fmla="*/ 4236720 w 4267200"/>
              <a:gd name="connsiteY23" fmla="*/ 1889760 h 3154680"/>
              <a:gd name="connsiteX24" fmla="*/ 4267200 w 4267200"/>
              <a:gd name="connsiteY24" fmla="*/ 2004060 h 3154680"/>
              <a:gd name="connsiteX25" fmla="*/ 4114800 w 4267200"/>
              <a:gd name="connsiteY25" fmla="*/ 2065020 h 3154680"/>
              <a:gd name="connsiteX26" fmla="*/ 4145280 w 4267200"/>
              <a:gd name="connsiteY26" fmla="*/ 2362200 h 3154680"/>
              <a:gd name="connsiteX27" fmla="*/ 4122420 w 4267200"/>
              <a:gd name="connsiteY27" fmla="*/ 2529840 h 3154680"/>
              <a:gd name="connsiteX28" fmla="*/ 4061460 w 4267200"/>
              <a:gd name="connsiteY28" fmla="*/ 2636520 h 3154680"/>
              <a:gd name="connsiteX29" fmla="*/ 3886200 w 4267200"/>
              <a:gd name="connsiteY29" fmla="*/ 2689860 h 3154680"/>
              <a:gd name="connsiteX30" fmla="*/ 3916680 w 4267200"/>
              <a:gd name="connsiteY30" fmla="*/ 2979420 h 3154680"/>
              <a:gd name="connsiteX31" fmla="*/ 3939540 w 4267200"/>
              <a:gd name="connsiteY31" fmla="*/ 3048000 h 3154680"/>
              <a:gd name="connsiteX32" fmla="*/ 3939540 w 4267200"/>
              <a:gd name="connsiteY32" fmla="*/ 3124200 h 3154680"/>
              <a:gd name="connsiteX33" fmla="*/ 3893820 w 4267200"/>
              <a:gd name="connsiteY33" fmla="*/ 3154680 h 3154680"/>
              <a:gd name="connsiteX34" fmla="*/ 3825240 w 4267200"/>
              <a:gd name="connsiteY34" fmla="*/ 3116580 h 3154680"/>
              <a:gd name="connsiteX35" fmla="*/ 3832860 w 4267200"/>
              <a:gd name="connsiteY35" fmla="*/ 3002280 h 3154680"/>
              <a:gd name="connsiteX36" fmla="*/ 3672840 w 4267200"/>
              <a:gd name="connsiteY36" fmla="*/ 2872740 h 3154680"/>
              <a:gd name="connsiteX37" fmla="*/ 3604260 w 4267200"/>
              <a:gd name="connsiteY37" fmla="*/ 2903220 h 3154680"/>
              <a:gd name="connsiteX38" fmla="*/ 3451860 w 4267200"/>
              <a:gd name="connsiteY38" fmla="*/ 2811780 h 3154680"/>
              <a:gd name="connsiteX39" fmla="*/ 3406140 w 4267200"/>
              <a:gd name="connsiteY39" fmla="*/ 2811780 h 3154680"/>
              <a:gd name="connsiteX40" fmla="*/ 3375660 w 4267200"/>
              <a:gd name="connsiteY40" fmla="*/ 2727960 h 3154680"/>
              <a:gd name="connsiteX41" fmla="*/ 3322320 w 4267200"/>
              <a:gd name="connsiteY41" fmla="*/ 2750820 h 3154680"/>
              <a:gd name="connsiteX42" fmla="*/ 3147060 w 4267200"/>
              <a:gd name="connsiteY42" fmla="*/ 2590800 h 3154680"/>
              <a:gd name="connsiteX43" fmla="*/ 3063240 w 4267200"/>
              <a:gd name="connsiteY43" fmla="*/ 2522220 h 3154680"/>
              <a:gd name="connsiteX44" fmla="*/ 2979708 w 4267200"/>
              <a:gd name="connsiteY44" fmla="*/ 2477668 h 3154680"/>
              <a:gd name="connsiteX45" fmla="*/ 2916556 w 4267200"/>
              <a:gd name="connsiteY45" fmla="*/ 2549844 h 3154680"/>
              <a:gd name="connsiteX46" fmla="*/ 2830830 w 4267200"/>
              <a:gd name="connsiteY46" fmla="*/ 2530792 h 3154680"/>
              <a:gd name="connsiteX47" fmla="*/ 2914792 w 4267200"/>
              <a:gd name="connsiteY47" fmla="*/ 2417628 h 3154680"/>
              <a:gd name="connsiteX48" fmla="*/ 2811780 w 4267200"/>
              <a:gd name="connsiteY48" fmla="*/ 2286000 h 3154680"/>
              <a:gd name="connsiteX49" fmla="*/ 2773680 w 4267200"/>
              <a:gd name="connsiteY49" fmla="*/ 2308860 h 3154680"/>
              <a:gd name="connsiteX50" fmla="*/ 2705100 w 4267200"/>
              <a:gd name="connsiteY50" fmla="*/ 2278380 h 3154680"/>
              <a:gd name="connsiteX51" fmla="*/ 2590800 w 4267200"/>
              <a:gd name="connsiteY51" fmla="*/ 2316480 h 3154680"/>
              <a:gd name="connsiteX52" fmla="*/ 2423160 w 4267200"/>
              <a:gd name="connsiteY52" fmla="*/ 2377440 h 3154680"/>
              <a:gd name="connsiteX53" fmla="*/ 2324100 w 4267200"/>
              <a:gd name="connsiteY53" fmla="*/ 2369820 h 3154680"/>
              <a:gd name="connsiteX54" fmla="*/ 2133600 w 4267200"/>
              <a:gd name="connsiteY54" fmla="*/ 2499360 h 3154680"/>
              <a:gd name="connsiteX55" fmla="*/ 1996440 w 4267200"/>
              <a:gd name="connsiteY55" fmla="*/ 2468880 h 3154680"/>
              <a:gd name="connsiteX56" fmla="*/ 1866900 w 4267200"/>
              <a:gd name="connsiteY56" fmla="*/ 2400300 h 3154680"/>
              <a:gd name="connsiteX57" fmla="*/ 1866900 w 4267200"/>
              <a:gd name="connsiteY57" fmla="*/ 2476500 h 3154680"/>
              <a:gd name="connsiteX58" fmla="*/ 1844040 w 4267200"/>
              <a:gd name="connsiteY58" fmla="*/ 2514600 h 3154680"/>
              <a:gd name="connsiteX59" fmla="*/ 1744980 w 4267200"/>
              <a:gd name="connsiteY59" fmla="*/ 2575560 h 3154680"/>
              <a:gd name="connsiteX60" fmla="*/ 1714500 w 4267200"/>
              <a:gd name="connsiteY60" fmla="*/ 2491740 h 3154680"/>
              <a:gd name="connsiteX61" fmla="*/ 1676400 w 4267200"/>
              <a:gd name="connsiteY61" fmla="*/ 2400300 h 3154680"/>
              <a:gd name="connsiteX62" fmla="*/ 1638300 w 4267200"/>
              <a:gd name="connsiteY62" fmla="*/ 2400300 h 3154680"/>
              <a:gd name="connsiteX63" fmla="*/ 1577340 w 4267200"/>
              <a:gd name="connsiteY63" fmla="*/ 2522220 h 3154680"/>
              <a:gd name="connsiteX64" fmla="*/ 1508760 w 4267200"/>
              <a:gd name="connsiteY64" fmla="*/ 2606040 h 3154680"/>
              <a:gd name="connsiteX65" fmla="*/ 1493520 w 4267200"/>
              <a:gd name="connsiteY65" fmla="*/ 2644140 h 3154680"/>
              <a:gd name="connsiteX66" fmla="*/ 1249680 w 4267200"/>
              <a:gd name="connsiteY66" fmla="*/ 2781300 h 3154680"/>
              <a:gd name="connsiteX67" fmla="*/ 1097280 w 4267200"/>
              <a:gd name="connsiteY67" fmla="*/ 2712720 h 3154680"/>
              <a:gd name="connsiteX68" fmla="*/ 1005840 w 4267200"/>
              <a:gd name="connsiteY68" fmla="*/ 2758440 h 3154680"/>
              <a:gd name="connsiteX69" fmla="*/ 944880 w 4267200"/>
              <a:gd name="connsiteY69" fmla="*/ 2682240 h 3154680"/>
              <a:gd name="connsiteX70" fmla="*/ 967740 w 4267200"/>
              <a:gd name="connsiteY70" fmla="*/ 2613660 h 3154680"/>
              <a:gd name="connsiteX71" fmla="*/ 906780 w 4267200"/>
              <a:gd name="connsiteY71" fmla="*/ 2537460 h 3154680"/>
              <a:gd name="connsiteX72" fmla="*/ 822960 w 4267200"/>
              <a:gd name="connsiteY72" fmla="*/ 2499360 h 3154680"/>
              <a:gd name="connsiteX73" fmla="*/ 746760 w 4267200"/>
              <a:gd name="connsiteY73" fmla="*/ 2407920 h 3154680"/>
              <a:gd name="connsiteX74" fmla="*/ 601980 w 4267200"/>
              <a:gd name="connsiteY74" fmla="*/ 2385060 h 3154680"/>
              <a:gd name="connsiteX75" fmla="*/ 525780 w 4267200"/>
              <a:gd name="connsiteY75" fmla="*/ 2324100 h 3154680"/>
              <a:gd name="connsiteX76" fmla="*/ 457200 w 4267200"/>
              <a:gd name="connsiteY76" fmla="*/ 2522220 h 3154680"/>
              <a:gd name="connsiteX77" fmla="*/ 403860 w 4267200"/>
              <a:gd name="connsiteY77" fmla="*/ 2598420 h 3154680"/>
              <a:gd name="connsiteX78" fmla="*/ 167640 w 4267200"/>
              <a:gd name="connsiteY78" fmla="*/ 2720340 h 3154680"/>
              <a:gd name="connsiteX79" fmla="*/ 144780 w 4267200"/>
              <a:gd name="connsiteY79" fmla="*/ 2613660 h 3154680"/>
              <a:gd name="connsiteX80" fmla="*/ 160020 w 4267200"/>
              <a:gd name="connsiteY80" fmla="*/ 2293620 h 3154680"/>
              <a:gd name="connsiteX81" fmla="*/ 53340 w 4267200"/>
              <a:gd name="connsiteY81" fmla="*/ 2209800 h 3154680"/>
              <a:gd name="connsiteX82" fmla="*/ 0 w 4267200"/>
              <a:gd name="connsiteY82" fmla="*/ 2080260 h 3154680"/>
              <a:gd name="connsiteX83" fmla="*/ 22860 w 4267200"/>
              <a:gd name="connsiteY83" fmla="*/ 2019300 h 3154680"/>
              <a:gd name="connsiteX84" fmla="*/ 91440 w 4267200"/>
              <a:gd name="connsiteY84" fmla="*/ 2004060 h 3154680"/>
              <a:gd name="connsiteX85" fmla="*/ 175260 w 4267200"/>
              <a:gd name="connsiteY85" fmla="*/ 1920240 h 3154680"/>
              <a:gd name="connsiteX86" fmla="*/ 220980 w 4267200"/>
              <a:gd name="connsiteY86" fmla="*/ 1859280 h 3154680"/>
              <a:gd name="connsiteX87" fmla="*/ 175260 w 4267200"/>
              <a:gd name="connsiteY87" fmla="*/ 1706880 h 3154680"/>
              <a:gd name="connsiteX88" fmla="*/ 182880 w 4267200"/>
              <a:gd name="connsiteY88" fmla="*/ 1645920 h 3154680"/>
              <a:gd name="connsiteX89" fmla="*/ 0 w 4267200"/>
              <a:gd name="connsiteY89" fmla="*/ 1470660 h 3154680"/>
              <a:gd name="connsiteX90" fmla="*/ 45720 w 4267200"/>
              <a:gd name="connsiteY90" fmla="*/ 1386840 h 3154680"/>
              <a:gd name="connsiteX91" fmla="*/ 137160 w 4267200"/>
              <a:gd name="connsiteY91" fmla="*/ 1181100 h 3154680"/>
              <a:gd name="connsiteX92" fmla="*/ 190500 w 4267200"/>
              <a:gd name="connsiteY92" fmla="*/ 1242060 h 3154680"/>
              <a:gd name="connsiteX93" fmla="*/ 335280 w 4267200"/>
              <a:gd name="connsiteY93" fmla="*/ 1150620 h 3154680"/>
              <a:gd name="connsiteX94" fmla="*/ 502920 w 4267200"/>
              <a:gd name="connsiteY94" fmla="*/ 1143000 h 3154680"/>
              <a:gd name="connsiteX95" fmla="*/ 487680 w 4267200"/>
              <a:gd name="connsiteY95" fmla="*/ 1066800 h 3154680"/>
              <a:gd name="connsiteX96" fmla="*/ 320040 w 4267200"/>
              <a:gd name="connsiteY96" fmla="*/ 1043940 h 3154680"/>
              <a:gd name="connsiteX97" fmla="*/ 289560 w 4267200"/>
              <a:gd name="connsiteY97" fmla="*/ 1005840 h 3154680"/>
              <a:gd name="connsiteX98" fmla="*/ 289560 w 4267200"/>
              <a:gd name="connsiteY98" fmla="*/ 944880 h 3154680"/>
              <a:gd name="connsiteX99" fmla="*/ 373380 w 4267200"/>
              <a:gd name="connsiteY99" fmla="*/ 906780 h 3154680"/>
              <a:gd name="connsiteX100" fmla="*/ 434340 w 4267200"/>
              <a:gd name="connsiteY100" fmla="*/ 906780 h 3154680"/>
              <a:gd name="connsiteX101" fmla="*/ 472440 w 4267200"/>
              <a:gd name="connsiteY101" fmla="*/ 990600 h 3154680"/>
              <a:gd name="connsiteX102" fmla="*/ 739140 w 4267200"/>
              <a:gd name="connsiteY102" fmla="*/ 944880 h 3154680"/>
              <a:gd name="connsiteX103" fmla="*/ 754380 w 4267200"/>
              <a:gd name="connsiteY103" fmla="*/ 998220 h 3154680"/>
              <a:gd name="connsiteX104" fmla="*/ 822960 w 4267200"/>
              <a:gd name="connsiteY104" fmla="*/ 990600 h 3154680"/>
              <a:gd name="connsiteX105" fmla="*/ 861060 w 4267200"/>
              <a:gd name="connsiteY105" fmla="*/ 1120140 h 3154680"/>
              <a:gd name="connsiteX106" fmla="*/ 982980 w 4267200"/>
              <a:gd name="connsiteY106" fmla="*/ 1112520 h 3154680"/>
              <a:gd name="connsiteX107" fmla="*/ 1005840 w 4267200"/>
              <a:gd name="connsiteY107" fmla="*/ 1066800 h 3154680"/>
              <a:gd name="connsiteX108" fmla="*/ 967740 w 4267200"/>
              <a:gd name="connsiteY108" fmla="*/ 1036320 h 3154680"/>
              <a:gd name="connsiteX109" fmla="*/ 960120 w 4267200"/>
              <a:gd name="connsiteY109" fmla="*/ 967740 h 3154680"/>
              <a:gd name="connsiteX110" fmla="*/ 1059180 w 4267200"/>
              <a:gd name="connsiteY110" fmla="*/ 967740 h 3154680"/>
              <a:gd name="connsiteX111" fmla="*/ 1165860 w 4267200"/>
              <a:gd name="connsiteY111" fmla="*/ 922020 h 3154680"/>
              <a:gd name="connsiteX112" fmla="*/ 1196340 w 4267200"/>
              <a:gd name="connsiteY112" fmla="*/ 906780 h 3154680"/>
              <a:gd name="connsiteX113" fmla="*/ 1272540 w 4267200"/>
              <a:gd name="connsiteY113" fmla="*/ 967740 h 3154680"/>
              <a:gd name="connsiteX114" fmla="*/ 1257300 w 4267200"/>
              <a:gd name="connsiteY114" fmla="*/ 990600 h 3154680"/>
              <a:gd name="connsiteX115" fmla="*/ 1165860 w 4267200"/>
              <a:gd name="connsiteY115" fmla="*/ 975360 h 3154680"/>
              <a:gd name="connsiteX116" fmla="*/ 1074420 w 4267200"/>
              <a:gd name="connsiteY116" fmla="*/ 990600 h 3154680"/>
              <a:gd name="connsiteX117" fmla="*/ 1066800 w 4267200"/>
              <a:gd name="connsiteY117" fmla="*/ 1059180 h 3154680"/>
              <a:gd name="connsiteX118" fmla="*/ 1082040 w 4267200"/>
              <a:gd name="connsiteY118" fmla="*/ 1120140 h 3154680"/>
              <a:gd name="connsiteX119" fmla="*/ 1135380 w 4267200"/>
              <a:gd name="connsiteY119" fmla="*/ 1074420 h 3154680"/>
              <a:gd name="connsiteX120" fmla="*/ 1219200 w 4267200"/>
              <a:gd name="connsiteY120" fmla="*/ 1082040 h 3154680"/>
              <a:gd name="connsiteX121" fmla="*/ 1341120 w 4267200"/>
              <a:gd name="connsiteY121" fmla="*/ 1112520 h 3154680"/>
              <a:gd name="connsiteX122" fmla="*/ 1417320 w 4267200"/>
              <a:gd name="connsiteY122" fmla="*/ 1036320 h 3154680"/>
              <a:gd name="connsiteX123" fmla="*/ 1417320 w 4267200"/>
              <a:gd name="connsiteY123" fmla="*/ 975360 h 3154680"/>
              <a:gd name="connsiteX124" fmla="*/ 1493520 w 4267200"/>
              <a:gd name="connsiteY124" fmla="*/ 944880 h 3154680"/>
              <a:gd name="connsiteX125" fmla="*/ 1539240 w 4267200"/>
              <a:gd name="connsiteY125" fmla="*/ 990600 h 3154680"/>
              <a:gd name="connsiteX126" fmla="*/ 1630680 w 4267200"/>
              <a:gd name="connsiteY126" fmla="*/ 944880 h 3154680"/>
              <a:gd name="connsiteX127" fmla="*/ 1714500 w 4267200"/>
              <a:gd name="connsiteY127" fmla="*/ 922020 h 3154680"/>
              <a:gd name="connsiteX128" fmla="*/ 1729740 w 4267200"/>
              <a:gd name="connsiteY128" fmla="*/ 838200 h 3154680"/>
              <a:gd name="connsiteX129" fmla="*/ 1767840 w 4267200"/>
              <a:gd name="connsiteY129" fmla="*/ 731520 h 3154680"/>
              <a:gd name="connsiteX130" fmla="*/ 1828800 w 4267200"/>
              <a:gd name="connsiteY130" fmla="*/ 701040 h 3154680"/>
              <a:gd name="connsiteX131" fmla="*/ 1805940 w 4267200"/>
              <a:gd name="connsiteY131" fmla="*/ 586740 h 3154680"/>
              <a:gd name="connsiteX132" fmla="*/ 1859280 w 4267200"/>
              <a:gd name="connsiteY132" fmla="*/ 533400 h 3154680"/>
              <a:gd name="connsiteX133" fmla="*/ 1981200 w 4267200"/>
              <a:gd name="connsiteY133" fmla="*/ 541020 h 3154680"/>
              <a:gd name="connsiteX134" fmla="*/ 2004060 w 4267200"/>
              <a:gd name="connsiteY134" fmla="*/ 472440 h 3154680"/>
              <a:gd name="connsiteX135" fmla="*/ 2072640 w 4267200"/>
              <a:gd name="connsiteY135" fmla="*/ 449580 h 3154680"/>
              <a:gd name="connsiteX136" fmla="*/ 2095500 w 4267200"/>
              <a:gd name="connsiteY136" fmla="*/ 388620 h 3154680"/>
              <a:gd name="connsiteX137" fmla="*/ 2133600 w 4267200"/>
              <a:gd name="connsiteY137" fmla="*/ 243840 h 3154680"/>
              <a:gd name="connsiteX138" fmla="*/ 2164080 w 4267200"/>
              <a:gd name="connsiteY138" fmla="*/ 213360 h 3154680"/>
              <a:gd name="connsiteX139" fmla="*/ 2247900 w 4267200"/>
              <a:gd name="connsiteY139" fmla="*/ 213360 h 3154680"/>
              <a:gd name="connsiteX140" fmla="*/ 2247900 w 4267200"/>
              <a:gd name="connsiteY140" fmla="*/ 114300 h 3154680"/>
              <a:gd name="connsiteX141" fmla="*/ 2308860 w 4267200"/>
              <a:gd name="connsiteY141" fmla="*/ 45720 h 3154680"/>
              <a:gd name="connsiteX142" fmla="*/ 2369820 w 4267200"/>
              <a:gd name="connsiteY142" fmla="*/ 76200 h 3154680"/>
              <a:gd name="connsiteX143" fmla="*/ 2400300 w 4267200"/>
              <a:gd name="connsiteY143" fmla="*/ 114300 h 3154680"/>
              <a:gd name="connsiteX144" fmla="*/ 2453640 w 4267200"/>
              <a:gd name="connsiteY144" fmla="*/ 99060 h 3154680"/>
              <a:gd name="connsiteX145" fmla="*/ 2506980 w 4267200"/>
              <a:gd name="connsiteY145" fmla="*/ 0 h 3154680"/>
              <a:gd name="connsiteX0" fmla="*/ 2506980 w 4267200"/>
              <a:gd name="connsiteY0" fmla="*/ 0 h 3154680"/>
              <a:gd name="connsiteX1" fmla="*/ 2857500 w 4267200"/>
              <a:gd name="connsiteY1" fmla="*/ 899160 h 3154680"/>
              <a:gd name="connsiteX2" fmla="*/ 2773680 w 4267200"/>
              <a:gd name="connsiteY2" fmla="*/ 1120140 h 3154680"/>
              <a:gd name="connsiteX3" fmla="*/ 2766060 w 4267200"/>
              <a:gd name="connsiteY3" fmla="*/ 1158240 h 3154680"/>
              <a:gd name="connsiteX4" fmla="*/ 2796540 w 4267200"/>
              <a:gd name="connsiteY4" fmla="*/ 1211580 h 3154680"/>
              <a:gd name="connsiteX5" fmla="*/ 2811780 w 4267200"/>
              <a:gd name="connsiteY5" fmla="*/ 1280160 h 3154680"/>
              <a:gd name="connsiteX6" fmla="*/ 2918460 w 4267200"/>
              <a:gd name="connsiteY6" fmla="*/ 1379220 h 3154680"/>
              <a:gd name="connsiteX7" fmla="*/ 3139440 w 4267200"/>
              <a:gd name="connsiteY7" fmla="*/ 1379220 h 3154680"/>
              <a:gd name="connsiteX8" fmla="*/ 3131820 w 4267200"/>
              <a:gd name="connsiteY8" fmla="*/ 1303020 h 3154680"/>
              <a:gd name="connsiteX9" fmla="*/ 3238500 w 4267200"/>
              <a:gd name="connsiteY9" fmla="*/ 1280160 h 3154680"/>
              <a:gd name="connsiteX10" fmla="*/ 3360420 w 4267200"/>
              <a:gd name="connsiteY10" fmla="*/ 1348740 h 3154680"/>
              <a:gd name="connsiteX11" fmla="*/ 3467100 w 4267200"/>
              <a:gd name="connsiteY11" fmla="*/ 1181100 h 3154680"/>
              <a:gd name="connsiteX12" fmla="*/ 3520440 w 4267200"/>
              <a:gd name="connsiteY12" fmla="*/ 1143000 h 3154680"/>
              <a:gd name="connsiteX13" fmla="*/ 3543300 w 4267200"/>
              <a:gd name="connsiteY13" fmla="*/ 1112520 h 3154680"/>
              <a:gd name="connsiteX14" fmla="*/ 3451860 w 4267200"/>
              <a:gd name="connsiteY14" fmla="*/ 990600 h 3154680"/>
              <a:gd name="connsiteX15" fmla="*/ 3482340 w 4267200"/>
              <a:gd name="connsiteY15" fmla="*/ 929640 h 3154680"/>
              <a:gd name="connsiteX16" fmla="*/ 3550920 w 4267200"/>
              <a:gd name="connsiteY16" fmla="*/ 845820 h 3154680"/>
              <a:gd name="connsiteX17" fmla="*/ 3581400 w 4267200"/>
              <a:gd name="connsiteY17" fmla="*/ 784860 h 3154680"/>
              <a:gd name="connsiteX18" fmla="*/ 3703320 w 4267200"/>
              <a:gd name="connsiteY18" fmla="*/ 784860 h 3154680"/>
              <a:gd name="connsiteX19" fmla="*/ 3710940 w 4267200"/>
              <a:gd name="connsiteY19" fmla="*/ 899160 h 3154680"/>
              <a:gd name="connsiteX20" fmla="*/ 3855720 w 4267200"/>
              <a:gd name="connsiteY20" fmla="*/ 1356360 h 3154680"/>
              <a:gd name="connsiteX21" fmla="*/ 3931920 w 4267200"/>
              <a:gd name="connsiteY21" fmla="*/ 1623060 h 3154680"/>
              <a:gd name="connsiteX22" fmla="*/ 4236720 w 4267200"/>
              <a:gd name="connsiteY22" fmla="*/ 1889760 h 3154680"/>
              <a:gd name="connsiteX23" fmla="*/ 4267200 w 4267200"/>
              <a:gd name="connsiteY23" fmla="*/ 2004060 h 3154680"/>
              <a:gd name="connsiteX24" fmla="*/ 4114800 w 4267200"/>
              <a:gd name="connsiteY24" fmla="*/ 2065020 h 3154680"/>
              <a:gd name="connsiteX25" fmla="*/ 4145280 w 4267200"/>
              <a:gd name="connsiteY25" fmla="*/ 2362200 h 3154680"/>
              <a:gd name="connsiteX26" fmla="*/ 4122420 w 4267200"/>
              <a:gd name="connsiteY26" fmla="*/ 2529840 h 3154680"/>
              <a:gd name="connsiteX27" fmla="*/ 4061460 w 4267200"/>
              <a:gd name="connsiteY27" fmla="*/ 2636520 h 3154680"/>
              <a:gd name="connsiteX28" fmla="*/ 3886200 w 4267200"/>
              <a:gd name="connsiteY28" fmla="*/ 2689860 h 3154680"/>
              <a:gd name="connsiteX29" fmla="*/ 3916680 w 4267200"/>
              <a:gd name="connsiteY29" fmla="*/ 2979420 h 3154680"/>
              <a:gd name="connsiteX30" fmla="*/ 3939540 w 4267200"/>
              <a:gd name="connsiteY30" fmla="*/ 3048000 h 3154680"/>
              <a:gd name="connsiteX31" fmla="*/ 3939540 w 4267200"/>
              <a:gd name="connsiteY31" fmla="*/ 3124200 h 3154680"/>
              <a:gd name="connsiteX32" fmla="*/ 3893820 w 4267200"/>
              <a:gd name="connsiteY32" fmla="*/ 3154680 h 3154680"/>
              <a:gd name="connsiteX33" fmla="*/ 3825240 w 4267200"/>
              <a:gd name="connsiteY33" fmla="*/ 3116580 h 3154680"/>
              <a:gd name="connsiteX34" fmla="*/ 3832860 w 4267200"/>
              <a:gd name="connsiteY34" fmla="*/ 3002280 h 3154680"/>
              <a:gd name="connsiteX35" fmla="*/ 3672840 w 4267200"/>
              <a:gd name="connsiteY35" fmla="*/ 2872740 h 3154680"/>
              <a:gd name="connsiteX36" fmla="*/ 3604260 w 4267200"/>
              <a:gd name="connsiteY36" fmla="*/ 2903220 h 3154680"/>
              <a:gd name="connsiteX37" fmla="*/ 3451860 w 4267200"/>
              <a:gd name="connsiteY37" fmla="*/ 2811780 h 3154680"/>
              <a:gd name="connsiteX38" fmla="*/ 3406140 w 4267200"/>
              <a:gd name="connsiteY38" fmla="*/ 2811780 h 3154680"/>
              <a:gd name="connsiteX39" fmla="*/ 3375660 w 4267200"/>
              <a:gd name="connsiteY39" fmla="*/ 2727960 h 3154680"/>
              <a:gd name="connsiteX40" fmla="*/ 3322320 w 4267200"/>
              <a:gd name="connsiteY40" fmla="*/ 2750820 h 3154680"/>
              <a:gd name="connsiteX41" fmla="*/ 3147060 w 4267200"/>
              <a:gd name="connsiteY41" fmla="*/ 2590800 h 3154680"/>
              <a:gd name="connsiteX42" fmla="*/ 3063240 w 4267200"/>
              <a:gd name="connsiteY42" fmla="*/ 2522220 h 3154680"/>
              <a:gd name="connsiteX43" fmla="*/ 2979708 w 4267200"/>
              <a:gd name="connsiteY43" fmla="*/ 2477668 h 3154680"/>
              <a:gd name="connsiteX44" fmla="*/ 2916556 w 4267200"/>
              <a:gd name="connsiteY44" fmla="*/ 2549844 h 3154680"/>
              <a:gd name="connsiteX45" fmla="*/ 2830830 w 4267200"/>
              <a:gd name="connsiteY45" fmla="*/ 2530792 h 3154680"/>
              <a:gd name="connsiteX46" fmla="*/ 2914792 w 4267200"/>
              <a:gd name="connsiteY46" fmla="*/ 2417628 h 3154680"/>
              <a:gd name="connsiteX47" fmla="*/ 2811780 w 4267200"/>
              <a:gd name="connsiteY47" fmla="*/ 2286000 h 3154680"/>
              <a:gd name="connsiteX48" fmla="*/ 2773680 w 4267200"/>
              <a:gd name="connsiteY48" fmla="*/ 2308860 h 3154680"/>
              <a:gd name="connsiteX49" fmla="*/ 2705100 w 4267200"/>
              <a:gd name="connsiteY49" fmla="*/ 2278380 h 3154680"/>
              <a:gd name="connsiteX50" fmla="*/ 2590800 w 4267200"/>
              <a:gd name="connsiteY50" fmla="*/ 2316480 h 3154680"/>
              <a:gd name="connsiteX51" fmla="*/ 2423160 w 4267200"/>
              <a:gd name="connsiteY51" fmla="*/ 2377440 h 3154680"/>
              <a:gd name="connsiteX52" fmla="*/ 2324100 w 4267200"/>
              <a:gd name="connsiteY52" fmla="*/ 2369820 h 3154680"/>
              <a:gd name="connsiteX53" fmla="*/ 2133600 w 4267200"/>
              <a:gd name="connsiteY53" fmla="*/ 2499360 h 3154680"/>
              <a:gd name="connsiteX54" fmla="*/ 1996440 w 4267200"/>
              <a:gd name="connsiteY54" fmla="*/ 2468880 h 3154680"/>
              <a:gd name="connsiteX55" fmla="*/ 1866900 w 4267200"/>
              <a:gd name="connsiteY55" fmla="*/ 2400300 h 3154680"/>
              <a:gd name="connsiteX56" fmla="*/ 1866900 w 4267200"/>
              <a:gd name="connsiteY56" fmla="*/ 2476500 h 3154680"/>
              <a:gd name="connsiteX57" fmla="*/ 1844040 w 4267200"/>
              <a:gd name="connsiteY57" fmla="*/ 2514600 h 3154680"/>
              <a:gd name="connsiteX58" fmla="*/ 1744980 w 4267200"/>
              <a:gd name="connsiteY58" fmla="*/ 2575560 h 3154680"/>
              <a:gd name="connsiteX59" fmla="*/ 1714500 w 4267200"/>
              <a:gd name="connsiteY59" fmla="*/ 2491740 h 3154680"/>
              <a:gd name="connsiteX60" fmla="*/ 1676400 w 4267200"/>
              <a:gd name="connsiteY60" fmla="*/ 2400300 h 3154680"/>
              <a:gd name="connsiteX61" fmla="*/ 1638300 w 4267200"/>
              <a:gd name="connsiteY61" fmla="*/ 2400300 h 3154680"/>
              <a:gd name="connsiteX62" fmla="*/ 1577340 w 4267200"/>
              <a:gd name="connsiteY62" fmla="*/ 2522220 h 3154680"/>
              <a:gd name="connsiteX63" fmla="*/ 1508760 w 4267200"/>
              <a:gd name="connsiteY63" fmla="*/ 2606040 h 3154680"/>
              <a:gd name="connsiteX64" fmla="*/ 1493520 w 4267200"/>
              <a:gd name="connsiteY64" fmla="*/ 2644140 h 3154680"/>
              <a:gd name="connsiteX65" fmla="*/ 1249680 w 4267200"/>
              <a:gd name="connsiteY65" fmla="*/ 2781300 h 3154680"/>
              <a:gd name="connsiteX66" fmla="*/ 1097280 w 4267200"/>
              <a:gd name="connsiteY66" fmla="*/ 2712720 h 3154680"/>
              <a:gd name="connsiteX67" fmla="*/ 1005840 w 4267200"/>
              <a:gd name="connsiteY67" fmla="*/ 2758440 h 3154680"/>
              <a:gd name="connsiteX68" fmla="*/ 944880 w 4267200"/>
              <a:gd name="connsiteY68" fmla="*/ 2682240 h 3154680"/>
              <a:gd name="connsiteX69" fmla="*/ 967740 w 4267200"/>
              <a:gd name="connsiteY69" fmla="*/ 2613660 h 3154680"/>
              <a:gd name="connsiteX70" fmla="*/ 906780 w 4267200"/>
              <a:gd name="connsiteY70" fmla="*/ 2537460 h 3154680"/>
              <a:gd name="connsiteX71" fmla="*/ 822960 w 4267200"/>
              <a:gd name="connsiteY71" fmla="*/ 2499360 h 3154680"/>
              <a:gd name="connsiteX72" fmla="*/ 746760 w 4267200"/>
              <a:gd name="connsiteY72" fmla="*/ 2407920 h 3154680"/>
              <a:gd name="connsiteX73" fmla="*/ 601980 w 4267200"/>
              <a:gd name="connsiteY73" fmla="*/ 2385060 h 3154680"/>
              <a:gd name="connsiteX74" fmla="*/ 525780 w 4267200"/>
              <a:gd name="connsiteY74" fmla="*/ 2324100 h 3154680"/>
              <a:gd name="connsiteX75" fmla="*/ 457200 w 4267200"/>
              <a:gd name="connsiteY75" fmla="*/ 2522220 h 3154680"/>
              <a:gd name="connsiteX76" fmla="*/ 403860 w 4267200"/>
              <a:gd name="connsiteY76" fmla="*/ 2598420 h 3154680"/>
              <a:gd name="connsiteX77" fmla="*/ 167640 w 4267200"/>
              <a:gd name="connsiteY77" fmla="*/ 2720340 h 3154680"/>
              <a:gd name="connsiteX78" fmla="*/ 144780 w 4267200"/>
              <a:gd name="connsiteY78" fmla="*/ 2613660 h 3154680"/>
              <a:gd name="connsiteX79" fmla="*/ 160020 w 4267200"/>
              <a:gd name="connsiteY79" fmla="*/ 2293620 h 3154680"/>
              <a:gd name="connsiteX80" fmla="*/ 53340 w 4267200"/>
              <a:gd name="connsiteY80" fmla="*/ 2209800 h 3154680"/>
              <a:gd name="connsiteX81" fmla="*/ 0 w 4267200"/>
              <a:gd name="connsiteY81" fmla="*/ 2080260 h 3154680"/>
              <a:gd name="connsiteX82" fmla="*/ 22860 w 4267200"/>
              <a:gd name="connsiteY82" fmla="*/ 2019300 h 3154680"/>
              <a:gd name="connsiteX83" fmla="*/ 91440 w 4267200"/>
              <a:gd name="connsiteY83" fmla="*/ 2004060 h 3154680"/>
              <a:gd name="connsiteX84" fmla="*/ 175260 w 4267200"/>
              <a:gd name="connsiteY84" fmla="*/ 1920240 h 3154680"/>
              <a:gd name="connsiteX85" fmla="*/ 220980 w 4267200"/>
              <a:gd name="connsiteY85" fmla="*/ 1859280 h 3154680"/>
              <a:gd name="connsiteX86" fmla="*/ 175260 w 4267200"/>
              <a:gd name="connsiteY86" fmla="*/ 1706880 h 3154680"/>
              <a:gd name="connsiteX87" fmla="*/ 182880 w 4267200"/>
              <a:gd name="connsiteY87" fmla="*/ 1645920 h 3154680"/>
              <a:gd name="connsiteX88" fmla="*/ 0 w 4267200"/>
              <a:gd name="connsiteY88" fmla="*/ 1470660 h 3154680"/>
              <a:gd name="connsiteX89" fmla="*/ 45720 w 4267200"/>
              <a:gd name="connsiteY89" fmla="*/ 1386840 h 3154680"/>
              <a:gd name="connsiteX90" fmla="*/ 137160 w 4267200"/>
              <a:gd name="connsiteY90" fmla="*/ 1181100 h 3154680"/>
              <a:gd name="connsiteX91" fmla="*/ 190500 w 4267200"/>
              <a:gd name="connsiteY91" fmla="*/ 1242060 h 3154680"/>
              <a:gd name="connsiteX92" fmla="*/ 335280 w 4267200"/>
              <a:gd name="connsiteY92" fmla="*/ 1150620 h 3154680"/>
              <a:gd name="connsiteX93" fmla="*/ 502920 w 4267200"/>
              <a:gd name="connsiteY93" fmla="*/ 1143000 h 3154680"/>
              <a:gd name="connsiteX94" fmla="*/ 487680 w 4267200"/>
              <a:gd name="connsiteY94" fmla="*/ 1066800 h 3154680"/>
              <a:gd name="connsiteX95" fmla="*/ 320040 w 4267200"/>
              <a:gd name="connsiteY95" fmla="*/ 1043940 h 3154680"/>
              <a:gd name="connsiteX96" fmla="*/ 289560 w 4267200"/>
              <a:gd name="connsiteY96" fmla="*/ 1005840 h 3154680"/>
              <a:gd name="connsiteX97" fmla="*/ 289560 w 4267200"/>
              <a:gd name="connsiteY97" fmla="*/ 944880 h 3154680"/>
              <a:gd name="connsiteX98" fmla="*/ 373380 w 4267200"/>
              <a:gd name="connsiteY98" fmla="*/ 906780 h 3154680"/>
              <a:gd name="connsiteX99" fmla="*/ 434340 w 4267200"/>
              <a:gd name="connsiteY99" fmla="*/ 906780 h 3154680"/>
              <a:gd name="connsiteX100" fmla="*/ 472440 w 4267200"/>
              <a:gd name="connsiteY100" fmla="*/ 990600 h 3154680"/>
              <a:gd name="connsiteX101" fmla="*/ 739140 w 4267200"/>
              <a:gd name="connsiteY101" fmla="*/ 944880 h 3154680"/>
              <a:gd name="connsiteX102" fmla="*/ 754380 w 4267200"/>
              <a:gd name="connsiteY102" fmla="*/ 998220 h 3154680"/>
              <a:gd name="connsiteX103" fmla="*/ 822960 w 4267200"/>
              <a:gd name="connsiteY103" fmla="*/ 990600 h 3154680"/>
              <a:gd name="connsiteX104" fmla="*/ 861060 w 4267200"/>
              <a:gd name="connsiteY104" fmla="*/ 1120140 h 3154680"/>
              <a:gd name="connsiteX105" fmla="*/ 982980 w 4267200"/>
              <a:gd name="connsiteY105" fmla="*/ 1112520 h 3154680"/>
              <a:gd name="connsiteX106" fmla="*/ 1005840 w 4267200"/>
              <a:gd name="connsiteY106" fmla="*/ 1066800 h 3154680"/>
              <a:gd name="connsiteX107" fmla="*/ 967740 w 4267200"/>
              <a:gd name="connsiteY107" fmla="*/ 1036320 h 3154680"/>
              <a:gd name="connsiteX108" fmla="*/ 960120 w 4267200"/>
              <a:gd name="connsiteY108" fmla="*/ 967740 h 3154680"/>
              <a:gd name="connsiteX109" fmla="*/ 1059180 w 4267200"/>
              <a:gd name="connsiteY109" fmla="*/ 967740 h 3154680"/>
              <a:gd name="connsiteX110" fmla="*/ 1165860 w 4267200"/>
              <a:gd name="connsiteY110" fmla="*/ 922020 h 3154680"/>
              <a:gd name="connsiteX111" fmla="*/ 1196340 w 4267200"/>
              <a:gd name="connsiteY111" fmla="*/ 906780 h 3154680"/>
              <a:gd name="connsiteX112" fmla="*/ 1272540 w 4267200"/>
              <a:gd name="connsiteY112" fmla="*/ 967740 h 3154680"/>
              <a:gd name="connsiteX113" fmla="*/ 1257300 w 4267200"/>
              <a:gd name="connsiteY113" fmla="*/ 990600 h 3154680"/>
              <a:gd name="connsiteX114" fmla="*/ 1165860 w 4267200"/>
              <a:gd name="connsiteY114" fmla="*/ 975360 h 3154680"/>
              <a:gd name="connsiteX115" fmla="*/ 1074420 w 4267200"/>
              <a:gd name="connsiteY115" fmla="*/ 990600 h 3154680"/>
              <a:gd name="connsiteX116" fmla="*/ 1066800 w 4267200"/>
              <a:gd name="connsiteY116" fmla="*/ 1059180 h 3154680"/>
              <a:gd name="connsiteX117" fmla="*/ 1082040 w 4267200"/>
              <a:gd name="connsiteY117" fmla="*/ 1120140 h 3154680"/>
              <a:gd name="connsiteX118" fmla="*/ 1135380 w 4267200"/>
              <a:gd name="connsiteY118" fmla="*/ 1074420 h 3154680"/>
              <a:gd name="connsiteX119" fmla="*/ 1219200 w 4267200"/>
              <a:gd name="connsiteY119" fmla="*/ 1082040 h 3154680"/>
              <a:gd name="connsiteX120" fmla="*/ 1341120 w 4267200"/>
              <a:gd name="connsiteY120" fmla="*/ 1112520 h 3154680"/>
              <a:gd name="connsiteX121" fmla="*/ 1417320 w 4267200"/>
              <a:gd name="connsiteY121" fmla="*/ 1036320 h 3154680"/>
              <a:gd name="connsiteX122" fmla="*/ 1417320 w 4267200"/>
              <a:gd name="connsiteY122" fmla="*/ 975360 h 3154680"/>
              <a:gd name="connsiteX123" fmla="*/ 1493520 w 4267200"/>
              <a:gd name="connsiteY123" fmla="*/ 944880 h 3154680"/>
              <a:gd name="connsiteX124" fmla="*/ 1539240 w 4267200"/>
              <a:gd name="connsiteY124" fmla="*/ 990600 h 3154680"/>
              <a:gd name="connsiteX125" fmla="*/ 1630680 w 4267200"/>
              <a:gd name="connsiteY125" fmla="*/ 944880 h 3154680"/>
              <a:gd name="connsiteX126" fmla="*/ 1714500 w 4267200"/>
              <a:gd name="connsiteY126" fmla="*/ 922020 h 3154680"/>
              <a:gd name="connsiteX127" fmla="*/ 1729740 w 4267200"/>
              <a:gd name="connsiteY127" fmla="*/ 838200 h 3154680"/>
              <a:gd name="connsiteX128" fmla="*/ 1767840 w 4267200"/>
              <a:gd name="connsiteY128" fmla="*/ 731520 h 3154680"/>
              <a:gd name="connsiteX129" fmla="*/ 1828800 w 4267200"/>
              <a:gd name="connsiteY129" fmla="*/ 701040 h 3154680"/>
              <a:gd name="connsiteX130" fmla="*/ 1805940 w 4267200"/>
              <a:gd name="connsiteY130" fmla="*/ 586740 h 3154680"/>
              <a:gd name="connsiteX131" fmla="*/ 1859280 w 4267200"/>
              <a:gd name="connsiteY131" fmla="*/ 533400 h 3154680"/>
              <a:gd name="connsiteX132" fmla="*/ 1981200 w 4267200"/>
              <a:gd name="connsiteY132" fmla="*/ 541020 h 3154680"/>
              <a:gd name="connsiteX133" fmla="*/ 2004060 w 4267200"/>
              <a:gd name="connsiteY133" fmla="*/ 472440 h 3154680"/>
              <a:gd name="connsiteX134" fmla="*/ 2072640 w 4267200"/>
              <a:gd name="connsiteY134" fmla="*/ 449580 h 3154680"/>
              <a:gd name="connsiteX135" fmla="*/ 2095500 w 4267200"/>
              <a:gd name="connsiteY135" fmla="*/ 388620 h 3154680"/>
              <a:gd name="connsiteX136" fmla="*/ 2133600 w 4267200"/>
              <a:gd name="connsiteY136" fmla="*/ 243840 h 3154680"/>
              <a:gd name="connsiteX137" fmla="*/ 2164080 w 4267200"/>
              <a:gd name="connsiteY137" fmla="*/ 213360 h 3154680"/>
              <a:gd name="connsiteX138" fmla="*/ 2247900 w 4267200"/>
              <a:gd name="connsiteY138" fmla="*/ 213360 h 3154680"/>
              <a:gd name="connsiteX139" fmla="*/ 2247900 w 4267200"/>
              <a:gd name="connsiteY139" fmla="*/ 114300 h 3154680"/>
              <a:gd name="connsiteX140" fmla="*/ 2308860 w 4267200"/>
              <a:gd name="connsiteY140" fmla="*/ 45720 h 3154680"/>
              <a:gd name="connsiteX141" fmla="*/ 2369820 w 4267200"/>
              <a:gd name="connsiteY141" fmla="*/ 76200 h 3154680"/>
              <a:gd name="connsiteX142" fmla="*/ 2400300 w 4267200"/>
              <a:gd name="connsiteY142" fmla="*/ 114300 h 3154680"/>
              <a:gd name="connsiteX143" fmla="*/ 2453640 w 4267200"/>
              <a:gd name="connsiteY143" fmla="*/ 99060 h 3154680"/>
              <a:gd name="connsiteX144" fmla="*/ 2506980 w 4267200"/>
              <a:gd name="connsiteY144" fmla="*/ 0 h 3154680"/>
              <a:gd name="connsiteX0" fmla="*/ 2506980 w 4267200"/>
              <a:gd name="connsiteY0" fmla="*/ 0 h 3154680"/>
              <a:gd name="connsiteX1" fmla="*/ 2857500 w 4267200"/>
              <a:gd name="connsiteY1" fmla="*/ 899160 h 3154680"/>
              <a:gd name="connsiteX2" fmla="*/ 2773680 w 4267200"/>
              <a:gd name="connsiteY2" fmla="*/ 1120140 h 3154680"/>
              <a:gd name="connsiteX3" fmla="*/ 2766060 w 4267200"/>
              <a:gd name="connsiteY3" fmla="*/ 1158240 h 3154680"/>
              <a:gd name="connsiteX4" fmla="*/ 2796540 w 4267200"/>
              <a:gd name="connsiteY4" fmla="*/ 1211580 h 3154680"/>
              <a:gd name="connsiteX5" fmla="*/ 2811780 w 4267200"/>
              <a:gd name="connsiteY5" fmla="*/ 1280160 h 3154680"/>
              <a:gd name="connsiteX6" fmla="*/ 2918460 w 4267200"/>
              <a:gd name="connsiteY6" fmla="*/ 1379220 h 3154680"/>
              <a:gd name="connsiteX7" fmla="*/ 3139440 w 4267200"/>
              <a:gd name="connsiteY7" fmla="*/ 1379220 h 3154680"/>
              <a:gd name="connsiteX8" fmla="*/ 3131820 w 4267200"/>
              <a:gd name="connsiteY8" fmla="*/ 1303020 h 3154680"/>
              <a:gd name="connsiteX9" fmla="*/ 3238500 w 4267200"/>
              <a:gd name="connsiteY9" fmla="*/ 1280160 h 3154680"/>
              <a:gd name="connsiteX10" fmla="*/ 3360420 w 4267200"/>
              <a:gd name="connsiteY10" fmla="*/ 1348740 h 3154680"/>
              <a:gd name="connsiteX11" fmla="*/ 3467100 w 4267200"/>
              <a:gd name="connsiteY11" fmla="*/ 1181100 h 3154680"/>
              <a:gd name="connsiteX12" fmla="*/ 3520440 w 4267200"/>
              <a:gd name="connsiteY12" fmla="*/ 1143000 h 3154680"/>
              <a:gd name="connsiteX13" fmla="*/ 3543300 w 4267200"/>
              <a:gd name="connsiteY13" fmla="*/ 1112520 h 3154680"/>
              <a:gd name="connsiteX14" fmla="*/ 3451860 w 4267200"/>
              <a:gd name="connsiteY14" fmla="*/ 990600 h 3154680"/>
              <a:gd name="connsiteX15" fmla="*/ 3482340 w 4267200"/>
              <a:gd name="connsiteY15" fmla="*/ 929640 h 3154680"/>
              <a:gd name="connsiteX16" fmla="*/ 3550920 w 4267200"/>
              <a:gd name="connsiteY16" fmla="*/ 845820 h 3154680"/>
              <a:gd name="connsiteX17" fmla="*/ 3703320 w 4267200"/>
              <a:gd name="connsiteY17" fmla="*/ 784860 h 3154680"/>
              <a:gd name="connsiteX18" fmla="*/ 3710940 w 4267200"/>
              <a:gd name="connsiteY18" fmla="*/ 899160 h 3154680"/>
              <a:gd name="connsiteX19" fmla="*/ 3855720 w 4267200"/>
              <a:gd name="connsiteY19" fmla="*/ 1356360 h 3154680"/>
              <a:gd name="connsiteX20" fmla="*/ 3931920 w 4267200"/>
              <a:gd name="connsiteY20" fmla="*/ 1623060 h 3154680"/>
              <a:gd name="connsiteX21" fmla="*/ 4236720 w 4267200"/>
              <a:gd name="connsiteY21" fmla="*/ 1889760 h 3154680"/>
              <a:gd name="connsiteX22" fmla="*/ 4267200 w 4267200"/>
              <a:gd name="connsiteY22" fmla="*/ 2004060 h 3154680"/>
              <a:gd name="connsiteX23" fmla="*/ 4114800 w 4267200"/>
              <a:gd name="connsiteY23" fmla="*/ 2065020 h 3154680"/>
              <a:gd name="connsiteX24" fmla="*/ 4145280 w 4267200"/>
              <a:gd name="connsiteY24" fmla="*/ 2362200 h 3154680"/>
              <a:gd name="connsiteX25" fmla="*/ 4122420 w 4267200"/>
              <a:gd name="connsiteY25" fmla="*/ 2529840 h 3154680"/>
              <a:gd name="connsiteX26" fmla="*/ 4061460 w 4267200"/>
              <a:gd name="connsiteY26" fmla="*/ 2636520 h 3154680"/>
              <a:gd name="connsiteX27" fmla="*/ 3886200 w 4267200"/>
              <a:gd name="connsiteY27" fmla="*/ 2689860 h 3154680"/>
              <a:gd name="connsiteX28" fmla="*/ 3916680 w 4267200"/>
              <a:gd name="connsiteY28" fmla="*/ 2979420 h 3154680"/>
              <a:gd name="connsiteX29" fmla="*/ 3939540 w 4267200"/>
              <a:gd name="connsiteY29" fmla="*/ 3048000 h 3154680"/>
              <a:gd name="connsiteX30" fmla="*/ 3939540 w 4267200"/>
              <a:gd name="connsiteY30" fmla="*/ 3124200 h 3154680"/>
              <a:gd name="connsiteX31" fmla="*/ 3893820 w 4267200"/>
              <a:gd name="connsiteY31" fmla="*/ 3154680 h 3154680"/>
              <a:gd name="connsiteX32" fmla="*/ 3825240 w 4267200"/>
              <a:gd name="connsiteY32" fmla="*/ 3116580 h 3154680"/>
              <a:gd name="connsiteX33" fmla="*/ 3832860 w 4267200"/>
              <a:gd name="connsiteY33" fmla="*/ 3002280 h 3154680"/>
              <a:gd name="connsiteX34" fmla="*/ 3672840 w 4267200"/>
              <a:gd name="connsiteY34" fmla="*/ 2872740 h 3154680"/>
              <a:gd name="connsiteX35" fmla="*/ 3604260 w 4267200"/>
              <a:gd name="connsiteY35" fmla="*/ 2903220 h 3154680"/>
              <a:gd name="connsiteX36" fmla="*/ 3451860 w 4267200"/>
              <a:gd name="connsiteY36" fmla="*/ 2811780 h 3154680"/>
              <a:gd name="connsiteX37" fmla="*/ 3406140 w 4267200"/>
              <a:gd name="connsiteY37" fmla="*/ 2811780 h 3154680"/>
              <a:gd name="connsiteX38" fmla="*/ 3375660 w 4267200"/>
              <a:gd name="connsiteY38" fmla="*/ 2727960 h 3154680"/>
              <a:gd name="connsiteX39" fmla="*/ 3322320 w 4267200"/>
              <a:gd name="connsiteY39" fmla="*/ 2750820 h 3154680"/>
              <a:gd name="connsiteX40" fmla="*/ 3147060 w 4267200"/>
              <a:gd name="connsiteY40" fmla="*/ 2590800 h 3154680"/>
              <a:gd name="connsiteX41" fmla="*/ 3063240 w 4267200"/>
              <a:gd name="connsiteY41" fmla="*/ 2522220 h 3154680"/>
              <a:gd name="connsiteX42" fmla="*/ 2979708 w 4267200"/>
              <a:gd name="connsiteY42" fmla="*/ 2477668 h 3154680"/>
              <a:gd name="connsiteX43" fmla="*/ 2916556 w 4267200"/>
              <a:gd name="connsiteY43" fmla="*/ 2549844 h 3154680"/>
              <a:gd name="connsiteX44" fmla="*/ 2830830 w 4267200"/>
              <a:gd name="connsiteY44" fmla="*/ 2530792 h 3154680"/>
              <a:gd name="connsiteX45" fmla="*/ 2914792 w 4267200"/>
              <a:gd name="connsiteY45" fmla="*/ 2417628 h 3154680"/>
              <a:gd name="connsiteX46" fmla="*/ 2811780 w 4267200"/>
              <a:gd name="connsiteY46" fmla="*/ 2286000 h 3154680"/>
              <a:gd name="connsiteX47" fmla="*/ 2773680 w 4267200"/>
              <a:gd name="connsiteY47" fmla="*/ 2308860 h 3154680"/>
              <a:gd name="connsiteX48" fmla="*/ 2705100 w 4267200"/>
              <a:gd name="connsiteY48" fmla="*/ 2278380 h 3154680"/>
              <a:gd name="connsiteX49" fmla="*/ 2590800 w 4267200"/>
              <a:gd name="connsiteY49" fmla="*/ 2316480 h 3154680"/>
              <a:gd name="connsiteX50" fmla="*/ 2423160 w 4267200"/>
              <a:gd name="connsiteY50" fmla="*/ 2377440 h 3154680"/>
              <a:gd name="connsiteX51" fmla="*/ 2324100 w 4267200"/>
              <a:gd name="connsiteY51" fmla="*/ 2369820 h 3154680"/>
              <a:gd name="connsiteX52" fmla="*/ 2133600 w 4267200"/>
              <a:gd name="connsiteY52" fmla="*/ 2499360 h 3154680"/>
              <a:gd name="connsiteX53" fmla="*/ 1996440 w 4267200"/>
              <a:gd name="connsiteY53" fmla="*/ 2468880 h 3154680"/>
              <a:gd name="connsiteX54" fmla="*/ 1866900 w 4267200"/>
              <a:gd name="connsiteY54" fmla="*/ 2400300 h 3154680"/>
              <a:gd name="connsiteX55" fmla="*/ 1866900 w 4267200"/>
              <a:gd name="connsiteY55" fmla="*/ 2476500 h 3154680"/>
              <a:gd name="connsiteX56" fmla="*/ 1844040 w 4267200"/>
              <a:gd name="connsiteY56" fmla="*/ 2514600 h 3154680"/>
              <a:gd name="connsiteX57" fmla="*/ 1744980 w 4267200"/>
              <a:gd name="connsiteY57" fmla="*/ 2575560 h 3154680"/>
              <a:gd name="connsiteX58" fmla="*/ 1714500 w 4267200"/>
              <a:gd name="connsiteY58" fmla="*/ 2491740 h 3154680"/>
              <a:gd name="connsiteX59" fmla="*/ 1676400 w 4267200"/>
              <a:gd name="connsiteY59" fmla="*/ 2400300 h 3154680"/>
              <a:gd name="connsiteX60" fmla="*/ 1638300 w 4267200"/>
              <a:gd name="connsiteY60" fmla="*/ 2400300 h 3154680"/>
              <a:gd name="connsiteX61" fmla="*/ 1577340 w 4267200"/>
              <a:gd name="connsiteY61" fmla="*/ 2522220 h 3154680"/>
              <a:gd name="connsiteX62" fmla="*/ 1508760 w 4267200"/>
              <a:gd name="connsiteY62" fmla="*/ 2606040 h 3154680"/>
              <a:gd name="connsiteX63" fmla="*/ 1493520 w 4267200"/>
              <a:gd name="connsiteY63" fmla="*/ 2644140 h 3154680"/>
              <a:gd name="connsiteX64" fmla="*/ 1249680 w 4267200"/>
              <a:gd name="connsiteY64" fmla="*/ 2781300 h 3154680"/>
              <a:gd name="connsiteX65" fmla="*/ 1097280 w 4267200"/>
              <a:gd name="connsiteY65" fmla="*/ 2712720 h 3154680"/>
              <a:gd name="connsiteX66" fmla="*/ 1005840 w 4267200"/>
              <a:gd name="connsiteY66" fmla="*/ 2758440 h 3154680"/>
              <a:gd name="connsiteX67" fmla="*/ 944880 w 4267200"/>
              <a:gd name="connsiteY67" fmla="*/ 2682240 h 3154680"/>
              <a:gd name="connsiteX68" fmla="*/ 967740 w 4267200"/>
              <a:gd name="connsiteY68" fmla="*/ 2613660 h 3154680"/>
              <a:gd name="connsiteX69" fmla="*/ 906780 w 4267200"/>
              <a:gd name="connsiteY69" fmla="*/ 2537460 h 3154680"/>
              <a:gd name="connsiteX70" fmla="*/ 822960 w 4267200"/>
              <a:gd name="connsiteY70" fmla="*/ 2499360 h 3154680"/>
              <a:gd name="connsiteX71" fmla="*/ 746760 w 4267200"/>
              <a:gd name="connsiteY71" fmla="*/ 2407920 h 3154680"/>
              <a:gd name="connsiteX72" fmla="*/ 601980 w 4267200"/>
              <a:gd name="connsiteY72" fmla="*/ 2385060 h 3154680"/>
              <a:gd name="connsiteX73" fmla="*/ 525780 w 4267200"/>
              <a:gd name="connsiteY73" fmla="*/ 2324100 h 3154680"/>
              <a:gd name="connsiteX74" fmla="*/ 457200 w 4267200"/>
              <a:gd name="connsiteY74" fmla="*/ 2522220 h 3154680"/>
              <a:gd name="connsiteX75" fmla="*/ 403860 w 4267200"/>
              <a:gd name="connsiteY75" fmla="*/ 2598420 h 3154680"/>
              <a:gd name="connsiteX76" fmla="*/ 167640 w 4267200"/>
              <a:gd name="connsiteY76" fmla="*/ 2720340 h 3154680"/>
              <a:gd name="connsiteX77" fmla="*/ 144780 w 4267200"/>
              <a:gd name="connsiteY77" fmla="*/ 2613660 h 3154680"/>
              <a:gd name="connsiteX78" fmla="*/ 160020 w 4267200"/>
              <a:gd name="connsiteY78" fmla="*/ 2293620 h 3154680"/>
              <a:gd name="connsiteX79" fmla="*/ 53340 w 4267200"/>
              <a:gd name="connsiteY79" fmla="*/ 2209800 h 3154680"/>
              <a:gd name="connsiteX80" fmla="*/ 0 w 4267200"/>
              <a:gd name="connsiteY80" fmla="*/ 2080260 h 3154680"/>
              <a:gd name="connsiteX81" fmla="*/ 22860 w 4267200"/>
              <a:gd name="connsiteY81" fmla="*/ 2019300 h 3154680"/>
              <a:gd name="connsiteX82" fmla="*/ 91440 w 4267200"/>
              <a:gd name="connsiteY82" fmla="*/ 2004060 h 3154680"/>
              <a:gd name="connsiteX83" fmla="*/ 175260 w 4267200"/>
              <a:gd name="connsiteY83" fmla="*/ 1920240 h 3154680"/>
              <a:gd name="connsiteX84" fmla="*/ 220980 w 4267200"/>
              <a:gd name="connsiteY84" fmla="*/ 1859280 h 3154680"/>
              <a:gd name="connsiteX85" fmla="*/ 175260 w 4267200"/>
              <a:gd name="connsiteY85" fmla="*/ 1706880 h 3154680"/>
              <a:gd name="connsiteX86" fmla="*/ 182880 w 4267200"/>
              <a:gd name="connsiteY86" fmla="*/ 1645920 h 3154680"/>
              <a:gd name="connsiteX87" fmla="*/ 0 w 4267200"/>
              <a:gd name="connsiteY87" fmla="*/ 1470660 h 3154680"/>
              <a:gd name="connsiteX88" fmla="*/ 45720 w 4267200"/>
              <a:gd name="connsiteY88" fmla="*/ 1386840 h 3154680"/>
              <a:gd name="connsiteX89" fmla="*/ 137160 w 4267200"/>
              <a:gd name="connsiteY89" fmla="*/ 1181100 h 3154680"/>
              <a:gd name="connsiteX90" fmla="*/ 190500 w 4267200"/>
              <a:gd name="connsiteY90" fmla="*/ 1242060 h 3154680"/>
              <a:gd name="connsiteX91" fmla="*/ 335280 w 4267200"/>
              <a:gd name="connsiteY91" fmla="*/ 1150620 h 3154680"/>
              <a:gd name="connsiteX92" fmla="*/ 502920 w 4267200"/>
              <a:gd name="connsiteY92" fmla="*/ 1143000 h 3154680"/>
              <a:gd name="connsiteX93" fmla="*/ 487680 w 4267200"/>
              <a:gd name="connsiteY93" fmla="*/ 1066800 h 3154680"/>
              <a:gd name="connsiteX94" fmla="*/ 320040 w 4267200"/>
              <a:gd name="connsiteY94" fmla="*/ 1043940 h 3154680"/>
              <a:gd name="connsiteX95" fmla="*/ 289560 w 4267200"/>
              <a:gd name="connsiteY95" fmla="*/ 1005840 h 3154680"/>
              <a:gd name="connsiteX96" fmla="*/ 289560 w 4267200"/>
              <a:gd name="connsiteY96" fmla="*/ 944880 h 3154680"/>
              <a:gd name="connsiteX97" fmla="*/ 373380 w 4267200"/>
              <a:gd name="connsiteY97" fmla="*/ 906780 h 3154680"/>
              <a:gd name="connsiteX98" fmla="*/ 434340 w 4267200"/>
              <a:gd name="connsiteY98" fmla="*/ 906780 h 3154680"/>
              <a:gd name="connsiteX99" fmla="*/ 472440 w 4267200"/>
              <a:gd name="connsiteY99" fmla="*/ 990600 h 3154680"/>
              <a:gd name="connsiteX100" fmla="*/ 739140 w 4267200"/>
              <a:gd name="connsiteY100" fmla="*/ 944880 h 3154680"/>
              <a:gd name="connsiteX101" fmla="*/ 754380 w 4267200"/>
              <a:gd name="connsiteY101" fmla="*/ 998220 h 3154680"/>
              <a:gd name="connsiteX102" fmla="*/ 822960 w 4267200"/>
              <a:gd name="connsiteY102" fmla="*/ 990600 h 3154680"/>
              <a:gd name="connsiteX103" fmla="*/ 861060 w 4267200"/>
              <a:gd name="connsiteY103" fmla="*/ 1120140 h 3154680"/>
              <a:gd name="connsiteX104" fmla="*/ 982980 w 4267200"/>
              <a:gd name="connsiteY104" fmla="*/ 1112520 h 3154680"/>
              <a:gd name="connsiteX105" fmla="*/ 1005840 w 4267200"/>
              <a:gd name="connsiteY105" fmla="*/ 1066800 h 3154680"/>
              <a:gd name="connsiteX106" fmla="*/ 967740 w 4267200"/>
              <a:gd name="connsiteY106" fmla="*/ 1036320 h 3154680"/>
              <a:gd name="connsiteX107" fmla="*/ 960120 w 4267200"/>
              <a:gd name="connsiteY107" fmla="*/ 967740 h 3154680"/>
              <a:gd name="connsiteX108" fmla="*/ 1059180 w 4267200"/>
              <a:gd name="connsiteY108" fmla="*/ 967740 h 3154680"/>
              <a:gd name="connsiteX109" fmla="*/ 1165860 w 4267200"/>
              <a:gd name="connsiteY109" fmla="*/ 922020 h 3154680"/>
              <a:gd name="connsiteX110" fmla="*/ 1196340 w 4267200"/>
              <a:gd name="connsiteY110" fmla="*/ 906780 h 3154680"/>
              <a:gd name="connsiteX111" fmla="*/ 1272540 w 4267200"/>
              <a:gd name="connsiteY111" fmla="*/ 967740 h 3154680"/>
              <a:gd name="connsiteX112" fmla="*/ 1257300 w 4267200"/>
              <a:gd name="connsiteY112" fmla="*/ 990600 h 3154680"/>
              <a:gd name="connsiteX113" fmla="*/ 1165860 w 4267200"/>
              <a:gd name="connsiteY113" fmla="*/ 975360 h 3154680"/>
              <a:gd name="connsiteX114" fmla="*/ 1074420 w 4267200"/>
              <a:gd name="connsiteY114" fmla="*/ 990600 h 3154680"/>
              <a:gd name="connsiteX115" fmla="*/ 1066800 w 4267200"/>
              <a:gd name="connsiteY115" fmla="*/ 1059180 h 3154680"/>
              <a:gd name="connsiteX116" fmla="*/ 1082040 w 4267200"/>
              <a:gd name="connsiteY116" fmla="*/ 1120140 h 3154680"/>
              <a:gd name="connsiteX117" fmla="*/ 1135380 w 4267200"/>
              <a:gd name="connsiteY117" fmla="*/ 1074420 h 3154680"/>
              <a:gd name="connsiteX118" fmla="*/ 1219200 w 4267200"/>
              <a:gd name="connsiteY118" fmla="*/ 1082040 h 3154680"/>
              <a:gd name="connsiteX119" fmla="*/ 1341120 w 4267200"/>
              <a:gd name="connsiteY119" fmla="*/ 1112520 h 3154680"/>
              <a:gd name="connsiteX120" fmla="*/ 1417320 w 4267200"/>
              <a:gd name="connsiteY120" fmla="*/ 1036320 h 3154680"/>
              <a:gd name="connsiteX121" fmla="*/ 1417320 w 4267200"/>
              <a:gd name="connsiteY121" fmla="*/ 975360 h 3154680"/>
              <a:gd name="connsiteX122" fmla="*/ 1493520 w 4267200"/>
              <a:gd name="connsiteY122" fmla="*/ 944880 h 3154680"/>
              <a:gd name="connsiteX123" fmla="*/ 1539240 w 4267200"/>
              <a:gd name="connsiteY123" fmla="*/ 990600 h 3154680"/>
              <a:gd name="connsiteX124" fmla="*/ 1630680 w 4267200"/>
              <a:gd name="connsiteY124" fmla="*/ 944880 h 3154680"/>
              <a:gd name="connsiteX125" fmla="*/ 1714500 w 4267200"/>
              <a:gd name="connsiteY125" fmla="*/ 922020 h 3154680"/>
              <a:gd name="connsiteX126" fmla="*/ 1729740 w 4267200"/>
              <a:gd name="connsiteY126" fmla="*/ 838200 h 3154680"/>
              <a:gd name="connsiteX127" fmla="*/ 1767840 w 4267200"/>
              <a:gd name="connsiteY127" fmla="*/ 731520 h 3154680"/>
              <a:gd name="connsiteX128" fmla="*/ 1828800 w 4267200"/>
              <a:gd name="connsiteY128" fmla="*/ 701040 h 3154680"/>
              <a:gd name="connsiteX129" fmla="*/ 1805940 w 4267200"/>
              <a:gd name="connsiteY129" fmla="*/ 586740 h 3154680"/>
              <a:gd name="connsiteX130" fmla="*/ 1859280 w 4267200"/>
              <a:gd name="connsiteY130" fmla="*/ 533400 h 3154680"/>
              <a:gd name="connsiteX131" fmla="*/ 1981200 w 4267200"/>
              <a:gd name="connsiteY131" fmla="*/ 541020 h 3154680"/>
              <a:gd name="connsiteX132" fmla="*/ 2004060 w 4267200"/>
              <a:gd name="connsiteY132" fmla="*/ 472440 h 3154680"/>
              <a:gd name="connsiteX133" fmla="*/ 2072640 w 4267200"/>
              <a:gd name="connsiteY133" fmla="*/ 449580 h 3154680"/>
              <a:gd name="connsiteX134" fmla="*/ 2095500 w 4267200"/>
              <a:gd name="connsiteY134" fmla="*/ 388620 h 3154680"/>
              <a:gd name="connsiteX135" fmla="*/ 2133600 w 4267200"/>
              <a:gd name="connsiteY135" fmla="*/ 243840 h 3154680"/>
              <a:gd name="connsiteX136" fmla="*/ 2164080 w 4267200"/>
              <a:gd name="connsiteY136" fmla="*/ 213360 h 3154680"/>
              <a:gd name="connsiteX137" fmla="*/ 2247900 w 4267200"/>
              <a:gd name="connsiteY137" fmla="*/ 213360 h 3154680"/>
              <a:gd name="connsiteX138" fmla="*/ 2247900 w 4267200"/>
              <a:gd name="connsiteY138" fmla="*/ 114300 h 3154680"/>
              <a:gd name="connsiteX139" fmla="*/ 2308860 w 4267200"/>
              <a:gd name="connsiteY139" fmla="*/ 45720 h 3154680"/>
              <a:gd name="connsiteX140" fmla="*/ 2369820 w 4267200"/>
              <a:gd name="connsiteY140" fmla="*/ 76200 h 3154680"/>
              <a:gd name="connsiteX141" fmla="*/ 2400300 w 4267200"/>
              <a:gd name="connsiteY141" fmla="*/ 114300 h 3154680"/>
              <a:gd name="connsiteX142" fmla="*/ 2453640 w 4267200"/>
              <a:gd name="connsiteY142" fmla="*/ 99060 h 3154680"/>
              <a:gd name="connsiteX143" fmla="*/ 2506980 w 4267200"/>
              <a:gd name="connsiteY143" fmla="*/ 0 h 3154680"/>
              <a:gd name="connsiteX0" fmla="*/ 2506980 w 4267200"/>
              <a:gd name="connsiteY0" fmla="*/ 0 h 3154680"/>
              <a:gd name="connsiteX1" fmla="*/ 2857500 w 4267200"/>
              <a:gd name="connsiteY1" fmla="*/ 899160 h 3154680"/>
              <a:gd name="connsiteX2" fmla="*/ 2773680 w 4267200"/>
              <a:gd name="connsiteY2" fmla="*/ 1120140 h 3154680"/>
              <a:gd name="connsiteX3" fmla="*/ 2766060 w 4267200"/>
              <a:gd name="connsiteY3" fmla="*/ 1158240 h 3154680"/>
              <a:gd name="connsiteX4" fmla="*/ 2796540 w 4267200"/>
              <a:gd name="connsiteY4" fmla="*/ 1211580 h 3154680"/>
              <a:gd name="connsiteX5" fmla="*/ 2811780 w 4267200"/>
              <a:gd name="connsiteY5" fmla="*/ 1280160 h 3154680"/>
              <a:gd name="connsiteX6" fmla="*/ 2918460 w 4267200"/>
              <a:gd name="connsiteY6" fmla="*/ 1379220 h 3154680"/>
              <a:gd name="connsiteX7" fmla="*/ 3139440 w 4267200"/>
              <a:gd name="connsiteY7" fmla="*/ 1379220 h 3154680"/>
              <a:gd name="connsiteX8" fmla="*/ 3131820 w 4267200"/>
              <a:gd name="connsiteY8" fmla="*/ 1303020 h 3154680"/>
              <a:gd name="connsiteX9" fmla="*/ 3238500 w 4267200"/>
              <a:gd name="connsiteY9" fmla="*/ 1280160 h 3154680"/>
              <a:gd name="connsiteX10" fmla="*/ 3360420 w 4267200"/>
              <a:gd name="connsiteY10" fmla="*/ 1348740 h 3154680"/>
              <a:gd name="connsiteX11" fmla="*/ 3467100 w 4267200"/>
              <a:gd name="connsiteY11" fmla="*/ 1181100 h 3154680"/>
              <a:gd name="connsiteX12" fmla="*/ 3520440 w 4267200"/>
              <a:gd name="connsiteY12" fmla="*/ 1143000 h 3154680"/>
              <a:gd name="connsiteX13" fmla="*/ 3451860 w 4267200"/>
              <a:gd name="connsiteY13" fmla="*/ 990600 h 3154680"/>
              <a:gd name="connsiteX14" fmla="*/ 3482340 w 4267200"/>
              <a:gd name="connsiteY14" fmla="*/ 929640 h 3154680"/>
              <a:gd name="connsiteX15" fmla="*/ 3550920 w 4267200"/>
              <a:gd name="connsiteY15" fmla="*/ 845820 h 3154680"/>
              <a:gd name="connsiteX16" fmla="*/ 3703320 w 4267200"/>
              <a:gd name="connsiteY16" fmla="*/ 784860 h 3154680"/>
              <a:gd name="connsiteX17" fmla="*/ 3710940 w 4267200"/>
              <a:gd name="connsiteY17" fmla="*/ 899160 h 3154680"/>
              <a:gd name="connsiteX18" fmla="*/ 3855720 w 4267200"/>
              <a:gd name="connsiteY18" fmla="*/ 1356360 h 3154680"/>
              <a:gd name="connsiteX19" fmla="*/ 3931920 w 4267200"/>
              <a:gd name="connsiteY19" fmla="*/ 1623060 h 3154680"/>
              <a:gd name="connsiteX20" fmla="*/ 4236720 w 4267200"/>
              <a:gd name="connsiteY20" fmla="*/ 1889760 h 3154680"/>
              <a:gd name="connsiteX21" fmla="*/ 4267200 w 4267200"/>
              <a:gd name="connsiteY21" fmla="*/ 2004060 h 3154680"/>
              <a:gd name="connsiteX22" fmla="*/ 4114800 w 4267200"/>
              <a:gd name="connsiteY22" fmla="*/ 2065020 h 3154680"/>
              <a:gd name="connsiteX23" fmla="*/ 4145280 w 4267200"/>
              <a:gd name="connsiteY23" fmla="*/ 2362200 h 3154680"/>
              <a:gd name="connsiteX24" fmla="*/ 4122420 w 4267200"/>
              <a:gd name="connsiteY24" fmla="*/ 2529840 h 3154680"/>
              <a:gd name="connsiteX25" fmla="*/ 4061460 w 4267200"/>
              <a:gd name="connsiteY25" fmla="*/ 2636520 h 3154680"/>
              <a:gd name="connsiteX26" fmla="*/ 3886200 w 4267200"/>
              <a:gd name="connsiteY26" fmla="*/ 2689860 h 3154680"/>
              <a:gd name="connsiteX27" fmla="*/ 3916680 w 4267200"/>
              <a:gd name="connsiteY27" fmla="*/ 2979420 h 3154680"/>
              <a:gd name="connsiteX28" fmla="*/ 3939540 w 4267200"/>
              <a:gd name="connsiteY28" fmla="*/ 3048000 h 3154680"/>
              <a:gd name="connsiteX29" fmla="*/ 3939540 w 4267200"/>
              <a:gd name="connsiteY29" fmla="*/ 3124200 h 3154680"/>
              <a:gd name="connsiteX30" fmla="*/ 3893820 w 4267200"/>
              <a:gd name="connsiteY30" fmla="*/ 3154680 h 3154680"/>
              <a:gd name="connsiteX31" fmla="*/ 3825240 w 4267200"/>
              <a:gd name="connsiteY31" fmla="*/ 3116580 h 3154680"/>
              <a:gd name="connsiteX32" fmla="*/ 3832860 w 4267200"/>
              <a:gd name="connsiteY32" fmla="*/ 3002280 h 3154680"/>
              <a:gd name="connsiteX33" fmla="*/ 3672840 w 4267200"/>
              <a:gd name="connsiteY33" fmla="*/ 2872740 h 3154680"/>
              <a:gd name="connsiteX34" fmla="*/ 3604260 w 4267200"/>
              <a:gd name="connsiteY34" fmla="*/ 2903220 h 3154680"/>
              <a:gd name="connsiteX35" fmla="*/ 3451860 w 4267200"/>
              <a:gd name="connsiteY35" fmla="*/ 2811780 h 3154680"/>
              <a:gd name="connsiteX36" fmla="*/ 3406140 w 4267200"/>
              <a:gd name="connsiteY36" fmla="*/ 2811780 h 3154680"/>
              <a:gd name="connsiteX37" fmla="*/ 3375660 w 4267200"/>
              <a:gd name="connsiteY37" fmla="*/ 2727960 h 3154680"/>
              <a:gd name="connsiteX38" fmla="*/ 3322320 w 4267200"/>
              <a:gd name="connsiteY38" fmla="*/ 2750820 h 3154680"/>
              <a:gd name="connsiteX39" fmla="*/ 3147060 w 4267200"/>
              <a:gd name="connsiteY39" fmla="*/ 2590800 h 3154680"/>
              <a:gd name="connsiteX40" fmla="*/ 3063240 w 4267200"/>
              <a:gd name="connsiteY40" fmla="*/ 2522220 h 3154680"/>
              <a:gd name="connsiteX41" fmla="*/ 2979708 w 4267200"/>
              <a:gd name="connsiteY41" fmla="*/ 2477668 h 3154680"/>
              <a:gd name="connsiteX42" fmla="*/ 2916556 w 4267200"/>
              <a:gd name="connsiteY42" fmla="*/ 2549844 h 3154680"/>
              <a:gd name="connsiteX43" fmla="*/ 2830830 w 4267200"/>
              <a:gd name="connsiteY43" fmla="*/ 2530792 h 3154680"/>
              <a:gd name="connsiteX44" fmla="*/ 2914792 w 4267200"/>
              <a:gd name="connsiteY44" fmla="*/ 2417628 h 3154680"/>
              <a:gd name="connsiteX45" fmla="*/ 2811780 w 4267200"/>
              <a:gd name="connsiteY45" fmla="*/ 2286000 h 3154680"/>
              <a:gd name="connsiteX46" fmla="*/ 2773680 w 4267200"/>
              <a:gd name="connsiteY46" fmla="*/ 2308860 h 3154680"/>
              <a:gd name="connsiteX47" fmla="*/ 2705100 w 4267200"/>
              <a:gd name="connsiteY47" fmla="*/ 2278380 h 3154680"/>
              <a:gd name="connsiteX48" fmla="*/ 2590800 w 4267200"/>
              <a:gd name="connsiteY48" fmla="*/ 2316480 h 3154680"/>
              <a:gd name="connsiteX49" fmla="*/ 2423160 w 4267200"/>
              <a:gd name="connsiteY49" fmla="*/ 2377440 h 3154680"/>
              <a:gd name="connsiteX50" fmla="*/ 2324100 w 4267200"/>
              <a:gd name="connsiteY50" fmla="*/ 2369820 h 3154680"/>
              <a:gd name="connsiteX51" fmla="*/ 2133600 w 4267200"/>
              <a:gd name="connsiteY51" fmla="*/ 2499360 h 3154680"/>
              <a:gd name="connsiteX52" fmla="*/ 1996440 w 4267200"/>
              <a:gd name="connsiteY52" fmla="*/ 2468880 h 3154680"/>
              <a:gd name="connsiteX53" fmla="*/ 1866900 w 4267200"/>
              <a:gd name="connsiteY53" fmla="*/ 2400300 h 3154680"/>
              <a:gd name="connsiteX54" fmla="*/ 1866900 w 4267200"/>
              <a:gd name="connsiteY54" fmla="*/ 2476500 h 3154680"/>
              <a:gd name="connsiteX55" fmla="*/ 1844040 w 4267200"/>
              <a:gd name="connsiteY55" fmla="*/ 2514600 h 3154680"/>
              <a:gd name="connsiteX56" fmla="*/ 1744980 w 4267200"/>
              <a:gd name="connsiteY56" fmla="*/ 2575560 h 3154680"/>
              <a:gd name="connsiteX57" fmla="*/ 1714500 w 4267200"/>
              <a:gd name="connsiteY57" fmla="*/ 2491740 h 3154680"/>
              <a:gd name="connsiteX58" fmla="*/ 1676400 w 4267200"/>
              <a:gd name="connsiteY58" fmla="*/ 2400300 h 3154680"/>
              <a:gd name="connsiteX59" fmla="*/ 1638300 w 4267200"/>
              <a:gd name="connsiteY59" fmla="*/ 2400300 h 3154680"/>
              <a:gd name="connsiteX60" fmla="*/ 1577340 w 4267200"/>
              <a:gd name="connsiteY60" fmla="*/ 2522220 h 3154680"/>
              <a:gd name="connsiteX61" fmla="*/ 1508760 w 4267200"/>
              <a:gd name="connsiteY61" fmla="*/ 2606040 h 3154680"/>
              <a:gd name="connsiteX62" fmla="*/ 1493520 w 4267200"/>
              <a:gd name="connsiteY62" fmla="*/ 2644140 h 3154680"/>
              <a:gd name="connsiteX63" fmla="*/ 1249680 w 4267200"/>
              <a:gd name="connsiteY63" fmla="*/ 2781300 h 3154680"/>
              <a:gd name="connsiteX64" fmla="*/ 1097280 w 4267200"/>
              <a:gd name="connsiteY64" fmla="*/ 2712720 h 3154680"/>
              <a:gd name="connsiteX65" fmla="*/ 1005840 w 4267200"/>
              <a:gd name="connsiteY65" fmla="*/ 2758440 h 3154680"/>
              <a:gd name="connsiteX66" fmla="*/ 944880 w 4267200"/>
              <a:gd name="connsiteY66" fmla="*/ 2682240 h 3154680"/>
              <a:gd name="connsiteX67" fmla="*/ 967740 w 4267200"/>
              <a:gd name="connsiteY67" fmla="*/ 2613660 h 3154680"/>
              <a:gd name="connsiteX68" fmla="*/ 906780 w 4267200"/>
              <a:gd name="connsiteY68" fmla="*/ 2537460 h 3154680"/>
              <a:gd name="connsiteX69" fmla="*/ 822960 w 4267200"/>
              <a:gd name="connsiteY69" fmla="*/ 2499360 h 3154680"/>
              <a:gd name="connsiteX70" fmla="*/ 746760 w 4267200"/>
              <a:gd name="connsiteY70" fmla="*/ 2407920 h 3154680"/>
              <a:gd name="connsiteX71" fmla="*/ 601980 w 4267200"/>
              <a:gd name="connsiteY71" fmla="*/ 2385060 h 3154680"/>
              <a:gd name="connsiteX72" fmla="*/ 525780 w 4267200"/>
              <a:gd name="connsiteY72" fmla="*/ 2324100 h 3154680"/>
              <a:gd name="connsiteX73" fmla="*/ 457200 w 4267200"/>
              <a:gd name="connsiteY73" fmla="*/ 2522220 h 3154680"/>
              <a:gd name="connsiteX74" fmla="*/ 403860 w 4267200"/>
              <a:gd name="connsiteY74" fmla="*/ 2598420 h 3154680"/>
              <a:gd name="connsiteX75" fmla="*/ 167640 w 4267200"/>
              <a:gd name="connsiteY75" fmla="*/ 2720340 h 3154680"/>
              <a:gd name="connsiteX76" fmla="*/ 144780 w 4267200"/>
              <a:gd name="connsiteY76" fmla="*/ 2613660 h 3154680"/>
              <a:gd name="connsiteX77" fmla="*/ 160020 w 4267200"/>
              <a:gd name="connsiteY77" fmla="*/ 2293620 h 3154680"/>
              <a:gd name="connsiteX78" fmla="*/ 53340 w 4267200"/>
              <a:gd name="connsiteY78" fmla="*/ 2209800 h 3154680"/>
              <a:gd name="connsiteX79" fmla="*/ 0 w 4267200"/>
              <a:gd name="connsiteY79" fmla="*/ 2080260 h 3154680"/>
              <a:gd name="connsiteX80" fmla="*/ 22860 w 4267200"/>
              <a:gd name="connsiteY80" fmla="*/ 2019300 h 3154680"/>
              <a:gd name="connsiteX81" fmla="*/ 91440 w 4267200"/>
              <a:gd name="connsiteY81" fmla="*/ 2004060 h 3154680"/>
              <a:gd name="connsiteX82" fmla="*/ 175260 w 4267200"/>
              <a:gd name="connsiteY82" fmla="*/ 1920240 h 3154680"/>
              <a:gd name="connsiteX83" fmla="*/ 220980 w 4267200"/>
              <a:gd name="connsiteY83" fmla="*/ 1859280 h 3154680"/>
              <a:gd name="connsiteX84" fmla="*/ 175260 w 4267200"/>
              <a:gd name="connsiteY84" fmla="*/ 1706880 h 3154680"/>
              <a:gd name="connsiteX85" fmla="*/ 182880 w 4267200"/>
              <a:gd name="connsiteY85" fmla="*/ 1645920 h 3154680"/>
              <a:gd name="connsiteX86" fmla="*/ 0 w 4267200"/>
              <a:gd name="connsiteY86" fmla="*/ 1470660 h 3154680"/>
              <a:gd name="connsiteX87" fmla="*/ 45720 w 4267200"/>
              <a:gd name="connsiteY87" fmla="*/ 1386840 h 3154680"/>
              <a:gd name="connsiteX88" fmla="*/ 137160 w 4267200"/>
              <a:gd name="connsiteY88" fmla="*/ 1181100 h 3154680"/>
              <a:gd name="connsiteX89" fmla="*/ 190500 w 4267200"/>
              <a:gd name="connsiteY89" fmla="*/ 1242060 h 3154680"/>
              <a:gd name="connsiteX90" fmla="*/ 335280 w 4267200"/>
              <a:gd name="connsiteY90" fmla="*/ 1150620 h 3154680"/>
              <a:gd name="connsiteX91" fmla="*/ 502920 w 4267200"/>
              <a:gd name="connsiteY91" fmla="*/ 1143000 h 3154680"/>
              <a:gd name="connsiteX92" fmla="*/ 487680 w 4267200"/>
              <a:gd name="connsiteY92" fmla="*/ 1066800 h 3154680"/>
              <a:gd name="connsiteX93" fmla="*/ 320040 w 4267200"/>
              <a:gd name="connsiteY93" fmla="*/ 1043940 h 3154680"/>
              <a:gd name="connsiteX94" fmla="*/ 289560 w 4267200"/>
              <a:gd name="connsiteY94" fmla="*/ 1005840 h 3154680"/>
              <a:gd name="connsiteX95" fmla="*/ 289560 w 4267200"/>
              <a:gd name="connsiteY95" fmla="*/ 944880 h 3154680"/>
              <a:gd name="connsiteX96" fmla="*/ 373380 w 4267200"/>
              <a:gd name="connsiteY96" fmla="*/ 906780 h 3154680"/>
              <a:gd name="connsiteX97" fmla="*/ 434340 w 4267200"/>
              <a:gd name="connsiteY97" fmla="*/ 906780 h 3154680"/>
              <a:gd name="connsiteX98" fmla="*/ 472440 w 4267200"/>
              <a:gd name="connsiteY98" fmla="*/ 990600 h 3154680"/>
              <a:gd name="connsiteX99" fmla="*/ 739140 w 4267200"/>
              <a:gd name="connsiteY99" fmla="*/ 944880 h 3154680"/>
              <a:gd name="connsiteX100" fmla="*/ 754380 w 4267200"/>
              <a:gd name="connsiteY100" fmla="*/ 998220 h 3154680"/>
              <a:gd name="connsiteX101" fmla="*/ 822960 w 4267200"/>
              <a:gd name="connsiteY101" fmla="*/ 990600 h 3154680"/>
              <a:gd name="connsiteX102" fmla="*/ 861060 w 4267200"/>
              <a:gd name="connsiteY102" fmla="*/ 1120140 h 3154680"/>
              <a:gd name="connsiteX103" fmla="*/ 982980 w 4267200"/>
              <a:gd name="connsiteY103" fmla="*/ 1112520 h 3154680"/>
              <a:gd name="connsiteX104" fmla="*/ 1005840 w 4267200"/>
              <a:gd name="connsiteY104" fmla="*/ 1066800 h 3154680"/>
              <a:gd name="connsiteX105" fmla="*/ 967740 w 4267200"/>
              <a:gd name="connsiteY105" fmla="*/ 1036320 h 3154680"/>
              <a:gd name="connsiteX106" fmla="*/ 960120 w 4267200"/>
              <a:gd name="connsiteY106" fmla="*/ 967740 h 3154680"/>
              <a:gd name="connsiteX107" fmla="*/ 1059180 w 4267200"/>
              <a:gd name="connsiteY107" fmla="*/ 967740 h 3154680"/>
              <a:gd name="connsiteX108" fmla="*/ 1165860 w 4267200"/>
              <a:gd name="connsiteY108" fmla="*/ 922020 h 3154680"/>
              <a:gd name="connsiteX109" fmla="*/ 1196340 w 4267200"/>
              <a:gd name="connsiteY109" fmla="*/ 906780 h 3154680"/>
              <a:gd name="connsiteX110" fmla="*/ 1272540 w 4267200"/>
              <a:gd name="connsiteY110" fmla="*/ 967740 h 3154680"/>
              <a:gd name="connsiteX111" fmla="*/ 1257300 w 4267200"/>
              <a:gd name="connsiteY111" fmla="*/ 990600 h 3154680"/>
              <a:gd name="connsiteX112" fmla="*/ 1165860 w 4267200"/>
              <a:gd name="connsiteY112" fmla="*/ 975360 h 3154680"/>
              <a:gd name="connsiteX113" fmla="*/ 1074420 w 4267200"/>
              <a:gd name="connsiteY113" fmla="*/ 990600 h 3154680"/>
              <a:gd name="connsiteX114" fmla="*/ 1066800 w 4267200"/>
              <a:gd name="connsiteY114" fmla="*/ 1059180 h 3154680"/>
              <a:gd name="connsiteX115" fmla="*/ 1082040 w 4267200"/>
              <a:gd name="connsiteY115" fmla="*/ 1120140 h 3154680"/>
              <a:gd name="connsiteX116" fmla="*/ 1135380 w 4267200"/>
              <a:gd name="connsiteY116" fmla="*/ 1074420 h 3154680"/>
              <a:gd name="connsiteX117" fmla="*/ 1219200 w 4267200"/>
              <a:gd name="connsiteY117" fmla="*/ 1082040 h 3154680"/>
              <a:gd name="connsiteX118" fmla="*/ 1341120 w 4267200"/>
              <a:gd name="connsiteY118" fmla="*/ 1112520 h 3154680"/>
              <a:gd name="connsiteX119" fmla="*/ 1417320 w 4267200"/>
              <a:gd name="connsiteY119" fmla="*/ 1036320 h 3154680"/>
              <a:gd name="connsiteX120" fmla="*/ 1417320 w 4267200"/>
              <a:gd name="connsiteY120" fmla="*/ 975360 h 3154680"/>
              <a:gd name="connsiteX121" fmla="*/ 1493520 w 4267200"/>
              <a:gd name="connsiteY121" fmla="*/ 944880 h 3154680"/>
              <a:gd name="connsiteX122" fmla="*/ 1539240 w 4267200"/>
              <a:gd name="connsiteY122" fmla="*/ 990600 h 3154680"/>
              <a:gd name="connsiteX123" fmla="*/ 1630680 w 4267200"/>
              <a:gd name="connsiteY123" fmla="*/ 944880 h 3154680"/>
              <a:gd name="connsiteX124" fmla="*/ 1714500 w 4267200"/>
              <a:gd name="connsiteY124" fmla="*/ 922020 h 3154680"/>
              <a:gd name="connsiteX125" fmla="*/ 1729740 w 4267200"/>
              <a:gd name="connsiteY125" fmla="*/ 838200 h 3154680"/>
              <a:gd name="connsiteX126" fmla="*/ 1767840 w 4267200"/>
              <a:gd name="connsiteY126" fmla="*/ 731520 h 3154680"/>
              <a:gd name="connsiteX127" fmla="*/ 1828800 w 4267200"/>
              <a:gd name="connsiteY127" fmla="*/ 701040 h 3154680"/>
              <a:gd name="connsiteX128" fmla="*/ 1805940 w 4267200"/>
              <a:gd name="connsiteY128" fmla="*/ 586740 h 3154680"/>
              <a:gd name="connsiteX129" fmla="*/ 1859280 w 4267200"/>
              <a:gd name="connsiteY129" fmla="*/ 533400 h 3154680"/>
              <a:gd name="connsiteX130" fmla="*/ 1981200 w 4267200"/>
              <a:gd name="connsiteY130" fmla="*/ 541020 h 3154680"/>
              <a:gd name="connsiteX131" fmla="*/ 2004060 w 4267200"/>
              <a:gd name="connsiteY131" fmla="*/ 472440 h 3154680"/>
              <a:gd name="connsiteX132" fmla="*/ 2072640 w 4267200"/>
              <a:gd name="connsiteY132" fmla="*/ 449580 h 3154680"/>
              <a:gd name="connsiteX133" fmla="*/ 2095500 w 4267200"/>
              <a:gd name="connsiteY133" fmla="*/ 388620 h 3154680"/>
              <a:gd name="connsiteX134" fmla="*/ 2133600 w 4267200"/>
              <a:gd name="connsiteY134" fmla="*/ 243840 h 3154680"/>
              <a:gd name="connsiteX135" fmla="*/ 2164080 w 4267200"/>
              <a:gd name="connsiteY135" fmla="*/ 213360 h 3154680"/>
              <a:gd name="connsiteX136" fmla="*/ 2247900 w 4267200"/>
              <a:gd name="connsiteY136" fmla="*/ 213360 h 3154680"/>
              <a:gd name="connsiteX137" fmla="*/ 2247900 w 4267200"/>
              <a:gd name="connsiteY137" fmla="*/ 114300 h 3154680"/>
              <a:gd name="connsiteX138" fmla="*/ 2308860 w 4267200"/>
              <a:gd name="connsiteY138" fmla="*/ 45720 h 3154680"/>
              <a:gd name="connsiteX139" fmla="*/ 2369820 w 4267200"/>
              <a:gd name="connsiteY139" fmla="*/ 76200 h 3154680"/>
              <a:gd name="connsiteX140" fmla="*/ 2400300 w 4267200"/>
              <a:gd name="connsiteY140" fmla="*/ 114300 h 3154680"/>
              <a:gd name="connsiteX141" fmla="*/ 2453640 w 4267200"/>
              <a:gd name="connsiteY141" fmla="*/ 99060 h 3154680"/>
              <a:gd name="connsiteX142" fmla="*/ 2506980 w 4267200"/>
              <a:gd name="connsiteY142" fmla="*/ 0 h 3154680"/>
              <a:gd name="connsiteX0" fmla="*/ 2506980 w 4267200"/>
              <a:gd name="connsiteY0" fmla="*/ 0 h 3154680"/>
              <a:gd name="connsiteX1" fmla="*/ 2857500 w 4267200"/>
              <a:gd name="connsiteY1" fmla="*/ 899160 h 3154680"/>
              <a:gd name="connsiteX2" fmla="*/ 2773680 w 4267200"/>
              <a:gd name="connsiteY2" fmla="*/ 1120140 h 3154680"/>
              <a:gd name="connsiteX3" fmla="*/ 2766060 w 4267200"/>
              <a:gd name="connsiteY3" fmla="*/ 1158240 h 3154680"/>
              <a:gd name="connsiteX4" fmla="*/ 2796540 w 4267200"/>
              <a:gd name="connsiteY4" fmla="*/ 1211580 h 3154680"/>
              <a:gd name="connsiteX5" fmla="*/ 2811780 w 4267200"/>
              <a:gd name="connsiteY5" fmla="*/ 1280160 h 3154680"/>
              <a:gd name="connsiteX6" fmla="*/ 2918460 w 4267200"/>
              <a:gd name="connsiteY6" fmla="*/ 1379220 h 3154680"/>
              <a:gd name="connsiteX7" fmla="*/ 3139440 w 4267200"/>
              <a:gd name="connsiteY7" fmla="*/ 1379220 h 3154680"/>
              <a:gd name="connsiteX8" fmla="*/ 3131820 w 4267200"/>
              <a:gd name="connsiteY8" fmla="*/ 1303020 h 3154680"/>
              <a:gd name="connsiteX9" fmla="*/ 3238500 w 4267200"/>
              <a:gd name="connsiteY9" fmla="*/ 1280160 h 3154680"/>
              <a:gd name="connsiteX10" fmla="*/ 3360420 w 4267200"/>
              <a:gd name="connsiteY10" fmla="*/ 1348740 h 3154680"/>
              <a:gd name="connsiteX11" fmla="*/ 3467100 w 4267200"/>
              <a:gd name="connsiteY11" fmla="*/ 1181100 h 3154680"/>
              <a:gd name="connsiteX12" fmla="*/ 3451860 w 4267200"/>
              <a:gd name="connsiteY12" fmla="*/ 990600 h 3154680"/>
              <a:gd name="connsiteX13" fmla="*/ 3482340 w 4267200"/>
              <a:gd name="connsiteY13" fmla="*/ 929640 h 3154680"/>
              <a:gd name="connsiteX14" fmla="*/ 3550920 w 4267200"/>
              <a:gd name="connsiteY14" fmla="*/ 845820 h 3154680"/>
              <a:gd name="connsiteX15" fmla="*/ 3703320 w 4267200"/>
              <a:gd name="connsiteY15" fmla="*/ 784860 h 3154680"/>
              <a:gd name="connsiteX16" fmla="*/ 3710940 w 4267200"/>
              <a:gd name="connsiteY16" fmla="*/ 899160 h 3154680"/>
              <a:gd name="connsiteX17" fmla="*/ 3855720 w 4267200"/>
              <a:gd name="connsiteY17" fmla="*/ 1356360 h 3154680"/>
              <a:gd name="connsiteX18" fmla="*/ 3931920 w 4267200"/>
              <a:gd name="connsiteY18" fmla="*/ 1623060 h 3154680"/>
              <a:gd name="connsiteX19" fmla="*/ 4236720 w 4267200"/>
              <a:gd name="connsiteY19" fmla="*/ 1889760 h 3154680"/>
              <a:gd name="connsiteX20" fmla="*/ 4267200 w 4267200"/>
              <a:gd name="connsiteY20" fmla="*/ 2004060 h 3154680"/>
              <a:gd name="connsiteX21" fmla="*/ 4114800 w 4267200"/>
              <a:gd name="connsiteY21" fmla="*/ 2065020 h 3154680"/>
              <a:gd name="connsiteX22" fmla="*/ 4145280 w 4267200"/>
              <a:gd name="connsiteY22" fmla="*/ 2362200 h 3154680"/>
              <a:gd name="connsiteX23" fmla="*/ 4122420 w 4267200"/>
              <a:gd name="connsiteY23" fmla="*/ 2529840 h 3154680"/>
              <a:gd name="connsiteX24" fmla="*/ 4061460 w 4267200"/>
              <a:gd name="connsiteY24" fmla="*/ 2636520 h 3154680"/>
              <a:gd name="connsiteX25" fmla="*/ 3886200 w 4267200"/>
              <a:gd name="connsiteY25" fmla="*/ 2689860 h 3154680"/>
              <a:gd name="connsiteX26" fmla="*/ 3916680 w 4267200"/>
              <a:gd name="connsiteY26" fmla="*/ 2979420 h 3154680"/>
              <a:gd name="connsiteX27" fmla="*/ 3939540 w 4267200"/>
              <a:gd name="connsiteY27" fmla="*/ 3048000 h 3154680"/>
              <a:gd name="connsiteX28" fmla="*/ 3939540 w 4267200"/>
              <a:gd name="connsiteY28" fmla="*/ 3124200 h 3154680"/>
              <a:gd name="connsiteX29" fmla="*/ 3893820 w 4267200"/>
              <a:gd name="connsiteY29" fmla="*/ 3154680 h 3154680"/>
              <a:gd name="connsiteX30" fmla="*/ 3825240 w 4267200"/>
              <a:gd name="connsiteY30" fmla="*/ 3116580 h 3154680"/>
              <a:gd name="connsiteX31" fmla="*/ 3832860 w 4267200"/>
              <a:gd name="connsiteY31" fmla="*/ 3002280 h 3154680"/>
              <a:gd name="connsiteX32" fmla="*/ 3672840 w 4267200"/>
              <a:gd name="connsiteY32" fmla="*/ 2872740 h 3154680"/>
              <a:gd name="connsiteX33" fmla="*/ 3604260 w 4267200"/>
              <a:gd name="connsiteY33" fmla="*/ 2903220 h 3154680"/>
              <a:gd name="connsiteX34" fmla="*/ 3451860 w 4267200"/>
              <a:gd name="connsiteY34" fmla="*/ 2811780 h 3154680"/>
              <a:gd name="connsiteX35" fmla="*/ 3406140 w 4267200"/>
              <a:gd name="connsiteY35" fmla="*/ 2811780 h 3154680"/>
              <a:gd name="connsiteX36" fmla="*/ 3375660 w 4267200"/>
              <a:gd name="connsiteY36" fmla="*/ 2727960 h 3154680"/>
              <a:gd name="connsiteX37" fmla="*/ 3322320 w 4267200"/>
              <a:gd name="connsiteY37" fmla="*/ 2750820 h 3154680"/>
              <a:gd name="connsiteX38" fmla="*/ 3147060 w 4267200"/>
              <a:gd name="connsiteY38" fmla="*/ 2590800 h 3154680"/>
              <a:gd name="connsiteX39" fmla="*/ 3063240 w 4267200"/>
              <a:gd name="connsiteY39" fmla="*/ 2522220 h 3154680"/>
              <a:gd name="connsiteX40" fmla="*/ 2979708 w 4267200"/>
              <a:gd name="connsiteY40" fmla="*/ 2477668 h 3154680"/>
              <a:gd name="connsiteX41" fmla="*/ 2916556 w 4267200"/>
              <a:gd name="connsiteY41" fmla="*/ 2549844 h 3154680"/>
              <a:gd name="connsiteX42" fmla="*/ 2830830 w 4267200"/>
              <a:gd name="connsiteY42" fmla="*/ 2530792 h 3154680"/>
              <a:gd name="connsiteX43" fmla="*/ 2914792 w 4267200"/>
              <a:gd name="connsiteY43" fmla="*/ 2417628 h 3154680"/>
              <a:gd name="connsiteX44" fmla="*/ 2811780 w 4267200"/>
              <a:gd name="connsiteY44" fmla="*/ 2286000 h 3154680"/>
              <a:gd name="connsiteX45" fmla="*/ 2773680 w 4267200"/>
              <a:gd name="connsiteY45" fmla="*/ 2308860 h 3154680"/>
              <a:gd name="connsiteX46" fmla="*/ 2705100 w 4267200"/>
              <a:gd name="connsiteY46" fmla="*/ 2278380 h 3154680"/>
              <a:gd name="connsiteX47" fmla="*/ 2590800 w 4267200"/>
              <a:gd name="connsiteY47" fmla="*/ 2316480 h 3154680"/>
              <a:gd name="connsiteX48" fmla="*/ 2423160 w 4267200"/>
              <a:gd name="connsiteY48" fmla="*/ 2377440 h 3154680"/>
              <a:gd name="connsiteX49" fmla="*/ 2324100 w 4267200"/>
              <a:gd name="connsiteY49" fmla="*/ 2369820 h 3154680"/>
              <a:gd name="connsiteX50" fmla="*/ 2133600 w 4267200"/>
              <a:gd name="connsiteY50" fmla="*/ 2499360 h 3154680"/>
              <a:gd name="connsiteX51" fmla="*/ 1996440 w 4267200"/>
              <a:gd name="connsiteY51" fmla="*/ 2468880 h 3154680"/>
              <a:gd name="connsiteX52" fmla="*/ 1866900 w 4267200"/>
              <a:gd name="connsiteY52" fmla="*/ 2400300 h 3154680"/>
              <a:gd name="connsiteX53" fmla="*/ 1866900 w 4267200"/>
              <a:gd name="connsiteY53" fmla="*/ 2476500 h 3154680"/>
              <a:gd name="connsiteX54" fmla="*/ 1844040 w 4267200"/>
              <a:gd name="connsiteY54" fmla="*/ 2514600 h 3154680"/>
              <a:gd name="connsiteX55" fmla="*/ 1744980 w 4267200"/>
              <a:gd name="connsiteY55" fmla="*/ 2575560 h 3154680"/>
              <a:gd name="connsiteX56" fmla="*/ 1714500 w 4267200"/>
              <a:gd name="connsiteY56" fmla="*/ 2491740 h 3154680"/>
              <a:gd name="connsiteX57" fmla="*/ 1676400 w 4267200"/>
              <a:gd name="connsiteY57" fmla="*/ 2400300 h 3154680"/>
              <a:gd name="connsiteX58" fmla="*/ 1638300 w 4267200"/>
              <a:gd name="connsiteY58" fmla="*/ 2400300 h 3154680"/>
              <a:gd name="connsiteX59" fmla="*/ 1577340 w 4267200"/>
              <a:gd name="connsiteY59" fmla="*/ 2522220 h 3154680"/>
              <a:gd name="connsiteX60" fmla="*/ 1508760 w 4267200"/>
              <a:gd name="connsiteY60" fmla="*/ 2606040 h 3154680"/>
              <a:gd name="connsiteX61" fmla="*/ 1493520 w 4267200"/>
              <a:gd name="connsiteY61" fmla="*/ 2644140 h 3154680"/>
              <a:gd name="connsiteX62" fmla="*/ 1249680 w 4267200"/>
              <a:gd name="connsiteY62" fmla="*/ 2781300 h 3154680"/>
              <a:gd name="connsiteX63" fmla="*/ 1097280 w 4267200"/>
              <a:gd name="connsiteY63" fmla="*/ 2712720 h 3154680"/>
              <a:gd name="connsiteX64" fmla="*/ 1005840 w 4267200"/>
              <a:gd name="connsiteY64" fmla="*/ 2758440 h 3154680"/>
              <a:gd name="connsiteX65" fmla="*/ 944880 w 4267200"/>
              <a:gd name="connsiteY65" fmla="*/ 2682240 h 3154680"/>
              <a:gd name="connsiteX66" fmla="*/ 967740 w 4267200"/>
              <a:gd name="connsiteY66" fmla="*/ 2613660 h 3154680"/>
              <a:gd name="connsiteX67" fmla="*/ 906780 w 4267200"/>
              <a:gd name="connsiteY67" fmla="*/ 2537460 h 3154680"/>
              <a:gd name="connsiteX68" fmla="*/ 822960 w 4267200"/>
              <a:gd name="connsiteY68" fmla="*/ 2499360 h 3154680"/>
              <a:gd name="connsiteX69" fmla="*/ 746760 w 4267200"/>
              <a:gd name="connsiteY69" fmla="*/ 2407920 h 3154680"/>
              <a:gd name="connsiteX70" fmla="*/ 601980 w 4267200"/>
              <a:gd name="connsiteY70" fmla="*/ 2385060 h 3154680"/>
              <a:gd name="connsiteX71" fmla="*/ 525780 w 4267200"/>
              <a:gd name="connsiteY71" fmla="*/ 2324100 h 3154680"/>
              <a:gd name="connsiteX72" fmla="*/ 457200 w 4267200"/>
              <a:gd name="connsiteY72" fmla="*/ 2522220 h 3154680"/>
              <a:gd name="connsiteX73" fmla="*/ 403860 w 4267200"/>
              <a:gd name="connsiteY73" fmla="*/ 2598420 h 3154680"/>
              <a:gd name="connsiteX74" fmla="*/ 167640 w 4267200"/>
              <a:gd name="connsiteY74" fmla="*/ 2720340 h 3154680"/>
              <a:gd name="connsiteX75" fmla="*/ 144780 w 4267200"/>
              <a:gd name="connsiteY75" fmla="*/ 2613660 h 3154680"/>
              <a:gd name="connsiteX76" fmla="*/ 160020 w 4267200"/>
              <a:gd name="connsiteY76" fmla="*/ 2293620 h 3154680"/>
              <a:gd name="connsiteX77" fmla="*/ 53340 w 4267200"/>
              <a:gd name="connsiteY77" fmla="*/ 2209800 h 3154680"/>
              <a:gd name="connsiteX78" fmla="*/ 0 w 4267200"/>
              <a:gd name="connsiteY78" fmla="*/ 2080260 h 3154680"/>
              <a:gd name="connsiteX79" fmla="*/ 22860 w 4267200"/>
              <a:gd name="connsiteY79" fmla="*/ 2019300 h 3154680"/>
              <a:gd name="connsiteX80" fmla="*/ 91440 w 4267200"/>
              <a:gd name="connsiteY80" fmla="*/ 2004060 h 3154680"/>
              <a:gd name="connsiteX81" fmla="*/ 175260 w 4267200"/>
              <a:gd name="connsiteY81" fmla="*/ 1920240 h 3154680"/>
              <a:gd name="connsiteX82" fmla="*/ 220980 w 4267200"/>
              <a:gd name="connsiteY82" fmla="*/ 1859280 h 3154680"/>
              <a:gd name="connsiteX83" fmla="*/ 175260 w 4267200"/>
              <a:gd name="connsiteY83" fmla="*/ 1706880 h 3154680"/>
              <a:gd name="connsiteX84" fmla="*/ 182880 w 4267200"/>
              <a:gd name="connsiteY84" fmla="*/ 1645920 h 3154680"/>
              <a:gd name="connsiteX85" fmla="*/ 0 w 4267200"/>
              <a:gd name="connsiteY85" fmla="*/ 1470660 h 3154680"/>
              <a:gd name="connsiteX86" fmla="*/ 45720 w 4267200"/>
              <a:gd name="connsiteY86" fmla="*/ 1386840 h 3154680"/>
              <a:gd name="connsiteX87" fmla="*/ 137160 w 4267200"/>
              <a:gd name="connsiteY87" fmla="*/ 1181100 h 3154680"/>
              <a:gd name="connsiteX88" fmla="*/ 190500 w 4267200"/>
              <a:gd name="connsiteY88" fmla="*/ 1242060 h 3154680"/>
              <a:gd name="connsiteX89" fmla="*/ 335280 w 4267200"/>
              <a:gd name="connsiteY89" fmla="*/ 1150620 h 3154680"/>
              <a:gd name="connsiteX90" fmla="*/ 502920 w 4267200"/>
              <a:gd name="connsiteY90" fmla="*/ 1143000 h 3154680"/>
              <a:gd name="connsiteX91" fmla="*/ 487680 w 4267200"/>
              <a:gd name="connsiteY91" fmla="*/ 1066800 h 3154680"/>
              <a:gd name="connsiteX92" fmla="*/ 320040 w 4267200"/>
              <a:gd name="connsiteY92" fmla="*/ 1043940 h 3154680"/>
              <a:gd name="connsiteX93" fmla="*/ 289560 w 4267200"/>
              <a:gd name="connsiteY93" fmla="*/ 1005840 h 3154680"/>
              <a:gd name="connsiteX94" fmla="*/ 289560 w 4267200"/>
              <a:gd name="connsiteY94" fmla="*/ 944880 h 3154680"/>
              <a:gd name="connsiteX95" fmla="*/ 373380 w 4267200"/>
              <a:gd name="connsiteY95" fmla="*/ 906780 h 3154680"/>
              <a:gd name="connsiteX96" fmla="*/ 434340 w 4267200"/>
              <a:gd name="connsiteY96" fmla="*/ 906780 h 3154680"/>
              <a:gd name="connsiteX97" fmla="*/ 472440 w 4267200"/>
              <a:gd name="connsiteY97" fmla="*/ 990600 h 3154680"/>
              <a:gd name="connsiteX98" fmla="*/ 739140 w 4267200"/>
              <a:gd name="connsiteY98" fmla="*/ 944880 h 3154680"/>
              <a:gd name="connsiteX99" fmla="*/ 754380 w 4267200"/>
              <a:gd name="connsiteY99" fmla="*/ 998220 h 3154680"/>
              <a:gd name="connsiteX100" fmla="*/ 822960 w 4267200"/>
              <a:gd name="connsiteY100" fmla="*/ 990600 h 3154680"/>
              <a:gd name="connsiteX101" fmla="*/ 861060 w 4267200"/>
              <a:gd name="connsiteY101" fmla="*/ 1120140 h 3154680"/>
              <a:gd name="connsiteX102" fmla="*/ 982980 w 4267200"/>
              <a:gd name="connsiteY102" fmla="*/ 1112520 h 3154680"/>
              <a:gd name="connsiteX103" fmla="*/ 1005840 w 4267200"/>
              <a:gd name="connsiteY103" fmla="*/ 1066800 h 3154680"/>
              <a:gd name="connsiteX104" fmla="*/ 967740 w 4267200"/>
              <a:gd name="connsiteY104" fmla="*/ 1036320 h 3154680"/>
              <a:gd name="connsiteX105" fmla="*/ 960120 w 4267200"/>
              <a:gd name="connsiteY105" fmla="*/ 967740 h 3154680"/>
              <a:gd name="connsiteX106" fmla="*/ 1059180 w 4267200"/>
              <a:gd name="connsiteY106" fmla="*/ 967740 h 3154680"/>
              <a:gd name="connsiteX107" fmla="*/ 1165860 w 4267200"/>
              <a:gd name="connsiteY107" fmla="*/ 922020 h 3154680"/>
              <a:gd name="connsiteX108" fmla="*/ 1196340 w 4267200"/>
              <a:gd name="connsiteY108" fmla="*/ 906780 h 3154680"/>
              <a:gd name="connsiteX109" fmla="*/ 1272540 w 4267200"/>
              <a:gd name="connsiteY109" fmla="*/ 967740 h 3154680"/>
              <a:gd name="connsiteX110" fmla="*/ 1257300 w 4267200"/>
              <a:gd name="connsiteY110" fmla="*/ 990600 h 3154680"/>
              <a:gd name="connsiteX111" fmla="*/ 1165860 w 4267200"/>
              <a:gd name="connsiteY111" fmla="*/ 975360 h 3154680"/>
              <a:gd name="connsiteX112" fmla="*/ 1074420 w 4267200"/>
              <a:gd name="connsiteY112" fmla="*/ 990600 h 3154680"/>
              <a:gd name="connsiteX113" fmla="*/ 1066800 w 4267200"/>
              <a:gd name="connsiteY113" fmla="*/ 1059180 h 3154680"/>
              <a:gd name="connsiteX114" fmla="*/ 1082040 w 4267200"/>
              <a:gd name="connsiteY114" fmla="*/ 1120140 h 3154680"/>
              <a:gd name="connsiteX115" fmla="*/ 1135380 w 4267200"/>
              <a:gd name="connsiteY115" fmla="*/ 1074420 h 3154680"/>
              <a:gd name="connsiteX116" fmla="*/ 1219200 w 4267200"/>
              <a:gd name="connsiteY116" fmla="*/ 1082040 h 3154680"/>
              <a:gd name="connsiteX117" fmla="*/ 1341120 w 4267200"/>
              <a:gd name="connsiteY117" fmla="*/ 1112520 h 3154680"/>
              <a:gd name="connsiteX118" fmla="*/ 1417320 w 4267200"/>
              <a:gd name="connsiteY118" fmla="*/ 1036320 h 3154680"/>
              <a:gd name="connsiteX119" fmla="*/ 1417320 w 4267200"/>
              <a:gd name="connsiteY119" fmla="*/ 975360 h 3154680"/>
              <a:gd name="connsiteX120" fmla="*/ 1493520 w 4267200"/>
              <a:gd name="connsiteY120" fmla="*/ 944880 h 3154680"/>
              <a:gd name="connsiteX121" fmla="*/ 1539240 w 4267200"/>
              <a:gd name="connsiteY121" fmla="*/ 990600 h 3154680"/>
              <a:gd name="connsiteX122" fmla="*/ 1630680 w 4267200"/>
              <a:gd name="connsiteY122" fmla="*/ 944880 h 3154680"/>
              <a:gd name="connsiteX123" fmla="*/ 1714500 w 4267200"/>
              <a:gd name="connsiteY123" fmla="*/ 922020 h 3154680"/>
              <a:gd name="connsiteX124" fmla="*/ 1729740 w 4267200"/>
              <a:gd name="connsiteY124" fmla="*/ 838200 h 3154680"/>
              <a:gd name="connsiteX125" fmla="*/ 1767840 w 4267200"/>
              <a:gd name="connsiteY125" fmla="*/ 731520 h 3154680"/>
              <a:gd name="connsiteX126" fmla="*/ 1828800 w 4267200"/>
              <a:gd name="connsiteY126" fmla="*/ 701040 h 3154680"/>
              <a:gd name="connsiteX127" fmla="*/ 1805940 w 4267200"/>
              <a:gd name="connsiteY127" fmla="*/ 586740 h 3154680"/>
              <a:gd name="connsiteX128" fmla="*/ 1859280 w 4267200"/>
              <a:gd name="connsiteY128" fmla="*/ 533400 h 3154680"/>
              <a:gd name="connsiteX129" fmla="*/ 1981200 w 4267200"/>
              <a:gd name="connsiteY129" fmla="*/ 541020 h 3154680"/>
              <a:gd name="connsiteX130" fmla="*/ 2004060 w 4267200"/>
              <a:gd name="connsiteY130" fmla="*/ 472440 h 3154680"/>
              <a:gd name="connsiteX131" fmla="*/ 2072640 w 4267200"/>
              <a:gd name="connsiteY131" fmla="*/ 449580 h 3154680"/>
              <a:gd name="connsiteX132" fmla="*/ 2095500 w 4267200"/>
              <a:gd name="connsiteY132" fmla="*/ 388620 h 3154680"/>
              <a:gd name="connsiteX133" fmla="*/ 2133600 w 4267200"/>
              <a:gd name="connsiteY133" fmla="*/ 243840 h 3154680"/>
              <a:gd name="connsiteX134" fmla="*/ 2164080 w 4267200"/>
              <a:gd name="connsiteY134" fmla="*/ 213360 h 3154680"/>
              <a:gd name="connsiteX135" fmla="*/ 2247900 w 4267200"/>
              <a:gd name="connsiteY135" fmla="*/ 213360 h 3154680"/>
              <a:gd name="connsiteX136" fmla="*/ 2247900 w 4267200"/>
              <a:gd name="connsiteY136" fmla="*/ 114300 h 3154680"/>
              <a:gd name="connsiteX137" fmla="*/ 2308860 w 4267200"/>
              <a:gd name="connsiteY137" fmla="*/ 45720 h 3154680"/>
              <a:gd name="connsiteX138" fmla="*/ 2369820 w 4267200"/>
              <a:gd name="connsiteY138" fmla="*/ 76200 h 3154680"/>
              <a:gd name="connsiteX139" fmla="*/ 2400300 w 4267200"/>
              <a:gd name="connsiteY139" fmla="*/ 114300 h 3154680"/>
              <a:gd name="connsiteX140" fmla="*/ 2453640 w 4267200"/>
              <a:gd name="connsiteY140" fmla="*/ 99060 h 3154680"/>
              <a:gd name="connsiteX141" fmla="*/ 2506980 w 4267200"/>
              <a:gd name="connsiteY141" fmla="*/ 0 h 3154680"/>
              <a:gd name="connsiteX0" fmla="*/ 2506980 w 4267200"/>
              <a:gd name="connsiteY0" fmla="*/ 0 h 3154680"/>
              <a:gd name="connsiteX1" fmla="*/ 2857500 w 4267200"/>
              <a:gd name="connsiteY1" fmla="*/ 899160 h 3154680"/>
              <a:gd name="connsiteX2" fmla="*/ 2773680 w 4267200"/>
              <a:gd name="connsiteY2" fmla="*/ 1120140 h 3154680"/>
              <a:gd name="connsiteX3" fmla="*/ 2766060 w 4267200"/>
              <a:gd name="connsiteY3" fmla="*/ 1158240 h 3154680"/>
              <a:gd name="connsiteX4" fmla="*/ 2796540 w 4267200"/>
              <a:gd name="connsiteY4" fmla="*/ 1211580 h 3154680"/>
              <a:gd name="connsiteX5" fmla="*/ 2811780 w 4267200"/>
              <a:gd name="connsiteY5" fmla="*/ 1280160 h 3154680"/>
              <a:gd name="connsiteX6" fmla="*/ 2918460 w 4267200"/>
              <a:gd name="connsiteY6" fmla="*/ 1379220 h 3154680"/>
              <a:gd name="connsiteX7" fmla="*/ 3139440 w 4267200"/>
              <a:gd name="connsiteY7" fmla="*/ 1379220 h 3154680"/>
              <a:gd name="connsiteX8" fmla="*/ 3131820 w 4267200"/>
              <a:gd name="connsiteY8" fmla="*/ 1303020 h 3154680"/>
              <a:gd name="connsiteX9" fmla="*/ 3238500 w 4267200"/>
              <a:gd name="connsiteY9" fmla="*/ 1280160 h 3154680"/>
              <a:gd name="connsiteX10" fmla="*/ 3360420 w 4267200"/>
              <a:gd name="connsiteY10" fmla="*/ 1348740 h 3154680"/>
              <a:gd name="connsiteX11" fmla="*/ 3451860 w 4267200"/>
              <a:gd name="connsiteY11" fmla="*/ 990600 h 3154680"/>
              <a:gd name="connsiteX12" fmla="*/ 3482340 w 4267200"/>
              <a:gd name="connsiteY12" fmla="*/ 929640 h 3154680"/>
              <a:gd name="connsiteX13" fmla="*/ 3550920 w 4267200"/>
              <a:gd name="connsiteY13" fmla="*/ 845820 h 3154680"/>
              <a:gd name="connsiteX14" fmla="*/ 3703320 w 4267200"/>
              <a:gd name="connsiteY14" fmla="*/ 784860 h 3154680"/>
              <a:gd name="connsiteX15" fmla="*/ 3710940 w 4267200"/>
              <a:gd name="connsiteY15" fmla="*/ 899160 h 3154680"/>
              <a:gd name="connsiteX16" fmla="*/ 3855720 w 4267200"/>
              <a:gd name="connsiteY16" fmla="*/ 1356360 h 3154680"/>
              <a:gd name="connsiteX17" fmla="*/ 3931920 w 4267200"/>
              <a:gd name="connsiteY17" fmla="*/ 1623060 h 3154680"/>
              <a:gd name="connsiteX18" fmla="*/ 4236720 w 4267200"/>
              <a:gd name="connsiteY18" fmla="*/ 1889760 h 3154680"/>
              <a:gd name="connsiteX19" fmla="*/ 4267200 w 4267200"/>
              <a:gd name="connsiteY19" fmla="*/ 2004060 h 3154680"/>
              <a:gd name="connsiteX20" fmla="*/ 4114800 w 4267200"/>
              <a:gd name="connsiteY20" fmla="*/ 2065020 h 3154680"/>
              <a:gd name="connsiteX21" fmla="*/ 4145280 w 4267200"/>
              <a:gd name="connsiteY21" fmla="*/ 2362200 h 3154680"/>
              <a:gd name="connsiteX22" fmla="*/ 4122420 w 4267200"/>
              <a:gd name="connsiteY22" fmla="*/ 2529840 h 3154680"/>
              <a:gd name="connsiteX23" fmla="*/ 4061460 w 4267200"/>
              <a:gd name="connsiteY23" fmla="*/ 2636520 h 3154680"/>
              <a:gd name="connsiteX24" fmla="*/ 3886200 w 4267200"/>
              <a:gd name="connsiteY24" fmla="*/ 2689860 h 3154680"/>
              <a:gd name="connsiteX25" fmla="*/ 3916680 w 4267200"/>
              <a:gd name="connsiteY25" fmla="*/ 2979420 h 3154680"/>
              <a:gd name="connsiteX26" fmla="*/ 3939540 w 4267200"/>
              <a:gd name="connsiteY26" fmla="*/ 3048000 h 3154680"/>
              <a:gd name="connsiteX27" fmla="*/ 3939540 w 4267200"/>
              <a:gd name="connsiteY27" fmla="*/ 3124200 h 3154680"/>
              <a:gd name="connsiteX28" fmla="*/ 3893820 w 4267200"/>
              <a:gd name="connsiteY28" fmla="*/ 3154680 h 3154680"/>
              <a:gd name="connsiteX29" fmla="*/ 3825240 w 4267200"/>
              <a:gd name="connsiteY29" fmla="*/ 3116580 h 3154680"/>
              <a:gd name="connsiteX30" fmla="*/ 3832860 w 4267200"/>
              <a:gd name="connsiteY30" fmla="*/ 3002280 h 3154680"/>
              <a:gd name="connsiteX31" fmla="*/ 3672840 w 4267200"/>
              <a:gd name="connsiteY31" fmla="*/ 2872740 h 3154680"/>
              <a:gd name="connsiteX32" fmla="*/ 3604260 w 4267200"/>
              <a:gd name="connsiteY32" fmla="*/ 2903220 h 3154680"/>
              <a:gd name="connsiteX33" fmla="*/ 3451860 w 4267200"/>
              <a:gd name="connsiteY33" fmla="*/ 2811780 h 3154680"/>
              <a:gd name="connsiteX34" fmla="*/ 3406140 w 4267200"/>
              <a:gd name="connsiteY34" fmla="*/ 2811780 h 3154680"/>
              <a:gd name="connsiteX35" fmla="*/ 3375660 w 4267200"/>
              <a:gd name="connsiteY35" fmla="*/ 2727960 h 3154680"/>
              <a:gd name="connsiteX36" fmla="*/ 3322320 w 4267200"/>
              <a:gd name="connsiteY36" fmla="*/ 2750820 h 3154680"/>
              <a:gd name="connsiteX37" fmla="*/ 3147060 w 4267200"/>
              <a:gd name="connsiteY37" fmla="*/ 2590800 h 3154680"/>
              <a:gd name="connsiteX38" fmla="*/ 3063240 w 4267200"/>
              <a:gd name="connsiteY38" fmla="*/ 2522220 h 3154680"/>
              <a:gd name="connsiteX39" fmla="*/ 2979708 w 4267200"/>
              <a:gd name="connsiteY39" fmla="*/ 2477668 h 3154680"/>
              <a:gd name="connsiteX40" fmla="*/ 2916556 w 4267200"/>
              <a:gd name="connsiteY40" fmla="*/ 2549844 h 3154680"/>
              <a:gd name="connsiteX41" fmla="*/ 2830830 w 4267200"/>
              <a:gd name="connsiteY41" fmla="*/ 2530792 h 3154680"/>
              <a:gd name="connsiteX42" fmla="*/ 2914792 w 4267200"/>
              <a:gd name="connsiteY42" fmla="*/ 2417628 h 3154680"/>
              <a:gd name="connsiteX43" fmla="*/ 2811780 w 4267200"/>
              <a:gd name="connsiteY43" fmla="*/ 2286000 h 3154680"/>
              <a:gd name="connsiteX44" fmla="*/ 2773680 w 4267200"/>
              <a:gd name="connsiteY44" fmla="*/ 2308860 h 3154680"/>
              <a:gd name="connsiteX45" fmla="*/ 2705100 w 4267200"/>
              <a:gd name="connsiteY45" fmla="*/ 2278380 h 3154680"/>
              <a:gd name="connsiteX46" fmla="*/ 2590800 w 4267200"/>
              <a:gd name="connsiteY46" fmla="*/ 2316480 h 3154680"/>
              <a:gd name="connsiteX47" fmla="*/ 2423160 w 4267200"/>
              <a:gd name="connsiteY47" fmla="*/ 2377440 h 3154680"/>
              <a:gd name="connsiteX48" fmla="*/ 2324100 w 4267200"/>
              <a:gd name="connsiteY48" fmla="*/ 2369820 h 3154680"/>
              <a:gd name="connsiteX49" fmla="*/ 2133600 w 4267200"/>
              <a:gd name="connsiteY49" fmla="*/ 2499360 h 3154680"/>
              <a:gd name="connsiteX50" fmla="*/ 1996440 w 4267200"/>
              <a:gd name="connsiteY50" fmla="*/ 2468880 h 3154680"/>
              <a:gd name="connsiteX51" fmla="*/ 1866900 w 4267200"/>
              <a:gd name="connsiteY51" fmla="*/ 2400300 h 3154680"/>
              <a:gd name="connsiteX52" fmla="*/ 1866900 w 4267200"/>
              <a:gd name="connsiteY52" fmla="*/ 2476500 h 3154680"/>
              <a:gd name="connsiteX53" fmla="*/ 1844040 w 4267200"/>
              <a:gd name="connsiteY53" fmla="*/ 2514600 h 3154680"/>
              <a:gd name="connsiteX54" fmla="*/ 1744980 w 4267200"/>
              <a:gd name="connsiteY54" fmla="*/ 2575560 h 3154680"/>
              <a:gd name="connsiteX55" fmla="*/ 1714500 w 4267200"/>
              <a:gd name="connsiteY55" fmla="*/ 2491740 h 3154680"/>
              <a:gd name="connsiteX56" fmla="*/ 1676400 w 4267200"/>
              <a:gd name="connsiteY56" fmla="*/ 2400300 h 3154680"/>
              <a:gd name="connsiteX57" fmla="*/ 1638300 w 4267200"/>
              <a:gd name="connsiteY57" fmla="*/ 2400300 h 3154680"/>
              <a:gd name="connsiteX58" fmla="*/ 1577340 w 4267200"/>
              <a:gd name="connsiteY58" fmla="*/ 2522220 h 3154680"/>
              <a:gd name="connsiteX59" fmla="*/ 1508760 w 4267200"/>
              <a:gd name="connsiteY59" fmla="*/ 2606040 h 3154680"/>
              <a:gd name="connsiteX60" fmla="*/ 1493520 w 4267200"/>
              <a:gd name="connsiteY60" fmla="*/ 2644140 h 3154680"/>
              <a:gd name="connsiteX61" fmla="*/ 1249680 w 4267200"/>
              <a:gd name="connsiteY61" fmla="*/ 2781300 h 3154680"/>
              <a:gd name="connsiteX62" fmla="*/ 1097280 w 4267200"/>
              <a:gd name="connsiteY62" fmla="*/ 2712720 h 3154680"/>
              <a:gd name="connsiteX63" fmla="*/ 1005840 w 4267200"/>
              <a:gd name="connsiteY63" fmla="*/ 2758440 h 3154680"/>
              <a:gd name="connsiteX64" fmla="*/ 944880 w 4267200"/>
              <a:gd name="connsiteY64" fmla="*/ 2682240 h 3154680"/>
              <a:gd name="connsiteX65" fmla="*/ 967740 w 4267200"/>
              <a:gd name="connsiteY65" fmla="*/ 2613660 h 3154680"/>
              <a:gd name="connsiteX66" fmla="*/ 906780 w 4267200"/>
              <a:gd name="connsiteY66" fmla="*/ 2537460 h 3154680"/>
              <a:gd name="connsiteX67" fmla="*/ 822960 w 4267200"/>
              <a:gd name="connsiteY67" fmla="*/ 2499360 h 3154680"/>
              <a:gd name="connsiteX68" fmla="*/ 746760 w 4267200"/>
              <a:gd name="connsiteY68" fmla="*/ 2407920 h 3154680"/>
              <a:gd name="connsiteX69" fmla="*/ 601980 w 4267200"/>
              <a:gd name="connsiteY69" fmla="*/ 2385060 h 3154680"/>
              <a:gd name="connsiteX70" fmla="*/ 525780 w 4267200"/>
              <a:gd name="connsiteY70" fmla="*/ 2324100 h 3154680"/>
              <a:gd name="connsiteX71" fmla="*/ 457200 w 4267200"/>
              <a:gd name="connsiteY71" fmla="*/ 2522220 h 3154680"/>
              <a:gd name="connsiteX72" fmla="*/ 403860 w 4267200"/>
              <a:gd name="connsiteY72" fmla="*/ 2598420 h 3154680"/>
              <a:gd name="connsiteX73" fmla="*/ 167640 w 4267200"/>
              <a:gd name="connsiteY73" fmla="*/ 2720340 h 3154680"/>
              <a:gd name="connsiteX74" fmla="*/ 144780 w 4267200"/>
              <a:gd name="connsiteY74" fmla="*/ 2613660 h 3154680"/>
              <a:gd name="connsiteX75" fmla="*/ 160020 w 4267200"/>
              <a:gd name="connsiteY75" fmla="*/ 2293620 h 3154680"/>
              <a:gd name="connsiteX76" fmla="*/ 53340 w 4267200"/>
              <a:gd name="connsiteY76" fmla="*/ 2209800 h 3154680"/>
              <a:gd name="connsiteX77" fmla="*/ 0 w 4267200"/>
              <a:gd name="connsiteY77" fmla="*/ 2080260 h 3154680"/>
              <a:gd name="connsiteX78" fmla="*/ 22860 w 4267200"/>
              <a:gd name="connsiteY78" fmla="*/ 2019300 h 3154680"/>
              <a:gd name="connsiteX79" fmla="*/ 91440 w 4267200"/>
              <a:gd name="connsiteY79" fmla="*/ 2004060 h 3154680"/>
              <a:gd name="connsiteX80" fmla="*/ 175260 w 4267200"/>
              <a:gd name="connsiteY80" fmla="*/ 1920240 h 3154680"/>
              <a:gd name="connsiteX81" fmla="*/ 220980 w 4267200"/>
              <a:gd name="connsiteY81" fmla="*/ 1859280 h 3154680"/>
              <a:gd name="connsiteX82" fmla="*/ 175260 w 4267200"/>
              <a:gd name="connsiteY82" fmla="*/ 1706880 h 3154680"/>
              <a:gd name="connsiteX83" fmla="*/ 182880 w 4267200"/>
              <a:gd name="connsiteY83" fmla="*/ 1645920 h 3154680"/>
              <a:gd name="connsiteX84" fmla="*/ 0 w 4267200"/>
              <a:gd name="connsiteY84" fmla="*/ 1470660 h 3154680"/>
              <a:gd name="connsiteX85" fmla="*/ 45720 w 4267200"/>
              <a:gd name="connsiteY85" fmla="*/ 1386840 h 3154680"/>
              <a:gd name="connsiteX86" fmla="*/ 137160 w 4267200"/>
              <a:gd name="connsiteY86" fmla="*/ 1181100 h 3154680"/>
              <a:gd name="connsiteX87" fmla="*/ 190500 w 4267200"/>
              <a:gd name="connsiteY87" fmla="*/ 1242060 h 3154680"/>
              <a:gd name="connsiteX88" fmla="*/ 335280 w 4267200"/>
              <a:gd name="connsiteY88" fmla="*/ 1150620 h 3154680"/>
              <a:gd name="connsiteX89" fmla="*/ 502920 w 4267200"/>
              <a:gd name="connsiteY89" fmla="*/ 1143000 h 3154680"/>
              <a:gd name="connsiteX90" fmla="*/ 487680 w 4267200"/>
              <a:gd name="connsiteY90" fmla="*/ 1066800 h 3154680"/>
              <a:gd name="connsiteX91" fmla="*/ 320040 w 4267200"/>
              <a:gd name="connsiteY91" fmla="*/ 1043940 h 3154680"/>
              <a:gd name="connsiteX92" fmla="*/ 289560 w 4267200"/>
              <a:gd name="connsiteY92" fmla="*/ 1005840 h 3154680"/>
              <a:gd name="connsiteX93" fmla="*/ 289560 w 4267200"/>
              <a:gd name="connsiteY93" fmla="*/ 944880 h 3154680"/>
              <a:gd name="connsiteX94" fmla="*/ 373380 w 4267200"/>
              <a:gd name="connsiteY94" fmla="*/ 906780 h 3154680"/>
              <a:gd name="connsiteX95" fmla="*/ 434340 w 4267200"/>
              <a:gd name="connsiteY95" fmla="*/ 906780 h 3154680"/>
              <a:gd name="connsiteX96" fmla="*/ 472440 w 4267200"/>
              <a:gd name="connsiteY96" fmla="*/ 990600 h 3154680"/>
              <a:gd name="connsiteX97" fmla="*/ 739140 w 4267200"/>
              <a:gd name="connsiteY97" fmla="*/ 944880 h 3154680"/>
              <a:gd name="connsiteX98" fmla="*/ 754380 w 4267200"/>
              <a:gd name="connsiteY98" fmla="*/ 998220 h 3154680"/>
              <a:gd name="connsiteX99" fmla="*/ 822960 w 4267200"/>
              <a:gd name="connsiteY99" fmla="*/ 990600 h 3154680"/>
              <a:gd name="connsiteX100" fmla="*/ 861060 w 4267200"/>
              <a:gd name="connsiteY100" fmla="*/ 1120140 h 3154680"/>
              <a:gd name="connsiteX101" fmla="*/ 982980 w 4267200"/>
              <a:gd name="connsiteY101" fmla="*/ 1112520 h 3154680"/>
              <a:gd name="connsiteX102" fmla="*/ 1005840 w 4267200"/>
              <a:gd name="connsiteY102" fmla="*/ 1066800 h 3154680"/>
              <a:gd name="connsiteX103" fmla="*/ 967740 w 4267200"/>
              <a:gd name="connsiteY103" fmla="*/ 1036320 h 3154680"/>
              <a:gd name="connsiteX104" fmla="*/ 960120 w 4267200"/>
              <a:gd name="connsiteY104" fmla="*/ 967740 h 3154680"/>
              <a:gd name="connsiteX105" fmla="*/ 1059180 w 4267200"/>
              <a:gd name="connsiteY105" fmla="*/ 967740 h 3154680"/>
              <a:gd name="connsiteX106" fmla="*/ 1165860 w 4267200"/>
              <a:gd name="connsiteY106" fmla="*/ 922020 h 3154680"/>
              <a:gd name="connsiteX107" fmla="*/ 1196340 w 4267200"/>
              <a:gd name="connsiteY107" fmla="*/ 906780 h 3154680"/>
              <a:gd name="connsiteX108" fmla="*/ 1272540 w 4267200"/>
              <a:gd name="connsiteY108" fmla="*/ 967740 h 3154680"/>
              <a:gd name="connsiteX109" fmla="*/ 1257300 w 4267200"/>
              <a:gd name="connsiteY109" fmla="*/ 990600 h 3154680"/>
              <a:gd name="connsiteX110" fmla="*/ 1165860 w 4267200"/>
              <a:gd name="connsiteY110" fmla="*/ 975360 h 3154680"/>
              <a:gd name="connsiteX111" fmla="*/ 1074420 w 4267200"/>
              <a:gd name="connsiteY111" fmla="*/ 990600 h 3154680"/>
              <a:gd name="connsiteX112" fmla="*/ 1066800 w 4267200"/>
              <a:gd name="connsiteY112" fmla="*/ 1059180 h 3154680"/>
              <a:gd name="connsiteX113" fmla="*/ 1082040 w 4267200"/>
              <a:gd name="connsiteY113" fmla="*/ 1120140 h 3154680"/>
              <a:gd name="connsiteX114" fmla="*/ 1135380 w 4267200"/>
              <a:gd name="connsiteY114" fmla="*/ 1074420 h 3154680"/>
              <a:gd name="connsiteX115" fmla="*/ 1219200 w 4267200"/>
              <a:gd name="connsiteY115" fmla="*/ 1082040 h 3154680"/>
              <a:gd name="connsiteX116" fmla="*/ 1341120 w 4267200"/>
              <a:gd name="connsiteY116" fmla="*/ 1112520 h 3154680"/>
              <a:gd name="connsiteX117" fmla="*/ 1417320 w 4267200"/>
              <a:gd name="connsiteY117" fmla="*/ 1036320 h 3154680"/>
              <a:gd name="connsiteX118" fmla="*/ 1417320 w 4267200"/>
              <a:gd name="connsiteY118" fmla="*/ 975360 h 3154680"/>
              <a:gd name="connsiteX119" fmla="*/ 1493520 w 4267200"/>
              <a:gd name="connsiteY119" fmla="*/ 944880 h 3154680"/>
              <a:gd name="connsiteX120" fmla="*/ 1539240 w 4267200"/>
              <a:gd name="connsiteY120" fmla="*/ 990600 h 3154680"/>
              <a:gd name="connsiteX121" fmla="*/ 1630680 w 4267200"/>
              <a:gd name="connsiteY121" fmla="*/ 944880 h 3154680"/>
              <a:gd name="connsiteX122" fmla="*/ 1714500 w 4267200"/>
              <a:gd name="connsiteY122" fmla="*/ 922020 h 3154680"/>
              <a:gd name="connsiteX123" fmla="*/ 1729740 w 4267200"/>
              <a:gd name="connsiteY123" fmla="*/ 838200 h 3154680"/>
              <a:gd name="connsiteX124" fmla="*/ 1767840 w 4267200"/>
              <a:gd name="connsiteY124" fmla="*/ 731520 h 3154680"/>
              <a:gd name="connsiteX125" fmla="*/ 1828800 w 4267200"/>
              <a:gd name="connsiteY125" fmla="*/ 701040 h 3154680"/>
              <a:gd name="connsiteX126" fmla="*/ 1805940 w 4267200"/>
              <a:gd name="connsiteY126" fmla="*/ 586740 h 3154680"/>
              <a:gd name="connsiteX127" fmla="*/ 1859280 w 4267200"/>
              <a:gd name="connsiteY127" fmla="*/ 533400 h 3154680"/>
              <a:gd name="connsiteX128" fmla="*/ 1981200 w 4267200"/>
              <a:gd name="connsiteY128" fmla="*/ 541020 h 3154680"/>
              <a:gd name="connsiteX129" fmla="*/ 2004060 w 4267200"/>
              <a:gd name="connsiteY129" fmla="*/ 472440 h 3154680"/>
              <a:gd name="connsiteX130" fmla="*/ 2072640 w 4267200"/>
              <a:gd name="connsiteY130" fmla="*/ 449580 h 3154680"/>
              <a:gd name="connsiteX131" fmla="*/ 2095500 w 4267200"/>
              <a:gd name="connsiteY131" fmla="*/ 388620 h 3154680"/>
              <a:gd name="connsiteX132" fmla="*/ 2133600 w 4267200"/>
              <a:gd name="connsiteY132" fmla="*/ 243840 h 3154680"/>
              <a:gd name="connsiteX133" fmla="*/ 2164080 w 4267200"/>
              <a:gd name="connsiteY133" fmla="*/ 213360 h 3154680"/>
              <a:gd name="connsiteX134" fmla="*/ 2247900 w 4267200"/>
              <a:gd name="connsiteY134" fmla="*/ 213360 h 3154680"/>
              <a:gd name="connsiteX135" fmla="*/ 2247900 w 4267200"/>
              <a:gd name="connsiteY135" fmla="*/ 114300 h 3154680"/>
              <a:gd name="connsiteX136" fmla="*/ 2308860 w 4267200"/>
              <a:gd name="connsiteY136" fmla="*/ 45720 h 3154680"/>
              <a:gd name="connsiteX137" fmla="*/ 2369820 w 4267200"/>
              <a:gd name="connsiteY137" fmla="*/ 76200 h 3154680"/>
              <a:gd name="connsiteX138" fmla="*/ 2400300 w 4267200"/>
              <a:gd name="connsiteY138" fmla="*/ 114300 h 3154680"/>
              <a:gd name="connsiteX139" fmla="*/ 2453640 w 4267200"/>
              <a:gd name="connsiteY139" fmla="*/ 99060 h 3154680"/>
              <a:gd name="connsiteX140" fmla="*/ 2506980 w 4267200"/>
              <a:gd name="connsiteY140" fmla="*/ 0 h 3154680"/>
              <a:gd name="connsiteX0" fmla="*/ 2506980 w 4267200"/>
              <a:gd name="connsiteY0" fmla="*/ 0 h 3154680"/>
              <a:gd name="connsiteX1" fmla="*/ 2857500 w 4267200"/>
              <a:gd name="connsiteY1" fmla="*/ 899160 h 3154680"/>
              <a:gd name="connsiteX2" fmla="*/ 2773680 w 4267200"/>
              <a:gd name="connsiteY2" fmla="*/ 1120140 h 3154680"/>
              <a:gd name="connsiteX3" fmla="*/ 2766060 w 4267200"/>
              <a:gd name="connsiteY3" fmla="*/ 1158240 h 3154680"/>
              <a:gd name="connsiteX4" fmla="*/ 2796540 w 4267200"/>
              <a:gd name="connsiteY4" fmla="*/ 1211580 h 3154680"/>
              <a:gd name="connsiteX5" fmla="*/ 2811780 w 4267200"/>
              <a:gd name="connsiteY5" fmla="*/ 1280160 h 3154680"/>
              <a:gd name="connsiteX6" fmla="*/ 2918460 w 4267200"/>
              <a:gd name="connsiteY6" fmla="*/ 1379220 h 3154680"/>
              <a:gd name="connsiteX7" fmla="*/ 3139440 w 4267200"/>
              <a:gd name="connsiteY7" fmla="*/ 1379220 h 3154680"/>
              <a:gd name="connsiteX8" fmla="*/ 3131820 w 4267200"/>
              <a:gd name="connsiteY8" fmla="*/ 1303020 h 3154680"/>
              <a:gd name="connsiteX9" fmla="*/ 3238500 w 4267200"/>
              <a:gd name="connsiteY9" fmla="*/ 1280160 h 3154680"/>
              <a:gd name="connsiteX10" fmla="*/ 3451860 w 4267200"/>
              <a:gd name="connsiteY10" fmla="*/ 990600 h 3154680"/>
              <a:gd name="connsiteX11" fmla="*/ 3482340 w 4267200"/>
              <a:gd name="connsiteY11" fmla="*/ 929640 h 3154680"/>
              <a:gd name="connsiteX12" fmla="*/ 3550920 w 4267200"/>
              <a:gd name="connsiteY12" fmla="*/ 845820 h 3154680"/>
              <a:gd name="connsiteX13" fmla="*/ 3703320 w 4267200"/>
              <a:gd name="connsiteY13" fmla="*/ 784860 h 3154680"/>
              <a:gd name="connsiteX14" fmla="*/ 3710940 w 4267200"/>
              <a:gd name="connsiteY14" fmla="*/ 899160 h 3154680"/>
              <a:gd name="connsiteX15" fmla="*/ 3855720 w 4267200"/>
              <a:gd name="connsiteY15" fmla="*/ 1356360 h 3154680"/>
              <a:gd name="connsiteX16" fmla="*/ 3931920 w 4267200"/>
              <a:gd name="connsiteY16" fmla="*/ 1623060 h 3154680"/>
              <a:gd name="connsiteX17" fmla="*/ 4236720 w 4267200"/>
              <a:gd name="connsiteY17" fmla="*/ 1889760 h 3154680"/>
              <a:gd name="connsiteX18" fmla="*/ 4267200 w 4267200"/>
              <a:gd name="connsiteY18" fmla="*/ 2004060 h 3154680"/>
              <a:gd name="connsiteX19" fmla="*/ 4114800 w 4267200"/>
              <a:gd name="connsiteY19" fmla="*/ 2065020 h 3154680"/>
              <a:gd name="connsiteX20" fmla="*/ 4145280 w 4267200"/>
              <a:gd name="connsiteY20" fmla="*/ 2362200 h 3154680"/>
              <a:gd name="connsiteX21" fmla="*/ 4122420 w 4267200"/>
              <a:gd name="connsiteY21" fmla="*/ 2529840 h 3154680"/>
              <a:gd name="connsiteX22" fmla="*/ 4061460 w 4267200"/>
              <a:gd name="connsiteY22" fmla="*/ 2636520 h 3154680"/>
              <a:gd name="connsiteX23" fmla="*/ 3886200 w 4267200"/>
              <a:gd name="connsiteY23" fmla="*/ 2689860 h 3154680"/>
              <a:gd name="connsiteX24" fmla="*/ 3916680 w 4267200"/>
              <a:gd name="connsiteY24" fmla="*/ 2979420 h 3154680"/>
              <a:gd name="connsiteX25" fmla="*/ 3939540 w 4267200"/>
              <a:gd name="connsiteY25" fmla="*/ 3048000 h 3154680"/>
              <a:gd name="connsiteX26" fmla="*/ 3939540 w 4267200"/>
              <a:gd name="connsiteY26" fmla="*/ 3124200 h 3154680"/>
              <a:gd name="connsiteX27" fmla="*/ 3893820 w 4267200"/>
              <a:gd name="connsiteY27" fmla="*/ 3154680 h 3154680"/>
              <a:gd name="connsiteX28" fmla="*/ 3825240 w 4267200"/>
              <a:gd name="connsiteY28" fmla="*/ 3116580 h 3154680"/>
              <a:gd name="connsiteX29" fmla="*/ 3832860 w 4267200"/>
              <a:gd name="connsiteY29" fmla="*/ 3002280 h 3154680"/>
              <a:gd name="connsiteX30" fmla="*/ 3672840 w 4267200"/>
              <a:gd name="connsiteY30" fmla="*/ 2872740 h 3154680"/>
              <a:gd name="connsiteX31" fmla="*/ 3604260 w 4267200"/>
              <a:gd name="connsiteY31" fmla="*/ 2903220 h 3154680"/>
              <a:gd name="connsiteX32" fmla="*/ 3451860 w 4267200"/>
              <a:gd name="connsiteY32" fmla="*/ 2811780 h 3154680"/>
              <a:gd name="connsiteX33" fmla="*/ 3406140 w 4267200"/>
              <a:gd name="connsiteY33" fmla="*/ 2811780 h 3154680"/>
              <a:gd name="connsiteX34" fmla="*/ 3375660 w 4267200"/>
              <a:gd name="connsiteY34" fmla="*/ 2727960 h 3154680"/>
              <a:gd name="connsiteX35" fmla="*/ 3322320 w 4267200"/>
              <a:gd name="connsiteY35" fmla="*/ 2750820 h 3154680"/>
              <a:gd name="connsiteX36" fmla="*/ 3147060 w 4267200"/>
              <a:gd name="connsiteY36" fmla="*/ 2590800 h 3154680"/>
              <a:gd name="connsiteX37" fmla="*/ 3063240 w 4267200"/>
              <a:gd name="connsiteY37" fmla="*/ 2522220 h 3154680"/>
              <a:gd name="connsiteX38" fmla="*/ 2979708 w 4267200"/>
              <a:gd name="connsiteY38" fmla="*/ 2477668 h 3154680"/>
              <a:gd name="connsiteX39" fmla="*/ 2916556 w 4267200"/>
              <a:gd name="connsiteY39" fmla="*/ 2549844 h 3154680"/>
              <a:gd name="connsiteX40" fmla="*/ 2830830 w 4267200"/>
              <a:gd name="connsiteY40" fmla="*/ 2530792 h 3154680"/>
              <a:gd name="connsiteX41" fmla="*/ 2914792 w 4267200"/>
              <a:gd name="connsiteY41" fmla="*/ 2417628 h 3154680"/>
              <a:gd name="connsiteX42" fmla="*/ 2811780 w 4267200"/>
              <a:gd name="connsiteY42" fmla="*/ 2286000 h 3154680"/>
              <a:gd name="connsiteX43" fmla="*/ 2773680 w 4267200"/>
              <a:gd name="connsiteY43" fmla="*/ 2308860 h 3154680"/>
              <a:gd name="connsiteX44" fmla="*/ 2705100 w 4267200"/>
              <a:gd name="connsiteY44" fmla="*/ 2278380 h 3154680"/>
              <a:gd name="connsiteX45" fmla="*/ 2590800 w 4267200"/>
              <a:gd name="connsiteY45" fmla="*/ 2316480 h 3154680"/>
              <a:gd name="connsiteX46" fmla="*/ 2423160 w 4267200"/>
              <a:gd name="connsiteY46" fmla="*/ 2377440 h 3154680"/>
              <a:gd name="connsiteX47" fmla="*/ 2324100 w 4267200"/>
              <a:gd name="connsiteY47" fmla="*/ 2369820 h 3154680"/>
              <a:gd name="connsiteX48" fmla="*/ 2133600 w 4267200"/>
              <a:gd name="connsiteY48" fmla="*/ 2499360 h 3154680"/>
              <a:gd name="connsiteX49" fmla="*/ 1996440 w 4267200"/>
              <a:gd name="connsiteY49" fmla="*/ 2468880 h 3154680"/>
              <a:gd name="connsiteX50" fmla="*/ 1866900 w 4267200"/>
              <a:gd name="connsiteY50" fmla="*/ 2400300 h 3154680"/>
              <a:gd name="connsiteX51" fmla="*/ 1866900 w 4267200"/>
              <a:gd name="connsiteY51" fmla="*/ 2476500 h 3154680"/>
              <a:gd name="connsiteX52" fmla="*/ 1844040 w 4267200"/>
              <a:gd name="connsiteY52" fmla="*/ 2514600 h 3154680"/>
              <a:gd name="connsiteX53" fmla="*/ 1744980 w 4267200"/>
              <a:gd name="connsiteY53" fmla="*/ 2575560 h 3154680"/>
              <a:gd name="connsiteX54" fmla="*/ 1714500 w 4267200"/>
              <a:gd name="connsiteY54" fmla="*/ 2491740 h 3154680"/>
              <a:gd name="connsiteX55" fmla="*/ 1676400 w 4267200"/>
              <a:gd name="connsiteY55" fmla="*/ 2400300 h 3154680"/>
              <a:gd name="connsiteX56" fmla="*/ 1638300 w 4267200"/>
              <a:gd name="connsiteY56" fmla="*/ 2400300 h 3154680"/>
              <a:gd name="connsiteX57" fmla="*/ 1577340 w 4267200"/>
              <a:gd name="connsiteY57" fmla="*/ 2522220 h 3154680"/>
              <a:gd name="connsiteX58" fmla="*/ 1508760 w 4267200"/>
              <a:gd name="connsiteY58" fmla="*/ 2606040 h 3154680"/>
              <a:gd name="connsiteX59" fmla="*/ 1493520 w 4267200"/>
              <a:gd name="connsiteY59" fmla="*/ 2644140 h 3154680"/>
              <a:gd name="connsiteX60" fmla="*/ 1249680 w 4267200"/>
              <a:gd name="connsiteY60" fmla="*/ 2781300 h 3154680"/>
              <a:gd name="connsiteX61" fmla="*/ 1097280 w 4267200"/>
              <a:gd name="connsiteY61" fmla="*/ 2712720 h 3154680"/>
              <a:gd name="connsiteX62" fmla="*/ 1005840 w 4267200"/>
              <a:gd name="connsiteY62" fmla="*/ 2758440 h 3154680"/>
              <a:gd name="connsiteX63" fmla="*/ 944880 w 4267200"/>
              <a:gd name="connsiteY63" fmla="*/ 2682240 h 3154680"/>
              <a:gd name="connsiteX64" fmla="*/ 967740 w 4267200"/>
              <a:gd name="connsiteY64" fmla="*/ 2613660 h 3154680"/>
              <a:gd name="connsiteX65" fmla="*/ 906780 w 4267200"/>
              <a:gd name="connsiteY65" fmla="*/ 2537460 h 3154680"/>
              <a:gd name="connsiteX66" fmla="*/ 822960 w 4267200"/>
              <a:gd name="connsiteY66" fmla="*/ 2499360 h 3154680"/>
              <a:gd name="connsiteX67" fmla="*/ 746760 w 4267200"/>
              <a:gd name="connsiteY67" fmla="*/ 2407920 h 3154680"/>
              <a:gd name="connsiteX68" fmla="*/ 601980 w 4267200"/>
              <a:gd name="connsiteY68" fmla="*/ 2385060 h 3154680"/>
              <a:gd name="connsiteX69" fmla="*/ 525780 w 4267200"/>
              <a:gd name="connsiteY69" fmla="*/ 2324100 h 3154680"/>
              <a:gd name="connsiteX70" fmla="*/ 457200 w 4267200"/>
              <a:gd name="connsiteY70" fmla="*/ 2522220 h 3154680"/>
              <a:gd name="connsiteX71" fmla="*/ 403860 w 4267200"/>
              <a:gd name="connsiteY71" fmla="*/ 2598420 h 3154680"/>
              <a:gd name="connsiteX72" fmla="*/ 167640 w 4267200"/>
              <a:gd name="connsiteY72" fmla="*/ 2720340 h 3154680"/>
              <a:gd name="connsiteX73" fmla="*/ 144780 w 4267200"/>
              <a:gd name="connsiteY73" fmla="*/ 2613660 h 3154680"/>
              <a:gd name="connsiteX74" fmla="*/ 160020 w 4267200"/>
              <a:gd name="connsiteY74" fmla="*/ 2293620 h 3154680"/>
              <a:gd name="connsiteX75" fmla="*/ 53340 w 4267200"/>
              <a:gd name="connsiteY75" fmla="*/ 2209800 h 3154680"/>
              <a:gd name="connsiteX76" fmla="*/ 0 w 4267200"/>
              <a:gd name="connsiteY76" fmla="*/ 2080260 h 3154680"/>
              <a:gd name="connsiteX77" fmla="*/ 22860 w 4267200"/>
              <a:gd name="connsiteY77" fmla="*/ 2019300 h 3154680"/>
              <a:gd name="connsiteX78" fmla="*/ 91440 w 4267200"/>
              <a:gd name="connsiteY78" fmla="*/ 2004060 h 3154680"/>
              <a:gd name="connsiteX79" fmla="*/ 175260 w 4267200"/>
              <a:gd name="connsiteY79" fmla="*/ 1920240 h 3154680"/>
              <a:gd name="connsiteX80" fmla="*/ 220980 w 4267200"/>
              <a:gd name="connsiteY80" fmla="*/ 1859280 h 3154680"/>
              <a:gd name="connsiteX81" fmla="*/ 175260 w 4267200"/>
              <a:gd name="connsiteY81" fmla="*/ 1706880 h 3154680"/>
              <a:gd name="connsiteX82" fmla="*/ 182880 w 4267200"/>
              <a:gd name="connsiteY82" fmla="*/ 1645920 h 3154680"/>
              <a:gd name="connsiteX83" fmla="*/ 0 w 4267200"/>
              <a:gd name="connsiteY83" fmla="*/ 1470660 h 3154680"/>
              <a:gd name="connsiteX84" fmla="*/ 45720 w 4267200"/>
              <a:gd name="connsiteY84" fmla="*/ 1386840 h 3154680"/>
              <a:gd name="connsiteX85" fmla="*/ 137160 w 4267200"/>
              <a:gd name="connsiteY85" fmla="*/ 1181100 h 3154680"/>
              <a:gd name="connsiteX86" fmla="*/ 190500 w 4267200"/>
              <a:gd name="connsiteY86" fmla="*/ 1242060 h 3154680"/>
              <a:gd name="connsiteX87" fmla="*/ 335280 w 4267200"/>
              <a:gd name="connsiteY87" fmla="*/ 1150620 h 3154680"/>
              <a:gd name="connsiteX88" fmla="*/ 502920 w 4267200"/>
              <a:gd name="connsiteY88" fmla="*/ 1143000 h 3154680"/>
              <a:gd name="connsiteX89" fmla="*/ 487680 w 4267200"/>
              <a:gd name="connsiteY89" fmla="*/ 1066800 h 3154680"/>
              <a:gd name="connsiteX90" fmla="*/ 320040 w 4267200"/>
              <a:gd name="connsiteY90" fmla="*/ 1043940 h 3154680"/>
              <a:gd name="connsiteX91" fmla="*/ 289560 w 4267200"/>
              <a:gd name="connsiteY91" fmla="*/ 1005840 h 3154680"/>
              <a:gd name="connsiteX92" fmla="*/ 289560 w 4267200"/>
              <a:gd name="connsiteY92" fmla="*/ 944880 h 3154680"/>
              <a:gd name="connsiteX93" fmla="*/ 373380 w 4267200"/>
              <a:gd name="connsiteY93" fmla="*/ 906780 h 3154680"/>
              <a:gd name="connsiteX94" fmla="*/ 434340 w 4267200"/>
              <a:gd name="connsiteY94" fmla="*/ 906780 h 3154680"/>
              <a:gd name="connsiteX95" fmla="*/ 472440 w 4267200"/>
              <a:gd name="connsiteY95" fmla="*/ 990600 h 3154680"/>
              <a:gd name="connsiteX96" fmla="*/ 739140 w 4267200"/>
              <a:gd name="connsiteY96" fmla="*/ 944880 h 3154680"/>
              <a:gd name="connsiteX97" fmla="*/ 754380 w 4267200"/>
              <a:gd name="connsiteY97" fmla="*/ 998220 h 3154680"/>
              <a:gd name="connsiteX98" fmla="*/ 822960 w 4267200"/>
              <a:gd name="connsiteY98" fmla="*/ 990600 h 3154680"/>
              <a:gd name="connsiteX99" fmla="*/ 861060 w 4267200"/>
              <a:gd name="connsiteY99" fmla="*/ 1120140 h 3154680"/>
              <a:gd name="connsiteX100" fmla="*/ 982980 w 4267200"/>
              <a:gd name="connsiteY100" fmla="*/ 1112520 h 3154680"/>
              <a:gd name="connsiteX101" fmla="*/ 1005840 w 4267200"/>
              <a:gd name="connsiteY101" fmla="*/ 1066800 h 3154680"/>
              <a:gd name="connsiteX102" fmla="*/ 967740 w 4267200"/>
              <a:gd name="connsiteY102" fmla="*/ 1036320 h 3154680"/>
              <a:gd name="connsiteX103" fmla="*/ 960120 w 4267200"/>
              <a:gd name="connsiteY103" fmla="*/ 967740 h 3154680"/>
              <a:gd name="connsiteX104" fmla="*/ 1059180 w 4267200"/>
              <a:gd name="connsiteY104" fmla="*/ 967740 h 3154680"/>
              <a:gd name="connsiteX105" fmla="*/ 1165860 w 4267200"/>
              <a:gd name="connsiteY105" fmla="*/ 922020 h 3154680"/>
              <a:gd name="connsiteX106" fmla="*/ 1196340 w 4267200"/>
              <a:gd name="connsiteY106" fmla="*/ 906780 h 3154680"/>
              <a:gd name="connsiteX107" fmla="*/ 1272540 w 4267200"/>
              <a:gd name="connsiteY107" fmla="*/ 967740 h 3154680"/>
              <a:gd name="connsiteX108" fmla="*/ 1257300 w 4267200"/>
              <a:gd name="connsiteY108" fmla="*/ 990600 h 3154680"/>
              <a:gd name="connsiteX109" fmla="*/ 1165860 w 4267200"/>
              <a:gd name="connsiteY109" fmla="*/ 975360 h 3154680"/>
              <a:gd name="connsiteX110" fmla="*/ 1074420 w 4267200"/>
              <a:gd name="connsiteY110" fmla="*/ 990600 h 3154680"/>
              <a:gd name="connsiteX111" fmla="*/ 1066800 w 4267200"/>
              <a:gd name="connsiteY111" fmla="*/ 1059180 h 3154680"/>
              <a:gd name="connsiteX112" fmla="*/ 1082040 w 4267200"/>
              <a:gd name="connsiteY112" fmla="*/ 1120140 h 3154680"/>
              <a:gd name="connsiteX113" fmla="*/ 1135380 w 4267200"/>
              <a:gd name="connsiteY113" fmla="*/ 1074420 h 3154680"/>
              <a:gd name="connsiteX114" fmla="*/ 1219200 w 4267200"/>
              <a:gd name="connsiteY114" fmla="*/ 1082040 h 3154680"/>
              <a:gd name="connsiteX115" fmla="*/ 1341120 w 4267200"/>
              <a:gd name="connsiteY115" fmla="*/ 1112520 h 3154680"/>
              <a:gd name="connsiteX116" fmla="*/ 1417320 w 4267200"/>
              <a:gd name="connsiteY116" fmla="*/ 1036320 h 3154680"/>
              <a:gd name="connsiteX117" fmla="*/ 1417320 w 4267200"/>
              <a:gd name="connsiteY117" fmla="*/ 975360 h 3154680"/>
              <a:gd name="connsiteX118" fmla="*/ 1493520 w 4267200"/>
              <a:gd name="connsiteY118" fmla="*/ 944880 h 3154680"/>
              <a:gd name="connsiteX119" fmla="*/ 1539240 w 4267200"/>
              <a:gd name="connsiteY119" fmla="*/ 990600 h 3154680"/>
              <a:gd name="connsiteX120" fmla="*/ 1630680 w 4267200"/>
              <a:gd name="connsiteY120" fmla="*/ 944880 h 3154680"/>
              <a:gd name="connsiteX121" fmla="*/ 1714500 w 4267200"/>
              <a:gd name="connsiteY121" fmla="*/ 922020 h 3154680"/>
              <a:gd name="connsiteX122" fmla="*/ 1729740 w 4267200"/>
              <a:gd name="connsiteY122" fmla="*/ 838200 h 3154680"/>
              <a:gd name="connsiteX123" fmla="*/ 1767840 w 4267200"/>
              <a:gd name="connsiteY123" fmla="*/ 731520 h 3154680"/>
              <a:gd name="connsiteX124" fmla="*/ 1828800 w 4267200"/>
              <a:gd name="connsiteY124" fmla="*/ 701040 h 3154680"/>
              <a:gd name="connsiteX125" fmla="*/ 1805940 w 4267200"/>
              <a:gd name="connsiteY125" fmla="*/ 586740 h 3154680"/>
              <a:gd name="connsiteX126" fmla="*/ 1859280 w 4267200"/>
              <a:gd name="connsiteY126" fmla="*/ 533400 h 3154680"/>
              <a:gd name="connsiteX127" fmla="*/ 1981200 w 4267200"/>
              <a:gd name="connsiteY127" fmla="*/ 541020 h 3154680"/>
              <a:gd name="connsiteX128" fmla="*/ 2004060 w 4267200"/>
              <a:gd name="connsiteY128" fmla="*/ 472440 h 3154680"/>
              <a:gd name="connsiteX129" fmla="*/ 2072640 w 4267200"/>
              <a:gd name="connsiteY129" fmla="*/ 449580 h 3154680"/>
              <a:gd name="connsiteX130" fmla="*/ 2095500 w 4267200"/>
              <a:gd name="connsiteY130" fmla="*/ 388620 h 3154680"/>
              <a:gd name="connsiteX131" fmla="*/ 2133600 w 4267200"/>
              <a:gd name="connsiteY131" fmla="*/ 243840 h 3154680"/>
              <a:gd name="connsiteX132" fmla="*/ 2164080 w 4267200"/>
              <a:gd name="connsiteY132" fmla="*/ 213360 h 3154680"/>
              <a:gd name="connsiteX133" fmla="*/ 2247900 w 4267200"/>
              <a:gd name="connsiteY133" fmla="*/ 213360 h 3154680"/>
              <a:gd name="connsiteX134" fmla="*/ 2247900 w 4267200"/>
              <a:gd name="connsiteY134" fmla="*/ 114300 h 3154680"/>
              <a:gd name="connsiteX135" fmla="*/ 2308860 w 4267200"/>
              <a:gd name="connsiteY135" fmla="*/ 45720 h 3154680"/>
              <a:gd name="connsiteX136" fmla="*/ 2369820 w 4267200"/>
              <a:gd name="connsiteY136" fmla="*/ 76200 h 3154680"/>
              <a:gd name="connsiteX137" fmla="*/ 2400300 w 4267200"/>
              <a:gd name="connsiteY137" fmla="*/ 114300 h 3154680"/>
              <a:gd name="connsiteX138" fmla="*/ 2453640 w 4267200"/>
              <a:gd name="connsiteY138" fmla="*/ 99060 h 3154680"/>
              <a:gd name="connsiteX139" fmla="*/ 2506980 w 4267200"/>
              <a:gd name="connsiteY139" fmla="*/ 0 h 3154680"/>
              <a:gd name="connsiteX0" fmla="*/ 2506980 w 4267200"/>
              <a:gd name="connsiteY0" fmla="*/ 0 h 3154680"/>
              <a:gd name="connsiteX1" fmla="*/ 2857500 w 4267200"/>
              <a:gd name="connsiteY1" fmla="*/ 899160 h 3154680"/>
              <a:gd name="connsiteX2" fmla="*/ 2773680 w 4267200"/>
              <a:gd name="connsiteY2" fmla="*/ 1120140 h 3154680"/>
              <a:gd name="connsiteX3" fmla="*/ 2766060 w 4267200"/>
              <a:gd name="connsiteY3" fmla="*/ 1158240 h 3154680"/>
              <a:gd name="connsiteX4" fmla="*/ 2811780 w 4267200"/>
              <a:gd name="connsiteY4" fmla="*/ 1280160 h 3154680"/>
              <a:gd name="connsiteX5" fmla="*/ 2918460 w 4267200"/>
              <a:gd name="connsiteY5" fmla="*/ 1379220 h 3154680"/>
              <a:gd name="connsiteX6" fmla="*/ 3139440 w 4267200"/>
              <a:gd name="connsiteY6" fmla="*/ 1379220 h 3154680"/>
              <a:gd name="connsiteX7" fmla="*/ 3131820 w 4267200"/>
              <a:gd name="connsiteY7" fmla="*/ 1303020 h 3154680"/>
              <a:gd name="connsiteX8" fmla="*/ 3238500 w 4267200"/>
              <a:gd name="connsiteY8" fmla="*/ 1280160 h 3154680"/>
              <a:gd name="connsiteX9" fmla="*/ 3451860 w 4267200"/>
              <a:gd name="connsiteY9" fmla="*/ 990600 h 3154680"/>
              <a:gd name="connsiteX10" fmla="*/ 3482340 w 4267200"/>
              <a:gd name="connsiteY10" fmla="*/ 929640 h 3154680"/>
              <a:gd name="connsiteX11" fmla="*/ 3550920 w 4267200"/>
              <a:gd name="connsiteY11" fmla="*/ 845820 h 3154680"/>
              <a:gd name="connsiteX12" fmla="*/ 3703320 w 4267200"/>
              <a:gd name="connsiteY12" fmla="*/ 784860 h 3154680"/>
              <a:gd name="connsiteX13" fmla="*/ 3710940 w 4267200"/>
              <a:gd name="connsiteY13" fmla="*/ 899160 h 3154680"/>
              <a:gd name="connsiteX14" fmla="*/ 3855720 w 4267200"/>
              <a:gd name="connsiteY14" fmla="*/ 1356360 h 3154680"/>
              <a:gd name="connsiteX15" fmla="*/ 3931920 w 4267200"/>
              <a:gd name="connsiteY15" fmla="*/ 1623060 h 3154680"/>
              <a:gd name="connsiteX16" fmla="*/ 4236720 w 4267200"/>
              <a:gd name="connsiteY16" fmla="*/ 1889760 h 3154680"/>
              <a:gd name="connsiteX17" fmla="*/ 4267200 w 4267200"/>
              <a:gd name="connsiteY17" fmla="*/ 2004060 h 3154680"/>
              <a:gd name="connsiteX18" fmla="*/ 4114800 w 4267200"/>
              <a:gd name="connsiteY18" fmla="*/ 2065020 h 3154680"/>
              <a:gd name="connsiteX19" fmla="*/ 4145280 w 4267200"/>
              <a:gd name="connsiteY19" fmla="*/ 2362200 h 3154680"/>
              <a:gd name="connsiteX20" fmla="*/ 4122420 w 4267200"/>
              <a:gd name="connsiteY20" fmla="*/ 2529840 h 3154680"/>
              <a:gd name="connsiteX21" fmla="*/ 4061460 w 4267200"/>
              <a:gd name="connsiteY21" fmla="*/ 2636520 h 3154680"/>
              <a:gd name="connsiteX22" fmla="*/ 3886200 w 4267200"/>
              <a:gd name="connsiteY22" fmla="*/ 2689860 h 3154680"/>
              <a:gd name="connsiteX23" fmla="*/ 3916680 w 4267200"/>
              <a:gd name="connsiteY23" fmla="*/ 2979420 h 3154680"/>
              <a:gd name="connsiteX24" fmla="*/ 3939540 w 4267200"/>
              <a:gd name="connsiteY24" fmla="*/ 3048000 h 3154680"/>
              <a:gd name="connsiteX25" fmla="*/ 3939540 w 4267200"/>
              <a:gd name="connsiteY25" fmla="*/ 3124200 h 3154680"/>
              <a:gd name="connsiteX26" fmla="*/ 3893820 w 4267200"/>
              <a:gd name="connsiteY26" fmla="*/ 3154680 h 3154680"/>
              <a:gd name="connsiteX27" fmla="*/ 3825240 w 4267200"/>
              <a:gd name="connsiteY27" fmla="*/ 3116580 h 3154680"/>
              <a:gd name="connsiteX28" fmla="*/ 3832860 w 4267200"/>
              <a:gd name="connsiteY28" fmla="*/ 3002280 h 3154680"/>
              <a:gd name="connsiteX29" fmla="*/ 3672840 w 4267200"/>
              <a:gd name="connsiteY29" fmla="*/ 2872740 h 3154680"/>
              <a:gd name="connsiteX30" fmla="*/ 3604260 w 4267200"/>
              <a:gd name="connsiteY30" fmla="*/ 2903220 h 3154680"/>
              <a:gd name="connsiteX31" fmla="*/ 3451860 w 4267200"/>
              <a:gd name="connsiteY31" fmla="*/ 2811780 h 3154680"/>
              <a:gd name="connsiteX32" fmla="*/ 3406140 w 4267200"/>
              <a:gd name="connsiteY32" fmla="*/ 2811780 h 3154680"/>
              <a:gd name="connsiteX33" fmla="*/ 3375660 w 4267200"/>
              <a:gd name="connsiteY33" fmla="*/ 2727960 h 3154680"/>
              <a:gd name="connsiteX34" fmla="*/ 3322320 w 4267200"/>
              <a:gd name="connsiteY34" fmla="*/ 2750820 h 3154680"/>
              <a:gd name="connsiteX35" fmla="*/ 3147060 w 4267200"/>
              <a:gd name="connsiteY35" fmla="*/ 2590800 h 3154680"/>
              <a:gd name="connsiteX36" fmla="*/ 3063240 w 4267200"/>
              <a:gd name="connsiteY36" fmla="*/ 2522220 h 3154680"/>
              <a:gd name="connsiteX37" fmla="*/ 2979708 w 4267200"/>
              <a:gd name="connsiteY37" fmla="*/ 2477668 h 3154680"/>
              <a:gd name="connsiteX38" fmla="*/ 2916556 w 4267200"/>
              <a:gd name="connsiteY38" fmla="*/ 2549844 h 3154680"/>
              <a:gd name="connsiteX39" fmla="*/ 2830830 w 4267200"/>
              <a:gd name="connsiteY39" fmla="*/ 2530792 h 3154680"/>
              <a:gd name="connsiteX40" fmla="*/ 2914792 w 4267200"/>
              <a:gd name="connsiteY40" fmla="*/ 2417628 h 3154680"/>
              <a:gd name="connsiteX41" fmla="*/ 2811780 w 4267200"/>
              <a:gd name="connsiteY41" fmla="*/ 2286000 h 3154680"/>
              <a:gd name="connsiteX42" fmla="*/ 2773680 w 4267200"/>
              <a:gd name="connsiteY42" fmla="*/ 2308860 h 3154680"/>
              <a:gd name="connsiteX43" fmla="*/ 2705100 w 4267200"/>
              <a:gd name="connsiteY43" fmla="*/ 2278380 h 3154680"/>
              <a:gd name="connsiteX44" fmla="*/ 2590800 w 4267200"/>
              <a:gd name="connsiteY44" fmla="*/ 2316480 h 3154680"/>
              <a:gd name="connsiteX45" fmla="*/ 2423160 w 4267200"/>
              <a:gd name="connsiteY45" fmla="*/ 2377440 h 3154680"/>
              <a:gd name="connsiteX46" fmla="*/ 2324100 w 4267200"/>
              <a:gd name="connsiteY46" fmla="*/ 2369820 h 3154680"/>
              <a:gd name="connsiteX47" fmla="*/ 2133600 w 4267200"/>
              <a:gd name="connsiteY47" fmla="*/ 2499360 h 3154680"/>
              <a:gd name="connsiteX48" fmla="*/ 1996440 w 4267200"/>
              <a:gd name="connsiteY48" fmla="*/ 2468880 h 3154680"/>
              <a:gd name="connsiteX49" fmla="*/ 1866900 w 4267200"/>
              <a:gd name="connsiteY49" fmla="*/ 2400300 h 3154680"/>
              <a:gd name="connsiteX50" fmla="*/ 1866900 w 4267200"/>
              <a:gd name="connsiteY50" fmla="*/ 2476500 h 3154680"/>
              <a:gd name="connsiteX51" fmla="*/ 1844040 w 4267200"/>
              <a:gd name="connsiteY51" fmla="*/ 2514600 h 3154680"/>
              <a:gd name="connsiteX52" fmla="*/ 1744980 w 4267200"/>
              <a:gd name="connsiteY52" fmla="*/ 2575560 h 3154680"/>
              <a:gd name="connsiteX53" fmla="*/ 1714500 w 4267200"/>
              <a:gd name="connsiteY53" fmla="*/ 2491740 h 3154680"/>
              <a:gd name="connsiteX54" fmla="*/ 1676400 w 4267200"/>
              <a:gd name="connsiteY54" fmla="*/ 2400300 h 3154680"/>
              <a:gd name="connsiteX55" fmla="*/ 1638300 w 4267200"/>
              <a:gd name="connsiteY55" fmla="*/ 2400300 h 3154680"/>
              <a:gd name="connsiteX56" fmla="*/ 1577340 w 4267200"/>
              <a:gd name="connsiteY56" fmla="*/ 2522220 h 3154680"/>
              <a:gd name="connsiteX57" fmla="*/ 1508760 w 4267200"/>
              <a:gd name="connsiteY57" fmla="*/ 2606040 h 3154680"/>
              <a:gd name="connsiteX58" fmla="*/ 1493520 w 4267200"/>
              <a:gd name="connsiteY58" fmla="*/ 2644140 h 3154680"/>
              <a:gd name="connsiteX59" fmla="*/ 1249680 w 4267200"/>
              <a:gd name="connsiteY59" fmla="*/ 2781300 h 3154680"/>
              <a:gd name="connsiteX60" fmla="*/ 1097280 w 4267200"/>
              <a:gd name="connsiteY60" fmla="*/ 2712720 h 3154680"/>
              <a:gd name="connsiteX61" fmla="*/ 1005840 w 4267200"/>
              <a:gd name="connsiteY61" fmla="*/ 2758440 h 3154680"/>
              <a:gd name="connsiteX62" fmla="*/ 944880 w 4267200"/>
              <a:gd name="connsiteY62" fmla="*/ 2682240 h 3154680"/>
              <a:gd name="connsiteX63" fmla="*/ 967740 w 4267200"/>
              <a:gd name="connsiteY63" fmla="*/ 2613660 h 3154680"/>
              <a:gd name="connsiteX64" fmla="*/ 906780 w 4267200"/>
              <a:gd name="connsiteY64" fmla="*/ 2537460 h 3154680"/>
              <a:gd name="connsiteX65" fmla="*/ 822960 w 4267200"/>
              <a:gd name="connsiteY65" fmla="*/ 2499360 h 3154680"/>
              <a:gd name="connsiteX66" fmla="*/ 746760 w 4267200"/>
              <a:gd name="connsiteY66" fmla="*/ 2407920 h 3154680"/>
              <a:gd name="connsiteX67" fmla="*/ 601980 w 4267200"/>
              <a:gd name="connsiteY67" fmla="*/ 2385060 h 3154680"/>
              <a:gd name="connsiteX68" fmla="*/ 525780 w 4267200"/>
              <a:gd name="connsiteY68" fmla="*/ 2324100 h 3154680"/>
              <a:gd name="connsiteX69" fmla="*/ 457200 w 4267200"/>
              <a:gd name="connsiteY69" fmla="*/ 2522220 h 3154680"/>
              <a:gd name="connsiteX70" fmla="*/ 403860 w 4267200"/>
              <a:gd name="connsiteY70" fmla="*/ 2598420 h 3154680"/>
              <a:gd name="connsiteX71" fmla="*/ 167640 w 4267200"/>
              <a:gd name="connsiteY71" fmla="*/ 2720340 h 3154680"/>
              <a:gd name="connsiteX72" fmla="*/ 144780 w 4267200"/>
              <a:gd name="connsiteY72" fmla="*/ 2613660 h 3154680"/>
              <a:gd name="connsiteX73" fmla="*/ 160020 w 4267200"/>
              <a:gd name="connsiteY73" fmla="*/ 2293620 h 3154680"/>
              <a:gd name="connsiteX74" fmla="*/ 53340 w 4267200"/>
              <a:gd name="connsiteY74" fmla="*/ 2209800 h 3154680"/>
              <a:gd name="connsiteX75" fmla="*/ 0 w 4267200"/>
              <a:gd name="connsiteY75" fmla="*/ 2080260 h 3154680"/>
              <a:gd name="connsiteX76" fmla="*/ 22860 w 4267200"/>
              <a:gd name="connsiteY76" fmla="*/ 2019300 h 3154680"/>
              <a:gd name="connsiteX77" fmla="*/ 91440 w 4267200"/>
              <a:gd name="connsiteY77" fmla="*/ 2004060 h 3154680"/>
              <a:gd name="connsiteX78" fmla="*/ 175260 w 4267200"/>
              <a:gd name="connsiteY78" fmla="*/ 1920240 h 3154680"/>
              <a:gd name="connsiteX79" fmla="*/ 220980 w 4267200"/>
              <a:gd name="connsiteY79" fmla="*/ 1859280 h 3154680"/>
              <a:gd name="connsiteX80" fmla="*/ 175260 w 4267200"/>
              <a:gd name="connsiteY80" fmla="*/ 1706880 h 3154680"/>
              <a:gd name="connsiteX81" fmla="*/ 182880 w 4267200"/>
              <a:gd name="connsiteY81" fmla="*/ 1645920 h 3154680"/>
              <a:gd name="connsiteX82" fmla="*/ 0 w 4267200"/>
              <a:gd name="connsiteY82" fmla="*/ 1470660 h 3154680"/>
              <a:gd name="connsiteX83" fmla="*/ 45720 w 4267200"/>
              <a:gd name="connsiteY83" fmla="*/ 1386840 h 3154680"/>
              <a:gd name="connsiteX84" fmla="*/ 137160 w 4267200"/>
              <a:gd name="connsiteY84" fmla="*/ 1181100 h 3154680"/>
              <a:gd name="connsiteX85" fmla="*/ 190500 w 4267200"/>
              <a:gd name="connsiteY85" fmla="*/ 1242060 h 3154680"/>
              <a:gd name="connsiteX86" fmla="*/ 335280 w 4267200"/>
              <a:gd name="connsiteY86" fmla="*/ 1150620 h 3154680"/>
              <a:gd name="connsiteX87" fmla="*/ 502920 w 4267200"/>
              <a:gd name="connsiteY87" fmla="*/ 1143000 h 3154680"/>
              <a:gd name="connsiteX88" fmla="*/ 487680 w 4267200"/>
              <a:gd name="connsiteY88" fmla="*/ 1066800 h 3154680"/>
              <a:gd name="connsiteX89" fmla="*/ 320040 w 4267200"/>
              <a:gd name="connsiteY89" fmla="*/ 1043940 h 3154680"/>
              <a:gd name="connsiteX90" fmla="*/ 289560 w 4267200"/>
              <a:gd name="connsiteY90" fmla="*/ 1005840 h 3154680"/>
              <a:gd name="connsiteX91" fmla="*/ 289560 w 4267200"/>
              <a:gd name="connsiteY91" fmla="*/ 944880 h 3154680"/>
              <a:gd name="connsiteX92" fmla="*/ 373380 w 4267200"/>
              <a:gd name="connsiteY92" fmla="*/ 906780 h 3154680"/>
              <a:gd name="connsiteX93" fmla="*/ 434340 w 4267200"/>
              <a:gd name="connsiteY93" fmla="*/ 906780 h 3154680"/>
              <a:gd name="connsiteX94" fmla="*/ 472440 w 4267200"/>
              <a:gd name="connsiteY94" fmla="*/ 990600 h 3154680"/>
              <a:gd name="connsiteX95" fmla="*/ 739140 w 4267200"/>
              <a:gd name="connsiteY95" fmla="*/ 944880 h 3154680"/>
              <a:gd name="connsiteX96" fmla="*/ 754380 w 4267200"/>
              <a:gd name="connsiteY96" fmla="*/ 998220 h 3154680"/>
              <a:gd name="connsiteX97" fmla="*/ 822960 w 4267200"/>
              <a:gd name="connsiteY97" fmla="*/ 990600 h 3154680"/>
              <a:gd name="connsiteX98" fmla="*/ 861060 w 4267200"/>
              <a:gd name="connsiteY98" fmla="*/ 1120140 h 3154680"/>
              <a:gd name="connsiteX99" fmla="*/ 982980 w 4267200"/>
              <a:gd name="connsiteY99" fmla="*/ 1112520 h 3154680"/>
              <a:gd name="connsiteX100" fmla="*/ 1005840 w 4267200"/>
              <a:gd name="connsiteY100" fmla="*/ 1066800 h 3154680"/>
              <a:gd name="connsiteX101" fmla="*/ 967740 w 4267200"/>
              <a:gd name="connsiteY101" fmla="*/ 1036320 h 3154680"/>
              <a:gd name="connsiteX102" fmla="*/ 960120 w 4267200"/>
              <a:gd name="connsiteY102" fmla="*/ 967740 h 3154680"/>
              <a:gd name="connsiteX103" fmla="*/ 1059180 w 4267200"/>
              <a:gd name="connsiteY103" fmla="*/ 967740 h 3154680"/>
              <a:gd name="connsiteX104" fmla="*/ 1165860 w 4267200"/>
              <a:gd name="connsiteY104" fmla="*/ 922020 h 3154680"/>
              <a:gd name="connsiteX105" fmla="*/ 1196340 w 4267200"/>
              <a:gd name="connsiteY105" fmla="*/ 906780 h 3154680"/>
              <a:gd name="connsiteX106" fmla="*/ 1272540 w 4267200"/>
              <a:gd name="connsiteY106" fmla="*/ 967740 h 3154680"/>
              <a:gd name="connsiteX107" fmla="*/ 1257300 w 4267200"/>
              <a:gd name="connsiteY107" fmla="*/ 990600 h 3154680"/>
              <a:gd name="connsiteX108" fmla="*/ 1165860 w 4267200"/>
              <a:gd name="connsiteY108" fmla="*/ 975360 h 3154680"/>
              <a:gd name="connsiteX109" fmla="*/ 1074420 w 4267200"/>
              <a:gd name="connsiteY109" fmla="*/ 990600 h 3154680"/>
              <a:gd name="connsiteX110" fmla="*/ 1066800 w 4267200"/>
              <a:gd name="connsiteY110" fmla="*/ 1059180 h 3154680"/>
              <a:gd name="connsiteX111" fmla="*/ 1082040 w 4267200"/>
              <a:gd name="connsiteY111" fmla="*/ 1120140 h 3154680"/>
              <a:gd name="connsiteX112" fmla="*/ 1135380 w 4267200"/>
              <a:gd name="connsiteY112" fmla="*/ 1074420 h 3154680"/>
              <a:gd name="connsiteX113" fmla="*/ 1219200 w 4267200"/>
              <a:gd name="connsiteY113" fmla="*/ 1082040 h 3154680"/>
              <a:gd name="connsiteX114" fmla="*/ 1341120 w 4267200"/>
              <a:gd name="connsiteY114" fmla="*/ 1112520 h 3154680"/>
              <a:gd name="connsiteX115" fmla="*/ 1417320 w 4267200"/>
              <a:gd name="connsiteY115" fmla="*/ 1036320 h 3154680"/>
              <a:gd name="connsiteX116" fmla="*/ 1417320 w 4267200"/>
              <a:gd name="connsiteY116" fmla="*/ 975360 h 3154680"/>
              <a:gd name="connsiteX117" fmla="*/ 1493520 w 4267200"/>
              <a:gd name="connsiteY117" fmla="*/ 944880 h 3154680"/>
              <a:gd name="connsiteX118" fmla="*/ 1539240 w 4267200"/>
              <a:gd name="connsiteY118" fmla="*/ 990600 h 3154680"/>
              <a:gd name="connsiteX119" fmla="*/ 1630680 w 4267200"/>
              <a:gd name="connsiteY119" fmla="*/ 944880 h 3154680"/>
              <a:gd name="connsiteX120" fmla="*/ 1714500 w 4267200"/>
              <a:gd name="connsiteY120" fmla="*/ 922020 h 3154680"/>
              <a:gd name="connsiteX121" fmla="*/ 1729740 w 4267200"/>
              <a:gd name="connsiteY121" fmla="*/ 838200 h 3154680"/>
              <a:gd name="connsiteX122" fmla="*/ 1767840 w 4267200"/>
              <a:gd name="connsiteY122" fmla="*/ 731520 h 3154680"/>
              <a:gd name="connsiteX123" fmla="*/ 1828800 w 4267200"/>
              <a:gd name="connsiteY123" fmla="*/ 701040 h 3154680"/>
              <a:gd name="connsiteX124" fmla="*/ 1805940 w 4267200"/>
              <a:gd name="connsiteY124" fmla="*/ 586740 h 3154680"/>
              <a:gd name="connsiteX125" fmla="*/ 1859280 w 4267200"/>
              <a:gd name="connsiteY125" fmla="*/ 533400 h 3154680"/>
              <a:gd name="connsiteX126" fmla="*/ 1981200 w 4267200"/>
              <a:gd name="connsiteY126" fmla="*/ 541020 h 3154680"/>
              <a:gd name="connsiteX127" fmla="*/ 2004060 w 4267200"/>
              <a:gd name="connsiteY127" fmla="*/ 472440 h 3154680"/>
              <a:gd name="connsiteX128" fmla="*/ 2072640 w 4267200"/>
              <a:gd name="connsiteY128" fmla="*/ 449580 h 3154680"/>
              <a:gd name="connsiteX129" fmla="*/ 2095500 w 4267200"/>
              <a:gd name="connsiteY129" fmla="*/ 388620 h 3154680"/>
              <a:gd name="connsiteX130" fmla="*/ 2133600 w 4267200"/>
              <a:gd name="connsiteY130" fmla="*/ 243840 h 3154680"/>
              <a:gd name="connsiteX131" fmla="*/ 2164080 w 4267200"/>
              <a:gd name="connsiteY131" fmla="*/ 213360 h 3154680"/>
              <a:gd name="connsiteX132" fmla="*/ 2247900 w 4267200"/>
              <a:gd name="connsiteY132" fmla="*/ 213360 h 3154680"/>
              <a:gd name="connsiteX133" fmla="*/ 2247900 w 4267200"/>
              <a:gd name="connsiteY133" fmla="*/ 114300 h 3154680"/>
              <a:gd name="connsiteX134" fmla="*/ 2308860 w 4267200"/>
              <a:gd name="connsiteY134" fmla="*/ 45720 h 3154680"/>
              <a:gd name="connsiteX135" fmla="*/ 2369820 w 4267200"/>
              <a:gd name="connsiteY135" fmla="*/ 76200 h 3154680"/>
              <a:gd name="connsiteX136" fmla="*/ 2400300 w 4267200"/>
              <a:gd name="connsiteY136" fmla="*/ 114300 h 3154680"/>
              <a:gd name="connsiteX137" fmla="*/ 2453640 w 4267200"/>
              <a:gd name="connsiteY137" fmla="*/ 99060 h 3154680"/>
              <a:gd name="connsiteX138" fmla="*/ 2506980 w 4267200"/>
              <a:gd name="connsiteY138" fmla="*/ 0 h 3154680"/>
              <a:gd name="connsiteX0" fmla="*/ 2506980 w 4267200"/>
              <a:gd name="connsiteY0" fmla="*/ 0 h 3154680"/>
              <a:gd name="connsiteX1" fmla="*/ 2857500 w 4267200"/>
              <a:gd name="connsiteY1" fmla="*/ 899160 h 3154680"/>
              <a:gd name="connsiteX2" fmla="*/ 2773680 w 4267200"/>
              <a:gd name="connsiteY2" fmla="*/ 1120140 h 3154680"/>
              <a:gd name="connsiteX3" fmla="*/ 2811780 w 4267200"/>
              <a:gd name="connsiteY3" fmla="*/ 1280160 h 3154680"/>
              <a:gd name="connsiteX4" fmla="*/ 2918460 w 4267200"/>
              <a:gd name="connsiteY4" fmla="*/ 1379220 h 3154680"/>
              <a:gd name="connsiteX5" fmla="*/ 3139440 w 4267200"/>
              <a:gd name="connsiteY5" fmla="*/ 1379220 h 3154680"/>
              <a:gd name="connsiteX6" fmla="*/ 3131820 w 4267200"/>
              <a:gd name="connsiteY6" fmla="*/ 1303020 h 3154680"/>
              <a:gd name="connsiteX7" fmla="*/ 3238500 w 4267200"/>
              <a:gd name="connsiteY7" fmla="*/ 1280160 h 3154680"/>
              <a:gd name="connsiteX8" fmla="*/ 3451860 w 4267200"/>
              <a:gd name="connsiteY8" fmla="*/ 990600 h 3154680"/>
              <a:gd name="connsiteX9" fmla="*/ 3482340 w 4267200"/>
              <a:gd name="connsiteY9" fmla="*/ 929640 h 3154680"/>
              <a:gd name="connsiteX10" fmla="*/ 3550920 w 4267200"/>
              <a:gd name="connsiteY10" fmla="*/ 845820 h 3154680"/>
              <a:gd name="connsiteX11" fmla="*/ 3703320 w 4267200"/>
              <a:gd name="connsiteY11" fmla="*/ 784860 h 3154680"/>
              <a:gd name="connsiteX12" fmla="*/ 3710940 w 4267200"/>
              <a:gd name="connsiteY12" fmla="*/ 899160 h 3154680"/>
              <a:gd name="connsiteX13" fmla="*/ 3855720 w 4267200"/>
              <a:gd name="connsiteY13" fmla="*/ 1356360 h 3154680"/>
              <a:gd name="connsiteX14" fmla="*/ 3931920 w 4267200"/>
              <a:gd name="connsiteY14" fmla="*/ 1623060 h 3154680"/>
              <a:gd name="connsiteX15" fmla="*/ 4236720 w 4267200"/>
              <a:gd name="connsiteY15" fmla="*/ 1889760 h 3154680"/>
              <a:gd name="connsiteX16" fmla="*/ 4267200 w 4267200"/>
              <a:gd name="connsiteY16" fmla="*/ 2004060 h 3154680"/>
              <a:gd name="connsiteX17" fmla="*/ 4114800 w 4267200"/>
              <a:gd name="connsiteY17" fmla="*/ 2065020 h 3154680"/>
              <a:gd name="connsiteX18" fmla="*/ 4145280 w 4267200"/>
              <a:gd name="connsiteY18" fmla="*/ 2362200 h 3154680"/>
              <a:gd name="connsiteX19" fmla="*/ 4122420 w 4267200"/>
              <a:gd name="connsiteY19" fmla="*/ 2529840 h 3154680"/>
              <a:gd name="connsiteX20" fmla="*/ 4061460 w 4267200"/>
              <a:gd name="connsiteY20" fmla="*/ 2636520 h 3154680"/>
              <a:gd name="connsiteX21" fmla="*/ 3886200 w 4267200"/>
              <a:gd name="connsiteY21" fmla="*/ 2689860 h 3154680"/>
              <a:gd name="connsiteX22" fmla="*/ 3916680 w 4267200"/>
              <a:gd name="connsiteY22" fmla="*/ 2979420 h 3154680"/>
              <a:gd name="connsiteX23" fmla="*/ 3939540 w 4267200"/>
              <a:gd name="connsiteY23" fmla="*/ 3048000 h 3154680"/>
              <a:gd name="connsiteX24" fmla="*/ 3939540 w 4267200"/>
              <a:gd name="connsiteY24" fmla="*/ 3124200 h 3154680"/>
              <a:gd name="connsiteX25" fmla="*/ 3893820 w 4267200"/>
              <a:gd name="connsiteY25" fmla="*/ 3154680 h 3154680"/>
              <a:gd name="connsiteX26" fmla="*/ 3825240 w 4267200"/>
              <a:gd name="connsiteY26" fmla="*/ 3116580 h 3154680"/>
              <a:gd name="connsiteX27" fmla="*/ 3832860 w 4267200"/>
              <a:gd name="connsiteY27" fmla="*/ 3002280 h 3154680"/>
              <a:gd name="connsiteX28" fmla="*/ 3672840 w 4267200"/>
              <a:gd name="connsiteY28" fmla="*/ 2872740 h 3154680"/>
              <a:gd name="connsiteX29" fmla="*/ 3604260 w 4267200"/>
              <a:gd name="connsiteY29" fmla="*/ 2903220 h 3154680"/>
              <a:gd name="connsiteX30" fmla="*/ 3451860 w 4267200"/>
              <a:gd name="connsiteY30" fmla="*/ 2811780 h 3154680"/>
              <a:gd name="connsiteX31" fmla="*/ 3406140 w 4267200"/>
              <a:gd name="connsiteY31" fmla="*/ 2811780 h 3154680"/>
              <a:gd name="connsiteX32" fmla="*/ 3375660 w 4267200"/>
              <a:gd name="connsiteY32" fmla="*/ 2727960 h 3154680"/>
              <a:gd name="connsiteX33" fmla="*/ 3322320 w 4267200"/>
              <a:gd name="connsiteY33" fmla="*/ 2750820 h 3154680"/>
              <a:gd name="connsiteX34" fmla="*/ 3147060 w 4267200"/>
              <a:gd name="connsiteY34" fmla="*/ 2590800 h 3154680"/>
              <a:gd name="connsiteX35" fmla="*/ 3063240 w 4267200"/>
              <a:gd name="connsiteY35" fmla="*/ 2522220 h 3154680"/>
              <a:gd name="connsiteX36" fmla="*/ 2979708 w 4267200"/>
              <a:gd name="connsiteY36" fmla="*/ 2477668 h 3154680"/>
              <a:gd name="connsiteX37" fmla="*/ 2916556 w 4267200"/>
              <a:gd name="connsiteY37" fmla="*/ 2549844 h 3154680"/>
              <a:gd name="connsiteX38" fmla="*/ 2830830 w 4267200"/>
              <a:gd name="connsiteY38" fmla="*/ 2530792 h 3154680"/>
              <a:gd name="connsiteX39" fmla="*/ 2914792 w 4267200"/>
              <a:gd name="connsiteY39" fmla="*/ 2417628 h 3154680"/>
              <a:gd name="connsiteX40" fmla="*/ 2811780 w 4267200"/>
              <a:gd name="connsiteY40" fmla="*/ 2286000 h 3154680"/>
              <a:gd name="connsiteX41" fmla="*/ 2773680 w 4267200"/>
              <a:gd name="connsiteY41" fmla="*/ 2308860 h 3154680"/>
              <a:gd name="connsiteX42" fmla="*/ 2705100 w 4267200"/>
              <a:gd name="connsiteY42" fmla="*/ 2278380 h 3154680"/>
              <a:gd name="connsiteX43" fmla="*/ 2590800 w 4267200"/>
              <a:gd name="connsiteY43" fmla="*/ 2316480 h 3154680"/>
              <a:gd name="connsiteX44" fmla="*/ 2423160 w 4267200"/>
              <a:gd name="connsiteY44" fmla="*/ 2377440 h 3154680"/>
              <a:gd name="connsiteX45" fmla="*/ 2324100 w 4267200"/>
              <a:gd name="connsiteY45" fmla="*/ 2369820 h 3154680"/>
              <a:gd name="connsiteX46" fmla="*/ 2133600 w 4267200"/>
              <a:gd name="connsiteY46" fmla="*/ 2499360 h 3154680"/>
              <a:gd name="connsiteX47" fmla="*/ 1996440 w 4267200"/>
              <a:gd name="connsiteY47" fmla="*/ 2468880 h 3154680"/>
              <a:gd name="connsiteX48" fmla="*/ 1866900 w 4267200"/>
              <a:gd name="connsiteY48" fmla="*/ 2400300 h 3154680"/>
              <a:gd name="connsiteX49" fmla="*/ 1866900 w 4267200"/>
              <a:gd name="connsiteY49" fmla="*/ 2476500 h 3154680"/>
              <a:gd name="connsiteX50" fmla="*/ 1844040 w 4267200"/>
              <a:gd name="connsiteY50" fmla="*/ 2514600 h 3154680"/>
              <a:gd name="connsiteX51" fmla="*/ 1744980 w 4267200"/>
              <a:gd name="connsiteY51" fmla="*/ 2575560 h 3154680"/>
              <a:gd name="connsiteX52" fmla="*/ 1714500 w 4267200"/>
              <a:gd name="connsiteY52" fmla="*/ 2491740 h 3154680"/>
              <a:gd name="connsiteX53" fmla="*/ 1676400 w 4267200"/>
              <a:gd name="connsiteY53" fmla="*/ 2400300 h 3154680"/>
              <a:gd name="connsiteX54" fmla="*/ 1638300 w 4267200"/>
              <a:gd name="connsiteY54" fmla="*/ 2400300 h 3154680"/>
              <a:gd name="connsiteX55" fmla="*/ 1577340 w 4267200"/>
              <a:gd name="connsiteY55" fmla="*/ 2522220 h 3154680"/>
              <a:gd name="connsiteX56" fmla="*/ 1508760 w 4267200"/>
              <a:gd name="connsiteY56" fmla="*/ 2606040 h 3154680"/>
              <a:gd name="connsiteX57" fmla="*/ 1493520 w 4267200"/>
              <a:gd name="connsiteY57" fmla="*/ 2644140 h 3154680"/>
              <a:gd name="connsiteX58" fmla="*/ 1249680 w 4267200"/>
              <a:gd name="connsiteY58" fmla="*/ 2781300 h 3154680"/>
              <a:gd name="connsiteX59" fmla="*/ 1097280 w 4267200"/>
              <a:gd name="connsiteY59" fmla="*/ 2712720 h 3154680"/>
              <a:gd name="connsiteX60" fmla="*/ 1005840 w 4267200"/>
              <a:gd name="connsiteY60" fmla="*/ 2758440 h 3154680"/>
              <a:gd name="connsiteX61" fmla="*/ 944880 w 4267200"/>
              <a:gd name="connsiteY61" fmla="*/ 2682240 h 3154680"/>
              <a:gd name="connsiteX62" fmla="*/ 967740 w 4267200"/>
              <a:gd name="connsiteY62" fmla="*/ 2613660 h 3154680"/>
              <a:gd name="connsiteX63" fmla="*/ 906780 w 4267200"/>
              <a:gd name="connsiteY63" fmla="*/ 2537460 h 3154680"/>
              <a:gd name="connsiteX64" fmla="*/ 822960 w 4267200"/>
              <a:gd name="connsiteY64" fmla="*/ 2499360 h 3154680"/>
              <a:gd name="connsiteX65" fmla="*/ 746760 w 4267200"/>
              <a:gd name="connsiteY65" fmla="*/ 2407920 h 3154680"/>
              <a:gd name="connsiteX66" fmla="*/ 601980 w 4267200"/>
              <a:gd name="connsiteY66" fmla="*/ 2385060 h 3154680"/>
              <a:gd name="connsiteX67" fmla="*/ 525780 w 4267200"/>
              <a:gd name="connsiteY67" fmla="*/ 2324100 h 3154680"/>
              <a:gd name="connsiteX68" fmla="*/ 457200 w 4267200"/>
              <a:gd name="connsiteY68" fmla="*/ 2522220 h 3154680"/>
              <a:gd name="connsiteX69" fmla="*/ 403860 w 4267200"/>
              <a:gd name="connsiteY69" fmla="*/ 2598420 h 3154680"/>
              <a:gd name="connsiteX70" fmla="*/ 167640 w 4267200"/>
              <a:gd name="connsiteY70" fmla="*/ 2720340 h 3154680"/>
              <a:gd name="connsiteX71" fmla="*/ 144780 w 4267200"/>
              <a:gd name="connsiteY71" fmla="*/ 2613660 h 3154680"/>
              <a:gd name="connsiteX72" fmla="*/ 160020 w 4267200"/>
              <a:gd name="connsiteY72" fmla="*/ 2293620 h 3154680"/>
              <a:gd name="connsiteX73" fmla="*/ 53340 w 4267200"/>
              <a:gd name="connsiteY73" fmla="*/ 2209800 h 3154680"/>
              <a:gd name="connsiteX74" fmla="*/ 0 w 4267200"/>
              <a:gd name="connsiteY74" fmla="*/ 2080260 h 3154680"/>
              <a:gd name="connsiteX75" fmla="*/ 22860 w 4267200"/>
              <a:gd name="connsiteY75" fmla="*/ 2019300 h 3154680"/>
              <a:gd name="connsiteX76" fmla="*/ 91440 w 4267200"/>
              <a:gd name="connsiteY76" fmla="*/ 2004060 h 3154680"/>
              <a:gd name="connsiteX77" fmla="*/ 175260 w 4267200"/>
              <a:gd name="connsiteY77" fmla="*/ 1920240 h 3154680"/>
              <a:gd name="connsiteX78" fmla="*/ 220980 w 4267200"/>
              <a:gd name="connsiteY78" fmla="*/ 1859280 h 3154680"/>
              <a:gd name="connsiteX79" fmla="*/ 175260 w 4267200"/>
              <a:gd name="connsiteY79" fmla="*/ 1706880 h 3154680"/>
              <a:gd name="connsiteX80" fmla="*/ 182880 w 4267200"/>
              <a:gd name="connsiteY80" fmla="*/ 1645920 h 3154680"/>
              <a:gd name="connsiteX81" fmla="*/ 0 w 4267200"/>
              <a:gd name="connsiteY81" fmla="*/ 1470660 h 3154680"/>
              <a:gd name="connsiteX82" fmla="*/ 45720 w 4267200"/>
              <a:gd name="connsiteY82" fmla="*/ 1386840 h 3154680"/>
              <a:gd name="connsiteX83" fmla="*/ 137160 w 4267200"/>
              <a:gd name="connsiteY83" fmla="*/ 1181100 h 3154680"/>
              <a:gd name="connsiteX84" fmla="*/ 190500 w 4267200"/>
              <a:gd name="connsiteY84" fmla="*/ 1242060 h 3154680"/>
              <a:gd name="connsiteX85" fmla="*/ 335280 w 4267200"/>
              <a:gd name="connsiteY85" fmla="*/ 1150620 h 3154680"/>
              <a:gd name="connsiteX86" fmla="*/ 502920 w 4267200"/>
              <a:gd name="connsiteY86" fmla="*/ 1143000 h 3154680"/>
              <a:gd name="connsiteX87" fmla="*/ 487680 w 4267200"/>
              <a:gd name="connsiteY87" fmla="*/ 1066800 h 3154680"/>
              <a:gd name="connsiteX88" fmla="*/ 320040 w 4267200"/>
              <a:gd name="connsiteY88" fmla="*/ 1043940 h 3154680"/>
              <a:gd name="connsiteX89" fmla="*/ 289560 w 4267200"/>
              <a:gd name="connsiteY89" fmla="*/ 1005840 h 3154680"/>
              <a:gd name="connsiteX90" fmla="*/ 289560 w 4267200"/>
              <a:gd name="connsiteY90" fmla="*/ 944880 h 3154680"/>
              <a:gd name="connsiteX91" fmla="*/ 373380 w 4267200"/>
              <a:gd name="connsiteY91" fmla="*/ 906780 h 3154680"/>
              <a:gd name="connsiteX92" fmla="*/ 434340 w 4267200"/>
              <a:gd name="connsiteY92" fmla="*/ 906780 h 3154680"/>
              <a:gd name="connsiteX93" fmla="*/ 472440 w 4267200"/>
              <a:gd name="connsiteY93" fmla="*/ 990600 h 3154680"/>
              <a:gd name="connsiteX94" fmla="*/ 739140 w 4267200"/>
              <a:gd name="connsiteY94" fmla="*/ 944880 h 3154680"/>
              <a:gd name="connsiteX95" fmla="*/ 754380 w 4267200"/>
              <a:gd name="connsiteY95" fmla="*/ 998220 h 3154680"/>
              <a:gd name="connsiteX96" fmla="*/ 822960 w 4267200"/>
              <a:gd name="connsiteY96" fmla="*/ 990600 h 3154680"/>
              <a:gd name="connsiteX97" fmla="*/ 861060 w 4267200"/>
              <a:gd name="connsiteY97" fmla="*/ 1120140 h 3154680"/>
              <a:gd name="connsiteX98" fmla="*/ 982980 w 4267200"/>
              <a:gd name="connsiteY98" fmla="*/ 1112520 h 3154680"/>
              <a:gd name="connsiteX99" fmla="*/ 1005840 w 4267200"/>
              <a:gd name="connsiteY99" fmla="*/ 1066800 h 3154680"/>
              <a:gd name="connsiteX100" fmla="*/ 967740 w 4267200"/>
              <a:gd name="connsiteY100" fmla="*/ 1036320 h 3154680"/>
              <a:gd name="connsiteX101" fmla="*/ 960120 w 4267200"/>
              <a:gd name="connsiteY101" fmla="*/ 967740 h 3154680"/>
              <a:gd name="connsiteX102" fmla="*/ 1059180 w 4267200"/>
              <a:gd name="connsiteY102" fmla="*/ 967740 h 3154680"/>
              <a:gd name="connsiteX103" fmla="*/ 1165860 w 4267200"/>
              <a:gd name="connsiteY103" fmla="*/ 922020 h 3154680"/>
              <a:gd name="connsiteX104" fmla="*/ 1196340 w 4267200"/>
              <a:gd name="connsiteY104" fmla="*/ 906780 h 3154680"/>
              <a:gd name="connsiteX105" fmla="*/ 1272540 w 4267200"/>
              <a:gd name="connsiteY105" fmla="*/ 967740 h 3154680"/>
              <a:gd name="connsiteX106" fmla="*/ 1257300 w 4267200"/>
              <a:gd name="connsiteY106" fmla="*/ 990600 h 3154680"/>
              <a:gd name="connsiteX107" fmla="*/ 1165860 w 4267200"/>
              <a:gd name="connsiteY107" fmla="*/ 975360 h 3154680"/>
              <a:gd name="connsiteX108" fmla="*/ 1074420 w 4267200"/>
              <a:gd name="connsiteY108" fmla="*/ 990600 h 3154680"/>
              <a:gd name="connsiteX109" fmla="*/ 1066800 w 4267200"/>
              <a:gd name="connsiteY109" fmla="*/ 1059180 h 3154680"/>
              <a:gd name="connsiteX110" fmla="*/ 1082040 w 4267200"/>
              <a:gd name="connsiteY110" fmla="*/ 1120140 h 3154680"/>
              <a:gd name="connsiteX111" fmla="*/ 1135380 w 4267200"/>
              <a:gd name="connsiteY111" fmla="*/ 1074420 h 3154680"/>
              <a:gd name="connsiteX112" fmla="*/ 1219200 w 4267200"/>
              <a:gd name="connsiteY112" fmla="*/ 1082040 h 3154680"/>
              <a:gd name="connsiteX113" fmla="*/ 1341120 w 4267200"/>
              <a:gd name="connsiteY113" fmla="*/ 1112520 h 3154680"/>
              <a:gd name="connsiteX114" fmla="*/ 1417320 w 4267200"/>
              <a:gd name="connsiteY114" fmla="*/ 1036320 h 3154680"/>
              <a:gd name="connsiteX115" fmla="*/ 1417320 w 4267200"/>
              <a:gd name="connsiteY115" fmla="*/ 975360 h 3154680"/>
              <a:gd name="connsiteX116" fmla="*/ 1493520 w 4267200"/>
              <a:gd name="connsiteY116" fmla="*/ 944880 h 3154680"/>
              <a:gd name="connsiteX117" fmla="*/ 1539240 w 4267200"/>
              <a:gd name="connsiteY117" fmla="*/ 990600 h 3154680"/>
              <a:gd name="connsiteX118" fmla="*/ 1630680 w 4267200"/>
              <a:gd name="connsiteY118" fmla="*/ 944880 h 3154680"/>
              <a:gd name="connsiteX119" fmla="*/ 1714500 w 4267200"/>
              <a:gd name="connsiteY119" fmla="*/ 922020 h 3154680"/>
              <a:gd name="connsiteX120" fmla="*/ 1729740 w 4267200"/>
              <a:gd name="connsiteY120" fmla="*/ 838200 h 3154680"/>
              <a:gd name="connsiteX121" fmla="*/ 1767840 w 4267200"/>
              <a:gd name="connsiteY121" fmla="*/ 731520 h 3154680"/>
              <a:gd name="connsiteX122" fmla="*/ 1828800 w 4267200"/>
              <a:gd name="connsiteY122" fmla="*/ 701040 h 3154680"/>
              <a:gd name="connsiteX123" fmla="*/ 1805940 w 4267200"/>
              <a:gd name="connsiteY123" fmla="*/ 586740 h 3154680"/>
              <a:gd name="connsiteX124" fmla="*/ 1859280 w 4267200"/>
              <a:gd name="connsiteY124" fmla="*/ 533400 h 3154680"/>
              <a:gd name="connsiteX125" fmla="*/ 1981200 w 4267200"/>
              <a:gd name="connsiteY125" fmla="*/ 541020 h 3154680"/>
              <a:gd name="connsiteX126" fmla="*/ 2004060 w 4267200"/>
              <a:gd name="connsiteY126" fmla="*/ 472440 h 3154680"/>
              <a:gd name="connsiteX127" fmla="*/ 2072640 w 4267200"/>
              <a:gd name="connsiteY127" fmla="*/ 449580 h 3154680"/>
              <a:gd name="connsiteX128" fmla="*/ 2095500 w 4267200"/>
              <a:gd name="connsiteY128" fmla="*/ 388620 h 3154680"/>
              <a:gd name="connsiteX129" fmla="*/ 2133600 w 4267200"/>
              <a:gd name="connsiteY129" fmla="*/ 243840 h 3154680"/>
              <a:gd name="connsiteX130" fmla="*/ 2164080 w 4267200"/>
              <a:gd name="connsiteY130" fmla="*/ 213360 h 3154680"/>
              <a:gd name="connsiteX131" fmla="*/ 2247900 w 4267200"/>
              <a:gd name="connsiteY131" fmla="*/ 213360 h 3154680"/>
              <a:gd name="connsiteX132" fmla="*/ 2247900 w 4267200"/>
              <a:gd name="connsiteY132" fmla="*/ 114300 h 3154680"/>
              <a:gd name="connsiteX133" fmla="*/ 2308860 w 4267200"/>
              <a:gd name="connsiteY133" fmla="*/ 45720 h 3154680"/>
              <a:gd name="connsiteX134" fmla="*/ 2369820 w 4267200"/>
              <a:gd name="connsiteY134" fmla="*/ 76200 h 3154680"/>
              <a:gd name="connsiteX135" fmla="*/ 2400300 w 4267200"/>
              <a:gd name="connsiteY135" fmla="*/ 114300 h 3154680"/>
              <a:gd name="connsiteX136" fmla="*/ 2453640 w 4267200"/>
              <a:gd name="connsiteY136" fmla="*/ 99060 h 3154680"/>
              <a:gd name="connsiteX137" fmla="*/ 2506980 w 4267200"/>
              <a:gd name="connsiteY137" fmla="*/ 0 h 3154680"/>
              <a:gd name="connsiteX0" fmla="*/ 2506980 w 4267200"/>
              <a:gd name="connsiteY0" fmla="*/ 0 h 3154680"/>
              <a:gd name="connsiteX1" fmla="*/ 2857500 w 4267200"/>
              <a:gd name="connsiteY1" fmla="*/ 899160 h 3154680"/>
              <a:gd name="connsiteX2" fmla="*/ 2811780 w 4267200"/>
              <a:gd name="connsiteY2" fmla="*/ 1280160 h 3154680"/>
              <a:gd name="connsiteX3" fmla="*/ 2918460 w 4267200"/>
              <a:gd name="connsiteY3" fmla="*/ 1379220 h 3154680"/>
              <a:gd name="connsiteX4" fmla="*/ 3139440 w 4267200"/>
              <a:gd name="connsiteY4" fmla="*/ 1379220 h 3154680"/>
              <a:gd name="connsiteX5" fmla="*/ 3131820 w 4267200"/>
              <a:gd name="connsiteY5" fmla="*/ 1303020 h 3154680"/>
              <a:gd name="connsiteX6" fmla="*/ 3238500 w 4267200"/>
              <a:gd name="connsiteY6" fmla="*/ 1280160 h 3154680"/>
              <a:gd name="connsiteX7" fmla="*/ 3451860 w 4267200"/>
              <a:gd name="connsiteY7" fmla="*/ 990600 h 3154680"/>
              <a:gd name="connsiteX8" fmla="*/ 3482340 w 4267200"/>
              <a:gd name="connsiteY8" fmla="*/ 929640 h 3154680"/>
              <a:gd name="connsiteX9" fmla="*/ 3550920 w 4267200"/>
              <a:gd name="connsiteY9" fmla="*/ 845820 h 3154680"/>
              <a:gd name="connsiteX10" fmla="*/ 3703320 w 4267200"/>
              <a:gd name="connsiteY10" fmla="*/ 784860 h 3154680"/>
              <a:gd name="connsiteX11" fmla="*/ 3710940 w 4267200"/>
              <a:gd name="connsiteY11" fmla="*/ 899160 h 3154680"/>
              <a:gd name="connsiteX12" fmla="*/ 3855720 w 4267200"/>
              <a:gd name="connsiteY12" fmla="*/ 1356360 h 3154680"/>
              <a:gd name="connsiteX13" fmla="*/ 3931920 w 4267200"/>
              <a:gd name="connsiteY13" fmla="*/ 1623060 h 3154680"/>
              <a:gd name="connsiteX14" fmla="*/ 4236720 w 4267200"/>
              <a:gd name="connsiteY14" fmla="*/ 1889760 h 3154680"/>
              <a:gd name="connsiteX15" fmla="*/ 4267200 w 4267200"/>
              <a:gd name="connsiteY15" fmla="*/ 2004060 h 3154680"/>
              <a:gd name="connsiteX16" fmla="*/ 4114800 w 4267200"/>
              <a:gd name="connsiteY16" fmla="*/ 2065020 h 3154680"/>
              <a:gd name="connsiteX17" fmla="*/ 4145280 w 4267200"/>
              <a:gd name="connsiteY17" fmla="*/ 2362200 h 3154680"/>
              <a:gd name="connsiteX18" fmla="*/ 4122420 w 4267200"/>
              <a:gd name="connsiteY18" fmla="*/ 2529840 h 3154680"/>
              <a:gd name="connsiteX19" fmla="*/ 4061460 w 4267200"/>
              <a:gd name="connsiteY19" fmla="*/ 2636520 h 3154680"/>
              <a:gd name="connsiteX20" fmla="*/ 3886200 w 4267200"/>
              <a:gd name="connsiteY20" fmla="*/ 2689860 h 3154680"/>
              <a:gd name="connsiteX21" fmla="*/ 3916680 w 4267200"/>
              <a:gd name="connsiteY21" fmla="*/ 2979420 h 3154680"/>
              <a:gd name="connsiteX22" fmla="*/ 3939540 w 4267200"/>
              <a:gd name="connsiteY22" fmla="*/ 3048000 h 3154680"/>
              <a:gd name="connsiteX23" fmla="*/ 3939540 w 4267200"/>
              <a:gd name="connsiteY23" fmla="*/ 3124200 h 3154680"/>
              <a:gd name="connsiteX24" fmla="*/ 3893820 w 4267200"/>
              <a:gd name="connsiteY24" fmla="*/ 3154680 h 3154680"/>
              <a:gd name="connsiteX25" fmla="*/ 3825240 w 4267200"/>
              <a:gd name="connsiteY25" fmla="*/ 3116580 h 3154680"/>
              <a:gd name="connsiteX26" fmla="*/ 3832860 w 4267200"/>
              <a:gd name="connsiteY26" fmla="*/ 3002280 h 3154680"/>
              <a:gd name="connsiteX27" fmla="*/ 3672840 w 4267200"/>
              <a:gd name="connsiteY27" fmla="*/ 2872740 h 3154680"/>
              <a:gd name="connsiteX28" fmla="*/ 3604260 w 4267200"/>
              <a:gd name="connsiteY28" fmla="*/ 2903220 h 3154680"/>
              <a:gd name="connsiteX29" fmla="*/ 3451860 w 4267200"/>
              <a:gd name="connsiteY29" fmla="*/ 2811780 h 3154680"/>
              <a:gd name="connsiteX30" fmla="*/ 3406140 w 4267200"/>
              <a:gd name="connsiteY30" fmla="*/ 2811780 h 3154680"/>
              <a:gd name="connsiteX31" fmla="*/ 3375660 w 4267200"/>
              <a:gd name="connsiteY31" fmla="*/ 2727960 h 3154680"/>
              <a:gd name="connsiteX32" fmla="*/ 3322320 w 4267200"/>
              <a:gd name="connsiteY32" fmla="*/ 2750820 h 3154680"/>
              <a:gd name="connsiteX33" fmla="*/ 3147060 w 4267200"/>
              <a:gd name="connsiteY33" fmla="*/ 2590800 h 3154680"/>
              <a:gd name="connsiteX34" fmla="*/ 3063240 w 4267200"/>
              <a:gd name="connsiteY34" fmla="*/ 2522220 h 3154680"/>
              <a:gd name="connsiteX35" fmla="*/ 2979708 w 4267200"/>
              <a:gd name="connsiteY35" fmla="*/ 2477668 h 3154680"/>
              <a:gd name="connsiteX36" fmla="*/ 2916556 w 4267200"/>
              <a:gd name="connsiteY36" fmla="*/ 2549844 h 3154680"/>
              <a:gd name="connsiteX37" fmla="*/ 2830830 w 4267200"/>
              <a:gd name="connsiteY37" fmla="*/ 2530792 h 3154680"/>
              <a:gd name="connsiteX38" fmla="*/ 2914792 w 4267200"/>
              <a:gd name="connsiteY38" fmla="*/ 2417628 h 3154680"/>
              <a:gd name="connsiteX39" fmla="*/ 2811780 w 4267200"/>
              <a:gd name="connsiteY39" fmla="*/ 2286000 h 3154680"/>
              <a:gd name="connsiteX40" fmla="*/ 2773680 w 4267200"/>
              <a:gd name="connsiteY40" fmla="*/ 2308860 h 3154680"/>
              <a:gd name="connsiteX41" fmla="*/ 2705100 w 4267200"/>
              <a:gd name="connsiteY41" fmla="*/ 2278380 h 3154680"/>
              <a:gd name="connsiteX42" fmla="*/ 2590800 w 4267200"/>
              <a:gd name="connsiteY42" fmla="*/ 2316480 h 3154680"/>
              <a:gd name="connsiteX43" fmla="*/ 2423160 w 4267200"/>
              <a:gd name="connsiteY43" fmla="*/ 2377440 h 3154680"/>
              <a:gd name="connsiteX44" fmla="*/ 2324100 w 4267200"/>
              <a:gd name="connsiteY44" fmla="*/ 2369820 h 3154680"/>
              <a:gd name="connsiteX45" fmla="*/ 2133600 w 4267200"/>
              <a:gd name="connsiteY45" fmla="*/ 2499360 h 3154680"/>
              <a:gd name="connsiteX46" fmla="*/ 1996440 w 4267200"/>
              <a:gd name="connsiteY46" fmla="*/ 2468880 h 3154680"/>
              <a:gd name="connsiteX47" fmla="*/ 1866900 w 4267200"/>
              <a:gd name="connsiteY47" fmla="*/ 2400300 h 3154680"/>
              <a:gd name="connsiteX48" fmla="*/ 1866900 w 4267200"/>
              <a:gd name="connsiteY48" fmla="*/ 2476500 h 3154680"/>
              <a:gd name="connsiteX49" fmla="*/ 1844040 w 4267200"/>
              <a:gd name="connsiteY49" fmla="*/ 2514600 h 3154680"/>
              <a:gd name="connsiteX50" fmla="*/ 1744980 w 4267200"/>
              <a:gd name="connsiteY50" fmla="*/ 2575560 h 3154680"/>
              <a:gd name="connsiteX51" fmla="*/ 1714500 w 4267200"/>
              <a:gd name="connsiteY51" fmla="*/ 2491740 h 3154680"/>
              <a:gd name="connsiteX52" fmla="*/ 1676400 w 4267200"/>
              <a:gd name="connsiteY52" fmla="*/ 2400300 h 3154680"/>
              <a:gd name="connsiteX53" fmla="*/ 1638300 w 4267200"/>
              <a:gd name="connsiteY53" fmla="*/ 2400300 h 3154680"/>
              <a:gd name="connsiteX54" fmla="*/ 1577340 w 4267200"/>
              <a:gd name="connsiteY54" fmla="*/ 2522220 h 3154680"/>
              <a:gd name="connsiteX55" fmla="*/ 1508760 w 4267200"/>
              <a:gd name="connsiteY55" fmla="*/ 2606040 h 3154680"/>
              <a:gd name="connsiteX56" fmla="*/ 1493520 w 4267200"/>
              <a:gd name="connsiteY56" fmla="*/ 2644140 h 3154680"/>
              <a:gd name="connsiteX57" fmla="*/ 1249680 w 4267200"/>
              <a:gd name="connsiteY57" fmla="*/ 2781300 h 3154680"/>
              <a:gd name="connsiteX58" fmla="*/ 1097280 w 4267200"/>
              <a:gd name="connsiteY58" fmla="*/ 2712720 h 3154680"/>
              <a:gd name="connsiteX59" fmla="*/ 1005840 w 4267200"/>
              <a:gd name="connsiteY59" fmla="*/ 2758440 h 3154680"/>
              <a:gd name="connsiteX60" fmla="*/ 944880 w 4267200"/>
              <a:gd name="connsiteY60" fmla="*/ 2682240 h 3154680"/>
              <a:gd name="connsiteX61" fmla="*/ 967740 w 4267200"/>
              <a:gd name="connsiteY61" fmla="*/ 2613660 h 3154680"/>
              <a:gd name="connsiteX62" fmla="*/ 906780 w 4267200"/>
              <a:gd name="connsiteY62" fmla="*/ 2537460 h 3154680"/>
              <a:gd name="connsiteX63" fmla="*/ 822960 w 4267200"/>
              <a:gd name="connsiteY63" fmla="*/ 2499360 h 3154680"/>
              <a:gd name="connsiteX64" fmla="*/ 746760 w 4267200"/>
              <a:gd name="connsiteY64" fmla="*/ 2407920 h 3154680"/>
              <a:gd name="connsiteX65" fmla="*/ 601980 w 4267200"/>
              <a:gd name="connsiteY65" fmla="*/ 2385060 h 3154680"/>
              <a:gd name="connsiteX66" fmla="*/ 525780 w 4267200"/>
              <a:gd name="connsiteY66" fmla="*/ 2324100 h 3154680"/>
              <a:gd name="connsiteX67" fmla="*/ 457200 w 4267200"/>
              <a:gd name="connsiteY67" fmla="*/ 2522220 h 3154680"/>
              <a:gd name="connsiteX68" fmla="*/ 403860 w 4267200"/>
              <a:gd name="connsiteY68" fmla="*/ 2598420 h 3154680"/>
              <a:gd name="connsiteX69" fmla="*/ 167640 w 4267200"/>
              <a:gd name="connsiteY69" fmla="*/ 2720340 h 3154680"/>
              <a:gd name="connsiteX70" fmla="*/ 144780 w 4267200"/>
              <a:gd name="connsiteY70" fmla="*/ 2613660 h 3154680"/>
              <a:gd name="connsiteX71" fmla="*/ 160020 w 4267200"/>
              <a:gd name="connsiteY71" fmla="*/ 2293620 h 3154680"/>
              <a:gd name="connsiteX72" fmla="*/ 53340 w 4267200"/>
              <a:gd name="connsiteY72" fmla="*/ 2209800 h 3154680"/>
              <a:gd name="connsiteX73" fmla="*/ 0 w 4267200"/>
              <a:gd name="connsiteY73" fmla="*/ 2080260 h 3154680"/>
              <a:gd name="connsiteX74" fmla="*/ 22860 w 4267200"/>
              <a:gd name="connsiteY74" fmla="*/ 2019300 h 3154680"/>
              <a:gd name="connsiteX75" fmla="*/ 91440 w 4267200"/>
              <a:gd name="connsiteY75" fmla="*/ 2004060 h 3154680"/>
              <a:gd name="connsiteX76" fmla="*/ 175260 w 4267200"/>
              <a:gd name="connsiteY76" fmla="*/ 1920240 h 3154680"/>
              <a:gd name="connsiteX77" fmla="*/ 220980 w 4267200"/>
              <a:gd name="connsiteY77" fmla="*/ 1859280 h 3154680"/>
              <a:gd name="connsiteX78" fmla="*/ 175260 w 4267200"/>
              <a:gd name="connsiteY78" fmla="*/ 1706880 h 3154680"/>
              <a:gd name="connsiteX79" fmla="*/ 182880 w 4267200"/>
              <a:gd name="connsiteY79" fmla="*/ 1645920 h 3154680"/>
              <a:gd name="connsiteX80" fmla="*/ 0 w 4267200"/>
              <a:gd name="connsiteY80" fmla="*/ 1470660 h 3154680"/>
              <a:gd name="connsiteX81" fmla="*/ 45720 w 4267200"/>
              <a:gd name="connsiteY81" fmla="*/ 1386840 h 3154680"/>
              <a:gd name="connsiteX82" fmla="*/ 137160 w 4267200"/>
              <a:gd name="connsiteY82" fmla="*/ 1181100 h 3154680"/>
              <a:gd name="connsiteX83" fmla="*/ 190500 w 4267200"/>
              <a:gd name="connsiteY83" fmla="*/ 1242060 h 3154680"/>
              <a:gd name="connsiteX84" fmla="*/ 335280 w 4267200"/>
              <a:gd name="connsiteY84" fmla="*/ 1150620 h 3154680"/>
              <a:gd name="connsiteX85" fmla="*/ 502920 w 4267200"/>
              <a:gd name="connsiteY85" fmla="*/ 1143000 h 3154680"/>
              <a:gd name="connsiteX86" fmla="*/ 487680 w 4267200"/>
              <a:gd name="connsiteY86" fmla="*/ 1066800 h 3154680"/>
              <a:gd name="connsiteX87" fmla="*/ 320040 w 4267200"/>
              <a:gd name="connsiteY87" fmla="*/ 1043940 h 3154680"/>
              <a:gd name="connsiteX88" fmla="*/ 289560 w 4267200"/>
              <a:gd name="connsiteY88" fmla="*/ 1005840 h 3154680"/>
              <a:gd name="connsiteX89" fmla="*/ 289560 w 4267200"/>
              <a:gd name="connsiteY89" fmla="*/ 944880 h 3154680"/>
              <a:gd name="connsiteX90" fmla="*/ 373380 w 4267200"/>
              <a:gd name="connsiteY90" fmla="*/ 906780 h 3154680"/>
              <a:gd name="connsiteX91" fmla="*/ 434340 w 4267200"/>
              <a:gd name="connsiteY91" fmla="*/ 906780 h 3154680"/>
              <a:gd name="connsiteX92" fmla="*/ 472440 w 4267200"/>
              <a:gd name="connsiteY92" fmla="*/ 990600 h 3154680"/>
              <a:gd name="connsiteX93" fmla="*/ 739140 w 4267200"/>
              <a:gd name="connsiteY93" fmla="*/ 944880 h 3154680"/>
              <a:gd name="connsiteX94" fmla="*/ 754380 w 4267200"/>
              <a:gd name="connsiteY94" fmla="*/ 998220 h 3154680"/>
              <a:gd name="connsiteX95" fmla="*/ 822960 w 4267200"/>
              <a:gd name="connsiteY95" fmla="*/ 990600 h 3154680"/>
              <a:gd name="connsiteX96" fmla="*/ 861060 w 4267200"/>
              <a:gd name="connsiteY96" fmla="*/ 1120140 h 3154680"/>
              <a:gd name="connsiteX97" fmla="*/ 982980 w 4267200"/>
              <a:gd name="connsiteY97" fmla="*/ 1112520 h 3154680"/>
              <a:gd name="connsiteX98" fmla="*/ 1005840 w 4267200"/>
              <a:gd name="connsiteY98" fmla="*/ 1066800 h 3154680"/>
              <a:gd name="connsiteX99" fmla="*/ 967740 w 4267200"/>
              <a:gd name="connsiteY99" fmla="*/ 1036320 h 3154680"/>
              <a:gd name="connsiteX100" fmla="*/ 960120 w 4267200"/>
              <a:gd name="connsiteY100" fmla="*/ 967740 h 3154680"/>
              <a:gd name="connsiteX101" fmla="*/ 1059180 w 4267200"/>
              <a:gd name="connsiteY101" fmla="*/ 967740 h 3154680"/>
              <a:gd name="connsiteX102" fmla="*/ 1165860 w 4267200"/>
              <a:gd name="connsiteY102" fmla="*/ 922020 h 3154680"/>
              <a:gd name="connsiteX103" fmla="*/ 1196340 w 4267200"/>
              <a:gd name="connsiteY103" fmla="*/ 906780 h 3154680"/>
              <a:gd name="connsiteX104" fmla="*/ 1272540 w 4267200"/>
              <a:gd name="connsiteY104" fmla="*/ 967740 h 3154680"/>
              <a:gd name="connsiteX105" fmla="*/ 1257300 w 4267200"/>
              <a:gd name="connsiteY105" fmla="*/ 990600 h 3154680"/>
              <a:gd name="connsiteX106" fmla="*/ 1165860 w 4267200"/>
              <a:gd name="connsiteY106" fmla="*/ 975360 h 3154680"/>
              <a:gd name="connsiteX107" fmla="*/ 1074420 w 4267200"/>
              <a:gd name="connsiteY107" fmla="*/ 990600 h 3154680"/>
              <a:gd name="connsiteX108" fmla="*/ 1066800 w 4267200"/>
              <a:gd name="connsiteY108" fmla="*/ 1059180 h 3154680"/>
              <a:gd name="connsiteX109" fmla="*/ 1082040 w 4267200"/>
              <a:gd name="connsiteY109" fmla="*/ 1120140 h 3154680"/>
              <a:gd name="connsiteX110" fmla="*/ 1135380 w 4267200"/>
              <a:gd name="connsiteY110" fmla="*/ 1074420 h 3154680"/>
              <a:gd name="connsiteX111" fmla="*/ 1219200 w 4267200"/>
              <a:gd name="connsiteY111" fmla="*/ 1082040 h 3154680"/>
              <a:gd name="connsiteX112" fmla="*/ 1341120 w 4267200"/>
              <a:gd name="connsiteY112" fmla="*/ 1112520 h 3154680"/>
              <a:gd name="connsiteX113" fmla="*/ 1417320 w 4267200"/>
              <a:gd name="connsiteY113" fmla="*/ 1036320 h 3154680"/>
              <a:gd name="connsiteX114" fmla="*/ 1417320 w 4267200"/>
              <a:gd name="connsiteY114" fmla="*/ 975360 h 3154680"/>
              <a:gd name="connsiteX115" fmla="*/ 1493520 w 4267200"/>
              <a:gd name="connsiteY115" fmla="*/ 944880 h 3154680"/>
              <a:gd name="connsiteX116" fmla="*/ 1539240 w 4267200"/>
              <a:gd name="connsiteY116" fmla="*/ 990600 h 3154680"/>
              <a:gd name="connsiteX117" fmla="*/ 1630680 w 4267200"/>
              <a:gd name="connsiteY117" fmla="*/ 944880 h 3154680"/>
              <a:gd name="connsiteX118" fmla="*/ 1714500 w 4267200"/>
              <a:gd name="connsiteY118" fmla="*/ 922020 h 3154680"/>
              <a:gd name="connsiteX119" fmla="*/ 1729740 w 4267200"/>
              <a:gd name="connsiteY119" fmla="*/ 838200 h 3154680"/>
              <a:gd name="connsiteX120" fmla="*/ 1767840 w 4267200"/>
              <a:gd name="connsiteY120" fmla="*/ 731520 h 3154680"/>
              <a:gd name="connsiteX121" fmla="*/ 1828800 w 4267200"/>
              <a:gd name="connsiteY121" fmla="*/ 701040 h 3154680"/>
              <a:gd name="connsiteX122" fmla="*/ 1805940 w 4267200"/>
              <a:gd name="connsiteY122" fmla="*/ 586740 h 3154680"/>
              <a:gd name="connsiteX123" fmla="*/ 1859280 w 4267200"/>
              <a:gd name="connsiteY123" fmla="*/ 533400 h 3154680"/>
              <a:gd name="connsiteX124" fmla="*/ 1981200 w 4267200"/>
              <a:gd name="connsiteY124" fmla="*/ 541020 h 3154680"/>
              <a:gd name="connsiteX125" fmla="*/ 2004060 w 4267200"/>
              <a:gd name="connsiteY125" fmla="*/ 472440 h 3154680"/>
              <a:gd name="connsiteX126" fmla="*/ 2072640 w 4267200"/>
              <a:gd name="connsiteY126" fmla="*/ 449580 h 3154680"/>
              <a:gd name="connsiteX127" fmla="*/ 2095500 w 4267200"/>
              <a:gd name="connsiteY127" fmla="*/ 388620 h 3154680"/>
              <a:gd name="connsiteX128" fmla="*/ 2133600 w 4267200"/>
              <a:gd name="connsiteY128" fmla="*/ 243840 h 3154680"/>
              <a:gd name="connsiteX129" fmla="*/ 2164080 w 4267200"/>
              <a:gd name="connsiteY129" fmla="*/ 213360 h 3154680"/>
              <a:gd name="connsiteX130" fmla="*/ 2247900 w 4267200"/>
              <a:gd name="connsiteY130" fmla="*/ 213360 h 3154680"/>
              <a:gd name="connsiteX131" fmla="*/ 2247900 w 4267200"/>
              <a:gd name="connsiteY131" fmla="*/ 114300 h 3154680"/>
              <a:gd name="connsiteX132" fmla="*/ 2308860 w 4267200"/>
              <a:gd name="connsiteY132" fmla="*/ 45720 h 3154680"/>
              <a:gd name="connsiteX133" fmla="*/ 2369820 w 4267200"/>
              <a:gd name="connsiteY133" fmla="*/ 76200 h 3154680"/>
              <a:gd name="connsiteX134" fmla="*/ 2400300 w 4267200"/>
              <a:gd name="connsiteY134" fmla="*/ 114300 h 3154680"/>
              <a:gd name="connsiteX135" fmla="*/ 2453640 w 4267200"/>
              <a:gd name="connsiteY135" fmla="*/ 99060 h 3154680"/>
              <a:gd name="connsiteX136" fmla="*/ 2506980 w 4267200"/>
              <a:gd name="connsiteY136" fmla="*/ 0 h 3154680"/>
              <a:gd name="connsiteX0" fmla="*/ 2506980 w 4267200"/>
              <a:gd name="connsiteY0" fmla="*/ 0 h 3154680"/>
              <a:gd name="connsiteX1" fmla="*/ 2857500 w 4267200"/>
              <a:gd name="connsiteY1" fmla="*/ 899160 h 3154680"/>
              <a:gd name="connsiteX2" fmla="*/ 2918460 w 4267200"/>
              <a:gd name="connsiteY2" fmla="*/ 1379220 h 3154680"/>
              <a:gd name="connsiteX3" fmla="*/ 3139440 w 4267200"/>
              <a:gd name="connsiteY3" fmla="*/ 1379220 h 3154680"/>
              <a:gd name="connsiteX4" fmla="*/ 3131820 w 4267200"/>
              <a:gd name="connsiteY4" fmla="*/ 1303020 h 3154680"/>
              <a:gd name="connsiteX5" fmla="*/ 3238500 w 4267200"/>
              <a:gd name="connsiteY5" fmla="*/ 1280160 h 3154680"/>
              <a:gd name="connsiteX6" fmla="*/ 3451860 w 4267200"/>
              <a:gd name="connsiteY6" fmla="*/ 990600 h 3154680"/>
              <a:gd name="connsiteX7" fmla="*/ 3482340 w 4267200"/>
              <a:gd name="connsiteY7" fmla="*/ 929640 h 3154680"/>
              <a:gd name="connsiteX8" fmla="*/ 3550920 w 4267200"/>
              <a:gd name="connsiteY8" fmla="*/ 845820 h 3154680"/>
              <a:gd name="connsiteX9" fmla="*/ 3703320 w 4267200"/>
              <a:gd name="connsiteY9" fmla="*/ 784860 h 3154680"/>
              <a:gd name="connsiteX10" fmla="*/ 3710940 w 4267200"/>
              <a:gd name="connsiteY10" fmla="*/ 899160 h 3154680"/>
              <a:gd name="connsiteX11" fmla="*/ 3855720 w 4267200"/>
              <a:gd name="connsiteY11" fmla="*/ 1356360 h 3154680"/>
              <a:gd name="connsiteX12" fmla="*/ 3931920 w 4267200"/>
              <a:gd name="connsiteY12" fmla="*/ 1623060 h 3154680"/>
              <a:gd name="connsiteX13" fmla="*/ 4236720 w 4267200"/>
              <a:gd name="connsiteY13" fmla="*/ 1889760 h 3154680"/>
              <a:gd name="connsiteX14" fmla="*/ 4267200 w 4267200"/>
              <a:gd name="connsiteY14" fmla="*/ 2004060 h 3154680"/>
              <a:gd name="connsiteX15" fmla="*/ 4114800 w 4267200"/>
              <a:gd name="connsiteY15" fmla="*/ 2065020 h 3154680"/>
              <a:gd name="connsiteX16" fmla="*/ 4145280 w 4267200"/>
              <a:gd name="connsiteY16" fmla="*/ 2362200 h 3154680"/>
              <a:gd name="connsiteX17" fmla="*/ 4122420 w 4267200"/>
              <a:gd name="connsiteY17" fmla="*/ 2529840 h 3154680"/>
              <a:gd name="connsiteX18" fmla="*/ 4061460 w 4267200"/>
              <a:gd name="connsiteY18" fmla="*/ 2636520 h 3154680"/>
              <a:gd name="connsiteX19" fmla="*/ 3886200 w 4267200"/>
              <a:gd name="connsiteY19" fmla="*/ 2689860 h 3154680"/>
              <a:gd name="connsiteX20" fmla="*/ 3916680 w 4267200"/>
              <a:gd name="connsiteY20" fmla="*/ 2979420 h 3154680"/>
              <a:gd name="connsiteX21" fmla="*/ 3939540 w 4267200"/>
              <a:gd name="connsiteY21" fmla="*/ 3048000 h 3154680"/>
              <a:gd name="connsiteX22" fmla="*/ 3939540 w 4267200"/>
              <a:gd name="connsiteY22" fmla="*/ 3124200 h 3154680"/>
              <a:gd name="connsiteX23" fmla="*/ 3893820 w 4267200"/>
              <a:gd name="connsiteY23" fmla="*/ 3154680 h 3154680"/>
              <a:gd name="connsiteX24" fmla="*/ 3825240 w 4267200"/>
              <a:gd name="connsiteY24" fmla="*/ 3116580 h 3154680"/>
              <a:gd name="connsiteX25" fmla="*/ 3832860 w 4267200"/>
              <a:gd name="connsiteY25" fmla="*/ 3002280 h 3154680"/>
              <a:gd name="connsiteX26" fmla="*/ 3672840 w 4267200"/>
              <a:gd name="connsiteY26" fmla="*/ 2872740 h 3154680"/>
              <a:gd name="connsiteX27" fmla="*/ 3604260 w 4267200"/>
              <a:gd name="connsiteY27" fmla="*/ 2903220 h 3154680"/>
              <a:gd name="connsiteX28" fmla="*/ 3451860 w 4267200"/>
              <a:gd name="connsiteY28" fmla="*/ 2811780 h 3154680"/>
              <a:gd name="connsiteX29" fmla="*/ 3406140 w 4267200"/>
              <a:gd name="connsiteY29" fmla="*/ 2811780 h 3154680"/>
              <a:gd name="connsiteX30" fmla="*/ 3375660 w 4267200"/>
              <a:gd name="connsiteY30" fmla="*/ 2727960 h 3154680"/>
              <a:gd name="connsiteX31" fmla="*/ 3322320 w 4267200"/>
              <a:gd name="connsiteY31" fmla="*/ 2750820 h 3154680"/>
              <a:gd name="connsiteX32" fmla="*/ 3147060 w 4267200"/>
              <a:gd name="connsiteY32" fmla="*/ 2590800 h 3154680"/>
              <a:gd name="connsiteX33" fmla="*/ 3063240 w 4267200"/>
              <a:gd name="connsiteY33" fmla="*/ 2522220 h 3154680"/>
              <a:gd name="connsiteX34" fmla="*/ 2979708 w 4267200"/>
              <a:gd name="connsiteY34" fmla="*/ 2477668 h 3154680"/>
              <a:gd name="connsiteX35" fmla="*/ 2916556 w 4267200"/>
              <a:gd name="connsiteY35" fmla="*/ 2549844 h 3154680"/>
              <a:gd name="connsiteX36" fmla="*/ 2830830 w 4267200"/>
              <a:gd name="connsiteY36" fmla="*/ 2530792 h 3154680"/>
              <a:gd name="connsiteX37" fmla="*/ 2914792 w 4267200"/>
              <a:gd name="connsiteY37" fmla="*/ 2417628 h 3154680"/>
              <a:gd name="connsiteX38" fmla="*/ 2811780 w 4267200"/>
              <a:gd name="connsiteY38" fmla="*/ 2286000 h 3154680"/>
              <a:gd name="connsiteX39" fmla="*/ 2773680 w 4267200"/>
              <a:gd name="connsiteY39" fmla="*/ 2308860 h 3154680"/>
              <a:gd name="connsiteX40" fmla="*/ 2705100 w 4267200"/>
              <a:gd name="connsiteY40" fmla="*/ 2278380 h 3154680"/>
              <a:gd name="connsiteX41" fmla="*/ 2590800 w 4267200"/>
              <a:gd name="connsiteY41" fmla="*/ 2316480 h 3154680"/>
              <a:gd name="connsiteX42" fmla="*/ 2423160 w 4267200"/>
              <a:gd name="connsiteY42" fmla="*/ 2377440 h 3154680"/>
              <a:gd name="connsiteX43" fmla="*/ 2324100 w 4267200"/>
              <a:gd name="connsiteY43" fmla="*/ 2369820 h 3154680"/>
              <a:gd name="connsiteX44" fmla="*/ 2133600 w 4267200"/>
              <a:gd name="connsiteY44" fmla="*/ 2499360 h 3154680"/>
              <a:gd name="connsiteX45" fmla="*/ 1996440 w 4267200"/>
              <a:gd name="connsiteY45" fmla="*/ 2468880 h 3154680"/>
              <a:gd name="connsiteX46" fmla="*/ 1866900 w 4267200"/>
              <a:gd name="connsiteY46" fmla="*/ 2400300 h 3154680"/>
              <a:gd name="connsiteX47" fmla="*/ 1866900 w 4267200"/>
              <a:gd name="connsiteY47" fmla="*/ 2476500 h 3154680"/>
              <a:gd name="connsiteX48" fmla="*/ 1844040 w 4267200"/>
              <a:gd name="connsiteY48" fmla="*/ 2514600 h 3154680"/>
              <a:gd name="connsiteX49" fmla="*/ 1744980 w 4267200"/>
              <a:gd name="connsiteY49" fmla="*/ 2575560 h 3154680"/>
              <a:gd name="connsiteX50" fmla="*/ 1714500 w 4267200"/>
              <a:gd name="connsiteY50" fmla="*/ 2491740 h 3154680"/>
              <a:gd name="connsiteX51" fmla="*/ 1676400 w 4267200"/>
              <a:gd name="connsiteY51" fmla="*/ 2400300 h 3154680"/>
              <a:gd name="connsiteX52" fmla="*/ 1638300 w 4267200"/>
              <a:gd name="connsiteY52" fmla="*/ 2400300 h 3154680"/>
              <a:gd name="connsiteX53" fmla="*/ 1577340 w 4267200"/>
              <a:gd name="connsiteY53" fmla="*/ 2522220 h 3154680"/>
              <a:gd name="connsiteX54" fmla="*/ 1508760 w 4267200"/>
              <a:gd name="connsiteY54" fmla="*/ 2606040 h 3154680"/>
              <a:gd name="connsiteX55" fmla="*/ 1493520 w 4267200"/>
              <a:gd name="connsiteY55" fmla="*/ 2644140 h 3154680"/>
              <a:gd name="connsiteX56" fmla="*/ 1249680 w 4267200"/>
              <a:gd name="connsiteY56" fmla="*/ 2781300 h 3154680"/>
              <a:gd name="connsiteX57" fmla="*/ 1097280 w 4267200"/>
              <a:gd name="connsiteY57" fmla="*/ 2712720 h 3154680"/>
              <a:gd name="connsiteX58" fmla="*/ 1005840 w 4267200"/>
              <a:gd name="connsiteY58" fmla="*/ 2758440 h 3154680"/>
              <a:gd name="connsiteX59" fmla="*/ 944880 w 4267200"/>
              <a:gd name="connsiteY59" fmla="*/ 2682240 h 3154680"/>
              <a:gd name="connsiteX60" fmla="*/ 967740 w 4267200"/>
              <a:gd name="connsiteY60" fmla="*/ 2613660 h 3154680"/>
              <a:gd name="connsiteX61" fmla="*/ 906780 w 4267200"/>
              <a:gd name="connsiteY61" fmla="*/ 2537460 h 3154680"/>
              <a:gd name="connsiteX62" fmla="*/ 822960 w 4267200"/>
              <a:gd name="connsiteY62" fmla="*/ 2499360 h 3154680"/>
              <a:gd name="connsiteX63" fmla="*/ 746760 w 4267200"/>
              <a:gd name="connsiteY63" fmla="*/ 2407920 h 3154680"/>
              <a:gd name="connsiteX64" fmla="*/ 601980 w 4267200"/>
              <a:gd name="connsiteY64" fmla="*/ 2385060 h 3154680"/>
              <a:gd name="connsiteX65" fmla="*/ 525780 w 4267200"/>
              <a:gd name="connsiteY65" fmla="*/ 2324100 h 3154680"/>
              <a:gd name="connsiteX66" fmla="*/ 457200 w 4267200"/>
              <a:gd name="connsiteY66" fmla="*/ 2522220 h 3154680"/>
              <a:gd name="connsiteX67" fmla="*/ 403860 w 4267200"/>
              <a:gd name="connsiteY67" fmla="*/ 2598420 h 3154680"/>
              <a:gd name="connsiteX68" fmla="*/ 167640 w 4267200"/>
              <a:gd name="connsiteY68" fmla="*/ 2720340 h 3154680"/>
              <a:gd name="connsiteX69" fmla="*/ 144780 w 4267200"/>
              <a:gd name="connsiteY69" fmla="*/ 2613660 h 3154680"/>
              <a:gd name="connsiteX70" fmla="*/ 160020 w 4267200"/>
              <a:gd name="connsiteY70" fmla="*/ 2293620 h 3154680"/>
              <a:gd name="connsiteX71" fmla="*/ 53340 w 4267200"/>
              <a:gd name="connsiteY71" fmla="*/ 2209800 h 3154680"/>
              <a:gd name="connsiteX72" fmla="*/ 0 w 4267200"/>
              <a:gd name="connsiteY72" fmla="*/ 2080260 h 3154680"/>
              <a:gd name="connsiteX73" fmla="*/ 22860 w 4267200"/>
              <a:gd name="connsiteY73" fmla="*/ 2019300 h 3154680"/>
              <a:gd name="connsiteX74" fmla="*/ 91440 w 4267200"/>
              <a:gd name="connsiteY74" fmla="*/ 2004060 h 3154680"/>
              <a:gd name="connsiteX75" fmla="*/ 175260 w 4267200"/>
              <a:gd name="connsiteY75" fmla="*/ 1920240 h 3154680"/>
              <a:gd name="connsiteX76" fmla="*/ 220980 w 4267200"/>
              <a:gd name="connsiteY76" fmla="*/ 1859280 h 3154680"/>
              <a:gd name="connsiteX77" fmla="*/ 175260 w 4267200"/>
              <a:gd name="connsiteY77" fmla="*/ 1706880 h 3154680"/>
              <a:gd name="connsiteX78" fmla="*/ 182880 w 4267200"/>
              <a:gd name="connsiteY78" fmla="*/ 1645920 h 3154680"/>
              <a:gd name="connsiteX79" fmla="*/ 0 w 4267200"/>
              <a:gd name="connsiteY79" fmla="*/ 1470660 h 3154680"/>
              <a:gd name="connsiteX80" fmla="*/ 45720 w 4267200"/>
              <a:gd name="connsiteY80" fmla="*/ 1386840 h 3154680"/>
              <a:gd name="connsiteX81" fmla="*/ 137160 w 4267200"/>
              <a:gd name="connsiteY81" fmla="*/ 1181100 h 3154680"/>
              <a:gd name="connsiteX82" fmla="*/ 190500 w 4267200"/>
              <a:gd name="connsiteY82" fmla="*/ 1242060 h 3154680"/>
              <a:gd name="connsiteX83" fmla="*/ 335280 w 4267200"/>
              <a:gd name="connsiteY83" fmla="*/ 1150620 h 3154680"/>
              <a:gd name="connsiteX84" fmla="*/ 502920 w 4267200"/>
              <a:gd name="connsiteY84" fmla="*/ 1143000 h 3154680"/>
              <a:gd name="connsiteX85" fmla="*/ 487680 w 4267200"/>
              <a:gd name="connsiteY85" fmla="*/ 1066800 h 3154680"/>
              <a:gd name="connsiteX86" fmla="*/ 320040 w 4267200"/>
              <a:gd name="connsiteY86" fmla="*/ 1043940 h 3154680"/>
              <a:gd name="connsiteX87" fmla="*/ 289560 w 4267200"/>
              <a:gd name="connsiteY87" fmla="*/ 1005840 h 3154680"/>
              <a:gd name="connsiteX88" fmla="*/ 289560 w 4267200"/>
              <a:gd name="connsiteY88" fmla="*/ 944880 h 3154680"/>
              <a:gd name="connsiteX89" fmla="*/ 373380 w 4267200"/>
              <a:gd name="connsiteY89" fmla="*/ 906780 h 3154680"/>
              <a:gd name="connsiteX90" fmla="*/ 434340 w 4267200"/>
              <a:gd name="connsiteY90" fmla="*/ 906780 h 3154680"/>
              <a:gd name="connsiteX91" fmla="*/ 472440 w 4267200"/>
              <a:gd name="connsiteY91" fmla="*/ 990600 h 3154680"/>
              <a:gd name="connsiteX92" fmla="*/ 739140 w 4267200"/>
              <a:gd name="connsiteY92" fmla="*/ 944880 h 3154680"/>
              <a:gd name="connsiteX93" fmla="*/ 754380 w 4267200"/>
              <a:gd name="connsiteY93" fmla="*/ 998220 h 3154680"/>
              <a:gd name="connsiteX94" fmla="*/ 822960 w 4267200"/>
              <a:gd name="connsiteY94" fmla="*/ 990600 h 3154680"/>
              <a:gd name="connsiteX95" fmla="*/ 861060 w 4267200"/>
              <a:gd name="connsiteY95" fmla="*/ 1120140 h 3154680"/>
              <a:gd name="connsiteX96" fmla="*/ 982980 w 4267200"/>
              <a:gd name="connsiteY96" fmla="*/ 1112520 h 3154680"/>
              <a:gd name="connsiteX97" fmla="*/ 1005840 w 4267200"/>
              <a:gd name="connsiteY97" fmla="*/ 1066800 h 3154680"/>
              <a:gd name="connsiteX98" fmla="*/ 967740 w 4267200"/>
              <a:gd name="connsiteY98" fmla="*/ 1036320 h 3154680"/>
              <a:gd name="connsiteX99" fmla="*/ 960120 w 4267200"/>
              <a:gd name="connsiteY99" fmla="*/ 967740 h 3154680"/>
              <a:gd name="connsiteX100" fmla="*/ 1059180 w 4267200"/>
              <a:gd name="connsiteY100" fmla="*/ 967740 h 3154680"/>
              <a:gd name="connsiteX101" fmla="*/ 1165860 w 4267200"/>
              <a:gd name="connsiteY101" fmla="*/ 922020 h 3154680"/>
              <a:gd name="connsiteX102" fmla="*/ 1196340 w 4267200"/>
              <a:gd name="connsiteY102" fmla="*/ 906780 h 3154680"/>
              <a:gd name="connsiteX103" fmla="*/ 1272540 w 4267200"/>
              <a:gd name="connsiteY103" fmla="*/ 967740 h 3154680"/>
              <a:gd name="connsiteX104" fmla="*/ 1257300 w 4267200"/>
              <a:gd name="connsiteY104" fmla="*/ 990600 h 3154680"/>
              <a:gd name="connsiteX105" fmla="*/ 1165860 w 4267200"/>
              <a:gd name="connsiteY105" fmla="*/ 975360 h 3154680"/>
              <a:gd name="connsiteX106" fmla="*/ 1074420 w 4267200"/>
              <a:gd name="connsiteY106" fmla="*/ 990600 h 3154680"/>
              <a:gd name="connsiteX107" fmla="*/ 1066800 w 4267200"/>
              <a:gd name="connsiteY107" fmla="*/ 1059180 h 3154680"/>
              <a:gd name="connsiteX108" fmla="*/ 1082040 w 4267200"/>
              <a:gd name="connsiteY108" fmla="*/ 1120140 h 3154680"/>
              <a:gd name="connsiteX109" fmla="*/ 1135380 w 4267200"/>
              <a:gd name="connsiteY109" fmla="*/ 1074420 h 3154680"/>
              <a:gd name="connsiteX110" fmla="*/ 1219200 w 4267200"/>
              <a:gd name="connsiteY110" fmla="*/ 1082040 h 3154680"/>
              <a:gd name="connsiteX111" fmla="*/ 1341120 w 4267200"/>
              <a:gd name="connsiteY111" fmla="*/ 1112520 h 3154680"/>
              <a:gd name="connsiteX112" fmla="*/ 1417320 w 4267200"/>
              <a:gd name="connsiteY112" fmla="*/ 1036320 h 3154680"/>
              <a:gd name="connsiteX113" fmla="*/ 1417320 w 4267200"/>
              <a:gd name="connsiteY113" fmla="*/ 975360 h 3154680"/>
              <a:gd name="connsiteX114" fmla="*/ 1493520 w 4267200"/>
              <a:gd name="connsiteY114" fmla="*/ 944880 h 3154680"/>
              <a:gd name="connsiteX115" fmla="*/ 1539240 w 4267200"/>
              <a:gd name="connsiteY115" fmla="*/ 990600 h 3154680"/>
              <a:gd name="connsiteX116" fmla="*/ 1630680 w 4267200"/>
              <a:gd name="connsiteY116" fmla="*/ 944880 h 3154680"/>
              <a:gd name="connsiteX117" fmla="*/ 1714500 w 4267200"/>
              <a:gd name="connsiteY117" fmla="*/ 922020 h 3154680"/>
              <a:gd name="connsiteX118" fmla="*/ 1729740 w 4267200"/>
              <a:gd name="connsiteY118" fmla="*/ 838200 h 3154680"/>
              <a:gd name="connsiteX119" fmla="*/ 1767840 w 4267200"/>
              <a:gd name="connsiteY119" fmla="*/ 731520 h 3154680"/>
              <a:gd name="connsiteX120" fmla="*/ 1828800 w 4267200"/>
              <a:gd name="connsiteY120" fmla="*/ 701040 h 3154680"/>
              <a:gd name="connsiteX121" fmla="*/ 1805940 w 4267200"/>
              <a:gd name="connsiteY121" fmla="*/ 586740 h 3154680"/>
              <a:gd name="connsiteX122" fmla="*/ 1859280 w 4267200"/>
              <a:gd name="connsiteY122" fmla="*/ 533400 h 3154680"/>
              <a:gd name="connsiteX123" fmla="*/ 1981200 w 4267200"/>
              <a:gd name="connsiteY123" fmla="*/ 541020 h 3154680"/>
              <a:gd name="connsiteX124" fmla="*/ 2004060 w 4267200"/>
              <a:gd name="connsiteY124" fmla="*/ 472440 h 3154680"/>
              <a:gd name="connsiteX125" fmla="*/ 2072640 w 4267200"/>
              <a:gd name="connsiteY125" fmla="*/ 449580 h 3154680"/>
              <a:gd name="connsiteX126" fmla="*/ 2095500 w 4267200"/>
              <a:gd name="connsiteY126" fmla="*/ 388620 h 3154680"/>
              <a:gd name="connsiteX127" fmla="*/ 2133600 w 4267200"/>
              <a:gd name="connsiteY127" fmla="*/ 243840 h 3154680"/>
              <a:gd name="connsiteX128" fmla="*/ 2164080 w 4267200"/>
              <a:gd name="connsiteY128" fmla="*/ 213360 h 3154680"/>
              <a:gd name="connsiteX129" fmla="*/ 2247900 w 4267200"/>
              <a:gd name="connsiteY129" fmla="*/ 213360 h 3154680"/>
              <a:gd name="connsiteX130" fmla="*/ 2247900 w 4267200"/>
              <a:gd name="connsiteY130" fmla="*/ 114300 h 3154680"/>
              <a:gd name="connsiteX131" fmla="*/ 2308860 w 4267200"/>
              <a:gd name="connsiteY131" fmla="*/ 45720 h 3154680"/>
              <a:gd name="connsiteX132" fmla="*/ 2369820 w 4267200"/>
              <a:gd name="connsiteY132" fmla="*/ 76200 h 3154680"/>
              <a:gd name="connsiteX133" fmla="*/ 2400300 w 4267200"/>
              <a:gd name="connsiteY133" fmla="*/ 114300 h 3154680"/>
              <a:gd name="connsiteX134" fmla="*/ 2453640 w 4267200"/>
              <a:gd name="connsiteY134" fmla="*/ 99060 h 3154680"/>
              <a:gd name="connsiteX135" fmla="*/ 2506980 w 4267200"/>
              <a:gd name="connsiteY135" fmla="*/ 0 h 3154680"/>
              <a:gd name="connsiteX0" fmla="*/ 2506980 w 4267200"/>
              <a:gd name="connsiteY0" fmla="*/ 0 h 3154680"/>
              <a:gd name="connsiteX1" fmla="*/ 2857500 w 4267200"/>
              <a:gd name="connsiteY1" fmla="*/ 899160 h 3154680"/>
              <a:gd name="connsiteX2" fmla="*/ 3139440 w 4267200"/>
              <a:gd name="connsiteY2" fmla="*/ 1379220 h 3154680"/>
              <a:gd name="connsiteX3" fmla="*/ 3131820 w 4267200"/>
              <a:gd name="connsiteY3" fmla="*/ 1303020 h 3154680"/>
              <a:gd name="connsiteX4" fmla="*/ 3238500 w 4267200"/>
              <a:gd name="connsiteY4" fmla="*/ 1280160 h 3154680"/>
              <a:gd name="connsiteX5" fmla="*/ 3451860 w 4267200"/>
              <a:gd name="connsiteY5" fmla="*/ 990600 h 3154680"/>
              <a:gd name="connsiteX6" fmla="*/ 3482340 w 4267200"/>
              <a:gd name="connsiteY6" fmla="*/ 929640 h 3154680"/>
              <a:gd name="connsiteX7" fmla="*/ 3550920 w 4267200"/>
              <a:gd name="connsiteY7" fmla="*/ 845820 h 3154680"/>
              <a:gd name="connsiteX8" fmla="*/ 3703320 w 4267200"/>
              <a:gd name="connsiteY8" fmla="*/ 784860 h 3154680"/>
              <a:gd name="connsiteX9" fmla="*/ 3710940 w 4267200"/>
              <a:gd name="connsiteY9" fmla="*/ 899160 h 3154680"/>
              <a:gd name="connsiteX10" fmla="*/ 3855720 w 4267200"/>
              <a:gd name="connsiteY10" fmla="*/ 1356360 h 3154680"/>
              <a:gd name="connsiteX11" fmla="*/ 3931920 w 4267200"/>
              <a:gd name="connsiteY11" fmla="*/ 1623060 h 3154680"/>
              <a:gd name="connsiteX12" fmla="*/ 4236720 w 4267200"/>
              <a:gd name="connsiteY12" fmla="*/ 1889760 h 3154680"/>
              <a:gd name="connsiteX13" fmla="*/ 4267200 w 4267200"/>
              <a:gd name="connsiteY13" fmla="*/ 2004060 h 3154680"/>
              <a:gd name="connsiteX14" fmla="*/ 4114800 w 4267200"/>
              <a:gd name="connsiteY14" fmla="*/ 2065020 h 3154680"/>
              <a:gd name="connsiteX15" fmla="*/ 4145280 w 4267200"/>
              <a:gd name="connsiteY15" fmla="*/ 2362200 h 3154680"/>
              <a:gd name="connsiteX16" fmla="*/ 4122420 w 4267200"/>
              <a:gd name="connsiteY16" fmla="*/ 2529840 h 3154680"/>
              <a:gd name="connsiteX17" fmla="*/ 4061460 w 4267200"/>
              <a:gd name="connsiteY17" fmla="*/ 2636520 h 3154680"/>
              <a:gd name="connsiteX18" fmla="*/ 3886200 w 4267200"/>
              <a:gd name="connsiteY18" fmla="*/ 2689860 h 3154680"/>
              <a:gd name="connsiteX19" fmla="*/ 3916680 w 4267200"/>
              <a:gd name="connsiteY19" fmla="*/ 2979420 h 3154680"/>
              <a:gd name="connsiteX20" fmla="*/ 3939540 w 4267200"/>
              <a:gd name="connsiteY20" fmla="*/ 3048000 h 3154680"/>
              <a:gd name="connsiteX21" fmla="*/ 3939540 w 4267200"/>
              <a:gd name="connsiteY21" fmla="*/ 3124200 h 3154680"/>
              <a:gd name="connsiteX22" fmla="*/ 3893820 w 4267200"/>
              <a:gd name="connsiteY22" fmla="*/ 3154680 h 3154680"/>
              <a:gd name="connsiteX23" fmla="*/ 3825240 w 4267200"/>
              <a:gd name="connsiteY23" fmla="*/ 3116580 h 3154680"/>
              <a:gd name="connsiteX24" fmla="*/ 3832860 w 4267200"/>
              <a:gd name="connsiteY24" fmla="*/ 3002280 h 3154680"/>
              <a:gd name="connsiteX25" fmla="*/ 3672840 w 4267200"/>
              <a:gd name="connsiteY25" fmla="*/ 2872740 h 3154680"/>
              <a:gd name="connsiteX26" fmla="*/ 3604260 w 4267200"/>
              <a:gd name="connsiteY26" fmla="*/ 2903220 h 3154680"/>
              <a:gd name="connsiteX27" fmla="*/ 3451860 w 4267200"/>
              <a:gd name="connsiteY27" fmla="*/ 2811780 h 3154680"/>
              <a:gd name="connsiteX28" fmla="*/ 3406140 w 4267200"/>
              <a:gd name="connsiteY28" fmla="*/ 2811780 h 3154680"/>
              <a:gd name="connsiteX29" fmla="*/ 3375660 w 4267200"/>
              <a:gd name="connsiteY29" fmla="*/ 2727960 h 3154680"/>
              <a:gd name="connsiteX30" fmla="*/ 3322320 w 4267200"/>
              <a:gd name="connsiteY30" fmla="*/ 2750820 h 3154680"/>
              <a:gd name="connsiteX31" fmla="*/ 3147060 w 4267200"/>
              <a:gd name="connsiteY31" fmla="*/ 2590800 h 3154680"/>
              <a:gd name="connsiteX32" fmla="*/ 3063240 w 4267200"/>
              <a:gd name="connsiteY32" fmla="*/ 2522220 h 3154680"/>
              <a:gd name="connsiteX33" fmla="*/ 2979708 w 4267200"/>
              <a:gd name="connsiteY33" fmla="*/ 2477668 h 3154680"/>
              <a:gd name="connsiteX34" fmla="*/ 2916556 w 4267200"/>
              <a:gd name="connsiteY34" fmla="*/ 2549844 h 3154680"/>
              <a:gd name="connsiteX35" fmla="*/ 2830830 w 4267200"/>
              <a:gd name="connsiteY35" fmla="*/ 2530792 h 3154680"/>
              <a:gd name="connsiteX36" fmla="*/ 2914792 w 4267200"/>
              <a:gd name="connsiteY36" fmla="*/ 2417628 h 3154680"/>
              <a:gd name="connsiteX37" fmla="*/ 2811780 w 4267200"/>
              <a:gd name="connsiteY37" fmla="*/ 2286000 h 3154680"/>
              <a:gd name="connsiteX38" fmla="*/ 2773680 w 4267200"/>
              <a:gd name="connsiteY38" fmla="*/ 2308860 h 3154680"/>
              <a:gd name="connsiteX39" fmla="*/ 2705100 w 4267200"/>
              <a:gd name="connsiteY39" fmla="*/ 2278380 h 3154680"/>
              <a:gd name="connsiteX40" fmla="*/ 2590800 w 4267200"/>
              <a:gd name="connsiteY40" fmla="*/ 2316480 h 3154680"/>
              <a:gd name="connsiteX41" fmla="*/ 2423160 w 4267200"/>
              <a:gd name="connsiteY41" fmla="*/ 2377440 h 3154680"/>
              <a:gd name="connsiteX42" fmla="*/ 2324100 w 4267200"/>
              <a:gd name="connsiteY42" fmla="*/ 2369820 h 3154680"/>
              <a:gd name="connsiteX43" fmla="*/ 2133600 w 4267200"/>
              <a:gd name="connsiteY43" fmla="*/ 2499360 h 3154680"/>
              <a:gd name="connsiteX44" fmla="*/ 1996440 w 4267200"/>
              <a:gd name="connsiteY44" fmla="*/ 2468880 h 3154680"/>
              <a:gd name="connsiteX45" fmla="*/ 1866900 w 4267200"/>
              <a:gd name="connsiteY45" fmla="*/ 2400300 h 3154680"/>
              <a:gd name="connsiteX46" fmla="*/ 1866900 w 4267200"/>
              <a:gd name="connsiteY46" fmla="*/ 2476500 h 3154680"/>
              <a:gd name="connsiteX47" fmla="*/ 1844040 w 4267200"/>
              <a:gd name="connsiteY47" fmla="*/ 2514600 h 3154680"/>
              <a:gd name="connsiteX48" fmla="*/ 1744980 w 4267200"/>
              <a:gd name="connsiteY48" fmla="*/ 2575560 h 3154680"/>
              <a:gd name="connsiteX49" fmla="*/ 1714500 w 4267200"/>
              <a:gd name="connsiteY49" fmla="*/ 2491740 h 3154680"/>
              <a:gd name="connsiteX50" fmla="*/ 1676400 w 4267200"/>
              <a:gd name="connsiteY50" fmla="*/ 2400300 h 3154680"/>
              <a:gd name="connsiteX51" fmla="*/ 1638300 w 4267200"/>
              <a:gd name="connsiteY51" fmla="*/ 2400300 h 3154680"/>
              <a:gd name="connsiteX52" fmla="*/ 1577340 w 4267200"/>
              <a:gd name="connsiteY52" fmla="*/ 2522220 h 3154680"/>
              <a:gd name="connsiteX53" fmla="*/ 1508760 w 4267200"/>
              <a:gd name="connsiteY53" fmla="*/ 2606040 h 3154680"/>
              <a:gd name="connsiteX54" fmla="*/ 1493520 w 4267200"/>
              <a:gd name="connsiteY54" fmla="*/ 2644140 h 3154680"/>
              <a:gd name="connsiteX55" fmla="*/ 1249680 w 4267200"/>
              <a:gd name="connsiteY55" fmla="*/ 2781300 h 3154680"/>
              <a:gd name="connsiteX56" fmla="*/ 1097280 w 4267200"/>
              <a:gd name="connsiteY56" fmla="*/ 2712720 h 3154680"/>
              <a:gd name="connsiteX57" fmla="*/ 1005840 w 4267200"/>
              <a:gd name="connsiteY57" fmla="*/ 2758440 h 3154680"/>
              <a:gd name="connsiteX58" fmla="*/ 944880 w 4267200"/>
              <a:gd name="connsiteY58" fmla="*/ 2682240 h 3154680"/>
              <a:gd name="connsiteX59" fmla="*/ 967740 w 4267200"/>
              <a:gd name="connsiteY59" fmla="*/ 2613660 h 3154680"/>
              <a:gd name="connsiteX60" fmla="*/ 906780 w 4267200"/>
              <a:gd name="connsiteY60" fmla="*/ 2537460 h 3154680"/>
              <a:gd name="connsiteX61" fmla="*/ 822960 w 4267200"/>
              <a:gd name="connsiteY61" fmla="*/ 2499360 h 3154680"/>
              <a:gd name="connsiteX62" fmla="*/ 746760 w 4267200"/>
              <a:gd name="connsiteY62" fmla="*/ 2407920 h 3154680"/>
              <a:gd name="connsiteX63" fmla="*/ 601980 w 4267200"/>
              <a:gd name="connsiteY63" fmla="*/ 2385060 h 3154680"/>
              <a:gd name="connsiteX64" fmla="*/ 525780 w 4267200"/>
              <a:gd name="connsiteY64" fmla="*/ 2324100 h 3154680"/>
              <a:gd name="connsiteX65" fmla="*/ 457200 w 4267200"/>
              <a:gd name="connsiteY65" fmla="*/ 2522220 h 3154680"/>
              <a:gd name="connsiteX66" fmla="*/ 403860 w 4267200"/>
              <a:gd name="connsiteY66" fmla="*/ 2598420 h 3154680"/>
              <a:gd name="connsiteX67" fmla="*/ 167640 w 4267200"/>
              <a:gd name="connsiteY67" fmla="*/ 2720340 h 3154680"/>
              <a:gd name="connsiteX68" fmla="*/ 144780 w 4267200"/>
              <a:gd name="connsiteY68" fmla="*/ 2613660 h 3154680"/>
              <a:gd name="connsiteX69" fmla="*/ 160020 w 4267200"/>
              <a:gd name="connsiteY69" fmla="*/ 2293620 h 3154680"/>
              <a:gd name="connsiteX70" fmla="*/ 53340 w 4267200"/>
              <a:gd name="connsiteY70" fmla="*/ 2209800 h 3154680"/>
              <a:gd name="connsiteX71" fmla="*/ 0 w 4267200"/>
              <a:gd name="connsiteY71" fmla="*/ 2080260 h 3154680"/>
              <a:gd name="connsiteX72" fmla="*/ 22860 w 4267200"/>
              <a:gd name="connsiteY72" fmla="*/ 2019300 h 3154680"/>
              <a:gd name="connsiteX73" fmla="*/ 91440 w 4267200"/>
              <a:gd name="connsiteY73" fmla="*/ 2004060 h 3154680"/>
              <a:gd name="connsiteX74" fmla="*/ 175260 w 4267200"/>
              <a:gd name="connsiteY74" fmla="*/ 1920240 h 3154680"/>
              <a:gd name="connsiteX75" fmla="*/ 220980 w 4267200"/>
              <a:gd name="connsiteY75" fmla="*/ 1859280 h 3154680"/>
              <a:gd name="connsiteX76" fmla="*/ 175260 w 4267200"/>
              <a:gd name="connsiteY76" fmla="*/ 1706880 h 3154680"/>
              <a:gd name="connsiteX77" fmla="*/ 182880 w 4267200"/>
              <a:gd name="connsiteY77" fmla="*/ 1645920 h 3154680"/>
              <a:gd name="connsiteX78" fmla="*/ 0 w 4267200"/>
              <a:gd name="connsiteY78" fmla="*/ 1470660 h 3154680"/>
              <a:gd name="connsiteX79" fmla="*/ 45720 w 4267200"/>
              <a:gd name="connsiteY79" fmla="*/ 1386840 h 3154680"/>
              <a:gd name="connsiteX80" fmla="*/ 137160 w 4267200"/>
              <a:gd name="connsiteY80" fmla="*/ 1181100 h 3154680"/>
              <a:gd name="connsiteX81" fmla="*/ 190500 w 4267200"/>
              <a:gd name="connsiteY81" fmla="*/ 1242060 h 3154680"/>
              <a:gd name="connsiteX82" fmla="*/ 335280 w 4267200"/>
              <a:gd name="connsiteY82" fmla="*/ 1150620 h 3154680"/>
              <a:gd name="connsiteX83" fmla="*/ 502920 w 4267200"/>
              <a:gd name="connsiteY83" fmla="*/ 1143000 h 3154680"/>
              <a:gd name="connsiteX84" fmla="*/ 487680 w 4267200"/>
              <a:gd name="connsiteY84" fmla="*/ 1066800 h 3154680"/>
              <a:gd name="connsiteX85" fmla="*/ 320040 w 4267200"/>
              <a:gd name="connsiteY85" fmla="*/ 1043940 h 3154680"/>
              <a:gd name="connsiteX86" fmla="*/ 289560 w 4267200"/>
              <a:gd name="connsiteY86" fmla="*/ 1005840 h 3154680"/>
              <a:gd name="connsiteX87" fmla="*/ 289560 w 4267200"/>
              <a:gd name="connsiteY87" fmla="*/ 944880 h 3154680"/>
              <a:gd name="connsiteX88" fmla="*/ 373380 w 4267200"/>
              <a:gd name="connsiteY88" fmla="*/ 906780 h 3154680"/>
              <a:gd name="connsiteX89" fmla="*/ 434340 w 4267200"/>
              <a:gd name="connsiteY89" fmla="*/ 906780 h 3154680"/>
              <a:gd name="connsiteX90" fmla="*/ 472440 w 4267200"/>
              <a:gd name="connsiteY90" fmla="*/ 990600 h 3154680"/>
              <a:gd name="connsiteX91" fmla="*/ 739140 w 4267200"/>
              <a:gd name="connsiteY91" fmla="*/ 944880 h 3154680"/>
              <a:gd name="connsiteX92" fmla="*/ 754380 w 4267200"/>
              <a:gd name="connsiteY92" fmla="*/ 998220 h 3154680"/>
              <a:gd name="connsiteX93" fmla="*/ 822960 w 4267200"/>
              <a:gd name="connsiteY93" fmla="*/ 990600 h 3154680"/>
              <a:gd name="connsiteX94" fmla="*/ 861060 w 4267200"/>
              <a:gd name="connsiteY94" fmla="*/ 1120140 h 3154680"/>
              <a:gd name="connsiteX95" fmla="*/ 982980 w 4267200"/>
              <a:gd name="connsiteY95" fmla="*/ 1112520 h 3154680"/>
              <a:gd name="connsiteX96" fmla="*/ 1005840 w 4267200"/>
              <a:gd name="connsiteY96" fmla="*/ 1066800 h 3154680"/>
              <a:gd name="connsiteX97" fmla="*/ 967740 w 4267200"/>
              <a:gd name="connsiteY97" fmla="*/ 1036320 h 3154680"/>
              <a:gd name="connsiteX98" fmla="*/ 960120 w 4267200"/>
              <a:gd name="connsiteY98" fmla="*/ 967740 h 3154680"/>
              <a:gd name="connsiteX99" fmla="*/ 1059180 w 4267200"/>
              <a:gd name="connsiteY99" fmla="*/ 967740 h 3154680"/>
              <a:gd name="connsiteX100" fmla="*/ 1165860 w 4267200"/>
              <a:gd name="connsiteY100" fmla="*/ 922020 h 3154680"/>
              <a:gd name="connsiteX101" fmla="*/ 1196340 w 4267200"/>
              <a:gd name="connsiteY101" fmla="*/ 906780 h 3154680"/>
              <a:gd name="connsiteX102" fmla="*/ 1272540 w 4267200"/>
              <a:gd name="connsiteY102" fmla="*/ 967740 h 3154680"/>
              <a:gd name="connsiteX103" fmla="*/ 1257300 w 4267200"/>
              <a:gd name="connsiteY103" fmla="*/ 990600 h 3154680"/>
              <a:gd name="connsiteX104" fmla="*/ 1165860 w 4267200"/>
              <a:gd name="connsiteY104" fmla="*/ 975360 h 3154680"/>
              <a:gd name="connsiteX105" fmla="*/ 1074420 w 4267200"/>
              <a:gd name="connsiteY105" fmla="*/ 990600 h 3154680"/>
              <a:gd name="connsiteX106" fmla="*/ 1066800 w 4267200"/>
              <a:gd name="connsiteY106" fmla="*/ 1059180 h 3154680"/>
              <a:gd name="connsiteX107" fmla="*/ 1082040 w 4267200"/>
              <a:gd name="connsiteY107" fmla="*/ 1120140 h 3154680"/>
              <a:gd name="connsiteX108" fmla="*/ 1135380 w 4267200"/>
              <a:gd name="connsiteY108" fmla="*/ 1074420 h 3154680"/>
              <a:gd name="connsiteX109" fmla="*/ 1219200 w 4267200"/>
              <a:gd name="connsiteY109" fmla="*/ 1082040 h 3154680"/>
              <a:gd name="connsiteX110" fmla="*/ 1341120 w 4267200"/>
              <a:gd name="connsiteY110" fmla="*/ 1112520 h 3154680"/>
              <a:gd name="connsiteX111" fmla="*/ 1417320 w 4267200"/>
              <a:gd name="connsiteY111" fmla="*/ 1036320 h 3154680"/>
              <a:gd name="connsiteX112" fmla="*/ 1417320 w 4267200"/>
              <a:gd name="connsiteY112" fmla="*/ 975360 h 3154680"/>
              <a:gd name="connsiteX113" fmla="*/ 1493520 w 4267200"/>
              <a:gd name="connsiteY113" fmla="*/ 944880 h 3154680"/>
              <a:gd name="connsiteX114" fmla="*/ 1539240 w 4267200"/>
              <a:gd name="connsiteY114" fmla="*/ 990600 h 3154680"/>
              <a:gd name="connsiteX115" fmla="*/ 1630680 w 4267200"/>
              <a:gd name="connsiteY115" fmla="*/ 944880 h 3154680"/>
              <a:gd name="connsiteX116" fmla="*/ 1714500 w 4267200"/>
              <a:gd name="connsiteY116" fmla="*/ 922020 h 3154680"/>
              <a:gd name="connsiteX117" fmla="*/ 1729740 w 4267200"/>
              <a:gd name="connsiteY117" fmla="*/ 838200 h 3154680"/>
              <a:gd name="connsiteX118" fmla="*/ 1767840 w 4267200"/>
              <a:gd name="connsiteY118" fmla="*/ 731520 h 3154680"/>
              <a:gd name="connsiteX119" fmla="*/ 1828800 w 4267200"/>
              <a:gd name="connsiteY119" fmla="*/ 701040 h 3154680"/>
              <a:gd name="connsiteX120" fmla="*/ 1805940 w 4267200"/>
              <a:gd name="connsiteY120" fmla="*/ 586740 h 3154680"/>
              <a:gd name="connsiteX121" fmla="*/ 1859280 w 4267200"/>
              <a:gd name="connsiteY121" fmla="*/ 533400 h 3154680"/>
              <a:gd name="connsiteX122" fmla="*/ 1981200 w 4267200"/>
              <a:gd name="connsiteY122" fmla="*/ 541020 h 3154680"/>
              <a:gd name="connsiteX123" fmla="*/ 2004060 w 4267200"/>
              <a:gd name="connsiteY123" fmla="*/ 472440 h 3154680"/>
              <a:gd name="connsiteX124" fmla="*/ 2072640 w 4267200"/>
              <a:gd name="connsiteY124" fmla="*/ 449580 h 3154680"/>
              <a:gd name="connsiteX125" fmla="*/ 2095500 w 4267200"/>
              <a:gd name="connsiteY125" fmla="*/ 388620 h 3154680"/>
              <a:gd name="connsiteX126" fmla="*/ 2133600 w 4267200"/>
              <a:gd name="connsiteY126" fmla="*/ 243840 h 3154680"/>
              <a:gd name="connsiteX127" fmla="*/ 2164080 w 4267200"/>
              <a:gd name="connsiteY127" fmla="*/ 213360 h 3154680"/>
              <a:gd name="connsiteX128" fmla="*/ 2247900 w 4267200"/>
              <a:gd name="connsiteY128" fmla="*/ 213360 h 3154680"/>
              <a:gd name="connsiteX129" fmla="*/ 2247900 w 4267200"/>
              <a:gd name="connsiteY129" fmla="*/ 114300 h 3154680"/>
              <a:gd name="connsiteX130" fmla="*/ 2308860 w 4267200"/>
              <a:gd name="connsiteY130" fmla="*/ 45720 h 3154680"/>
              <a:gd name="connsiteX131" fmla="*/ 2369820 w 4267200"/>
              <a:gd name="connsiteY131" fmla="*/ 76200 h 3154680"/>
              <a:gd name="connsiteX132" fmla="*/ 2400300 w 4267200"/>
              <a:gd name="connsiteY132" fmla="*/ 114300 h 3154680"/>
              <a:gd name="connsiteX133" fmla="*/ 2453640 w 4267200"/>
              <a:gd name="connsiteY133" fmla="*/ 99060 h 3154680"/>
              <a:gd name="connsiteX134" fmla="*/ 2506980 w 4267200"/>
              <a:gd name="connsiteY134" fmla="*/ 0 h 3154680"/>
              <a:gd name="connsiteX0" fmla="*/ 2506980 w 4267200"/>
              <a:gd name="connsiteY0" fmla="*/ 0 h 3154680"/>
              <a:gd name="connsiteX1" fmla="*/ 2857500 w 4267200"/>
              <a:gd name="connsiteY1" fmla="*/ 899160 h 3154680"/>
              <a:gd name="connsiteX2" fmla="*/ 3131820 w 4267200"/>
              <a:gd name="connsiteY2" fmla="*/ 1303020 h 3154680"/>
              <a:gd name="connsiteX3" fmla="*/ 3238500 w 4267200"/>
              <a:gd name="connsiteY3" fmla="*/ 1280160 h 3154680"/>
              <a:gd name="connsiteX4" fmla="*/ 3451860 w 4267200"/>
              <a:gd name="connsiteY4" fmla="*/ 990600 h 3154680"/>
              <a:gd name="connsiteX5" fmla="*/ 3482340 w 4267200"/>
              <a:gd name="connsiteY5" fmla="*/ 929640 h 3154680"/>
              <a:gd name="connsiteX6" fmla="*/ 3550920 w 4267200"/>
              <a:gd name="connsiteY6" fmla="*/ 845820 h 3154680"/>
              <a:gd name="connsiteX7" fmla="*/ 3703320 w 4267200"/>
              <a:gd name="connsiteY7" fmla="*/ 784860 h 3154680"/>
              <a:gd name="connsiteX8" fmla="*/ 3710940 w 4267200"/>
              <a:gd name="connsiteY8" fmla="*/ 899160 h 3154680"/>
              <a:gd name="connsiteX9" fmla="*/ 3855720 w 4267200"/>
              <a:gd name="connsiteY9" fmla="*/ 1356360 h 3154680"/>
              <a:gd name="connsiteX10" fmla="*/ 3931920 w 4267200"/>
              <a:gd name="connsiteY10" fmla="*/ 1623060 h 3154680"/>
              <a:gd name="connsiteX11" fmla="*/ 4236720 w 4267200"/>
              <a:gd name="connsiteY11" fmla="*/ 1889760 h 3154680"/>
              <a:gd name="connsiteX12" fmla="*/ 4267200 w 4267200"/>
              <a:gd name="connsiteY12" fmla="*/ 2004060 h 3154680"/>
              <a:gd name="connsiteX13" fmla="*/ 4114800 w 4267200"/>
              <a:gd name="connsiteY13" fmla="*/ 2065020 h 3154680"/>
              <a:gd name="connsiteX14" fmla="*/ 4145280 w 4267200"/>
              <a:gd name="connsiteY14" fmla="*/ 2362200 h 3154680"/>
              <a:gd name="connsiteX15" fmla="*/ 4122420 w 4267200"/>
              <a:gd name="connsiteY15" fmla="*/ 2529840 h 3154680"/>
              <a:gd name="connsiteX16" fmla="*/ 4061460 w 4267200"/>
              <a:gd name="connsiteY16" fmla="*/ 2636520 h 3154680"/>
              <a:gd name="connsiteX17" fmla="*/ 3886200 w 4267200"/>
              <a:gd name="connsiteY17" fmla="*/ 2689860 h 3154680"/>
              <a:gd name="connsiteX18" fmla="*/ 3916680 w 4267200"/>
              <a:gd name="connsiteY18" fmla="*/ 2979420 h 3154680"/>
              <a:gd name="connsiteX19" fmla="*/ 3939540 w 4267200"/>
              <a:gd name="connsiteY19" fmla="*/ 3048000 h 3154680"/>
              <a:gd name="connsiteX20" fmla="*/ 3939540 w 4267200"/>
              <a:gd name="connsiteY20" fmla="*/ 3124200 h 3154680"/>
              <a:gd name="connsiteX21" fmla="*/ 3893820 w 4267200"/>
              <a:gd name="connsiteY21" fmla="*/ 3154680 h 3154680"/>
              <a:gd name="connsiteX22" fmla="*/ 3825240 w 4267200"/>
              <a:gd name="connsiteY22" fmla="*/ 3116580 h 3154680"/>
              <a:gd name="connsiteX23" fmla="*/ 3832860 w 4267200"/>
              <a:gd name="connsiteY23" fmla="*/ 3002280 h 3154680"/>
              <a:gd name="connsiteX24" fmla="*/ 3672840 w 4267200"/>
              <a:gd name="connsiteY24" fmla="*/ 2872740 h 3154680"/>
              <a:gd name="connsiteX25" fmla="*/ 3604260 w 4267200"/>
              <a:gd name="connsiteY25" fmla="*/ 2903220 h 3154680"/>
              <a:gd name="connsiteX26" fmla="*/ 3451860 w 4267200"/>
              <a:gd name="connsiteY26" fmla="*/ 2811780 h 3154680"/>
              <a:gd name="connsiteX27" fmla="*/ 3406140 w 4267200"/>
              <a:gd name="connsiteY27" fmla="*/ 2811780 h 3154680"/>
              <a:gd name="connsiteX28" fmla="*/ 3375660 w 4267200"/>
              <a:gd name="connsiteY28" fmla="*/ 2727960 h 3154680"/>
              <a:gd name="connsiteX29" fmla="*/ 3322320 w 4267200"/>
              <a:gd name="connsiteY29" fmla="*/ 2750820 h 3154680"/>
              <a:gd name="connsiteX30" fmla="*/ 3147060 w 4267200"/>
              <a:gd name="connsiteY30" fmla="*/ 2590800 h 3154680"/>
              <a:gd name="connsiteX31" fmla="*/ 3063240 w 4267200"/>
              <a:gd name="connsiteY31" fmla="*/ 2522220 h 3154680"/>
              <a:gd name="connsiteX32" fmla="*/ 2979708 w 4267200"/>
              <a:gd name="connsiteY32" fmla="*/ 2477668 h 3154680"/>
              <a:gd name="connsiteX33" fmla="*/ 2916556 w 4267200"/>
              <a:gd name="connsiteY33" fmla="*/ 2549844 h 3154680"/>
              <a:gd name="connsiteX34" fmla="*/ 2830830 w 4267200"/>
              <a:gd name="connsiteY34" fmla="*/ 2530792 h 3154680"/>
              <a:gd name="connsiteX35" fmla="*/ 2914792 w 4267200"/>
              <a:gd name="connsiteY35" fmla="*/ 2417628 h 3154680"/>
              <a:gd name="connsiteX36" fmla="*/ 2811780 w 4267200"/>
              <a:gd name="connsiteY36" fmla="*/ 2286000 h 3154680"/>
              <a:gd name="connsiteX37" fmla="*/ 2773680 w 4267200"/>
              <a:gd name="connsiteY37" fmla="*/ 2308860 h 3154680"/>
              <a:gd name="connsiteX38" fmla="*/ 2705100 w 4267200"/>
              <a:gd name="connsiteY38" fmla="*/ 2278380 h 3154680"/>
              <a:gd name="connsiteX39" fmla="*/ 2590800 w 4267200"/>
              <a:gd name="connsiteY39" fmla="*/ 2316480 h 3154680"/>
              <a:gd name="connsiteX40" fmla="*/ 2423160 w 4267200"/>
              <a:gd name="connsiteY40" fmla="*/ 2377440 h 3154680"/>
              <a:gd name="connsiteX41" fmla="*/ 2324100 w 4267200"/>
              <a:gd name="connsiteY41" fmla="*/ 2369820 h 3154680"/>
              <a:gd name="connsiteX42" fmla="*/ 2133600 w 4267200"/>
              <a:gd name="connsiteY42" fmla="*/ 2499360 h 3154680"/>
              <a:gd name="connsiteX43" fmla="*/ 1996440 w 4267200"/>
              <a:gd name="connsiteY43" fmla="*/ 2468880 h 3154680"/>
              <a:gd name="connsiteX44" fmla="*/ 1866900 w 4267200"/>
              <a:gd name="connsiteY44" fmla="*/ 2400300 h 3154680"/>
              <a:gd name="connsiteX45" fmla="*/ 1866900 w 4267200"/>
              <a:gd name="connsiteY45" fmla="*/ 2476500 h 3154680"/>
              <a:gd name="connsiteX46" fmla="*/ 1844040 w 4267200"/>
              <a:gd name="connsiteY46" fmla="*/ 2514600 h 3154680"/>
              <a:gd name="connsiteX47" fmla="*/ 1744980 w 4267200"/>
              <a:gd name="connsiteY47" fmla="*/ 2575560 h 3154680"/>
              <a:gd name="connsiteX48" fmla="*/ 1714500 w 4267200"/>
              <a:gd name="connsiteY48" fmla="*/ 2491740 h 3154680"/>
              <a:gd name="connsiteX49" fmla="*/ 1676400 w 4267200"/>
              <a:gd name="connsiteY49" fmla="*/ 2400300 h 3154680"/>
              <a:gd name="connsiteX50" fmla="*/ 1638300 w 4267200"/>
              <a:gd name="connsiteY50" fmla="*/ 2400300 h 3154680"/>
              <a:gd name="connsiteX51" fmla="*/ 1577340 w 4267200"/>
              <a:gd name="connsiteY51" fmla="*/ 2522220 h 3154680"/>
              <a:gd name="connsiteX52" fmla="*/ 1508760 w 4267200"/>
              <a:gd name="connsiteY52" fmla="*/ 2606040 h 3154680"/>
              <a:gd name="connsiteX53" fmla="*/ 1493520 w 4267200"/>
              <a:gd name="connsiteY53" fmla="*/ 2644140 h 3154680"/>
              <a:gd name="connsiteX54" fmla="*/ 1249680 w 4267200"/>
              <a:gd name="connsiteY54" fmla="*/ 2781300 h 3154680"/>
              <a:gd name="connsiteX55" fmla="*/ 1097280 w 4267200"/>
              <a:gd name="connsiteY55" fmla="*/ 2712720 h 3154680"/>
              <a:gd name="connsiteX56" fmla="*/ 1005840 w 4267200"/>
              <a:gd name="connsiteY56" fmla="*/ 2758440 h 3154680"/>
              <a:gd name="connsiteX57" fmla="*/ 944880 w 4267200"/>
              <a:gd name="connsiteY57" fmla="*/ 2682240 h 3154680"/>
              <a:gd name="connsiteX58" fmla="*/ 967740 w 4267200"/>
              <a:gd name="connsiteY58" fmla="*/ 2613660 h 3154680"/>
              <a:gd name="connsiteX59" fmla="*/ 906780 w 4267200"/>
              <a:gd name="connsiteY59" fmla="*/ 2537460 h 3154680"/>
              <a:gd name="connsiteX60" fmla="*/ 822960 w 4267200"/>
              <a:gd name="connsiteY60" fmla="*/ 2499360 h 3154680"/>
              <a:gd name="connsiteX61" fmla="*/ 746760 w 4267200"/>
              <a:gd name="connsiteY61" fmla="*/ 2407920 h 3154680"/>
              <a:gd name="connsiteX62" fmla="*/ 601980 w 4267200"/>
              <a:gd name="connsiteY62" fmla="*/ 2385060 h 3154680"/>
              <a:gd name="connsiteX63" fmla="*/ 525780 w 4267200"/>
              <a:gd name="connsiteY63" fmla="*/ 2324100 h 3154680"/>
              <a:gd name="connsiteX64" fmla="*/ 457200 w 4267200"/>
              <a:gd name="connsiteY64" fmla="*/ 2522220 h 3154680"/>
              <a:gd name="connsiteX65" fmla="*/ 403860 w 4267200"/>
              <a:gd name="connsiteY65" fmla="*/ 2598420 h 3154680"/>
              <a:gd name="connsiteX66" fmla="*/ 167640 w 4267200"/>
              <a:gd name="connsiteY66" fmla="*/ 2720340 h 3154680"/>
              <a:gd name="connsiteX67" fmla="*/ 144780 w 4267200"/>
              <a:gd name="connsiteY67" fmla="*/ 2613660 h 3154680"/>
              <a:gd name="connsiteX68" fmla="*/ 160020 w 4267200"/>
              <a:gd name="connsiteY68" fmla="*/ 2293620 h 3154680"/>
              <a:gd name="connsiteX69" fmla="*/ 53340 w 4267200"/>
              <a:gd name="connsiteY69" fmla="*/ 2209800 h 3154680"/>
              <a:gd name="connsiteX70" fmla="*/ 0 w 4267200"/>
              <a:gd name="connsiteY70" fmla="*/ 2080260 h 3154680"/>
              <a:gd name="connsiteX71" fmla="*/ 22860 w 4267200"/>
              <a:gd name="connsiteY71" fmla="*/ 2019300 h 3154680"/>
              <a:gd name="connsiteX72" fmla="*/ 91440 w 4267200"/>
              <a:gd name="connsiteY72" fmla="*/ 2004060 h 3154680"/>
              <a:gd name="connsiteX73" fmla="*/ 175260 w 4267200"/>
              <a:gd name="connsiteY73" fmla="*/ 1920240 h 3154680"/>
              <a:gd name="connsiteX74" fmla="*/ 220980 w 4267200"/>
              <a:gd name="connsiteY74" fmla="*/ 1859280 h 3154680"/>
              <a:gd name="connsiteX75" fmla="*/ 175260 w 4267200"/>
              <a:gd name="connsiteY75" fmla="*/ 1706880 h 3154680"/>
              <a:gd name="connsiteX76" fmla="*/ 182880 w 4267200"/>
              <a:gd name="connsiteY76" fmla="*/ 1645920 h 3154680"/>
              <a:gd name="connsiteX77" fmla="*/ 0 w 4267200"/>
              <a:gd name="connsiteY77" fmla="*/ 1470660 h 3154680"/>
              <a:gd name="connsiteX78" fmla="*/ 45720 w 4267200"/>
              <a:gd name="connsiteY78" fmla="*/ 1386840 h 3154680"/>
              <a:gd name="connsiteX79" fmla="*/ 137160 w 4267200"/>
              <a:gd name="connsiteY79" fmla="*/ 1181100 h 3154680"/>
              <a:gd name="connsiteX80" fmla="*/ 190500 w 4267200"/>
              <a:gd name="connsiteY80" fmla="*/ 1242060 h 3154680"/>
              <a:gd name="connsiteX81" fmla="*/ 335280 w 4267200"/>
              <a:gd name="connsiteY81" fmla="*/ 1150620 h 3154680"/>
              <a:gd name="connsiteX82" fmla="*/ 502920 w 4267200"/>
              <a:gd name="connsiteY82" fmla="*/ 1143000 h 3154680"/>
              <a:gd name="connsiteX83" fmla="*/ 487680 w 4267200"/>
              <a:gd name="connsiteY83" fmla="*/ 1066800 h 3154680"/>
              <a:gd name="connsiteX84" fmla="*/ 320040 w 4267200"/>
              <a:gd name="connsiteY84" fmla="*/ 1043940 h 3154680"/>
              <a:gd name="connsiteX85" fmla="*/ 289560 w 4267200"/>
              <a:gd name="connsiteY85" fmla="*/ 1005840 h 3154680"/>
              <a:gd name="connsiteX86" fmla="*/ 289560 w 4267200"/>
              <a:gd name="connsiteY86" fmla="*/ 944880 h 3154680"/>
              <a:gd name="connsiteX87" fmla="*/ 373380 w 4267200"/>
              <a:gd name="connsiteY87" fmla="*/ 906780 h 3154680"/>
              <a:gd name="connsiteX88" fmla="*/ 434340 w 4267200"/>
              <a:gd name="connsiteY88" fmla="*/ 906780 h 3154680"/>
              <a:gd name="connsiteX89" fmla="*/ 472440 w 4267200"/>
              <a:gd name="connsiteY89" fmla="*/ 990600 h 3154680"/>
              <a:gd name="connsiteX90" fmla="*/ 739140 w 4267200"/>
              <a:gd name="connsiteY90" fmla="*/ 944880 h 3154680"/>
              <a:gd name="connsiteX91" fmla="*/ 754380 w 4267200"/>
              <a:gd name="connsiteY91" fmla="*/ 998220 h 3154680"/>
              <a:gd name="connsiteX92" fmla="*/ 822960 w 4267200"/>
              <a:gd name="connsiteY92" fmla="*/ 990600 h 3154680"/>
              <a:gd name="connsiteX93" fmla="*/ 861060 w 4267200"/>
              <a:gd name="connsiteY93" fmla="*/ 1120140 h 3154680"/>
              <a:gd name="connsiteX94" fmla="*/ 982980 w 4267200"/>
              <a:gd name="connsiteY94" fmla="*/ 1112520 h 3154680"/>
              <a:gd name="connsiteX95" fmla="*/ 1005840 w 4267200"/>
              <a:gd name="connsiteY95" fmla="*/ 1066800 h 3154680"/>
              <a:gd name="connsiteX96" fmla="*/ 967740 w 4267200"/>
              <a:gd name="connsiteY96" fmla="*/ 1036320 h 3154680"/>
              <a:gd name="connsiteX97" fmla="*/ 960120 w 4267200"/>
              <a:gd name="connsiteY97" fmla="*/ 967740 h 3154680"/>
              <a:gd name="connsiteX98" fmla="*/ 1059180 w 4267200"/>
              <a:gd name="connsiteY98" fmla="*/ 967740 h 3154680"/>
              <a:gd name="connsiteX99" fmla="*/ 1165860 w 4267200"/>
              <a:gd name="connsiteY99" fmla="*/ 922020 h 3154680"/>
              <a:gd name="connsiteX100" fmla="*/ 1196340 w 4267200"/>
              <a:gd name="connsiteY100" fmla="*/ 906780 h 3154680"/>
              <a:gd name="connsiteX101" fmla="*/ 1272540 w 4267200"/>
              <a:gd name="connsiteY101" fmla="*/ 967740 h 3154680"/>
              <a:gd name="connsiteX102" fmla="*/ 1257300 w 4267200"/>
              <a:gd name="connsiteY102" fmla="*/ 990600 h 3154680"/>
              <a:gd name="connsiteX103" fmla="*/ 1165860 w 4267200"/>
              <a:gd name="connsiteY103" fmla="*/ 975360 h 3154680"/>
              <a:gd name="connsiteX104" fmla="*/ 1074420 w 4267200"/>
              <a:gd name="connsiteY104" fmla="*/ 990600 h 3154680"/>
              <a:gd name="connsiteX105" fmla="*/ 1066800 w 4267200"/>
              <a:gd name="connsiteY105" fmla="*/ 1059180 h 3154680"/>
              <a:gd name="connsiteX106" fmla="*/ 1082040 w 4267200"/>
              <a:gd name="connsiteY106" fmla="*/ 1120140 h 3154680"/>
              <a:gd name="connsiteX107" fmla="*/ 1135380 w 4267200"/>
              <a:gd name="connsiteY107" fmla="*/ 1074420 h 3154680"/>
              <a:gd name="connsiteX108" fmla="*/ 1219200 w 4267200"/>
              <a:gd name="connsiteY108" fmla="*/ 1082040 h 3154680"/>
              <a:gd name="connsiteX109" fmla="*/ 1341120 w 4267200"/>
              <a:gd name="connsiteY109" fmla="*/ 1112520 h 3154680"/>
              <a:gd name="connsiteX110" fmla="*/ 1417320 w 4267200"/>
              <a:gd name="connsiteY110" fmla="*/ 1036320 h 3154680"/>
              <a:gd name="connsiteX111" fmla="*/ 1417320 w 4267200"/>
              <a:gd name="connsiteY111" fmla="*/ 975360 h 3154680"/>
              <a:gd name="connsiteX112" fmla="*/ 1493520 w 4267200"/>
              <a:gd name="connsiteY112" fmla="*/ 944880 h 3154680"/>
              <a:gd name="connsiteX113" fmla="*/ 1539240 w 4267200"/>
              <a:gd name="connsiteY113" fmla="*/ 990600 h 3154680"/>
              <a:gd name="connsiteX114" fmla="*/ 1630680 w 4267200"/>
              <a:gd name="connsiteY114" fmla="*/ 944880 h 3154680"/>
              <a:gd name="connsiteX115" fmla="*/ 1714500 w 4267200"/>
              <a:gd name="connsiteY115" fmla="*/ 922020 h 3154680"/>
              <a:gd name="connsiteX116" fmla="*/ 1729740 w 4267200"/>
              <a:gd name="connsiteY116" fmla="*/ 838200 h 3154680"/>
              <a:gd name="connsiteX117" fmla="*/ 1767840 w 4267200"/>
              <a:gd name="connsiteY117" fmla="*/ 731520 h 3154680"/>
              <a:gd name="connsiteX118" fmla="*/ 1828800 w 4267200"/>
              <a:gd name="connsiteY118" fmla="*/ 701040 h 3154680"/>
              <a:gd name="connsiteX119" fmla="*/ 1805940 w 4267200"/>
              <a:gd name="connsiteY119" fmla="*/ 586740 h 3154680"/>
              <a:gd name="connsiteX120" fmla="*/ 1859280 w 4267200"/>
              <a:gd name="connsiteY120" fmla="*/ 533400 h 3154680"/>
              <a:gd name="connsiteX121" fmla="*/ 1981200 w 4267200"/>
              <a:gd name="connsiteY121" fmla="*/ 541020 h 3154680"/>
              <a:gd name="connsiteX122" fmla="*/ 2004060 w 4267200"/>
              <a:gd name="connsiteY122" fmla="*/ 472440 h 3154680"/>
              <a:gd name="connsiteX123" fmla="*/ 2072640 w 4267200"/>
              <a:gd name="connsiteY123" fmla="*/ 449580 h 3154680"/>
              <a:gd name="connsiteX124" fmla="*/ 2095500 w 4267200"/>
              <a:gd name="connsiteY124" fmla="*/ 388620 h 3154680"/>
              <a:gd name="connsiteX125" fmla="*/ 2133600 w 4267200"/>
              <a:gd name="connsiteY125" fmla="*/ 243840 h 3154680"/>
              <a:gd name="connsiteX126" fmla="*/ 2164080 w 4267200"/>
              <a:gd name="connsiteY126" fmla="*/ 213360 h 3154680"/>
              <a:gd name="connsiteX127" fmla="*/ 2247900 w 4267200"/>
              <a:gd name="connsiteY127" fmla="*/ 213360 h 3154680"/>
              <a:gd name="connsiteX128" fmla="*/ 2247900 w 4267200"/>
              <a:gd name="connsiteY128" fmla="*/ 114300 h 3154680"/>
              <a:gd name="connsiteX129" fmla="*/ 2308860 w 4267200"/>
              <a:gd name="connsiteY129" fmla="*/ 45720 h 3154680"/>
              <a:gd name="connsiteX130" fmla="*/ 2369820 w 4267200"/>
              <a:gd name="connsiteY130" fmla="*/ 76200 h 3154680"/>
              <a:gd name="connsiteX131" fmla="*/ 2400300 w 4267200"/>
              <a:gd name="connsiteY131" fmla="*/ 114300 h 3154680"/>
              <a:gd name="connsiteX132" fmla="*/ 2453640 w 4267200"/>
              <a:gd name="connsiteY132" fmla="*/ 99060 h 3154680"/>
              <a:gd name="connsiteX133" fmla="*/ 2506980 w 4267200"/>
              <a:gd name="connsiteY133" fmla="*/ 0 h 3154680"/>
              <a:gd name="connsiteX0" fmla="*/ 2506980 w 4267200"/>
              <a:gd name="connsiteY0" fmla="*/ 0 h 3154680"/>
              <a:gd name="connsiteX1" fmla="*/ 2857500 w 4267200"/>
              <a:gd name="connsiteY1" fmla="*/ 899160 h 3154680"/>
              <a:gd name="connsiteX2" fmla="*/ 3238500 w 4267200"/>
              <a:gd name="connsiteY2" fmla="*/ 1280160 h 3154680"/>
              <a:gd name="connsiteX3" fmla="*/ 3451860 w 4267200"/>
              <a:gd name="connsiteY3" fmla="*/ 990600 h 3154680"/>
              <a:gd name="connsiteX4" fmla="*/ 3482340 w 4267200"/>
              <a:gd name="connsiteY4" fmla="*/ 929640 h 3154680"/>
              <a:gd name="connsiteX5" fmla="*/ 3550920 w 4267200"/>
              <a:gd name="connsiteY5" fmla="*/ 845820 h 3154680"/>
              <a:gd name="connsiteX6" fmla="*/ 3703320 w 4267200"/>
              <a:gd name="connsiteY6" fmla="*/ 784860 h 3154680"/>
              <a:gd name="connsiteX7" fmla="*/ 3710940 w 4267200"/>
              <a:gd name="connsiteY7" fmla="*/ 899160 h 3154680"/>
              <a:gd name="connsiteX8" fmla="*/ 3855720 w 4267200"/>
              <a:gd name="connsiteY8" fmla="*/ 1356360 h 3154680"/>
              <a:gd name="connsiteX9" fmla="*/ 3931920 w 4267200"/>
              <a:gd name="connsiteY9" fmla="*/ 1623060 h 3154680"/>
              <a:gd name="connsiteX10" fmla="*/ 4236720 w 4267200"/>
              <a:gd name="connsiteY10" fmla="*/ 1889760 h 3154680"/>
              <a:gd name="connsiteX11" fmla="*/ 4267200 w 4267200"/>
              <a:gd name="connsiteY11" fmla="*/ 2004060 h 3154680"/>
              <a:gd name="connsiteX12" fmla="*/ 4114800 w 4267200"/>
              <a:gd name="connsiteY12" fmla="*/ 2065020 h 3154680"/>
              <a:gd name="connsiteX13" fmla="*/ 4145280 w 4267200"/>
              <a:gd name="connsiteY13" fmla="*/ 2362200 h 3154680"/>
              <a:gd name="connsiteX14" fmla="*/ 4122420 w 4267200"/>
              <a:gd name="connsiteY14" fmla="*/ 2529840 h 3154680"/>
              <a:gd name="connsiteX15" fmla="*/ 4061460 w 4267200"/>
              <a:gd name="connsiteY15" fmla="*/ 2636520 h 3154680"/>
              <a:gd name="connsiteX16" fmla="*/ 3886200 w 4267200"/>
              <a:gd name="connsiteY16" fmla="*/ 2689860 h 3154680"/>
              <a:gd name="connsiteX17" fmla="*/ 3916680 w 4267200"/>
              <a:gd name="connsiteY17" fmla="*/ 2979420 h 3154680"/>
              <a:gd name="connsiteX18" fmla="*/ 3939540 w 4267200"/>
              <a:gd name="connsiteY18" fmla="*/ 3048000 h 3154680"/>
              <a:gd name="connsiteX19" fmla="*/ 3939540 w 4267200"/>
              <a:gd name="connsiteY19" fmla="*/ 3124200 h 3154680"/>
              <a:gd name="connsiteX20" fmla="*/ 3893820 w 4267200"/>
              <a:gd name="connsiteY20" fmla="*/ 3154680 h 3154680"/>
              <a:gd name="connsiteX21" fmla="*/ 3825240 w 4267200"/>
              <a:gd name="connsiteY21" fmla="*/ 3116580 h 3154680"/>
              <a:gd name="connsiteX22" fmla="*/ 3832860 w 4267200"/>
              <a:gd name="connsiteY22" fmla="*/ 3002280 h 3154680"/>
              <a:gd name="connsiteX23" fmla="*/ 3672840 w 4267200"/>
              <a:gd name="connsiteY23" fmla="*/ 2872740 h 3154680"/>
              <a:gd name="connsiteX24" fmla="*/ 3604260 w 4267200"/>
              <a:gd name="connsiteY24" fmla="*/ 2903220 h 3154680"/>
              <a:gd name="connsiteX25" fmla="*/ 3451860 w 4267200"/>
              <a:gd name="connsiteY25" fmla="*/ 2811780 h 3154680"/>
              <a:gd name="connsiteX26" fmla="*/ 3406140 w 4267200"/>
              <a:gd name="connsiteY26" fmla="*/ 2811780 h 3154680"/>
              <a:gd name="connsiteX27" fmla="*/ 3375660 w 4267200"/>
              <a:gd name="connsiteY27" fmla="*/ 2727960 h 3154680"/>
              <a:gd name="connsiteX28" fmla="*/ 3322320 w 4267200"/>
              <a:gd name="connsiteY28" fmla="*/ 2750820 h 3154680"/>
              <a:gd name="connsiteX29" fmla="*/ 3147060 w 4267200"/>
              <a:gd name="connsiteY29" fmla="*/ 2590800 h 3154680"/>
              <a:gd name="connsiteX30" fmla="*/ 3063240 w 4267200"/>
              <a:gd name="connsiteY30" fmla="*/ 2522220 h 3154680"/>
              <a:gd name="connsiteX31" fmla="*/ 2979708 w 4267200"/>
              <a:gd name="connsiteY31" fmla="*/ 2477668 h 3154680"/>
              <a:gd name="connsiteX32" fmla="*/ 2916556 w 4267200"/>
              <a:gd name="connsiteY32" fmla="*/ 2549844 h 3154680"/>
              <a:gd name="connsiteX33" fmla="*/ 2830830 w 4267200"/>
              <a:gd name="connsiteY33" fmla="*/ 2530792 h 3154680"/>
              <a:gd name="connsiteX34" fmla="*/ 2914792 w 4267200"/>
              <a:gd name="connsiteY34" fmla="*/ 2417628 h 3154680"/>
              <a:gd name="connsiteX35" fmla="*/ 2811780 w 4267200"/>
              <a:gd name="connsiteY35" fmla="*/ 2286000 h 3154680"/>
              <a:gd name="connsiteX36" fmla="*/ 2773680 w 4267200"/>
              <a:gd name="connsiteY36" fmla="*/ 2308860 h 3154680"/>
              <a:gd name="connsiteX37" fmla="*/ 2705100 w 4267200"/>
              <a:gd name="connsiteY37" fmla="*/ 2278380 h 3154680"/>
              <a:gd name="connsiteX38" fmla="*/ 2590800 w 4267200"/>
              <a:gd name="connsiteY38" fmla="*/ 2316480 h 3154680"/>
              <a:gd name="connsiteX39" fmla="*/ 2423160 w 4267200"/>
              <a:gd name="connsiteY39" fmla="*/ 2377440 h 3154680"/>
              <a:gd name="connsiteX40" fmla="*/ 2324100 w 4267200"/>
              <a:gd name="connsiteY40" fmla="*/ 2369820 h 3154680"/>
              <a:gd name="connsiteX41" fmla="*/ 2133600 w 4267200"/>
              <a:gd name="connsiteY41" fmla="*/ 2499360 h 3154680"/>
              <a:gd name="connsiteX42" fmla="*/ 1996440 w 4267200"/>
              <a:gd name="connsiteY42" fmla="*/ 2468880 h 3154680"/>
              <a:gd name="connsiteX43" fmla="*/ 1866900 w 4267200"/>
              <a:gd name="connsiteY43" fmla="*/ 2400300 h 3154680"/>
              <a:gd name="connsiteX44" fmla="*/ 1866900 w 4267200"/>
              <a:gd name="connsiteY44" fmla="*/ 2476500 h 3154680"/>
              <a:gd name="connsiteX45" fmla="*/ 1844040 w 4267200"/>
              <a:gd name="connsiteY45" fmla="*/ 2514600 h 3154680"/>
              <a:gd name="connsiteX46" fmla="*/ 1744980 w 4267200"/>
              <a:gd name="connsiteY46" fmla="*/ 2575560 h 3154680"/>
              <a:gd name="connsiteX47" fmla="*/ 1714500 w 4267200"/>
              <a:gd name="connsiteY47" fmla="*/ 2491740 h 3154680"/>
              <a:gd name="connsiteX48" fmla="*/ 1676400 w 4267200"/>
              <a:gd name="connsiteY48" fmla="*/ 2400300 h 3154680"/>
              <a:gd name="connsiteX49" fmla="*/ 1638300 w 4267200"/>
              <a:gd name="connsiteY49" fmla="*/ 2400300 h 3154680"/>
              <a:gd name="connsiteX50" fmla="*/ 1577340 w 4267200"/>
              <a:gd name="connsiteY50" fmla="*/ 2522220 h 3154680"/>
              <a:gd name="connsiteX51" fmla="*/ 1508760 w 4267200"/>
              <a:gd name="connsiteY51" fmla="*/ 2606040 h 3154680"/>
              <a:gd name="connsiteX52" fmla="*/ 1493520 w 4267200"/>
              <a:gd name="connsiteY52" fmla="*/ 2644140 h 3154680"/>
              <a:gd name="connsiteX53" fmla="*/ 1249680 w 4267200"/>
              <a:gd name="connsiteY53" fmla="*/ 2781300 h 3154680"/>
              <a:gd name="connsiteX54" fmla="*/ 1097280 w 4267200"/>
              <a:gd name="connsiteY54" fmla="*/ 2712720 h 3154680"/>
              <a:gd name="connsiteX55" fmla="*/ 1005840 w 4267200"/>
              <a:gd name="connsiteY55" fmla="*/ 2758440 h 3154680"/>
              <a:gd name="connsiteX56" fmla="*/ 944880 w 4267200"/>
              <a:gd name="connsiteY56" fmla="*/ 2682240 h 3154680"/>
              <a:gd name="connsiteX57" fmla="*/ 967740 w 4267200"/>
              <a:gd name="connsiteY57" fmla="*/ 2613660 h 3154680"/>
              <a:gd name="connsiteX58" fmla="*/ 906780 w 4267200"/>
              <a:gd name="connsiteY58" fmla="*/ 2537460 h 3154680"/>
              <a:gd name="connsiteX59" fmla="*/ 822960 w 4267200"/>
              <a:gd name="connsiteY59" fmla="*/ 2499360 h 3154680"/>
              <a:gd name="connsiteX60" fmla="*/ 746760 w 4267200"/>
              <a:gd name="connsiteY60" fmla="*/ 2407920 h 3154680"/>
              <a:gd name="connsiteX61" fmla="*/ 601980 w 4267200"/>
              <a:gd name="connsiteY61" fmla="*/ 2385060 h 3154680"/>
              <a:gd name="connsiteX62" fmla="*/ 525780 w 4267200"/>
              <a:gd name="connsiteY62" fmla="*/ 2324100 h 3154680"/>
              <a:gd name="connsiteX63" fmla="*/ 457200 w 4267200"/>
              <a:gd name="connsiteY63" fmla="*/ 2522220 h 3154680"/>
              <a:gd name="connsiteX64" fmla="*/ 403860 w 4267200"/>
              <a:gd name="connsiteY64" fmla="*/ 2598420 h 3154680"/>
              <a:gd name="connsiteX65" fmla="*/ 167640 w 4267200"/>
              <a:gd name="connsiteY65" fmla="*/ 2720340 h 3154680"/>
              <a:gd name="connsiteX66" fmla="*/ 144780 w 4267200"/>
              <a:gd name="connsiteY66" fmla="*/ 2613660 h 3154680"/>
              <a:gd name="connsiteX67" fmla="*/ 160020 w 4267200"/>
              <a:gd name="connsiteY67" fmla="*/ 2293620 h 3154680"/>
              <a:gd name="connsiteX68" fmla="*/ 53340 w 4267200"/>
              <a:gd name="connsiteY68" fmla="*/ 2209800 h 3154680"/>
              <a:gd name="connsiteX69" fmla="*/ 0 w 4267200"/>
              <a:gd name="connsiteY69" fmla="*/ 2080260 h 3154680"/>
              <a:gd name="connsiteX70" fmla="*/ 22860 w 4267200"/>
              <a:gd name="connsiteY70" fmla="*/ 2019300 h 3154680"/>
              <a:gd name="connsiteX71" fmla="*/ 91440 w 4267200"/>
              <a:gd name="connsiteY71" fmla="*/ 2004060 h 3154680"/>
              <a:gd name="connsiteX72" fmla="*/ 175260 w 4267200"/>
              <a:gd name="connsiteY72" fmla="*/ 1920240 h 3154680"/>
              <a:gd name="connsiteX73" fmla="*/ 220980 w 4267200"/>
              <a:gd name="connsiteY73" fmla="*/ 1859280 h 3154680"/>
              <a:gd name="connsiteX74" fmla="*/ 175260 w 4267200"/>
              <a:gd name="connsiteY74" fmla="*/ 1706880 h 3154680"/>
              <a:gd name="connsiteX75" fmla="*/ 182880 w 4267200"/>
              <a:gd name="connsiteY75" fmla="*/ 1645920 h 3154680"/>
              <a:gd name="connsiteX76" fmla="*/ 0 w 4267200"/>
              <a:gd name="connsiteY76" fmla="*/ 1470660 h 3154680"/>
              <a:gd name="connsiteX77" fmla="*/ 45720 w 4267200"/>
              <a:gd name="connsiteY77" fmla="*/ 1386840 h 3154680"/>
              <a:gd name="connsiteX78" fmla="*/ 137160 w 4267200"/>
              <a:gd name="connsiteY78" fmla="*/ 1181100 h 3154680"/>
              <a:gd name="connsiteX79" fmla="*/ 190500 w 4267200"/>
              <a:gd name="connsiteY79" fmla="*/ 1242060 h 3154680"/>
              <a:gd name="connsiteX80" fmla="*/ 335280 w 4267200"/>
              <a:gd name="connsiteY80" fmla="*/ 1150620 h 3154680"/>
              <a:gd name="connsiteX81" fmla="*/ 502920 w 4267200"/>
              <a:gd name="connsiteY81" fmla="*/ 1143000 h 3154680"/>
              <a:gd name="connsiteX82" fmla="*/ 487680 w 4267200"/>
              <a:gd name="connsiteY82" fmla="*/ 1066800 h 3154680"/>
              <a:gd name="connsiteX83" fmla="*/ 320040 w 4267200"/>
              <a:gd name="connsiteY83" fmla="*/ 1043940 h 3154680"/>
              <a:gd name="connsiteX84" fmla="*/ 289560 w 4267200"/>
              <a:gd name="connsiteY84" fmla="*/ 1005840 h 3154680"/>
              <a:gd name="connsiteX85" fmla="*/ 289560 w 4267200"/>
              <a:gd name="connsiteY85" fmla="*/ 944880 h 3154680"/>
              <a:gd name="connsiteX86" fmla="*/ 373380 w 4267200"/>
              <a:gd name="connsiteY86" fmla="*/ 906780 h 3154680"/>
              <a:gd name="connsiteX87" fmla="*/ 434340 w 4267200"/>
              <a:gd name="connsiteY87" fmla="*/ 906780 h 3154680"/>
              <a:gd name="connsiteX88" fmla="*/ 472440 w 4267200"/>
              <a:gd name="connsiteY88" fmla="*/ 990600 h 3154680"/>
              <a:gd name="connsiteX89" fmla="*/ 739140 w 4267200"/>
              <a:gd name="connsiteY89" fmla="*/ 944880 h 3154680"/>
              <a:gd name="connsiteX90" fmla="*/ 754380 w 4267200"/>
              <a:gd name="connsiteY90" fmla="*/ 998220 h 3154680"/>
              <a:gd name="connsiteX91" fmla="*/ 822960 w 4267200"/>
              <a:gd name="connsiteY91" fmla="*/ 990600 h 3154680"/>
              <a:gd name="connsiteX92" fmla="*/ 861060 w 4267200"/>
              <a:gd name="connsiteY92" fmla="*/ 1120140 h 3154680"/>
              <a:gd name="connsiteX93" fmla="*/ 982980 w 4267200"/>
              <a:gd name="connsiteY93" fmla="*/ 1112520 h 3154680"/>
              <a:gd name="connsiteX94" fmla="*/ 1005840 w 4267200"/>
              <a:gd name="connsiteY94" fmla="*/ 1066800 h 3154680"/>
              <a:gd name="connsiteX95" fmla="*/ 967740 w 4267200"/>
              <a:gd name="connsiteY95" fmla="*/ 1036320 h 3154680"/>
              <a:gd name="connsiteX96" fmla="*/ 960120 w 4267200"/>
              <a:gd name="connsiteY96" fmla="*/ 967740 h 3154680"/>
              <a:gd name="connsiteX97" fmla="*/ 1059180 w 4267200"/>
              <a:gd name="connsiteY97" fmla="*/ 967740 h 3154680"/>
              <a:gd name="connsiteX98" fmla="*/ 1165860 w 4267200"/>
              <a:gd name="connsiteY98" fmla="*/ 922020 h 3154680"/>
              <a:gd name="connsiteX99" fmla="*/ 1196340 w 4267200"/>
              <a:gd name="connsiteY99" fmla="*/ 906780 h 3154680"/>
              <a:gd name="connsiteX100" fmla="*/ 1272540 w 4267200"/>
              <a:gd name="connsiteY100" fmla="*/ 967740 h 3154680"/>
              <a:gd name="connsiteX101" fmla="*/ 1257300 w 4267200"/>
              <a:gd name="connsiteY101" fmla="*/ 990600 h 3154680"/>
              <a:gd name="connsiteX102" fmla="*/ 1165860 w 4267200"/>
              <a:gd name="connsiteY102" fmla="*/ 975360 h 3154680"/>
              <a:gd name="connsiteX103" fmla="*/ 1074420 w 4267200"/>
              <a:gd name="connsiteY103" fmla="*/ 990600 h 3154680"/>
              <a:gd name="connsiteX104" fmla="*/ 1066800 w 4267200"/>
              <a:gd name="connsiteY104" fmla="*/ 1059180 h 3154680"/>
              <a:gd name="connsiteX105" fmla="*/ 1082040 w 4267200"/>
              <a:gd name="connsiteY105" fmla="*/ 1120140 h 3154680"/>
              <a:gd name="connsiteX106" fmla="*/ 1135380 w 4267200"/>
              <a:gd name="connsiteY106" fmla="*/ 1074420 h 3154680"/>
              <a:gd name="connsiteX107" fmla="*/ 1219200 w 4267200"/>
              <a:gd name="connsiteY107" fmla="*/ 1082040 h 3154680"/>
              <a:gd name="connsiteX108" fmla="*/ 1341120 w 4267200"/>
              <a:gd name="connsiteY108" fmla="*/ 1112520 h 3154680"/>
              <a:gd name="connsiteX109" fmla="*/ 1417320 w 4267200"/>
              <a:gd name="connsiteY109" fmla="*/ 1036320 h 3154680"/>
              <a:gd name="connsiteX110" fmla="*/ 1417320 w 4267200"/>
              <a:gd name="connsiteY110" fmla="*/ 975360 h 3154680"/>
              <a:gd name="connsiteX111" fmla="*/ 1493520 w 4267200"/>
              <a:gd name="connsiteY111" fmla="*/ 944880 h 3154680"/>
              <a:gd name="connsiteX112" fmla="*/ 1539240 w 4267200"/>
              <a:gd name="connsiteY112" fmla="*/ 990600 h 3154680"/>
              <a:gd name="connsiteX113" fmla="*/ 1630680 w 4267200"/>
              <a:gd name="connsiteY113" fmla="*/ 944880 h 3154680"/>
              <a:gd name="connsiteX114" fmla="*/ 1714500 w 4267200"/>
              <a:gd name="connsiteY114" fmla="*/ 922020 h 3154680"/>
              <a:gd name="connsiteX115" fmla="*/ 1729740 w 4267200"/>
              <a:gd name="connsiteY115" fmla="*/ 838200 h 3154680"/>
              <a:gd name="connsiteX116" fmla="*/ 1767840 w 4267200"/>
              <a:gd name="connsiteY116" fmla="*/ 731520 h 3154680"/>
              <a:gd name="connsiteX117" fmla="*/ 1828800 w 4267200"/>
              <a:gd name="connsiteY117" fmla="*/ 701040 h 3154680"/>
              <a:gd name="connsiteX118" fmla="*/ 1805940 w 4267200"/>
              <a:gd name="connsiteY118" fmla="*/ 586740 h 3154680"/>
              <a:gd name="connsiteX119" fmla="*/ 1859280 w 4267200"/>
              <a:gd name="connsiteY119" fmla="*/ 533400 h 3154680"/>
              <a:gd name="connsiteX120" fmla="*/ 1981200 w 4267200"/>
              <a:gd name="connsiteY120" fmla="*/ 541020 h 3154680"/>
              <a:gd name="connsiteX121" fmla="*/ 2004060 w 4267200"/>
              <a:gd name="connsiteY121" fmla="*/ 472440 h 3154680"/>
              <a:gd name="connsiteX122" fmla="*/ 2072640 w 4267200"/>
              <a:gd name="connsiteY122" fmla="*/ 449580 h 3154680"/>
              <a:gd name="connsiteX123" fmla="*/ 2095500 w 4267200"/>
              <a:gd name="connsiteY123" fmla="*/ 388620 h 3154680"/>
              <a:gd name="connsiteX124" fmla="*/ 2133600 w 4267200"/>
              <a:gd name="connsiteY124" fmla="*/ 243840 h 3154680"/>
              <a:gd name="connsiteX125" fmla="*/ 2164080 w 4267200"/>
              <a:gd name="connsiteY125" fmla="*/ 213360 h 3154680"/>
              <a:gd name="connsiteX126" fmla="*/ 2247900 w 4267200"/>
              <a:gd name="connsiteY126" fmla="*/ 213360 h 3154680"/>
              <a:gd name="connsiteX127" fmla="*/ 2247900 w 4267200"/>
              <a:gd name="connsiteY127" fmla="*/ 114300 h 3154680"/>
              <a:gd name="connsiteX128" fmla="*/ 2308860 w 4267200"/>
              <a:gd name="connsiteY128" fmla="*/ 45720 h 3154680"/>
              <a:gd name="connsiteX129" fmla="*/ 2369820 w 4267200"/>
              <a:gd name="connsiteY129" fmla="*/ 76200 h 3154680"/>
              <a:gd name="connsiteX130" fmla="*/ 2400300 w 4267200"/>
              <a:gd name="connsiteY130" fmla="*/ 114300 h 3154680"/>
              <a:gd name="connsiteX131" fmla="*/ 2453640 w 4267200"/>
              <a:gd name="connsiteY131" fmla="*/ 99060 h 3154680"/>
              <a:gd name="connsiteX132" fmla="*/ 2506980 w 4267200"/>
              <a:gd name="connsiteY132" fmla="*/ 0 h 3154680"/>
              <a:gd name="connsiteX0" fmla="*/ 2506980 w 4267200"/>
              <a:gd name="connsiteY0" fmla="*/ 0 h 3154680"/>
              <a:gd name="connsiteX1" fmla="*/ 2857500 w 4267200"/>
              <a:gd name="connsiteY1" fmla="*/ 899160 h 3154680"/>
              <a:gd name="connsiteX2" fmla="*/ 3451860 w 4267200"/>
              <a:gd name="connsiteY2" fmla="*/ 990600 h 3154680"/>
              <a:gd name="connsiteX3" fmla="*/ 3482340 w 4267200"/>
              <a:gd name="connsiteY3" fmla="*/ 929640 h 3154680"/>
              <a:gd name="connsiteX4" fmla="*/ 3550920 w 4267200"/>
              <a:gd name="connsiteY4" fmla="*/ 845820 h 3154680"/>
              <a:gd name="connsiteX5" fmla="*/ 3703320 w 4267200"/>
              <a:gd name="connsiteY5" fmla="*/ 784860 h 3154680"/>
              <a:gd name="connsiteX6" fmla="*/ 3710940 w 4267200"/>
              <a:gd name="connsiteY6" fmla="*/ 899160 h 3154680"/>
              <a:gd name="connsiteX7" fmla="*/ 3855720 w 4267200"/>
              <a:gd name="connsiteY7" fmla="*/ 1356360 h 3154680"/>
              <a:gd name="connsiteX8" fmla="*/ 3931920 w 4267200"/>
              <a:gd name="connsiteY8" fmla="*/ 1623060 h 3154680"/>
              <a:gd name="connsiteX9" fmla="*/ 4236720 w 4267200"/>
              <a:gd name="connsiteY9" fmla="*/ 1889760 h 3154680"/>
              <a:gd name="connsiteX10" fmla="*/ 4267200 w 4267200"/>
              <a:gd name="connsiteY10" fmla="*/ 2004060 h 3154680"/>
              <a:gd name="connsiteX11" fmla="*/ 4114800 w 4267200"/>
              <a:gd name="connsiteY11" fmla="*/ 2065020 h 3154680"/>
              <a:gd name="connsiteX12" fmla="*/ 4145280 w 4267200"/>
              <a:gd name="connsiteY12" fmla="*/ 2362200 h 3154680"/>
              <a:gd name="connsiteX13" fmla="*/ 4122420 w 4267200"/>
              <a:gd name="connsiteY13" fmla="*/ 2529840 h 3154680"/>
              <a:gd name="connsiteX14" fmla="*/ 4061460 w 4267200"/>
              <a:gd name="connsiteY14" fmla="*/ 2636520 h 3154680"/>
              <a:gd name="connsiteX15" fmla="*/ 3886200 w 4267200"/>
              <a:gd name="connsiteY15" fmla="*/ 2689860 h 3154680"/>
              <a:gd name="connsiteX16" fmla="*/ 3916680 w 4267200"/>
              <a:gd name="connsiteY16" fmla="*/ 2979420 h 3154680"/>
              <a:gd name="connsiteX17" fmla="*/ 3939540 w 4267200"/>
              <a:gd name="connsiteY17" fmla="*/ 3048000 h 3154680"/>
              <a:gd name="connsiteX18" fmla="*/ 3939540 w 4267200"/>
              <a:gd name="connsiteY18" fmla="*/ 3124200 h 3154680"/>
              <a:gd name="connsiteX19" fmla="*/ 3893820 w 4267200"/>
              <a:gd name="connsiteY19" fmla="*/ 3154680 h 3154680"/>
              <a:gd name="connsiteX20" fmla="*/ 3825240 w 4267200"/>
              <a:gd name="connsiteY20" fmla="*/ 3116580 h 3154680"/>
              <a:gd name="connsiteX21" fmla="*/ 3832860 w 4267200"/>
              <a:gd name="connsiteY21" fmla="*/ 3002280 h 3154680"/>
              <a:gd name="connsiteX22" fmla="*/ 3672840 w 4267200"/>
              <a:gd name="connsiteY22" fmla="*/ 2872740 h 3154680"/>
              <a:gd name="connsiteX23" fmla="*/ 3604260 w 4267200"/>
              <a:gd name="connsiteY23" fmla="*/ 2903220 h 3154680"/>
              <a:gd name="connsiteX24" fmla="*/ 3451860 w 4267200"/>
              <a:gd name="connsiteY24" fmla="*/ 2811780 h 3154680"/>
              <a:gd name="connsiteX25" fmla="*/ 3406140 w 4267200"/>
              <a:gd name="connsiteY25" fmla="*/ 2811780 h 3154680"/>
              <a:gd name="connsiteX26" fmla="*/ 3375660 w 4267200"/>
              <a:gd name="connsiteY26" fmla="*/ 2727960 h 3154680"/>
              <a:gd name="connsiteX27" fmla="*/ 3322320 w 4267200"/>
              <a:gd name="connsiteY27" fmla="*/ 2750820 h 3154680"/>
              <a:gd name="connsiteX28" fmla="*/ 3147060 w 4267200"/>
              <a:gd name="connsiteY28" fmla="*/ 2590800 h 3154680"/>
              <a:gd name="connsiteX29" fmla="*/ 3063240 w 4267200"/>
              <a:gd name="connsiteY29" fmla="*/ 2522220 h 3154680"/>
              <a:gd name="connsiteX30" fmla="*/ 2979708 w 4267200"/>
              <a:gd name="connsiteY30" fmla="*/ 2477668 h 3154680"/>
              <a:gd name="connsiteX31" fmla="*/ 2916556 w 4267200"/>
              <a:gd name="connsiteY31" fmla="*/ 2549844 h 3154680"/>
              <a:gd name="connsiteX32" fmla="*/ 2830830 w 4267200"/>
              <a:gd name="connsiteY32" fmla="*/ 2530792 h 3154680"/>
              <a:gd name="connsiteX33" fmla="*/ 2914792 w 4267200"/>
              <a:gd name="connsiteY33" fmla="*/ 2417628 h 3154680"/>
              <a:gd name="connsiteX34" fmla="*/ 2811780 w 4267200"/>
              <a:gd name="connsiteY34" fmla="*/ 2286000 h 3154680"/>
              <a:gd name="connsiteX35" fmla="*/ 2773680 w 4267200"/>
              <a:gd name="connsiteY35" fmla="*/ 2308860 h 3154680"/>
              <a:gd name="connsiteX36" fmla="*/ 2705100 w 4267200"/>
              <a:gd name="connsiteY36" fmla="*/ 2278380 h 3154680"/>
              <a:gd name="connsiteX37" fmla="*/ 2590800 w 4267200"/>
              <a:gd name="connsiteY37" fmla="*/ 2316480 h 3154680"/>
              <a:gd name="connsiteX38" fmla="*/ 2423160 w 4267200"/>
              <a:gd name="connsiteY38" fmla="*/ 2377440 h 3154680"/>
              <a:gd name="connsiteX39" fmla="*/ 2324100 w 4267200"/>
              <a:gd name="connsiteY39" fmla="*/ 2369820 h 3154680"/>
              <a:gd name="connsiteX40" fmla="*/ 2133600 w 4267200"/>
              <a:gd name="connsiteY40" fmla="*/ 2499360 h 3154680"/>
              <a:gd name="connsiteX41" fmla="*/ 1996440 w 4267200"/>
              <a:gd name="connsiteY41" fmla="*/ 2468880 h 3154680"/>
              <a:gd name="connsiteX42" fmla="*/ 1866900 w 4267200"/>
              <a:gd name="connsiteY42" fmla="*/ 2400300 h 3154680"/>
              <a:gd name="connsiteX43" fmla="*/ 1866900 w 4267200"/>
              <a:gd name="connsiteY43" fmla="*/ 2476500 h 3154680"/>
              <a:gd name="connsiteX44" fmla="*/ 1844040 w 4267200"/>
              <a:gd name="connsiteY44" fmla="*/ 2514600 h 3154680"/>
              <a:gd name="connsiteX45" fmla="*/ 1744980 w 4267200"/>
              <a:gd name="connsiteY45" fmla="*/ 2575560 h 3154680"/>
              <a:gd name="connsiteX46" fmla="*/ 1714500 w 4267200"/>
              <a:gd name="connsiteY46" fmla="*/ 2491740 h 3154680"/>
              <a:gd name="connsiteX47" fmla="*/ 1676400 w 4267200"/>
              <a:gd name="connsiteY47" fmla="*/ 2400300 h 3154680"/>
              <a:gd name="connsiteX48" fmla="*/ 1638300 w 4267200"/>
              <a:gd name="connsiteY48" fmla="*/ 2400300 h 3154680"/>
              <a:gd name="connsiteX49" fmla="*/ 1577340 w 4267200"/>
              <a:gd name="connsiteY49" fmla="*/ 2522220 h 3154680"/>
              <a:gd name="connsiteX50" fmla="*/ 1508760 w 4267200"/>
              <a:gd name="connsiteY50" fmla="*/ 2606040 h 3154680"/>
              <a:gd name="connsiteX51" fmla="*/ 1493520 w 4267200"/>
              <a:gd name="connsiteY51" fmla="*/ 2644140 h 3154680"/>
              <a:gd name="connsiteX52" fmla="*/ 1249680 w 4267200"/>
              <a:gd name="connsiteY52" fmla="*/ 2781300 h 3154680"/>
              <a:gd name="connsiteX53" fmla="*/ 1097280 w 4267200"/>
              <a:gd name="connsiteY53" fmla="*/ 2712720 h 3154680"/>
              <a:gd name="connsiteX54" fmla="*/ 1005840 w 4267200"/>
              <a:gd name="connsiteY54" fmla="*/ 2758440 h 3154680"/>
              <a:gd name="connsiteX55" fmla="*/ 944880 w 4267200"/>
              <a:gd name="connsiteY55" fmla="*/ 2682240 h 3154680"/>
              <a:gd name="connsiteX56" fmla="*/ 967740 w 4267200"/>
              <a:gd name="connsiteY56" fmla="*/ 2613660 h 3154680"/>
              <a:gd name="connsiteX57" fmla="*/ 906780 w 4267200"/>
              <a:gd name="connsiteY57" fmla="*/ 2537460 h 3154680"/>
              <a:gd name="connsiteX58" fmla="*/ 822960 w 4267200"/>
              <a:gd name="connsiteY58" fmla="*/ 2499360 h 3154680"/>
              <a:gd name="connsiteX59" fmla="*/ 746760 w 4267200"/>
              <a:gd name="connsiteY59" fmla="*/ 2407920 h 3154680"/>
              <a:gd name="connsiteX60" fmla="*/ 601980 w 4267200"/>
              <a:gd name="connsiteY60" fmla="*/ 2385060 h 3154680"/>
              <a:gd name="connsiteX61" fmla="*/ 525780 w 4267200"/>
              <a:gd name="connsiteY61" fmla="*/ 2324100 h 3154680"/>
              <a:gd name="connsiteX62" fmla="*/ 457200 w 4267200"/>
              <a:gd name="connsiteY62" fmla="*/ 2522220 h 3154680"/>
              <a:gd name="connsiteX63" fmla="*/ 403860 w 4267200"/>
              <a:gd name="connsiteY63" fmla="*/ 2598420 h 3154680"/>
              <a:gd name="connsiteX64" fmla="*/ 167640 w 4267200"/>
              <a:gd name="connsiteY64" fmla="*/ 2720340 h 3154680"/>
              <a:gd name="connsiteX65" fmla="*/ 144780 w 4267200"/>
              <a:gd name="connsiteY65" fmla="*/ 2613660 h 3154680"/>
              <a:gd name="connsiteX66" fmla="*/ 160020 w 4267200"/>
              <a:gd name="connsiteY66" fmla="*/ 2293620 h 3154680"/>
              <a:gd name="connsiteX67" fmla="*/ 53340 w 4267200"/>
              <a:gd name="connsiteY67" fmla="*/ 2209800 h 3154680"/>
              <a:gd name="connsiteX68" fmla="*/ 0 w 4267200"/>
              <a:gd name="connsiteY68" fmla="*/ 2080260 h 3154680"/>
              <a:gd name="connsiteX69" fmla="*/ 22860 w 4267200"/>
              <a:gd name="connsiteY69" fmla="*/ 2019300 h 3154680"/>
              <a:gd name="connsiteX70" fmla="*/ 91440 w 4267200"/>
              <a:gd name="connsiteY70" fmla="*/ 2004060 h 3154680"/>
              <a:gd name="connsiteX71" fmla="*/ 175260 w 4267200"/>
              <a:gd name="connsiteY71" fmla="*/ 1920240 h 3154680"/>
              <a:gd name="connsiteX72" fmla="*/ 220980 w 4267200"/>
              <a:gd name="connsiteY72" fmla="*/ 1859280 h 3154680"/>
              <a:gd name="connsiteX73" fmla="*/ 175260 w 4267200"/>
              <a:gd name="connsiteY73" fmla="*/ 1706880 h 3154680"/>
              <a:gd name="connsiteX74" fmla="*/ 182880 w 4267200"/>
              <a:gd name="connsiteY74" fmla="*/ 1645920 h 3154680"/>
              <a:gd name="connsiteX75" fmla="*/ 0 w 4267200"/>
              <a:gd name="connsiteY75" fmla="*/ 1470660 h 3154680"/>
              <a:gd name="connsiteX76" fmla="*/ 45720 w 4267200"/>
              <a:gd name="connsiteY76" fmla="*/ 1386840 h 3154680"/>
              <a:gd name="connsiteX77" fmla="*/ 137160 w 4267200"/>
              <a:gd name="connsiteY77" fmla="*/ 1181100 h 3154680"/>
              <a:gd name="connsiteX78" fmla="*/ 190500 w 4267200"/>
              <a:gd name="connsiteY78" fmla="*/ 1242060 h 3154680"/>
              <a:gd name="connsiteX79" fmla="*/ 335280 w 4267200"/>
              <a:gd name="connsiteY79" fmla="*/ 1150620 h 3154680"/>
              <a:gd name="connsiteX80" fmla="*/ 502920 w 4267200"/>
              <a:gd name="connsiteY80" fmla="*/ 1143000 h 3154680"/>
              <a:gd name="connsiteX81" fmla="*/ 487680 w 4267200"/>
              <a:gd name="connsiteY81" fmla="*/ 1066800 h 3154680"/>
              <a:gd name="connsiteX82" fmla="*/ 320040 w 4267200"/>
              <a:gd name="connsiteY82" fmla="*/ 1043940 h 3154680"/>
              <a:gd name="connsiteX83" fmla="*/ 289560 w 4267200"/>
              <a:gd name="connsiteY83" fmla="*/ 1005840 h 3154680"/>
              <a:gd name="connsiteX84" fmla="*/ 289560 w 4267200"/>
              <a:gd name="connsiteY84" fmla="*/ 944880 h 3154680"/>
              <a:gd name="connsiteX85" fmla="*/ 373380 w 4267200"/>
              <a:gd name="connsiteY85" fmla="*/ 906780 h 3154680"/>
              <a:gd name="connsiteX86" fmla="*/ 434340 w 4267200"/>
              <a:gd name="connsiteY86" fmla="*/ 906780 h 3154680"/>
              <a:gd name="connsiteX87" fmla="*/ 472440 w 4267200"/>
              <a:gd name="connsiteY87" fmla="*/ 990600 h 3154680"/>
              <a:gd name="connsiteX88" fmla="*/ 739140 w 4267200"/>
              <a:gd name="connsiteY88" fmla="*/ 944880 h 3154680"/>
              <a:gd name="connsiteX89" fmla="*/ 754380 w 4267200"/>
              <a:gd name="connsiteY89" fmla="*/ 998220 h 3154680"/>
              <a:gd name="connsiteX90" fmla="*/ 822960 w 4267200"/>
              <a:gd name="connsiteY90" fmla="*/ 990600 h 3154680"/>
              <a:gd name="connsiteX91" fmla="*/ 861060 w 4267200"/>
              <a:gd name="connsiteY91" fmla="*/ 1120140 h 3154680"/>
              <a:gd name="connsiteX92" fmla="*/ 982980 w 4267200"/>
              <a:gd name="connsiteY92" fmla="*/ 1112520 h 3154680"/>
              <a:gd name="connsiteX93" fmla="*/ 1005840 w 4267200"/>
              <a:gd name="connsiteY93" fmla="*/ 1066800 h 3154680"/>
              <a:gd name="connsiteX94" fmla="*/ 967740 w 4267200"/>
              <a:gd name="connsiteY94" fmla="*/ 1036320 h 3154680"/>
              <a:gd name="connsiteX95" fmla="*/ 960120 w 4267200"/>
              <a:gd name="connsiteY95" fmla="*/ 967740 h 3154680"/>
              <a:gd name="connsiteX96" fmla="*/ 1059180 w 4267200"/>
              <a:gd name="connsiteY96" fmla="*/ 967740 h 3154680"/>
              <a:gd name="connsiteX97" fmla="*/ 1165860 w 4267200"/>
              <a:gd name="connsiteY97" fmla="*/ 922020 h 3154680"/>
              <a:gd name="connsiteX98" fmla="*/ 1196340 w 4267200"/>
              <a:gd name="connsiteY98" fmla="*/ 906780 h 3154680"/>
              <a:gd name="connsiteX99" fmla="*/ 1272540 w 4267200"/>
              <a:gd name="connsiteY99" fmla="*/ 967740 h 3154680"/>
              <a:gd name="connsiteX100" fmla="*/ 1257300 w 4267200"/>
              <a:gd name="connsiteY100" fmla="*/ 990600 h 3154680"/>
              <a:gd name="connsiteX101" fmla="*/ 1165860 w 4267200"/>
              <a:gd name="connsiteY101" fmla="*/ 975360 h 3154680"/>
              <a:gd name="connsiteX102" fmla="*/ 1074420 w 4267200"/>
              <a:gd name="connsiteY102" fmla="*/ 990600 h 3154680"/>
              <a:gd name="connsiteX103" fmla="*/ 1066800 w 4267200"/>
              <a:gd name="connsiteY103" fmla="*/ 1059180 h 3154680"/>
              <a:gd name="connsiteX104" fmla="*/ 1082040 w 4267200"/>
              <a:gd name="connsiteY104" fmla="*/ 1120140 h 3154680"/>
              <a:gd name="connsiteX105" fmla="*/ 1135380 w 4267200"/>
              <a:gd name="connsiteY105" fmla="*/ 1074420 h 3154680"/>
              <a:gd name="connsiteX106" fmla="*/ 1219200 w 4267200"/>
              <a:gd name="connsiteY106" fmla="*/ 1082040 h 3154680"/>
              <a:gd name="connsiteX107" fmla="*/ 1341120 w 4267200"/>
              <a:gd name="connsiteY107" fmla="*/ 1112520 h 3154680"/>
              <a:gd name="connsiteX108" fmla="*/ 1417320 w 4267200"/>
              <a:gd name="connsiteY108" fmla="*/ 1036320 h 3154680"/>
              <a:gd name="connsiteX109" fmla="*/ 1417320 w 4267200"/>
              <a:gd name="connsiteY109" fmla="*/ 975360 h 3154680"/>
              <a:gd name="connsiteX110" fmla="*/ 1493520 w 4267200"/>
              <a:gd name="connsiteY110" fmla="*/ 944880 h 3154680"/>
              <a:gd name="connsiteX111" fmla="*/ 1539240 w 4267200"/>
              <a:gd name="connsiteY111" fmla="*/ 990600 h 3154680"/>
              <a:gd name="connsiteX112" fmla="*/ 1630680 w 4267200"/>
              <a:gd name="connsiteY112" fmla="*/ 944880 h 3154680"/>
              <a:gd name="connsiteX113" fmla="*/ 1714500 w 4267200"/>
              <a:gd name="connsiteY113" fmla="*/ 922020 h 3154680"/>
              <a:gd name="connsiteX114" fmla="*/ 1729740 w 4267200"/>
              <a:gd name="connsiteY114" fmla="*/ 838200 h 3154680"/>
              <a:gd name="connsiteX115" fmla="*/ 1767840 w 4267200"/>
              <a:gd name="connsiteY115" fmla="*/ 731520 h 3154680"/>
              <a:gd name="connsiteX116" fmla="*/ 1828800 w 4267200"/>
              <a:gd name="connsiteY116" fmla="*/ 701040 h 3154680"/>
              <a:gd name="connsiteX117" fmla="*/ 1805940 w 4267200"/>
              <a:gd name="connsiteY117" fmla="*/ 586740 h 3154680"/>
              <a:gd name="connsiteX118" fmla="*/ 1859280 w 4267200"/>
              <a:gd name="connsiteY118" fmla="*/ 533400 h 3154680"/>
              <a:gd name="connsiteX119" fmla="*/ 1981200 w 4267200"/>
              <a:gd name="connsiteY119" fmla="*/ 541020 h 3154680"/>
              <a:gd name="connsiteX120" fmla="*/ 2004060 w 4267200"/>
              <a:gd name="connsiteY120" fmla="*/ 472440 h 3154680"/>
              <a:gd name="connsiteX121" fmla="*/ 2072640 w 4267200"/>
              <a:gd name="connsiteY121" fmla="*/ 449580 h 3154680"/>
              <a:gd name="connsiteX122" fmla="*/ 2095500 w 4267200"/>
              <a:gd name="connsiteY122" fmla="*/ 388620 h 3154680"/>
              <a:gd name="connsiteX123" fmla="*/ 2133600 w 4267200"/>
              <a:gd name="connsiteY123" fmla="*/ 243840 h 3154680"/>
              <a:gd name="connsiteX124" fmla="*/ 2164080 w 4267200"/>
              <a:gd name="connsiteY124" fmla="*/ 213360 h 3154680"/>
              <a:gd name="connsiteX125" fmla="*/ 2247900 w 4267200"/>
              <a:gd name="connsiteY125" fmla="*/ 213360 h 3154680"/>
              <a:gd name="connsiteX126" fmla="*/ 2247900 w 4267200"/>
              <a:gd name="connsiteY126" fmla="*/ 114300 h 3154680"/>
              <a:gd name="connsiteX127" fmla="*/ 2308860 w 4267200"/>
              <a:gd name="connsiteY127" fmla="*/ 45720 h 3154680"/>
              <a:gd name="connsiteX128" fmla="*/ 2369820 w 4267200"/>
              <a:gd name="connsiteY128" fmla="*/ 76200 h 3154680"/>
              <a:gd name="connsiteX129" fmla="*/ 2400300 w 4267200"/>
              <a:gd name="connsiteY129" fmla="*/ 114300 h 3154680"/>
              <a:gd name="connsiteX130" fmla="*/ 2453640 w 4267200"/>
              <a:gd name="connsiteY130" fmla="*/ 99060 h 3154680"/>
              <a:gd name="connsiteX131" fmla="*/ 2506980 w 4267200"/>
              <a:gd name="connsiteY131" fmla="*/ 0 h 3154680"/>
              <a:gd name="connsiteX0" fmla="*/ 2506980 w 4267200"/>
              <a:gd name="connsiteY0" fmla="*/ 0 h 3154680"/>
              <a:gd name="connsiteX1" fmla="*/ 3451860 w 4267200"/>
              <a:gd name="connsiteY1" fmla="*/ 990600 h 3154680"/>
              <a:gd name="connsiteX2" fmla="*/ 3482340 w 4267200"/>
              <a:gd name="connsiteY2" fmla="*/ 929640 h 3154680"/>
              <a:gd name="connsiteX3" fmla="*/ 3550920 w 4267200"/>
              <a:gd name="connsiteY3" fmla="*/ 845820 h 3154680"/>
              <a:gd name="connsiteX4" fmla="*/ 3703320 w 4267200"/>
              <a:gd name="connsiteY4" fmla="*/ 784860 h 3154680"/>
              <a:gd name="connsiteX5" fmla="*/ 3710940 w 4267200"/>
              <a:gd name="connsiteY5" fmla="*/ 899160 h 3154680"/>
              <a:gd name="connsiteX6" fmla="*/ 3855720 w 4267200"/>
              <a:gd name="connsiteY6" fmla="*/ 1356360 h 3154680"/>
              <a:gd name="connsiteX7" fmla="*/ 3931920 w 4267200"/>
              <a:gd name="connsiteY7" fmla="*/ 1623060 h 3154680"/>
              <a:gd name="connsiteX8" fmla="*/ 4236720 w 4267200"/>
              <a:gd name="connsiteY8" fmla="*/ 1889760 h 3154680"/>
              <a:gd name="connsiteX9" fmla="*/ 4267200 w 4267200"/>
              <a:gd name="connsiteY9" fmla="*/ 2004060 h 3154680"/>
              <a:gd name="connsiteX10" fmla="*/ 4114800 w 4267200"/>
              <a:gd name="connsiteY10" fmla="*/ 2065020 h 3154680"/>
              <a:gd name="connsiteX11" fmla="*/ 4145280 w 4267200"/>
              <a:gd name="connsiteY11" fmla="*/ 2362200 h 3154680"/>
              <a:gd name="connsiteX12" fmla="*/ 4122420 w 4267200"/>
              <a:gd name="connsiteY12" fmla="*/ 2529840 h 3154680"/>
              <a:gd name="connsiteX13" fmla="*/ 4061460 w 4267200"/>
              <a:gd name="connsiteY13" fmla="*/ 2636520 h 3154680"/>
              <a:gd name="connsiteX14" fmla="*/ 3886200 w 4267200"/>
              <a:gd name="connsiteY14" fmla="*/ 2689860 h 3154680"/>
              <a:gd name="connsiteX15" fmla="*/ 3916680 w 4267200"/>
              <a:gd name="connsiteY15" fmla="*/ 2979420 h 3154680"/>
              <a:gd name="connsiteX16" fmla="*/ 3939540 w 4267200"/>
              <a:gd name="connsiteY16" fmla="*/ 3048000 h 3154680"/>
              <a:gd name="connsiteX17" fmla="*/ 3939540 w 4267200"/>
              <a:gd name="connsiteY17" fmla="*/ 3124200 h 3154680"/>
              <a:gd name="connsiteX18" fmla="*/ 3893820 w 4267200"/>
              <a:gd name="connsiteY18" fmla="*/ 3154680 h 3154680"/>
              <a:gd name="connsiteX19" fmla="*/ 3825240 w 4267200"/>
              <a:gd name="connsiteY19" fmla="*/ 3116580 h 3154680"/>
              <a:gd name="connsiteX20" fmla="*/ 3832860 w 4267200"/>
              <a:gd name="connsiteY20" fmla="*/ 3002280 h 3154680"/>
              <a:gd name="connsiteX21" fmla="*/ 3672840 w 4267200"/>
              <a:gd name="connsiteY21" fmla="*/ 2872740 h 3154680"/>
              <a:gd name="connsiteX22" fmla="*/ 3604260 w 4267200"/>
              <a:gd name="connsiteY22" fmla="*/ 2903220 h 3154680"/>
              <a:gd name="connsiteX23" fmla="*/ 3451860 w 4267200"/>
              <a:gd name="connsiteY23" fmla="*/ 2811780 h 3154680"/>
              <a:gd name="connsiteX24" fmla="*/ 3406140 w 4267200"/>
              <a:gd name="connsiteY24" fmla="*/ 2811780 h 3154680"/>
              <a:gd name="connsiteX25" fmla="*/ 3375660 w 4267200"/>
              <a:gd name="connsiteY25" fmla="*/ 2727960 h 3154680"/>
              <a:gd name="connsiteX26" fmla="*/ 3322320 w 4267200"/>
              <a:gd name="connsiteY26" fmla="*/ 2750820 h 3154680"/>
              <a:gd name="connsiteX27" fmla="*/ 3147060 w 4267200"/>
              <a:gd name="connsiteY27" fmla="*/ 2590800 h 3154680"/>
              <a:gd name="connsiteX28" fmla="*/ 3063240 w 4267200"/>
              <a:gd name="connsiteY28" fmla="*/ 2522220 h 3154680"/>
              <a:gd name="connsiteX29" fmla="*/ 2979708 w 4267200"/>
              <a:gd name="connsiteY29" fmla="*/ 2477668 h 3154680"/>
              <a:gd name="connsiteX30" fmla="*/ 2916556 w 4267200"/>
              <a:gd name="connsiteY30" fmla="*/ 2549844 h 3154680"/>
              <a:gd name="connsiteX31" fmla="*/ 2830830 w 4267200"/>
              <a:gd name="connsiteY31" fmla="*/ 2530792 h 3154680"/>
              <a:gd name="connsiteX32" fmla="*/ 2914792 w 4267200"/>
              <a:gd name="connsiteY32" fmla="*/ 2417628 h 3154680"/>
              <a:gd name="connsiteX33" fmla="*/ 2811780 w 4267200"/>
              <a:gd name="connsiteY33" fmla="*/ 2286000 h 3154680"/>
              <a:gd name="connsiteX34" fmla="*/ 2773680 w 4267200"/>
              <a:gd name="connsiteY34" fmla="*/ 2308860 h 3154680"/>
              <a:gd name="connsiteX35" fmla="*/ 2705100 w 4267200"/>
              <a:gd name="connsiteY35" fmla="*/ 2278380 h 3154680"/>
              <a:gd name="connsiteX36" fmla="*/ 2590800 w 4267200"/>
              <a:gd name="connsiteY36" fmla="*/ 2316480 h 3154680"/>
              <a:gd name="connsiteX37" fmla="*/ 2423160 w 4267200"/>
              <a:gd name="connsiteY37" fmla="*/ 2377440 h 3154680"/>
              <a:gd name="connsiteX38" fmla="*/ 2324100 w 4267200"/>
              <a:gd name="connsiteY38" fmla="*/ 2369820 h 3154680"/>
              <a:gd name="connsiteX39" fmla="*/ 2133600 w 4267200"/>
              <a:gd name="connsiteY39" fmla="*/ 2499360 h 3154680"/>
              <a:gd name="connsiteX40" fmla="*/ 1996440 w 4267200"/>
              <a:gd name="connsiteY40" fmla="*/ 2468880 h 3154680"/>
              <a:gd name="connsiteX41" fmla="*/ 1866900 w 4267200"/>
              <a:gd name="connsiteY41" fmla="*/ 2400300 h 3154680"/>
              <a:gd name="connsiteX42" fmla="*/ 1866900 w 4267200"/>
              <a:gd name="connsiteY42" fmla="*/ 2476500 h 3154680"/>
              <a:gd name="connsiteX43" fmla="*/ 1844040 w 4267200"/>
              <a:gd name="connsiteY43" fmla="*/ 2514600 h 3154680"/>
              <a:gd name="connsiteX44" fmla="*/ 1744980 w 4267200"/>
              <a:gd name="connsiteY44" fmla="*/ 2575560 h 3154680"/>
              <a:gd name="connsiteX45" fmla="*/ 1714500 w 4267200"/>
              <a:gd name="connsiteY45" fmla="*/ 2491740 h 3154680"/>
              <a:gd name="connsiteX46" fmla="*/ 1676400 w 4267200"/>
              <a:gd name="connsiteY46" fmla="*/ 2400300 h 3154680"/>
              <a:gd name="connsiteX47" fmla="*/ 1638300 w 4267200"/>
              <a:gd name="connsiteY47" fmla="*/ 2400300 h 3154680"/>
              <a:gd name="connsiteX48" fmla="*/ 1577340 w 4267200"/>
              <a:gd name="connsiteY48" fmla="*/ 2522220 h 3154680"/>
              <a:gd name="connsiteX49" fmla="*/ 1508760 w 4267200"/>
              <a:gd name="connsiteY49" fmla="*/ 2606040 h 3154680"/>
              <a:gd name="connsiteX50" fmla="*/ 1493520 w 4267200"/>
              <a:gd name="connsiteY50" fmla="*/ 2644140 h 3154680"/>
              <a:gd name="connsiteX51" fmla="*/ 1249680 w 4267200"/>
              <a:gd name="connsiteY51" fmla="*/ 2781300 h 3154680"/>
              <a:gd name="connsiteX52" fmla="*/ 1097280 w 4267200"/>
              <a:gd name="connsiteY52" fmla="*/ 2712720 h 3154680"/>
              <a:gd name="connsiteX53" fmla="*/ 1005840 w 4267200"/>
              <a:gd name="connsiteY53" fmla="*/ 2758440 h 3154680"/>
              <a:gd name="connsiteX54" fmla="*/ 944880 w 4267200"/>
              <a:gd name="connsiteY54" fmla="*/ 2682240 h 3154680"/>
              <a:gd name="connsiteX55" fmla="*/ 967740 w 4267200"/>
              <a:gd name="connsiteY55" fmla="*/ 2613660 h 3154680"/>
              <a:gd name="connsiteX56" fmla="*/ 906780 w 4267200"/>
              <a:gd name="connsiteY56" fmla="*/ 2537460 h 3154680"/>
              <a:gd name="connsiteX57" fmla="*/ 822960 w 4267200"/>
              <a:gd name="connsiteY57" fmla="*/ 2499360 h 3154680"/>
              <a:gd name="connsiteX58" fmla="*/ 746760 w 4267200"/>
              <a:gd name="connsiteY58" fmla="*/ 2407920 h 3154680"/>
              <a:gd name="connsiteX59" fmla="*/ 601980 w 4267200"/>
              <a:gd name="connsiteY59" fmla="*/ 2385060 h 3154680"/>
              <a:gd name="connsiteX60" fmla="*/ 525780 w 4267200"/>
              <a:gd name="connsiteY60" fmla="*/ 2324100 h 3154680"/>
              <a:gd name="connsiteX61" fmla="*/ 457200 w 4267200"/>
              <a:gd name="connsiteY61" fmla="*/ 2522220 h 3154680"/>
              <a:gd name="connsiteX62" fmla="*/ 403860 w 4267200"/>
              <a:gd name="connsiteY62" fmla="*/ 2598420 h 3154680"/>
              <a:gd name="connsiteX63" fmla="*/ 167640 w 4267200"/>
              <a:gd name="connsiteY63" fmla="*/ 2720340 h 3154680"/>
              <a:gd name="connsiteX64" fmla="*/ 144780 w 4267200"/>
              <a:gd name="connsiteY64" fmla="*/ 2613660 h 3154680"/>
              <a:gd name="connsiteX65" fmla="*/ 160020 w 4267200"/>
              <a:gd name="connsiteY65" fmla="*/ 2293620 h 3154680"/>
              <a:gd name="connsiteX66" fmla="*/ 53340 w 4267200"/>
              <a:gd name="connsiteY66" fmla="*/ 2209800 h 3154680"/>
              <a:gd name="connsiteX67" fmla="*/ 0 w 4267200"/>
              <a:gd name="connsiteY67" fmla="*/ 2080260 h 3154680"/>
              <a:gd name="connsiteX68" fmla="*/ 22860 w 4267200"/>
              <a:gd name="connsiteY68" fmla="*/ 2019300 h 3154680"/>
              <a:gd name="connsiteX69" fmla="*/ 91440 w 4267200"/>
              <a:gd name="connsiteY69" fmla="*/ 2004060 h 3154680"/>
              <a:gd name="connsiteX70" fmla="*/ 175260 w 4267200"/>
              <a:gd name="connsiteY70" fmla="*/ 1920240 h 3154680"/>
              <a:gd name="connsiteX71" fmla="*/ 220980 w 4267200"/>
              <a:gd name="connsiteY71" fmla="*/ 1859280 h 3154680"/>
              <a:gd name="connsiteX72" fmla="*/ 175260 w 4267200"/>
              <a:gd name="connsiteY72" fmla="*/ 1706880 h 3154680"/>
              <a:gd name="connsiteX73" fmla="*/ 182880 w 4267200"/>
              <a:gd name="connsiteY73" fmla="*/ 1645920 h 3154680"/>
              <a:gd name="connsiteX74" fmla="*/ 0 w 4267200"/>
              <a:gd name="connsiteY74" fmla="*/ 1470660 h 3154680"/>
              <a:gd name="connsiteX75" fmla="*/ 45720 w 4267200"/>
              <a:gd name="connsiteY75" fmla="*/ 1386840 h 3154680"/>
              <a:gd name="connsiteX76" fmla="*/ 137160 w 4267200"/>
              <a:gd name="connsiteY76" fmla="*/ 1181100 h 3154680"/>
              <a:gd name="connsiteX77" fmla="*/ 190500 w 4267200"/>
              <a:gd name="connsiteY77" fmla="*/ 1242060 h 3154680"/>
              <a:gd name="connsiteX78" fmla="*/ 335280 w 4267200"/>
              <a:gd name="connsiteY78" fmla="*/ 1150620 h 3154680"/>
              <a:gd name="connsiteX79" fmla="*/ 502920 w 4267200"/>
              <a:gd name="connsiteY79" fmla="*/ 1143000 h 3154680"/>
              <a:gd name="connsiteX80" fmla="*/ 487680 w 4267200"/>
              <a:gd name="connsiteY80" fmla="*/ 1066800 h 3154680"/>
              <a:gd name="connsiteX81" fmla="*/ 320040 w 4267200"/>
              <a:gd name="connsiteY81" fmla="*/ 1043940 h 3154680"/>
              <a:gd name="connsiteX82" fmla="*/ 289560 w 4267200"/>
              <a:gd name="connsiteY82" fmla="*/ 1005840 h 3154680"/>
              <a:gd name="connsiteX83" fmla="*/ 289560 w 4267200"/>
              <a:gd name="connsiteY83" fmla="*/ 944880 h 3154680"/>
              <a:gd name="connsiteX84" fmla="*/ 373380 w 4267200"/>
              <a:gd name="connsiteY84" fmla="*/ 906780 h 3154680"/>
              <a:gd name="connsiteX85" fmla="*/ 434340 w 4267200"/>
              <a:gd name="connsiteY85" fmla="*/ 906780 h 3154680"/>
              <a:gd name="connsiteX86" fmla="*/ 472440 w 4267200"/>
              <a:gd name="connsiteY86" fmla="*/ 990600 h 3154680"/>
              <a:gd name="connsiteX87" fmla="*/ 739140 w 4267200"/>
              <a:gd name="connsiteY87" fmla="*/ 944880 h 3154680"/>
              <a:gd name="connsiteX88" fmla="*/ 754380 w 4267200"/>
              <a:gd name="connsiteY88" fmla="*/ 998220 h 3154680"/>
              <a:gd name="connsiteX89" fmla="*/ 822960 w 4267200"/>
              <a:gd name="connsiteY89" fmla="*/ 990600 h 3154680"/>
              <a:gd name="connsiteX90" fmla="*/ 861060 w 4267200"/>
              <a:gd name="connsiteY90" fmla="*/ 1120140 h 3154680"/>
              <a:gd name="connsiteX91" fmla="*/ 982980 w 4267200"/>
              <a:gd name="connsiteY91" fmla="*/ 1112520 h 3154680"/>
              <a:gd name="connsiteX92" fmla="*/ 1005840 w 4267200"/>
              <a:gd name="connsiteY92" fmla="*/ 1066800 h 3154680"/>
              <a:gd name="connsiteX93" fmla="*/ 967740 w 4267200"/>
              <a:gd name="connsiteY93" fmla="*/ 1036320 h 3154680"/>
              <a:gd name="connsiteX94" fmla="*/ 960120 w 4267200"/>
              <a:gd name="connsiteY94" fmla="*/ 967740 h 3154680"/>
              <a:gd name="connsiteX95" fmla="*/ 1059180 w 4267200"/>
              <a:gd name="connsiteY95" fmla="*/ 967740 h 3154680"/>
              <a:gd name="connsiteX96" fmla="*/ 1165860 w 4267200"/>
              <a:gd name="connsiteY96" fmla="*/ 922020 h 3154680"/>
              <a:gd name="connsiteX97" fmla="*/ 1196340 w 4267200"/>
              <a:gd name="connsiteY97" fmla="*/ 906780 h 3154680"/>
              <a:gd name="connsiteX98" fmla="*/ 1272540 w 4267200"/>
              <a:gd name="connsiteY98" fmla="*/ 967740 h 3154680"/>
              <a:gd name="connsiteX99" fmla="*/ 1257300 w 4267200"/>
              <a:gd name="connsiteY99" fmla="*/ 990600 h 3154680"/>
              <a:gd name="connsiteX100" fmla="*/ 1165860 w 4267200"/>
              <a:gd name="connsiteY100" fmla="*/ 975360 h 3154680"/>
              <a:gd name="connsiteX101" fmla="*/ 1074420 w 4267200"/>
              <a:gd name="connsiteY101" fmla="*/ 990600 h 3154680"/>
              <a:gd name="connsiteX102" fmla="*/ 1066800 w 4267200"/>
              <a:gd name="connsiteY102" fmla="*/ 1059180 h 3154680"/>
              <a:gd name="connsiteX103" fmla="*/ 1082040 w 4267200"/>
              <a:gd name="connsiteY103" fmla="*/ 1120140 h 3154680"/>
              <a:gd name="connsiteX104" fmla="*/ 1135380 w 4267200"/>
              <a:gd name="connsiteY104" fmla="*/ 1074420 h 3154680"/>
              <a:gd name="connsiteX105" fmla="*/ 1219200 w 4267200"/>
              <a:gd name="connsiteY105" fmla="*/ 1082040 h 3154680"/>
              <a:gd name="connsiteX106" fmla="*/ 1341120 w 4267200"/>
              <a:gd name="connsiteY106" fmla="*/ 1112520 h 3154680"/>
              <a:gd name="connsiteX107" fmla="*/ 1417320 w 4267200"/>
              <a:gd name="connsiteY107" fmla="*/ 1036320 h 3154680"/>
              <a:gd name="connsiteX108" fmla="*/ 1417320 w 4267200"/>
              <a:gd name="connsiteY108" fmla="*/ 975360 h 3154680"/>
              <a:gd name="connsiteX109" fmla="*/ 1493520 w 4267200"/>
              <a:gd name="connsiteY109" fmla="*/ 944880 h 3154680"/>
              <a:gd name="connsiteX110" fmla="*/ 1539240 w 4267200"/>
              <a:gd name="connsiteY110" fmla="*/ 990600 h 3154680"/>
              <a:gd name="connsiteX111" fmla="*/ 1630680 w 4267200"/>
              <a:gd name="connsiteY111" fmla="*/ 944880 h 3154680"/>
              <a:gd name="connsiteX112" fmla="*/ 1714500 w 4267200"/>
              <a:gd name="connsiteY112" fmla="*/ 922020 h 3154680"/>
              <a:gd name="connsiteX113" fmla="*/ 1729740 w 4267200"/>
              <a:gd name="connsiteY113" fmla="*/ 838200 h 3154680"/>
              <a:gd name="connsiteX114" fmla="*/ 1767840 w 4267200"/>
              <a:gd name="connsiteY114" fmla="*/ 731520 h 3154680"/>
              <a:gd name="connsiteX115" fmla="*/ 1828800 w 4267200"/>
              <a:gd name="connsiteY115" fmla="*/ 701040 h 3154680"/>
              <a:gd name="connsiteX116" fmla="*/ 1805940 w 4267200"/>
              <a:gd name="connsiteY116" fmla="*/ 586740 h 3154680"/>
              <a:gd name="connsiteX117" fmla="*/ 1859280 w 4267200"/>
              <a:gd name="connsiteY117" fmla="*/ 533400 h 3154680"/>
              <a:gd name="connsiteX118" fmla="*/ 1981200 w 4267200"/>
              <a:gd name="connsiteY118" fmla="*/ 541020 h 3154680"/>
              <a:gd name="connsiteX119" fmla="*/ 2004060 w 4267200"/>
              <a:gd name="connsiteY119" fmla="*/ 472440 h 3154680"/>
              <a:gd name="connsiteX120" fmla="*/ 2072640 w 4267200"/>
              <a:gd name="connsiteY120" fmla="*/ 449580 h 3154680"/>
              <a:gd name="connsiteX121" fmla="*/ 2095500 w 4267200"/>
              <a:gd name="connsiteY121" fmla="*/ 388620 h 3154680"/>
              <a:gd name="connsiteX122" fmla="*/ 2133600 w 4267200"/>
              <a:gd name="connsiteY122" fmla="*/ 243840 h 3154680"/>
              <a:gd name="connsiteX123" fmla="*/ 2164080 w 4267200"/>
              <a:gd name="connsiteY123" fmla="*/ 213360 h 3154680"/>
              <a:gd name="connsiteX124" fmla="*/ 2247900 w 4267200"/>
              <a:gd name="connsiteY124" fmla="*/ 213360 h 3154680"/>
              <a:gd name="connsiteX125" fmla="*/ 2247900 w 4267200"/>
              <a:gd name="connsiteY125" fmla="*/ 114300 h 3154680"/>
              <a:gd name="connsiteX126" fmla="*/ 2308860 w 4267200"/>
              <a:gd name="connsiteY126" fmla="*/ 45720 h 3154680"/>
              <a:gd name="connsiteX127" fmla="*/ 2369820 w 4267200"/>
              <a:gd name="connsiteY127" fmla="*/ 76200 h 3154680"/>
              <a:gd name="connsiteX128" fmla="*/ 2400300 w 4267200"/>
              <a:gd name="connsiteY128" fmla="*/ 114300 h 3154680"/>
              <a:gd name="connsiteX129" fmla="*/ 2453640 w 4267200"/>
              <a:gd name="connsiteY129" fmla="*/ 99060 h 3154680"/>
              <a:gd name="connsiteX130" fmla="*/ 2506980 w 4267200"/>
              <a:gd name="connsiteY130" fmla="*/ 0 h 3154680"/>
              <a:gd name="connsiteX0" fmla="*/ 2506980 w 4267200"/>
              <a:gd name="connsiteY0" fmla="*/ 0 h 3154680"/>
              <a:gd name="connsiteX1" fmla="*/ 3482340 w 4267200"/>
              <a:gd name="connsiteY1" fmla="*/ 929640 h 3154680"/>
              <a:gd name="connsiteX2" fmla="*/ 3550920 w 4267200"/>
              <a:gd name="connsiteY2" fmla="*/ 845820 h 3154680"/>
              <a:gd name="connsiteX3" fmla="*/ 3703320 w 4267200"/>
              <a:gd name="connsiteY3" fmla="*/ 784860 h 3154680"/>
              <a:gd name="connsiteX4" fmla="*/ 3710940 w 4267200"/>
              <a:gd name="connsiteY4" fmla="*/ 899160 h 3154680"/>
              <a:gd name="connsiteX5" fmla="*/ 3855720 w 4267200"/>
              <a:gd name="connsiteY5" fmla="*/ 1356360 h 3154680"/>
              <a:gd name="connsiteX6" fmla="*/ 3931920 w 4267200"/>
              <a:gd name="connsiteY6" fmla="*/ 1623060 h 3154680"/>
              <a:gd name="connsiteX7" fmla="*/ 4236720 w 4267200"/>
              <a:gd name="connsiteY7" fmla="*/ 1889760 h 3154680"/>
              <a:gd name="connsiteX8" fmla="*/ 4267200 w 4267200"/>
              <a:gd name="connsiteY8" fmla="*/ 2004060 h 3154680"/>
              <a:gd name="connsiteX9" fmla="*/ 4114800 w 4267200"/>
              <a:gd name="connsiteY9" fmla="*/ 2065020 h 3154680"/>
              <a:gd name="connsiteX10" fmla="*/ 4145280 w 4267200"/>
              <a:gd name="connsiteY10" fmla="*/ 2362200 h 3154680"/>
              <a:gd name="connsiteX11" fmla="*/ 4122420 w 4267200"/>
              <a:gd name="connsiteY11" fmla="*/ 2529840 h 3154680"/>
              <a:gd name="connsiteX12" fmla="*/ 4061460 w 4267200"/>
              <a:gd name="connsiteY12" fmla="*/ 2636520 h 3154680"/>
              <a:gd name="connsiteX13" fmla="*/ 3886200 w 4267200"/>
              <a:gd name="connsiteY13" fmla="*/ 2689860 h 3154680"/>
              <a:gd name="connsiteX14" fmla="*/ 3916680 w 4267200"/>
              <a:gd name="connsiteY14" fmla="*/ 2979420 h 3154680"/>
              <a:gd name="connsiteX15" fmla="*/ 3939540 w 4267200"/>
              <a:gd name="connsiteY15" fmla="*/ 3048000 h 3154680"/>
              <a:gd name="connsiteX16" fmla="*/ 3939540 w 4267200"/>
              <a:gd name="connsiteY16" fmla="*/ 3124200 h 3154680"/>
              <a:gd name="connsiteX17" fmla="*/ 3893820 w 4267200"/>
              <a:gd name="connsiteY17" fmla="*/ 3154680 h 3154680"/>
              <a:gd name="connsiteX18" fmla="*/ 3825240 w 4267200"/>
              <a:gd name="connsiteY18" fmla="*/ 3116580 h 3154680"/>
              <a:gd name="connsiteX19" fmla="*/ 3832860 w 4267200"/>
              <a:gd name="connsiteY19" fmla="*/ 3002280 h 3154680"/>
              <a:gd name="connsiteX20" fmla="*/ 3672840 w 4267200"/>
              <a:gd name="connsiteY20" fmla="*/ 2872740 h 3154680"/>
              <a:gd name="connsiteX21" fmla="*/ 3604260 w 4267200"/>
              <a:gd name="connsiteY21" fmla="*/ 2903220 h 3154680"/>
              <a:gd name="connsiteX22" fmla="*/ 3451860 w 4267200"/>
              <a:gd name="connsiteY22" fmla="*/ 2811780 h 3154680"/>
              <a:gd name="connsiteX23" fmla="*/ 3406140 w 4267200"/>
              <a:gd name="connsiteY23" fmla="*/ 2811780 h 3154680"/>
              <a:gd name="connsiteX24" fmla="*/ 3375660 w 4267200"/>
              <a:gd name="connsiteY24" fmla="*/ 2727960 h 3154680"/>
              <a:gd name="connsiteX25" fmla="*/ 3322320 w 4267200"/>
              <a:gd name="connsiteY25" fmla="*/ 2750820 h 3154680"/>
              <a:gd name="connsiteX26" fmla="*/ 3147060 w 4267200"/>
              <a:gd name="connsiteY26" fmla="*/ 2590800 h 3154680"/>
              <a:gd name="connsiteX27" fmla="*/ 3063240 w 4267200"/>
              <a:gd name="connsiteY27" fmla="*/ 2522220 h 3154680"/>
              <a:gd name="connsiteX28" fmla="*/ 2979708 w 4267200"/>
              <a:gd name="connsiteY28" fmla="*/ 2477668 h 3154680"/>
              <a:gd name="connsiteX29" fmla="*/ 2916556 w 4267200"/>
              <a:gd name="connsiteY29" fmla="*/ 2549844 h 3154680"/>
              <a:gd name="connsiteX30" fmla="*/ 2830830 w 4267200"/>
              <a:gd name="connsiteY30" fmla="*/ 2530792 h 3154680"/>
              <a:gd name="connsiteX31" fmla="*/ 2914792 w 4267200"/>
              <a:gd name="connsiteY31" fmla="*/ 2417628 h 3154680"/>
              <a:gd name="connsiteX32" fmla="*/ 2811780 w 4267200"/>
              <a:gd name="connsiteY32" fmla="*/ 2286000 h 3154680"/>
              <a:gd name="connsiteX33" fmla="*/ 2773680 w 4267200"/>
              <a:gd name="connsiteY33" fmla="*/ 2308860 h 3154680"/>
              <a:gd name="connsiteX34" fmla="*/ 2705100 w 4267200"/>
              <a:gd name="connsiteY34" fmla="*/ 2278380 h 3154680"/>
              <a:gd name="connsiteX35" fmla="*/ 2590800 w 4267200"/>
              <a:gd name="connsiteY35" fmla="*/ 2316480 h 3154680"/>
              <a:gd name="connsiteX36" fmla="*/ 2423160 w 4267200"/>
              <a:gd name="connsiteY36" fmla="*/ 2377440 h 3154680"/>
              <a:gd name="connsiteX37" fmla="*/ 2324100 w 4267200"/>
              <a:gd name="connsiteY37" fmla="*/ 2369820 h 3154680"/>
              <a:gd name="connsiteX38" fmla="*/ 2133600 w 4267200"/>
              <a:gd name="connsiteY38" fmla="*/ 2499360 h 3154680"/>
              <a:gd name="connsiteX39" fmla="*/ 1996440 w 4267200"/>
              <a:gd name="connsiteY39" fmla="*/ 2468880 h 3154680"/>
              <a:gd name="connsiteX40" fmla="*/ 1866900 w 4267200"/>
              <a:gd name="connsiteY40" fmla="*/ 2400300 h 3154680"/>
              <a:gd name="connsiteX41" fmla="*/ 1866900 w 4267200"/>
              <a:gd name="connsiteY41" fmla="*/ 2476500 h 3154680"/>
              <a:gd name="connsiteX42" fmla="*/ 1844040 w 4267200"/>
              <a:gd name="connsiteY42" fmla="*/ 2514600 h 3154680"/>
              <a:gd name="connsiteX43" fmla="*/ 1744980 w 4267200"/>
              <a:gd name="connsiteY43" fmla="*/ 2575560 h 3154680"/>
              <a:gd name="connsiteX44" fmla="*/ 1714500 w 4267200"/>
              <a:gd name="connsiteY44" fmla="*/ 2491740 h 3154680"/>
              <a:gd name="connsiteX45" fmla="*/ 1676400 w 4267200"/>
              <a:gd name="connsiteY45" fmla="*/ 2400300 h 3154680"/>
              <a:gd name="connsiteX46" fmla="*/ 1638300 w 4267200"/>
              <a:gd name="connsiteY46" fmla="*/ 2400300 h 3154680"/>
              <a:gd name="connsiteX47" fmla="*/ 1577340 w 4267200"/>
              <a:gd name="connsiteY47" fmla="*/ 2522220 h 3154680"/>
              <a:gd name="connsiteX48" fmla="*/ 1508760 w 4267200"/>
              <a:gd name="connsiteY48" fmla="*/ 2606040 h 3154680"/>
              <a:gd name="connsiteX49" fmla="*/ 1493520 w 4267200"/>
              <a:gd name="connsiteY49" fmla="*/ 2644140 h 3154680"/>
              <a:gd name="connsiteX50" fmla="*/ 1249680 w 4267200"/>
              <a:gd name="connsiteY50" fmla="*/ 2781300 h 3154680"/>
              <a:gd name="connsiteX51" fmla="*/ 1097280 w 4267200"/>
              <a:gd name="connsiteY51" fmla="*/ 2712720 h 3154680"/>
              <a:gd name="connsiteX52" fmla="*/ 1005840 w 4267200"/>
              <a:gd name="connsiteY52" fmla="*/ 2758440 h 3154680"/>
              <a:gd name="connsiteX53" fmla="*/ 944880 w 4267200"/>
              <a:gd name="connsiteY53" fmla="*/ 2682240 h 3154680"/>
              <a:gd name="connsiteX54" fmla="*/ 967740 w 4267200"/>
              <a:gd name="connsiteY54" fmla="*/ 2613660 h 3154680"/>
              <a:gd name="connsiteX55" fmla="*/ 906780 w 4267200"/>
              <a:gd name="connsiteY55" fmla="*/ 2537460 h 3154680"/>
              <a:gd name="connsiteX56" fmla="*/ 822960 w 4267200"/>
              <a:gd name="connsiteY56" fmla="*/ 2499360 h 3154680"/>
              <a:gd name="connsiteX57" fmla="*/ 746760 w 4267200"/>
              <a:gd name="connsiteY57" fmla="*/ 2407920 h 3154680"/>
              <a:gd name="connsiteX58" fmla="*/ 601980 w 4267200"/>
              <a:gd name="connsiteY58" fmla="*/ 2385060 h 3154680"/>
              <a:gd name="connsiteX59" fmla="*/ 525780 w 4267200"/>
              <a:gd name="connsiteY59" fmla="*/ 2324100 h 3154680"/>
              <a:gd name="connsiteX60" fmla="*/ 457200 w 4267200"/>
              <a:gd name="connsiteY60" fmla="*/ 2522220 h 3154680"/>
              <a:gd name="connsiteX61" fmla="*/ 403860 w 4267200"/>
              <a:gd name="connsiteY61" fmla="*/ 2598420 h 3154680"/>
              <a:gd name="connsiteX62" fmla="*/ 167640 w 4267200"/>
              <a:gd name="connsiteY62" fmla="*/ 2720340 h 3154680"/>
              <a:gd name="connsiteX63" fmla="*/ 144780 w 4267200"/>
              <a:gd name="connsiteY63" fmla="*/ 2613660 h 3154680"/>
              <a:gd name="connsiteX64" fmla="*/ 160020 w 4267200"/>
              <a:gd name="connsiteY64" fmla="*/ 2293620 h 3154680"/>
              <a:gd name="connsiteX65" fmla="*/ 53340 w 4267200"/>
              <a:gd name="connsiteY65" fmla="*/ 2209800 h 3154680"/>
              <a:gd name="connsiteX66" fmla="*/ 0 w 4267200"/>
              <a:gd name="connsiteY66" fmla="*/ 2080260 h 3154680"/>
              <a:gd name="connsiteX67" fmla="*/ 22860 w 4267200"/>
              <a:gd name="connsiteY67" fmla="*/ 2019300 h 3154680"/>
              <a:gd name="connsiteX68" fmla="*/ 91440 w 4267200"/>
              <a:gd name="connsiteY68" fmla="*/ 2004060 h 3154680"/>
              <a:gd name="connsiteX69" fmla="*/ 175260 w 4267200"/>
              <a:gd name="connsiteY69" fmla="*/ 1920240 h 3154680"/>
              <a:gd name="connsiteX70" fmla="*/ 220980 w 4267200"/>
              <a:gd name="connsiteY70" fmla="*/ 1859280 h 3154680"/>
              <a:gd name="connsiteX71" fmla="*/ 175260 w 4267200"/>
              <a:gd name="connsiteY71" fmla="*/ 1706880 h 3154680"/>
              <a:gd name="connsiteX72" fmla="*/ 182880 w 4267200"/>
              <a:gd name="connsiteY72" fmla="*/ 1645920 h 3154680"/>
              <a:gd name="connsiteX73" fmla="*/ 0 w 4267200"/>
              <a:gd name="connsiteY73" fmla="*/ 1470660 h 3154680"/>
              <a:gd name="connsiteX74" fmla="*/ 45720 w 4267200"/>
              <a:gd name="connsiteY74" fmla="*/ 1386840 h 3154680"/>
              <a:gd name="connsiteX75" fmla="*/ 137160 w 4267200"/>
              <a:gd name="connsiteY75" fmla="*/ 1181100 h 3154680"/>
              <a:gd name="connsiteX76" fmla="*/ 190500 w 4267200"/>
              <a:gd name="connsiteY76" fmla="*/ 1242060 h 3154680"/>
              <a:gd name="connsiteX77" fmla="*/ 335280 w 4267200"/>
              <a:gd name="connsiteY77" fmla="*/ 1150620 h 3154680"/>
              <a:gd name="connsiteX78" fmla="*/ 502920 w 4267200"/>
              <a:gd name="connsiteY78" fmla="*/ 1143000 h 3154680"/>
              <a:gd name="connsiteX79" fmla="*/ 487680 w 4267200"/>
              <a:gd name="connsiteY79" fmla="*/ 1066800 h 3154680"/>
              <a:gd name="connsiteX80" fmla="*/ 320040 w 4267200"/>
              <a:gd name="connsiteY80" fmla="*/ 1043940 h 3154680"/>
              <a:gd name="connsiteX81" fmla="*/ 289560 w 4267200"/>
              <a:gd name="connsiteY81" fmla="*/ 1005840 h 3154680"/>
              <a:gd name="connsiteX82" fmla="*/ 289560 w 4267200"/>
              <a:gd name="connsiteY82" fmla="*/ 944880 h 3154680"/>
              <a:gd name="connsiteX83" fmla="*/ 373380 w 4267200"/>
              <a:gd name="connsiteY83" fmla="*/ 906780 h 3154680"/>
              <a:gd name="connsiteX84" fmla="*/ 434340 w 4267200"/>
              <a:gd name="connsiteY84" fmla="*/ 906780 h 3154680"/>
              <a:gd name="connsiteX85" fmla="*/ 472440 w 4267200"/>
              <a:gd name="connsiteY85" fmla="*/ 990600 h 3154680"/>
              <a:gd name="connsiteX86" fmla="*/ 739140 w 4267200"/>
              <a:gd name="connsiteY86" fmla="*/ 944880 h 3154680"/>
              <a:gd name="connsiteX87" fmla="*/ 754380 w 4267200"/>
              <a:gd name="connsiteY87" fmla="*/ 998220 h 3154680"/>
              <a:gd name="connsiteX88" fmla="*/ 822960 w 4267200"/>
              <a:gd name="connsiteY88" fmla="*/ 990600 h 3154680"/>
              <a:gd name="connsiteX89" fmla="*/ 861060 w 4267200"/>
              <a:gd name="connsiteY89" fmla="*/ 1120140 h 3154680"/>
              <a:gd name="connsiteX90" fmla="*/ 982980 w 4267200"/>
              <a:gd name="connsiteY90" fmla="*/ 1112520 h 3154680"/>
              <a:gd name="connsiteX91" fmla="*/ 1005840 w 4267200"/>
              <a:gd name="connsiteY91" fmla="*/ 1066800 h 3154680"/>
              <a:gd name="connsiteX92" fmla="*/ 967740 w 4267200"/>
              <a:gd name="connsiteY92" fmla="*/ 1036320 h 3154680"/>
              <a:gd name="connsiteX93" fmla="*/ 960120 w 4267200"/>
              <a:gd name="connsiteY93" fmla="*/ 967740 h 3154680"/>
              <a:gd name="connsiteX94" fmla="*/ 1059180 w 4267200"/>
              <a:gd name="connsiteY94" fmla="*/ 967740 h 3154680"/>
              <a:gd name="connsiteX95" fmla="*/ 1165860 w 4267200"/>
              <a:gd name="connsiteY95" fmla="*/ 922020 h 3154680"/>
              <a:gd name="connsiteX96" fmla="*/ 1196340 w 4267200"/>
              <a:gd name="connsiteY96" fmla="*/ 906780 h 3154680"/>
              <a:gd name="connsiteX97" fmla="*/ 1272540 w 4267200"/>
              <a:gd name="connsiteY97" fmla="*/ 967740 h 3154680"/>
              <a:gd name="connsiteX98" fmla="*/ 1257300 w 4267200"/>
              <a:gd name="connsiteY98" fmla="*/ 990600 h 3154680"/>
              <a:gd name="connsiteX99" fmla="*/ 1165860 w 4267200"/>
              <a:gd name="connsiteY99" fmla="*/ 975360 h 3154680"/>
              <a:gd name="connsiteX100" fmla="*/ 1074420 w 4267200"/>
              <a:gd name="connsiteY100" fmla="*/ 990600 h 3154680"/>
              <a:gd name="connsiteX101" fmla="*/ 1066800 w 4267200"/>
              <a:gd name="connsiteY101" fmla="*/ 1059180 h 3154680"/>
              <a:gd name="connsiteX102" fmla="*/ 1082040 w 4267200"/>
              <a:gd name="connsiteY102" fmla="*/ 1120140 h 3154680"/>
              <a:gd name="connsiteX103" fmla="*/ 1135380 w 4267200"/>
              <a:gd name="connsiteY103" fmla="*/ 1074420 h 3154680"/>
              <a:gd name="connsiteX104" fmla="*/ 1219200 w 4267200"/>
              <a:gd name="connsiteY104" fmla="*/ 1082040 h 3154680"/>
              <a:gd name="connsiteX105" fmla="*/ 1341120 w 4267200"/>
              <a:gd name="connsiteY105" fmla="*/ 1112520 h 3154680"/>
              <a:gd name="connsiteX106" fmla="*/ 1417320 w 4267200"/>
              <a:gd name="connsiteY106" fmla="*/ 1036320 h 3154680"/>
              <a:gd name="connsiteX107" fmla="*/ 1417320 w 4267200"/>
              <a:gd name="connsiteY107" fmla="*/ 975360 h 3154680"/>
              <a:gd name="connsiteX108" fmla="*/ 1493520 w 4267200"/>
              <a:gd name="connsiteY108" fmla="*/ 944880 h 3154680"/>
              <a:gd name="connsiteX109" fmla="*/ 1539240 w 4267200"/>
              <a:gd name="connsiteY109" fmla="*/ 990600 h 3154680"/>
              <a:gd name="connsiteX110" fmla="*/ 1630680 w 4267200"/>
              <a:gd name="connsiteY110" fmla="*/ 944880 h 3154680"/>
              <a:gd name="connsiteX111" fmla="*/ 1714500 w 4267200"/>
              <a:gd name="connsiteY111" fmla="*/ 922020 h 3154680"/>
              <a:gd name="connsiteX112" fmla="*/ 1729740 w 4267200"/>
              <a:gd name="connsiteY112" fmla="*/ 838200 h 3154680"/>
              <a:gd name="connsiteX113" fmla="*/ 1767840 w 4267200"/>
              <a:gd name="connsiteY113" fmla="*/ 731520 h 3154680"/>
              <a:gd name="connsiteX114" fmla="*/ 1828800 w 4267200"/>
              <a:gd name="connsiteY114" fmla="*/ 701040 h 3154680"/>
              <a:gd name="connsiteX115" fmla="*/ 1805940 w 4267200"/>
              <a:gd name="connsiteY115" fmla="*/ 586740 h 3154680"/>
              <a:gd name="connsiteX116" fmla="*/ 1859280 w 4267200"/>
              <a:gd name="connsiteY116" fmla="*/ 533400 h 3154680"/>
              <a:gd name="connsiteX117" fmla="*/ 1981200 w 4267200"/>
              <a:gd name="connsiteY117" fmla="*/ 541020 h 3154680"/>
              <a:gd name="connsiteX118" fmla="*/ 2004060 w 4267200"/>
              <a:gd name="connsiteY118" fmla="*/ 472440 h 3154680"/>
              <a:gd name="connsiteX119" fmla="*/ 2072640 w 4267200"/>
              <a:gd name="connsiteY119" fmla="*/ 449580 h 3154680"/>
              <a:gd name="connsiteX120" fmla="*/ 2095500 w 4267200"/>
              <a:gd name="connsiteY120" fmla="*/ 388620 h 3154680"/>
              <a:gd name="connsiteX121" fmla="*/ 2133600 w 4267200"/>
              <a:gd name="connsiteY121" fmla="*/ 243840 h 3154680"/>
              <a:gd name="connsiteX122" fmla="*/ 2164080 w 4267200"/>
              <a:gd name="connsiteY122" fmla="*/ 213360 h 3154680"/>
              <a:gd name="connsiteX123" fmla="*/ 2247900 w 4267200"/>
              <a:gd name="connsiteY123" fmla="*/ 213360 h 3154680"/>
              <a:gd name="connsiteX124" fmla="*/ 2247900 w 4267200"/>
              <a:gd name="connsiteY124" fmla="*/ 114300 h 3154680"/>
              <a:gd name="connsiteX125" fmla="*/ 2308860 w 4267200"/>
              <a:gd name="connsiteY125" fmla="*/ 45720 h 3154680"/>
              <a:gd name="connsiteX126" fmla="*/ 2369820 w 4267200"/>
              <a:gd name="connsiteY126" fmla="*/ 76200 h 3154680"/>
              <a:gd name="connsiteX127" fmla="*/ 2400300 w 4267200"/>
              <a:gd name="connsiteY127" fmla="*/ 114300 h 3154680"/>
              <a:gd name="connsiteX128" fmla="*/ 2453640 w 4267200"/>
              <a:gd name="connsiteY128" fmla="*/ 99060 h 3154680"/>
              <a:gd name="connsiteX129" fmla="*/ 2506980 w 4267200"/>
              <a:gd name="connsiteY129" fmla="*/ 0 h 3154680"/>
              <a:gd name="connsiteX0" fmla="*/ 2506980 w 4267200"/>
              <a:gd name="connsiteY0" fmla="*/ 0 h 3154680"/>
              <a:gd name="connsiteX1" fmla="*/ 3550920 w 4267200"/>
              <a:gd name="connsiteY1" fmla="*/ 845820 h 3154680"/>
              <a:gd name="connsiteX2" fmla="*/ 3703320 w 4267200"/>
              <a:gd name="connsiteY2" fmla="*/ 784860 h 3154680"/>
              <a:gd name="connsiteX3" fmla="*/ 3710940 w 4267200"/>
              <a:gd name="connsiteY3" fmla="*/ 899160 h 3154680"/>
              <a:gd name="connsiteX4" fmla="*/ 3855720 w 4267200"/>
              <a:gd name="connsiteY4" fmla="*/ 1356360 h 3154680"/>
              <a:gd name="connsiteX5" fmla="*/ 3931920 w 4267200"/>
              <a:gd name="connsiteY5" fmla="*/ 1623060 h 3154680"/>
              <a:gd name="connsiteX6" fmla="*/ 4236720 w 4267200"/>
              <a:gd name="connsiteY6" fmla="*/ 1889760 h 3154680"/>
              <a:gd name="connsiteX7" fmla="*/ 4267200 w 4267200"/>
              <a:gd name="connsiteY7" fmla="*/ 2004060 h 3154680"/>
              <a:gd name="connsiteX8" fmla="*/ 4114800 w 4267200"/>
              <a:gd name="connsiteY8" fmla="*/ 2065020 h 3154680"/>
              <a:gd name="connsiteX9" fmla="*/ 4145280 w 4267200"/>
              <a:gd name="connsiteY9" fmla="*/ 2362200 h 3154680"/>
              <a:gd name="connsiteX10" fmla="*/ 4122420 w 4267200"/>
              <a:gd name="connsiteY10" fmla="*/ 2529840 h 3154680"/>
              <a:gd name="connsiteX11" fmla="*/ 4061460 w 4267200"/>
              <a:gd name="connsiteY11" fmla="*/ 2636520 h 3154680"/>
              <a:gd name="connsiteX12" fmla="*/ 3886200 w 4267200"/>
              <a:gd name="connsiteY12" fmla="*/ 2689860 h 3154680"/>
              <a:gd name="connsiteX13" fmla="*/ 3916680 w 4267200"/>
              <a:gd name="connsiteY13" fmla="*/ 2979420 h 3154680"/>
              <a:gd name="connsiteX14" fmla="*/ 3939540 w 4267200"/>
              <a:gd name="connsiteY14" fmla="*/ 3048000 h 3154680"/>
              <a:gd name="connsiteX15" fmla="*/ 3939540 w 4267200"/>
              <a:gd name="connsiteY15" fmla="*/ 3124200 h 3154680"/>
              <a:gd name="connsiteX16" fmla="*/ 3893820 w 4267200"/>
              <a:gd name="connsiteY16" fmla="*/ 3154680 h 3154680"/>
              <a:gd name="connsiteX17" fmla="*/ 3825240 w 4267200"/>
              <a:gd name="connsiteY17" fmla="*/ 3116580 h 3154680"/>
              <a:gd name="connsiteX18" fmla="*/ 3832860 w 4267200"/>
              <a:gd name="connsiteY18" fmla="*/ 3002280 h 3154680"/>
              <a:gd name="connsiteX19" fmla="*/ 3672840 w 4267200"/>
              <a:gd name="connsiteY19" fmla="*/ 2872740 h 3154680"/>
              <a:gd name="connsiteX20" fmla="*/ 3604260 w 4267200"/>
              <a:gd name="connsiteY20" fmla="*/ 2903220 h 3154680"/>
              <a:gd name="connsiteX21" fmla="*/ 3451860 w 4267200"/>
              <a:gd name="connsiteY21" fmla="*/ 2811780 h 3154680"/>
              <a:gd name="connsiteX22" fmla="*/ 3406140 w 4267200"/>
              <a:gd name="connsiteY22" fmla="*/ 2811780 h 3154680"/>
              <a:gd name="connsiteX23" fmla="*/ 3375660 w 4267200"/>
              <a:gd name="connsiteY23" fmla="*/ 2727960 h 3154680"/>
              <a:gd name="connsiteX24" fmla="*/ 3322320 w 4267200"/>
              <a:gd name="connsiteY24" fmla="*/ 2750820 h 3154680"/>
              <a:gd name="connsiteX25" fmla="*/ 3147060 w 4267200"/>
              <a:gd name="connsiteY25" fmla="*/ 2590800 h 3154680"/>
              <a:gd name="connsiteX26" fmla="*/ 3063240 w 4267200"/>
              <a:gd name="connsiteY26" fmla="*/ 2522220 h 3154680"/>
              <a:gd name="connsiteX27" fmla="*/ 2979708 w 4267200"/>
              <a:gd name="connsiteY27" fmla="*/ 2477668 h 3154680"/>
              <a:gd name="connsiteX28" fmla="*/ 2916556 w 4267200"/>
              <a:gd name="connsiteY28" fmla="*/ 2549844 h 3154680"/>
              <a:gd name="connsiteX29" fmla="*/ 2830830 w 4267200"/>
              <a:gd name="connsiteY29" fmla="*/ 2530792 h 3154680"/>
              <a:gd name="connsiteX30" fmla="*/ 2914792 w 4267200"/>
              <a:gd name="connsiteY30" fmla="*/ 2417628 h 3154680"/>
              <a:gd name="connsiteX31" fmla="*/ 2811780 w 4267200"/>
              <a:gd name="connsiteY31" fmla="*/ 2286000 h 3154680"/>
              <a:gd name="connsiteX32" fmla="*/ 2773680 w 4267200"/>
              <a:gd name="connsiteY32" fmla="*/ 2308860 h 3154680"/>
              <a:gd name="connsiteX33" fmla="*/ 2705100 w 4267200"/>
              <a:gd name="connsiteY33" fmla="*/ 2278380 h 3154680"/>
              <a:gd name="connsiteX34" fmla="*/ 2590800 w 4267200"/>
              <a:gd name="connsiteY34" fmla="*/ 2316480 h 3154680"/>
              <a:gd name="connsiteX35" fmla="*/ 2423160 w 4267200"/>
              <a:gd name="connsiteY35" fmla="*/ 2377440 h 3154680"/>
              <a:gd name="connsiteX36" fmla="*/ 2324100 w 4267200"/>
              <a:gd name="connsiteY36" fmla="*/ 2369820 h 3154680"/>
              <a:gd name="connsiteX37" fmla="*/ 2133600 w 4267200"/>
              <a:gd name="connsiteY37" fmla="*/ 2499360 h 3154680"/>
              <a:gd name="connsiteX38" fmla="*/ 1996440 w 4267200"/>
              <a:gd name="connsiteY38" fmla="*/ 2468880 h 3154680"/>
              <a:gd name="connsiteX39" fmla="*/ 1866900 w 4267200"/>
              <a:gd name="connsiteY39" fmla="*/ 2400300 h 3154680"/>
              <a:gd name="connsiteX40" fmla="*/ 1866900 w 4267200"/>
              <a:gd name="connsiteY40" fmla="*/ 2476500 h 3154680"/>
              <a:gd name="connsiteX41" fmla="*/ 1844040 w 4267200"/>
              <a:gd name="connsiteY41" fmla="*/ 2514600 h 3154680"/>
              <a:gd name="connsiteX42" fmla="*/ 1744980 w 4267200"/>
              <a:gd name="connsiteY42" fmla="*/ 2575560 h 3154680"/>
              <a:gd name="connsiteX43" fmla="*/ 1714500 w 4267200"/>
              <a:gd name="connsiteY43" fmla="*/ 2491740 h 3154680"/>
              <a:gd name="connsiteX44" fmla="*/ 1676400 w 4267200"/>
              <a:gd name="connsiteY44" fmla="*/ 2400300 h 3154680"/>
              <a:gd name="connsiteX45" fmla="*/ 1638300 w 4267200"/>
              <a:gd name="connsiteY45" fmla="*/ 2400300 h 3154680"/>
              <a:gd name="connsiteX46" fmla="*/ 1577340 w 4267200"/>
              <a:gd name="connsiteY46" fmla="*/ 2522220 h 3154680"/>
              <a:gd name="connsiteX47" fmla="*/ 1508760 w 4267200"/>
              <a:gd name="connsiteY47" fmla="*/ 2606040 h 3154680"/>
              <a:gd name="connsiteX48" fmla="*/ 1493520 w 4267200"/>
              <a:gd name="connsiteY48" fmla="*/ 2644140 h 3154680"/>
              <a:gd name="connsiteX49" fmla="*/ 1249680 w 4267200"/>
              <a:gd name="connsiteY49" fmla="*/ 2781300 h 3154680"/>
              <a:gd name="connsiteX50" fmla="*/ 1097280 w 4267200"/>
              <a:gd name="connsiteY50" fmla="*/ 2712720 h 3154680"/>
              <a:gd name="connsiteX51" fmla="*/ 1005840 w 4267200"/>
              <a:gd name="connsiteY51" fmla="*/ 2758440 h 3154680"/>
              <a:gd name="connsiteX52" fmla="*/ 944880 w 4267200"/>
              <a:gd name="connsiteY52" fmla="*/ 2682240 h 3154680"/>
              <a:gd name="connsiteX53" fmla="*/ 967740 w 4267200"/>
              <a:gd name="connsiteY53" fmla="*/ 2613660 h 3154680"/>
              <a:gd name="connsiteX54" fmla="*/ 906780 w 4267200"/>
              <a:gd name="connsiteY54" fmla="*/ 2537460 h 3154680"/>
              <a:gd name="connsiteX55" fmla="*/ 822960 w 4267200"/>
              <a:gd name="connsiteY55" fmla="*/ 2499360 h 3154680"/>
              <a:gd name="connsiteX56" fmla="*/ 746760 w 4267200"/>
              <a:gd name="connsiteY56" fmla="*/ 2407920 h 3154680"/>
              <a:gd name="connsiteX57" fmla="*/ 601980 w 4267200"/>
              <a:gd name="connsiteY57" fmla="*/ 2385060 h 3154680"/>
              <a:gd name="connsiteX58" fmla="*/ 525780 w 4267200"/>
              <a:gd name="connsiteY58" fmla="*/ 2324100 h 3154680"/>
              <a:gd name="connsiteX59" fmla="*/ 457200 w 4267200"/>
              <a:gd name="connsiteY59" fmla="*/ 2522220 h 3154680"/>
              <a:gd name="connsiteX60" fmla="*/ 403860 w 4267200"/>
              <a:gd name="connsiteY60" fmla="*/ 2598420 h 3154680"/>
              <a:gd name="connsiteX61" fmla="*/ 167640 w 4267200"/>
              <a:gd name="connsiteY61" fmla="*/ 2720340 h 3154680"/>
              <a:gd name="connsiteX62" fmla="*/ 144780 w 4267200"/>
              <a:gd name="connsiteY62" fmla="*/ 2613660 h 3154680"/>
              <a:gd name="connsiteX63" fmla="*/ 160020 w 4267200"/>
              <a:gd name="connsiteY63" fmla="*/ 2293620 h 3154680"/>
              <a:gd name="connsiteX64" fmla="*/ 53340 w 4267200"/>
              <a:gd name="connsiteY64" fmla="*/ 2209800 h 3154680"/>
              <a:gd name="connsiteX65" fmla="*/ 0 w 4267200"/>
              <a:gd name="connsiteY65" fmla="*/ 2080260 h 3154680"/>
              <a:gd name="connsiteX66" fmla="*/ 22860 w 4267200"/>
              <a:gd name="connsiteY66" fmla="*/ 2019300 h 3154680"/>
              <a:gd name="connsiteX67" fmla="*/ 91440 w 4267200"/>
              <a:gd name="connsiteY67" fmla="*/ 2004060 h 3154680"/>
              <a:gd name="connsiteX68" fmla="*/ 175260 w 4267200"/>
              <a:gd name="connsiteY68" fmla="*/ 1920240 h 3154680"/>
              <a:gd name="connsiteX69" fmla="*/ 220980 w 4267200"/>
              <a:gd name="connsiteY69" fmla="*/ 1859280 h 3154680"/>
              <a:gd name="connsiteX70" fmla="*/ 175260 w 4267200"/>
              <a:gd name="connsiteY70" fmla="*/ 1706880 h 3154680"/>
              <a:gd name="connsiteX71" fmla="*/ 182880 w 4267200"/>
              <a:gd name="connsiteY71" fmla="*/ 1645920 h 3154680"/>
              <a:gd name="connsiteX72" fmla="*/ 0 w 4267200"/>
              <a:gd name="connsiteY72" fmla="*/ 1470660 h 3154680"/>
              <a:gd name="connsiteX73" fmla="*/ 45720 w 4267200"/>
              <a:gd name="connsiteY73" fmla="*/ 1386840 h 3154680"/>
              <a:gd name="connsiteX74" fmla="*/ 137160 w 4267200"/>
              <a:gd name="connsiteY74" fmla="*/ 1181100 h 3154680"/>
              <a:gd name="connsiteX75" fmla="*/ 190500 w 4267200"/>
              <a:gd name="connsiteY75" fmla="*/ 1242060 h 3154680"/>
              <a:gd name="connsiteX76" fmla="*/ 335280 w 4267200"/>
              <a:gd name="connsiteY76" fmla="*/ 1150620 h 3154680"/>
              <a:gd name="connsiteX77" fmla="*/ 502920 w 4267200"/>
              <a:gd name="connsiteY77" fmla="*/ 1143000 h 3154680"/>
              <a:gd name="connsiteX78" fmla="*/ 487680 w 4267200"/>
              <a:gd name="connsiteY78" fmla="*/ 1066800 h 3154680"/>
              <a:gd name="connsiteX79" fmla="*/ 320040 w 4267200"/>
              <a:gd name="connsiteY79" fmla="*/ 1043940 h 3154680"/>
              <a:gd name="connsiteX80" fmla="*/ 289560 w 4267200"/>
              <a:gd name="connsiteY80" fmla="*/ 1005840 h 3154680"/>
              <a:gd name="connsiteX81" fmla="*/ 289560 w 4267200"/>
              <a:gd name="connsiteY81" fmla="*/ 944880 h 3154680"/>
              <a:gd name="connsiteX82" fmla="*/ 373380 w 4267200"/>
              <a:gd name="connsiteY82" fmla="*/ 906780 h 3154680"/>
              <a:gd name="connsiteX83" fmla="*/ 434340 w 4267200"/>
              <a:gd name="connsiteY83" fmla="*/ 906780 h 3154680"/>
              <a:gd name="connsiteX84" fmla="*/ 472440 w 4267200"/>
              <a:gd name="connsiteY84" fmla="*/ 990600 h 3154680"/>
              <a:gd name="connsiteX85" fmla="*/ 739140 w 4267200"/>
              <a:gd name="connsiteY85" fmla="*/ 944880 h 3154680"/>
              <a:gd name="connsiteX86" fmla="*/ 754380 w 4267200"/>
              <a:gd name="connsiteY86" fmla="*/ 998220 h 3154680"/>
              <a:gd name="connsiteX87" fmla="*/ 822960 w 4267200"/>
              <a:gd name="connsiteY87" fmla="*/ 990600 h 3154680"/>
              <a:gd name="connsiteX88" fmla="*/ 861060 w 4267200"/>
              <a:gd name="connsiteY88" fmla="*/ 1120140 h 3154680"/>
              <a:gd name="connsiteX89" fmla="*/ 982980 w 4267200"/>
              <a:gd name="connsiteY89" fmla="*/ 1112520 h 3154680"/>
              <a:gd name="connsiteX90" fmla="*/ 1005840 w 4267200"/>
              <a:gd name="connsiteY90" fmla="*/ 1066800 h 3154680"/>
              <a:gd name="connsiteX91" fmla="*/ 967740 w 4267200"/>
              <a:gd name="connsiteY91" fmla="*/ 1036320 h 3154680"/>
              <a:gd name="connsiteX92" fmla="*/ 960120 w 4267200"/>
              <a:gd name="connsiteY92" fmla="*/ 967740 h 3154680"/>
              <a:gd name="connsiteX93" fmla="*/ 1059180 w 4267200"/>
              <a:gd name="connsiteY93" fmla="*/ 967740 h 3154680"/>
              <a:gd name="connsiteX94" fmla="*/ 1165860 w 4267200"/>
              <a:gd name="connsiteY94" fmla="*/ 922020 h 3154680"/>
              <a:gd name="connsiteX95" fmla="*/ 1196340 w 4267200"/>
              <a:gd name="connsiteY95" fmla="*/ 906780 h 3154680"/>
              <a:gd name="connsiteX96" fmla="*/ 1272540 w 4267200"/>
              <a:gd name="connsiteY96" fmla="*/ 967740 h 3154680"/>
              <a:gd name="connsiteX97" fmla="*/ 1257300 w 4267200"/>
              <a:gd name="connsiteY97" fmla="*/ 990600 h 3154680"/>
              <a:gd name="connsiteX98" fmla="*/ 1165860 w 4267200"/>
              <a:gd name="connsiteY98" fmla="*/ 975360 h 3154680"/>
              <a:gd name="connsiteX99" fmla="*/ 1074420 w 4267200"/>
              <a:gd name="connsiteY99" fmla="*/ 990600 h 3154680"/>
              <a:gd name="connsiteX100" fmla="*/ 1066800 w 4267200"/>
              <a:gd name="connsiteY100" fmla="*/ 1059180 h 3154680"/>
              <a:gd name="connsiteX101" fmla="*/ 1082040 w 4267200"/>
              <a:gd name="connsiteY101" fmla="*/ 1120140 h 3154680"/>
              <a:gd name="connsiteX102" fmla="*/ 1135380 w 4267200"/>
              <a:gd name="connsiteY102" fmla="*/ 1074420 h 3154680"/>
              <a:gd name="connsiteX103" fmla="*/ 1219200 w 4267200"/>
              <a:gd name="connsiteY103" fmla="*/ 1082040 h 3154680"/>
              <a:gd name="connsiteX104" fmla="*/ 1341120 w 4267200"/>
              <a:gd name="connsiteY104" fmla="*/ 1112520 h 3154680"/>
              <a:gd name="connsiteX105" fmla="*/ 1417320 w 4267200"/>
              <a:gd name="connsiteY105" fmla="*/ 1036320 h 3154680"/>
              <a:gd name="connsiteX106" fmla="*/ 1417320 w 4267200"/>
              <a:gd name="connsiteY106" fmla="*/ 975360 h 3154680"/>
              <a:gd name="connsiteX107" fmla="*/ 1493520 w 4267200"/>
              <a:gd name="connsiteY107" fmla="*/ 944880 h 3154680"/>
              <a:gd name="connsiteX108" fmla="*/ 1539240 w 4267200"/>
              <a:gd name="connsiteY108" fmla="*/ 990600 h 3154680"/>
              <a:gd name="connsiteX109" fmla="*/ 1630680 w 4267200"/>
              <a:gd name="connsiteY109" fmla="*/ 944880 h 3154680"/>
              <a:gd name="connsiteX110" fmla="*/ 1714500 w 4267200"/>
              <a:gd name="connsiteY110" fmla="*/ 922020 h 3154680"/>
              <a:gd name="connsiteX111" fmla="*/ 1729740 w 4267200"/>
              <a:gd name="connsiteY111" fmla="*/ 838200 h 3154680"/>
              <a:gd name="connsiteX112" fmla="*/ 1767840 w 4267200"/>
              <a:gd name="connsiteY112" fmla="*/ 731520 h 3154680"/>
              <a:gd name="connsiteX113" fmla="*/ 1828800 w 4267200"/>
              <a:gd name="connsiteY113" fmla="*/ 701040 h 3154680"/>
              <a:gd name="connsiteX114" fmla="*/ 1805940 w 4267200"/>
              <a:gd name="connsiteY114" fmla="*/ 586740 h 3154680"/>
              <a:gd name="connsiteX115" fmla="*/ 1859280 w 4267200"/>
              <a:gd name="connsiteY115" fmla="*/ 533400 h 3154680"/>
              <a:gd name="connsiteX116" fmla="*/ 1981200 w 4267200"/>
              <a:gd name="connsiteY116" fmla="*/ 541020 h 3154680"/>
              <a:gd name="connsiteX117" fmla="*/ 2004060 w 4267200"/>
              <a:gd name="connsiteY117" fmla="*/ 472440 h 3154680"/>
              <a:gd name="connsiteX118" fmla="*/ 2072640 w 4267200"/>
              <a:gd name="connsiteY118" fmla="*/ 449580 h 3154680"/>
              <a:gd name="connsiteX119" fmla="*/ 2095500 w 4267200"/>
              <a:gd name="connsiteY119" fmla="*/ 388620 h 3154680"/>
              <a:gd name="connsiteX120" fmla="*/ 2133600 w 4267200"/>
              <a:gd name="connsiteY120" fmla="*/ 243840 h 3154680"/>
              <a:gd name="connsiteX121" fmla="*/ 2164080 w 4267200"/>
              <a:gd name="connsiteY121" fmla="*/ 213360 h 3154680"/>
              <a:gd name="connsiteX122" fmla="*/ 2247900 w 4267200"/>
              <a:gd name="connsiteY122" fmla="*/ 213360 h 3154680"/>
              <a:gd name="connsiteX123" fmla="*/ 2247900 w 4267200"/>
              <a:gd name="connsiteY123" fmla="*/ 114300 h 3154680"/>
              <a:gd name="connsiteX124" fmla="*/ 2308860 w 4267200"/>
              <a:gd name="connsiteY124" fmla="*/ 45720 h 3154680"/>
              <a:gd name="connsiteX125" fmla="*/ 2369820 w 4267200"/>
              <a:gd name="connsiteY125" fmla="*/ 76200 h 3154680"/>
              <a:gd name="connsiteX126" fmla="*/ 2400300 w 4267200"/>
              <a:gd name="connsiteY126" fmla="*/ 114300 h 3154680"/>
              <a:gd name="connsiteX127" fmla="*/ 2453640 w 4267200"/>
              <a:gd name="connsiteY127" fmla="*/ 99060 h 3154680"/>
              <a:gd name="connsiteX128" fmla="*/ 2506980 w 4267200"/>
              <a:gd name="connsiteY128" fmla="*/ 0 h 3154680"/>
              <a:gd name="connsiteX0" fmla="*/ 2506980 w 4267200"/>
              <a:gd name="connsiteY0" fmla="*/ 0 h 3154680"/>
              <a:gd name="connsiteX1" fmla="*/ 3703320 w 4267200"/>
              <a:gd name="connsiteY1" fmla="*/ 784860 h 3154680"/>
              <a:gd name="connsiteX2" fmla="*/ 3710940 w 4267200"/>
              <a:gd name="connsiteY2" fmla="*/ 899160 h 3154680"/>
              <a:gd name="connsiteX3" fmla="*/ 3855720 w 4267200"/>
              <a:gd name="connsiteY3" fmla="*/ 1356360 h 3154680"/>
              <a:gd name="connsiteX4" fmla="*/ 3931920 w 4267200"/>
              <a:gd name="connsiteY4" fmla="*/ 1623060 h 3154680"/>
              <a:gd name="connsiteX5" fmla="*/ 4236720 w 4267200"/>
              <a:gd name="connsiteY5" fmla="*/ 1889760 h 3154680"/>
              <a:gd name="connsiteX6" fmla="*/ 4267200 w 4267200"/>
              <a:gd name="connsiteY6" fmla="*/ 2004060 h 3154680"/>
              <a:gd name="connsiteX7" fmla="*/ 4114800 w 4267200"/>
              <a:gd name="connsiteY7" fmla="*/ 2065020 h 3154680"/>
              <a:gd name="connsiteX8" fmla="*/ 4145280 w 4267200"/>
              <a:gd name="connsiteY8" fmla="*/ 2362200 h 3154680"/>
              <a:gd name="connsiteX9" fmla="*/ 4122420 w 4267200"/>
              <a:gd name="connsiteY9" fmla="*/ 2529840 h 3154680"/>
              <a:gd name="connsiteX10" fmla="*/ 4061460 w 4267200"/>
              <a:gd name="connsiteY10" fmla="*/ 2636520 h 3154680"/>
              <a:gd name="connsiteX11" fmla="*/ 3886200 w 4267200"/>
              <a:gd name="connsiteY11" fmla="*/ 2689860 h 3154680"/>
              <a:gd name="connsiteX12" fmla="*/ 3916680 w 4267200"/>
              <a:gd name="connsiteY12" fmla="*/ 2979420 h 3154680"/>
              <a:gd name="connsiteX13" fmla="*/ 3939540 w 4267200"/>
              <a:gd name="connsiteY13" fmla="*/ 3048000 h 3154680"/>
              <a:gd name="connsiteX14" fmla="*/ 3939540 w 4267200"/>
              <a:gd name="connsiteY14" fmla="*/ 3124200 h 3154680"/>
              <a:gd name="connsiteX15" fmla="*/ 3893820 w 4267200"/>
              <a:gd name="connsiteY15" fmla="*/ 3154680 h 3154680"/>
              <a:gd name="connsiteX16" fmla="*/ 3825240 w 4267200"/>
              <a:gd name="connsiteY16" fmla="*/ 3116580 h 3154680"/>
              <a:gd name="connsiteX17" fmla="*/ 3832860 w 4267200"/>
              <a:gd name="connsiteY17" fmla="*/ 3002280 h 3154680"/>
              <a:gd name="connsiteX18" fmla="*/ 3672840 w 4267200"/>
              <a:gd name="connsiteY18" fmla="*/ 2872740 h 3154680"/>
              <a:gd name="connsiteX19" fmla="*/ 3604260 w 4267200"/>
              <a:gd name="connsiteY19" fmla="*/ 2903220 h 3154680"/>
              <a:gd name="connsiteX20" fmla="*/ 3451860 w 4267200"/>
              <a:gd name="connsiteY20" fmla="*/ 2811780 h 3154680"/>
              <a:gd name="connsiteX21" fmla="*/ 3406140 w 4267200"/>
              <a:gd name="connsiteY21" fmla="*/ 2811780 h 3154680"/>
              <a:gd name="connsiteX22" fmla="*/ 3375660 w 4267200"/>
              <a:gd name="connsiteY22" fmla="*/ 2727960 h 3154680"/>
              <a:gd name="connsiteX23" fmla="*/ 3322320 w 4267200"/>
              <a:gd name="connsiteY23" fmla="*/ 2750820 h 3154680"/>
              <a:gd name="connsiteX24" fmla="*/ 3147060 w 4267200"/>
              <a:gd name="connsiteY24" fmla="*/ 2590800 h 3154680"/>
              <a:gd name="connsiteX25" fmla="*/ 3063240 w 4267200"/>
              <a:gd name="connsiteY25" fmla="*/ 2522220 h 3154680"/>
              <a:gd name="connsiteX26" fmla="*/ 2979708 w 4267200"/>
              <a:gd name="connsiteY26" fmla="*/ 2477668 h 3154680"/>
              <a:gd name="connsiteX27" fmla="*/ 2916556 w 4267200"/>
              <a:gd name="connsiteY27" fmla="*/ 2549844 h 3154680"/>
              <a:gd name="connsiteX28" fmla="*/ 2830830 w 4267200"/>
              <a:gd name="connsiteY28" fmla="*/ 2530792 h 3154680"/>
              <a:gd name="connsiteX29" fmla="*/ 2914792 w 4267200"/>
              <a:gd name="connsiteY29" fmla="*/ 2417628 h 3154680"/>
              <a:gd name="connsiteX30" fmla="*/ 2811780 w 4267200"/>
              <a:gd name="connsiteY30" fmla="*/ 2286000 h 3154680"/>
              <a:gd name="connsiteX31" fmla="*/ 2773680 w 4267200"/>
              <a:gd name="connsiteY31" fmla="*/ 2308860 h 3154680"/>
              <a:gd name="connsiteX32" fmla="*/ 2705100 w 4267200"/>
              <a:gd name="connsiteY32" fmla="*/ 2278380 h 3154680"/>
              <a:gd name="connsiteX33" fmla="*/ 2590800 w 4267200"/>
              <a:gd name="connsiteY33" fmla="*/ 2316480 h 3154680"/>
              <a:gd name="connsiteX34" fmla="*/ 2423160 w 4267200"/>
              <a:gd name="connsiteY34" fmla="*/ 2377440 h 3154680"/>
              <a:gd name="connsiteX35" fmla="*/ 2324100 w 4267200"/>
              <a:gd name="connsiteY35" fmla="*/ 2369820 h 3154680"/>
              <a:gd name="connsiteX36" fmla="*/ 2133600 w 4267200"/>
              <a:gd name="connsiteY36" fmla="*/ 2499360 h 3154680"/>
              <a:gd name="connsiteX37" fmla="*/ 1996440 w 4267200"/>
              <a:gd name="connsiteY37" fmla="*/ 2468880 h 3154680"/>
              <a:gd name="connsiteX38" fmla="*/ 1866900 w 4267200"/>
              <a:gd name="connsiteY38" fmla="*/ 2400300 h 3154680"/>
              <a:gd name="connsiteX39" fmla="*/ 1866900 w 4267200"/>
              <a:gd name="connsiteY39" fmla="*/ 2476500 h 3154680"/>
              <a:gd name="connsiteX40" fmla="*/ 1844040 w 4267200"/>
              <a:gd name="connsiteY40" fmla="*/ 2514600 h 3154680"/>
              <a:gd name="connsiteX41" fmla="*/ 1744980 w 4267200"/>
              <a:gd name="connsiteY41" fmla="*/ 2575560 h 3154680"/>
              <a:gd name="connsiteX42" fmla="*/ 1714500 w 4267200"/>
              <a:gd name="connsiteY42" fmla="*/ 2491740 h 3154680"/>
              <a:gd name="connsiteX43" fmla="*/ 1676400 w 4267200"/>
              <a:gd name="connsiteY43" fmla="*/ 2400300 h 3154680"/>
              <a:gd name="connsiteX44" fmla="*/ 1638300 w 4267200"/>
              <a:gd name="connsiteY44" fmla="*/ 2400300 h 3154680"/>
              <a:gd name="connsiteX45" fmla="*/ 1577340 w 4267200"/>
              <a:gd name="connsiteY45" fmla="*/ 2522220 h 3154680"/>
              <a:gd name="connsiteX46" fmla="*/ 1508760 w 4267200"/>
              <a:gd name="connsiteY46" fmla="*/ 2606040 h 3154680"/>
              <a:gd name="connsiteX47" fmla="*/ 1493520 w 4267200"/>
              <a:gd name="connsiteY47" fmla="*/ 2644140 h 3154680"/>
              <a:gd name="connsiteX48" fmla="*/ 1249680 w 4267200"/>
              <a:gd name="connsiteY48" fmla="*/ 2781300 h 3154680"/>
              <a:gd name="connsiteX49" fmla="*/ 1097280 w 4267200"/>
              <a:gd name="connsiteY49" fmla="*/ 2712720 h 3154680"/>
              <a:gd name="connsiteX50" fmla="*/ 1005840 w 4267200"/>
              <a:gd name="connsiteY50" fmla="*/ 2758440 h 3154680"/>
              <a:gd name="connsiteX51" fmla="*/ 944880 w 4267200"/>
              <a:gd name="connsiteY51" fmla="*/ 2682240 h 3154680"/>
              <a:gd name="connsiteX52" fmla="*/ 967740 w 4267200"/>
              <a:gd name="connsiteY52" fmla="*/ 2613660 h 3154680"/>
              <a:gd name="connsiteX53" fmla="*/ 906780 w 4267200"/>
              <a:gd name="connsiteY53" fmla="*/ 2537460 h 3154680"/>
              <a:gd name="connsiteX54" fmla="*/ 822960 w 4267200"/>
              <a:gd name="connsiteY54" fmla="*/ 2499360 h 3154680"/>
              <a:gd name="connsiteX55" fmla="*/ 746760 w 4267200"/>
              <a:gd name="connsiteY55" fmla="*/ 2407920 h 3154680"/>
              <a:gd name="connsiteX56" fmla="*/ 601980 w 4267200"/>
              <a:gd name="connsiteY56" fmla="*/ 2385060 h 3154680"/>
              <a:gd name="connsiteX57" fmla="*/ 525780 w 4267200"/>
              <a:gd name="connsiteY57" fmla="*/ 2324100 h 3154680"/>
              <a:gd name="connsiteX58" fmla="*/ 457200 w 4267200"/>
              <a:gd name="connsiteY58" fmla="*/ 2522220 h 3154680"/>
              <a:gd name="connsiteX59" fmla="*/ 403860 w 4267200"/>
              <a:gd name="connsiteY59" fmla="*/ 2598420 h 3154680"/>
              <a:gd name="connsiteX60" fmla="*/ 167640 w 4267200"/>
              <a:gd name="connsiteY60" fmla="*/ 2720340 h 3154680"/>
              <a:gd name="connsiteX61" fmla="*/ 144780 w 4267200"/>
              <a:gd name="connsiteY61" fmla="*/ 2613660 h 3154680"/>
              <a:gd name="connsiteX62" fmla="*/ 160020 w 4267200"/>
              <a:gd name="connsiteY62" fmla="*/ 2293620 h 3154680"/>
              <a:gd name="connsiteX63" fmla="*/ 53340 w 4267200"/>
              <a:gd name="connsiteY63" fmla="*/ 2209800 h 3154680"/>
              <a:gd name="connsiteX64" fmla="*/ 0 w 4267200"/>
              <a:gd name="connsiteY64" fmla="*/ 2080260 h 3154680"/>
              <a:gd name="connsiteX65" fmla="*/ 22860 w 4267200"/>
              <a:gd name="connsiteY65" fmla="*/ 2019300 h 3154680"/>
              <a:gd name="connsiteX66" fmla="*/ 91440 w 4267200"/>
              <a:gd name="connsiteY66" fmla="*/ 2004060 h 3154680"/>
              <a:gd name="connsiteX67" fmla="*/ 175260 w 4267200"/>
              <a:gd name="connsiteY67" fmla="*/ 1920240 h 3154680"/>
              <a:gd name="connsiteX68" fmla="*/ 220980 w 4267200"/>
              <a:gd name="connsiteY68" fmla="*/ 1859280 h 3154680"/>
              <a:gd name="connsiteX69" fmla="*/ 175260 w 4267200"/>
              <a:gd name="connsiteY69" fmla="*/ 1706880 h 3154680"/>
              <a:gd name="connsiteX70" fmla="*/ 182880 w 4267200"/>
              <a:gd name="connsiteY70" fmla="*/ 1645920 h 3154680"/>
              <a:gd name="connsiteX71" fmla="*/ 0 w 4267200"/>
              <a:gd name="connsiteY71" fmla="*/ 1470660 h 3154680"/>
              <a:gd name="connsiteX72" fmla="*/ 45720 w 4267200"/>
              <a:gd name="connsiteY72" fmla="*/ 1386840 h 3154680"/>
              <a:gd name="connsiteX73" fmla="*/ 137160 w 4267200"/>
              <a:gd name="connsiteY73" fmla="*/ 1181100 h 3154680"/>
              <a:gd name="connsiteX74" fmla="*/ 190500 w 4267200"/>
              <a:gd name="connsiteY74" fmla="*/ 1242060 h 3154680"/>
              <a:gd name="connsiteX75" fmla="*/ 335280 w 4267200"/>
              <a:gd name="connsiteY75" fmla="*/ 1150620 h 3154680"/>
              <a:gd name="connsiteX76" fmla="*/ 502920 w 4267200"/>
              <a:gd name="connsiteY76" fmla="*/ 1143000 h 3154680"/>
              <a:gd name="connsiteX77" fmla="*/ 487680 w 4267200"/>
              <a:gd name="connsiteY77" fmla="*/ 1066800 h 3154680"/>
              <a:gd name="connsiteX78" fmla="*/ 320040 w 4267200"/>
              <a:gd name="connsiteY78" fmla="*/ 1043940 h 3154680"/>
              <a:gd name="connsiteX79" fmla="*/ 289560 w 4267200"/>
              <a:gd name="connsiteY79" fmla="*/ 1005840 h 3154680"/>
              <a:gd name="connsiteX80" fmla="*/ 289560 w 4267200"/>
              <a:gd name="connsiteY80" fmla="*/ 944880 h 3154680"/>
              <a:gd name="connsiteX81" fmla="*/ 373380 w 4267200"/>
              <a:gd name="connsiteY81" fmla="*/ 906780 h 3154680"/>
              <a:gd name="connsiteX82" fmla="*/ 434340 w 4267200"/>
              <a:gd name="connsiteY82" fmla="*/ 906780 h 3154680"/>
              <a:gd name="connsiteX83" fmla="*/ 472440 w 4267200"/>
              <a:gd name="connsiteY83" fmla="*/ 990600 h 3154680"/>
              <a:gd name="connsiteX84" fmla="*/ 739140 w 4267200"/>
              <a:gd name="connsiteY84" fmla="*/ 944880 h 3154680"/>
              <a:gd name="connsiteX85" fmla="*/ 754380 w 4267200"/>
              <a:gd name="connsiteY85" fmla="*/ 998220 h 3154680"/>
              <a:gd name="connsiteX86" fmla="*/ 822960 w 4267200"/>
              <a:gd name="connsiteY86" fmla="*/ 990600 h 3154680"/>
              <a:gd name="connsiteX87" fmla="*/ 861060 w 4267200"/>
              <a:gd name="connsiteY87" fmla="*/ 1120140 h 3154680"/>
              <a:gd name="connsiteX88" fmla="*/ 982980 w 4267200"/>
              <a:gd name="connsiteY88" fmla="*/ 1112520 h 3154680"/>
              <a:gd name="connsiteX89" fmla="*/ 1005840 w 4267200"/>
              <a:gd name="connsiteY89" fmla="*/ 1066800 h 3154680"/>
              <a:gd name="connsiteX90" fmla="*/ 967740 w 4267200"/>
              <a:gd name="connsiteY90" fmla="*/ 1036320 h 3154680"/>
              <a:gd name="connsiteX91" fmla="*/ 960120 w 4267200"/>
              <a:gd name="connsiteY91" fmla="*/ 967740 h 3154680"/>
              <a:gd name="connsiteX92" fmla="*/ 1059180 w 4267200"/>
              <a:gd name="connsiteY92" fmla="*/ 967740 h 3154680"/>
              <a:gd name="connsiteX93" fmla="*/ 1165860 w 4267200"/>
              <a:gd name="connsiteY93" fmla="*/ 922020 h 3154680"/>
              <a:gd name="connsiteX94" fmla="*/ 1196340 w 4267200"/>
              <a:gd name="connsiteY94" fmla="*/ 906780 h 3154680"/>
              <a:gd name="connsiteX95" fmla="*/ 1272540 w 4267200"/>
              <a:gd name="connsiteY95" fmla="*/ 967740 h 3154680"/>
              <a:gd name="connsiteX96" fmla="*/ 1257300 w 4267200"/>
              <a:gd name="connsiteY96" fmla="*/ 990600 h 3154680"/>
              <a:gd name="connsiteX97" fmla="*/ 1165860 w 4267200"/>
              <a:gd name="connsiteY97" fmla="*/ 975360 h 3154680"/>
              <a:gd name="connsiteX98" fmla="*/ 1074420 w 4267200"/>
              <a:gd name="connsiteY98" fmla="*/ 990600 h 3154680"/>
              <a:gd name="connsiteX99" fmla="*/ 1066800 w 4267200"/>
              <a:gd name="connsiteY99" fmla="*/ 1059180 h 3154680"/>
              <a:gd name="connsiteX100" fmla="*/ 1082040 w 4267200"/>
              <a:gd name="connsiteY100" fmla="*/ 1120140 h 3154680"/>
              <a:gd name="connsiteX101" fmla="*/ 1135380 w 4267200"/>
              <a:gd name="connsiteY101" fmla="*/ 1074420 h 3154680"/>
              <a:gd name="connsiteX102" fmla="*/ 1219200 w 4267200"/>
              <a:gd name="connsiteY102" fmla="*/ 1082040 h 3154680"/>
              <a:gd name="connsiteX103" fmla="*/ 1341120 w 4267200"/>
              <a:gd name="connsiteY103" fmla="*/ 1112520 h 3154680"/>
              <a:gd name="connsiteX104" fmla="*/ 1417320 w 4267200"/>
              <a:gd name="connsiteY104" fmla="*/ 1036320 h 3154680"/>
              <a:gd name="connsiteX105" fmla="*/ 1417320 w 4267200"/>
              <a:gd name="connsiteY105" fmla="*/ 975360 h 3154680"/>
              <a:gd name="connsiteX106" fmla="*/ 1493520 w 4267200"/>
              <a:gd name="connsiteY106" fmla="*/ 944880 h 3154680"/>
              <a:gd name="connsiteX107" fmla="*/ 1539240 w 4267200"/>
              <a:gd name="connsiteY107" fmla="*/ 990600 h 3154680"/>
              <a:gd name="connsiteX108" fmla="*/ 1630680 w 4267200"/>
              <a:gd name="connsiteY108" fmla="*/ 944880 h 3154680"/>
              <a:gd name="connsiteX109" fmla="*/ 1714500 w 4267200"/>
              <a:gd name="connsiteY109" fmla="*/ 922020 h 3154680"/>
              <a:gd name="connsiteX110" fmla="*/ 1729740 w 4267200"/>
              <a:gd name="connsiteY110" fmla="*/ 838200 h 3154680"/>
              <a:gd name="connsiteX111" fmla="*/ 1767840 w 4267200"/>
              <a:gd name="connsiteY111" fmla="*/ 731520 h 3154680"/>
              <a:gd name="connsiteX112" fmla="*/ 1828800 w 4267200"/>
              <a:gd name="connsiteY112" fmla="*/ 701040 h 3154680"/>
              <a:gd name="connsiteX113" fmla="*/ 1805940 w 4267200"/>
              <a:gd name="connsiteY113" fmla="*/ 586740 h 3154680"/>
              <a:gd name="connsiteX114" fmla="*/ 1859280 w 4267200"/>
              <a:gd name="connsiteY114" fmla="*/ 533400 h 3154680"/>
              <a:gd name="connsiteX115" fmla="*/ 1981200 w 4267200"/>
              <a:gd name="connsiteY115" fmla="*/ 541020 h 3154680"/>
              <a:gd name="connsiteX116" fmla="*/ 2004060 w 4267200"/>
              <a:gd name="connsiteY116" fmla="*/ 472440 h 3154680"/>
              <a:gd name="connsiteX117" fmla="*/ 2072640 w 4267200"/>
              <a:gd name="connsiteY117" fmla="*/ 449580 h 3154680"/>
              <a:gd name="connsiteX118" fmla="*/ 2095500 w 4267200"/>
              <a:gd name="connsiteY118" fmla="*/ 388620 h 3154680"/>
              <a:gd name="connsiteX119" fmla="*/ 2133600 w 4267200"/>
              <a:gd name="connsiteY119" fmla="*/ 243840 h 3154680"/>
              <a:gd name="connsiteX120" fmla="*/ 2164080 w 4267200"/>
              <a:gd name="connsiteY120" fmla="*/ 213360 h 3154680"/>
              <a:gd name="connsiteX121" fmla="*/ 2247900 w 4267200"/>
              <a:gd name="connsiteY121" fmla="*/ 213360 h 3154680"/>
              <a:gd name="connsiteX122" fmla="*/ 2247900 w 4267200"/>
              <a:gd name="connsiteY122" fmla="*/ 114300 h 3154680"/>
              <a:gd name="connsiteX123" fmla="*/ 2308860 w 4267200"/>
              <a:gd name="connsiteY123" fmla="*/ 45720 h 3154680"/>
              <a:gd name="connsiteX124" fmla="*/ 2369820 w 4267200"/>
              <a:gd name="connsiteY124" fmla="*/ 76200 h 3154680"/>
              <a:gd name="connsiteX125" fmla="*/ 2400300 w 4267200"/>
              <a:gd name="connsiteY125" fmla="*/ 114300 h 3154680"/>
              <a:gd name="connsiteX126" fmla="*/ 2453640 w 4267200"/>
              <a:gd name="connsiteY126" fmla="*/ 99060 h 3154680"/>
              <a:gd name="connsiteX127" fmla="*/ 2506980 w 4267200"/>
              <a:gd name="connsiteY127" fmla="*/ 0 h 3154680"/>
              <a:gd name="connsiteX0" fmla="*/ 2506980 w 4267200"/>
              <a:gd name="connsiteY0" fmla="*/ 0 h 3154680"/>
              <a:gd name="connsiteX1" fmla="*/ 3703320 w 4267200"/>
              <a:gd name="connsiteY1" fmla="*/ 784860 h 3154680"/>
              <a:gd name="connsiteX2" fmla="*/ 3855720 w 4267200"/>
              <a:gd name="connsiteY2" fmla="*/ 1356360 h 3154680"/>
              <a:gd name="connsiteX3" fmla="*/ 3931920 w 4267200"/>
              <a:gd name="connsiteY3" fmla="*/ 1623060 h 3154680"/>
              <a:gd name="connsiteX4" fmla="*/ 4236720 w 4267200"/>
              <a:gd name="connsiteY4" fmla="*/ 1889760 h 3154680"/>
              <a:gd name="connsiteX5" fmla="*/ 4267200 w 4267200"/>
              <a:gd name="connsiteY5" fmla="*/ 2004060 h 3154680"/>
              <a:gd name="connsiteX6" fmla="*/ 4114800 w 4267200"/>
              <a:gd name="connsiteY6" fmla="*/ 2065020 h 3154680"/>
              <a:gd name="connsiteX7" fmla="*/ 4145280 w 4267200"/>
              <a:gd name="connsiteY7" fmla="*/ 2362200 h 3154680"/>
              <a:gd name="connsiteX8" fmla="*/ 4122420 w 4267200"/>
              <a:gd name="connsiteY8" fmla="*/ 2529840 h 3154680"/>
              <a:gd name="connsiteX9" fmla="*/ 4061460 w 4267200"/>
              <a:gd name="connsiteY9" fmla="*/ 2636520 h 3154680"/>
              <a:gd name="connsiteX10" fmla="*/ 3886200 w 4267200"/>
              <a:gd name="connsiteY10" fmla="*/ 2689860 h 3154680"/>
              <a:gd name="connsiteX11" fmla="*/ 3916680 w 4267200"/>
              <a:gd name="connsiteY11" fmla="*/ 2979420 h 3154680"/>
              <a:gd name="connsiteX12" fmla="*/ 3939540 w 4267200"/>
              <a:gd name="connsiteY12" fmla="*/ 3048000 h 3154680"/>
              <a:gd name="connsiteX13" fmla="*/ 3939540 w 4267200"/>
              <a:gd name="connsiteY13" fmla="*/ 3124200 h 3154680"/>
              <a:gd name="connsiteX14" fmla="*/ 3893820 w 4267200"/>
              <a:gd name="connsiteY14" fmla="*/ 3154680 h 3154680"/>
              <a:gd name="connsiteX15" fmla="*/ 3825240 w 4267200"/>
              <a:gd name="connsiteY15" fmla="*/ 3116580 h 3154680"/>
              <a:gd name="connsiteX16" fmla="*/ 3832860 w 4267200"/>
              <a:gd name="connsiteY16" fmla="*/ 3002280 h 3154680"/>
              <a:gd name="connsiteX17" fmla="*/ 3672840 w 4267200"/>
              <a:gd name="connsiteY17" fmla="*/ 2872740 h 3154680"/>
              <a:gd name="connsiteX18" fmla="*/ 3604260 w 4267200"/>
              <a:gd name="connsiteY18" fmla="*/ 2903220 h 3154680"/>
              <a:gd name="connsiteX19" fmla="*/ 3451860 w 4267200"/>
              <a:gd name="connsiteY19" fmla="*/ 2811780 h 3154680"/>
              <a:gd name="connsiteX20" fmla="*/ 3406140 w 4267200"/>
              <a:gd name="connsiteY20" fmla="*/ 2811780 h 3154680"/>
              <a:gd name="connsiteX21" fmla="*/ 3375660 w 4267200"/>
              <a:gd name="connsiteY21" fmla="*/ 2727960 h 3154680"/>
              <a:gd name="connsiteX22" fmla="*/ 3322320 w 4267200"/>
              <a:gd name="connsiteY22" fmla="*/ 2750820 h 3154680"/>
              <a:gd name="connsiteX23" fmla="*/ 3147060 w 4267200"/>
              <a:gd name="connsiteY23" fmla="*/ 2590800 h 3154680"/>
              <a:gd name="connsiteX24" fmla="*/ 3063240 w 4267200"/>
              <a:gd name="connsiteY24" fmla="*/ 2522220 h 3154680"/>
              <a:gd name="connsiteX25" fmla="*/ 2979708 w 4267200"/>
              <a:gd name="connsiteY25" fmla="*/ 2477668 h 3154680"/>
              <a:gd name="connsiteX26" fmla="*/ 2916556 w 4267200"/>
              <a:gd name="connsiteY26" fmla="*/ 2549844 h 3154680"/>
              <a:gd name="connsiteX27" fmla="*/ 2830830 w 4267200"/>
              <a:gd name="connsiteY27" fmla="*/ 2530792 h 3154680"/>
              <a:gd name="connsiteX28" fmla="*/ 2914792 w 4267200"/>
              <a:gd name="connsiteY28" fmla="*/ 2417628 h 3154680"/>
              <a:gd name="connsiteX29" fmla="*/ 2811780 w 4267200"/>
              <a:gd name="connsiteY29" fmla="*/ 2286000 h 3154680"/>
              <a:gd name="connsiteX30" fmla="*/ 2773680 w 4267200"/>
              <a:gd name="connsiteY30" fmla="*/ 2308860 h 3154680"/>
              <a:gd name="connsiteX31" fmla="*/ 2705100 w 4267200"/>
              <a:gd name="connsiteY31" fmla="*/ 2278380 h 3154680"/>
              <a:gd name="connsiteX32" fmla="*/ 2590800 w 4267200"/>
              <a:gd name="connsiteY32" fmla="*/ 2316480 h 3154680"/>
              <a:gd name="connsiteX33" fmla="*/ 2423160 w 4267200"/>
              <a:gd name="connsiteY33" fmla="*/ 2377440 h 3154680"/>
              <a:gd name="connsiteX34" fmla="*/ 2324100 w 4267200"/>
              <a:gd name="connsiteY34" fmla="*/ 2369820 h 3154680"/>
              <a:gd name="connsiteX35" fmla="*/ 2133600 w 4267200"/>
              <a:gd name="connsiteY35" fmla="*/ 2499360 h 3154680"/>
              <a:gd name="connsiteX36" fmla="*/ 1996440 w 4267200"/>
              <a:gd name="connsiteY36" fmla="*/ 2468880 h 3154680"/>
              <a:gd name="connsiteX37" fmla="*/ 1866900 w 4267200"/>
              <a:gd name="connsiteY37" fmla="*/ 2400300 h 3154680"/>
              <a:gd name="connsiteX38" fmla="*/ 1866900 w 4267200"/>
              <a:gd name="connsiteY38" fmla="*/ 2476500 h 3154680"/>
              <a:gd name="connsiteX39" fmla="*/ 1844040 w 4267200"/>
              <a:gd name="connsiteY39" fmla="*/ 2514600 h 3154680"/>
              <a:gd name="connsiteX40" fmla="*/ 1744980 w 4267200"/>
              <a:gd name="connsiteY40" fmla="*/ 2575560 h 3154680"/>
              <a:gd name="connsiteX41" fmla="*/ 1714500 w 4267200"/>
              <a:gd name="connsiteY41" fmla="*/ 2491740 h 3154680"/>
              <a:gd name="connsiteX42" fmla="*/ 1676400 w 4267200"/>
              <a:gd name="connsiteY42" fmla="*/ 2400300 h 3154680"/>
              <a:gd name="connsiteX43" fmla="*/ 1638300 w 4267200"/>
              <a:gd name="connsiteY43" fmla="*/ 2400300 h 3154680"/>
              <a:gd name="connsiteX44" fmla="*/ 1577340 w 4267200"/>
              <a:gd name="connsiteY44" fmla="*/ 2522220 h 3154680"/>
              <a:gd name="connsiteX45" fmla="*/ 1508760 w 4267200"/>
              <a:gd name="connsiteY45" fmla="*/ 2606040 h 3154680"/>
              <a:gd name="connsiteX46" fmla="*/ 1493520 w 4267200"/>
              <a:gd name="connsiteY46" fmla="*/ 2644140 h 3154680"/>
              <a:gd name="connsiteX47" fmla="*/ 1249680 w 4267200"/>
              <a:gd name="connsiteY47" fmla="*/ 2781300 h 3154680"/>
              <a:gd name="connsiteX48" fmla="*/ 1097280 w 4267200"/>
              <a:gd name="connsiteY48" fmla="*/ 2712720 h 3154680"/>
              <a:gd name="connsiteX49" fmla="*/ 1005840 w 4267200"/>
              <a:gd name="connsiteY49" fmla="*/ 2758440 h 3154680"/>
              <a:gd name="connsiteX50" fmla="*/ 944880 w 4267200"/>
              <a:gd name="connsiteY50" fmla="*/ 2682240 h 3154680"/>
              <a:gd name="connsiteX51" fmla="*/ 967740 w 4267200"/>
              <a:gd name="connsiteY51" fmla="*/ 2613660 h 3154680"/>
              <a:gd name="connsiteX52" fmla="*/ 906780 w 4267200"/>
              <a:gd name="connsiteY52" fmla="*/ 2537460 h 3154680"/>
              <a:gd name="connsiteX53" fmla="*/ 822960 w 4267200"/>
              <a:gd name="connsiteY53" fmla="*/ 2499360 h 3154680"/>
              <a:gd name="connsiteX54" fmla="*/ 746760 w 4267200"/>
              <a:gd name="connsiteY54" fmla="*/ 2407920 h 3154680"/>
              <a:gd name="connsiteX55" fmla="*/ 601980 w 4267200"/>
              <a:gd name="connsiteY55" fmla="*/ 2385060 h 3154680"/>
              <a:gd name="connsiteX56" fmla="*/ 525780 w 4267200"/>
              <a:gd name="connsiteY56" fmla="*/ 2324100 h 3154680"/>
              <a:gd name="connsiteX57" fmla="*/ 457200 w 4267200"/>
              <a:gd name="connsiteY57" fmla="*/ 2522220 h 3154680"/>
              <a:gd name="connsiteX58" fmla="*/ 403860 w 4267200"/>
              <a:gd name="connsiteY58" fmla="*/ 2598420 h 3154680"/>
              <a:gd name="connsiteX59" fmla="*/ 167640 w 4267200"/>
              <a:gd name="connsiteY59" fmla="*/ 2720340 h 3154680"/>
              <a:gd name="connsiteX60" fmla="*/ 144780 w 4267200"/>
              <a:gd name="connsiteY60" fmla="*/ 2613660 h 3154680"/>
              <a:gd name="connsiteX61" fmla="*/ 160020 w 4267200"/>
              <a:gd name="connsiteY61" fmla="*/ 2293620 h 3154680"/>
              <a:gd name="connsiteX62" fmla="*/ 53340 w 4267200"/>
              <a:gd name="connsiteY62" fmla="*/ 2209800 h 3154680"/>
              <a:gd name="connsiteX63" fmla="*/ 0 w 4267200"/>
              <a:gd name="connsiteY63" fmla="*/ 2080260 h 3154680"/>
              <a:gd name="connsiteX64" fmla="*/ 22860 w 4267200"/>
              <a:gd name="connsiteY64" fmla="*/ 2019300 h 3154680"/>
              <a:gd name="connsiteX65" fmla="*/ 91440 w 4267200"/>
              <a:gd name="connsiteY65" fmla="*/ 2004060 h 3154680"/>
              <a:gd name="connsiteX66" fmla="*/ 175260 w 4267200"/>
              <a:gd name="connsiteY66" fmla="*/ 1920240 h 3154680"/>
              <a:gd name="connsiteX67" fmla="*/ 220980 w 4267200"/>
              <a:gd name="connsiteY67" fmla="*/ 1859280 h 3154680"/>
              <a:gd name="connsiteX68" fmla="*/ 175260 w 4267200"/>
              <a:gd name="connsiteY68" fmla="*/ 1706880 h 3154680"/>
              <a:gd name="connsiteX69" fmla="*/ 182880 w 4267200"/>
              <a:gd name="connsiteY69" fmla="*/ 1645920 h 3154680"/>
              <a:gd name="connsiteX70" fmla="*/ 0 w 4267200"/>
              <a:gd name="connsiteY70" fmla="*/ 1470660 h 3154680"/>
              <a:gd name="connsiteX71" fmla="*/ 45720 w 4267200"/>
              <a:gd name="connsiteY71" fmla="*/ 1386840 h 3154680"/>
              <a:gd name="connsiteX72" fmla="*/ 137160 w 4267200"/>
              <a:gd name="connsiteY72" fmla="*/ 1181100 h 3154680"/>
              <a:gd name="connsiteX73" fmla="*/ 190500 w 4267200"/>
              <a:gd name="connsiteY73" fmla="*/ 1242060 h 3154680"/>
              <a:gd name="connsiteX74" fmla="*/ 335280 w 4267200"/>
              <a:gd name="connsiteY74" fmla="*/ 1150620 h 3154680"/>
              <a:gd name="connsiteX75" fmla="*/ 502920 w 4267200"/>
              <a:gd name="connsiteY75" fmla="*/ 1143000 h 3154680"/>
              <a:gd name="connsiteX76" fmla="*/ 487680 w 4267200"/>
              <a:gd name="connsiteY76" fmla="*/ 1066800 h 3154680"/>
              <a:gd name="connsiteX77" fmla="*/ 320040 w 4267200"/>
              <a:gd name="connsiteY77" fmla="*/ 1043940 h 3154680"/>
              <a:gd name="connsiteX78" fmla="*/ 289560 w 4267200"/>
              <a:gd name="connsiteY78" fmla="*/ 1005840 h 3154680"/>
              <a:gd name="connsiteX79" fmla="*/ 289560 w 4267200"/>
              <a:gd name="connsiteY79" fmla="*/ 944880 h 3154680"/>
              <a:gd name="connsiteX80" fmla="*/ 373380 w 4267200"/>
              <a:gd name="connsiteY80" fmla="*/ 906780 h 3154680"/>
              <a:gd name="connsiteX81" fmla="*/ 434340 w 4267200"/>
              <a:gd name="connsiteY81" fmla="*/ 906780 h 3154680"/>
              <a:gd name="connsiteX82" fmla="*/ 472440 w 4267200"/>
              <a:gd name="connsiteY82" fmla="*/ 990600 h 3154680"/>
              <a:gd name="connsiteX83" fmla="*/ 739140 w 4267200"/>
              <a:gd name="connsiteY83" fmla="*/ 944880 h 3154680"/>
              <a:gd name="connsiteX84" fmla="*/ 754380 w 4267200"/>
              <a:gd name="connsiteY84" fmla="*/ 998220 h 3154680"/>
              <a:gd name="connsiteX85" fmla="*/ 822960 w 4267200"/>
              <a:gd name="connsiteY85" fmla="*/ 990600 h 3154680"/>
              <a:gd name="connsiteX86" fmla="*/ 861060 w 4267200"/>
              <a:gd name="connsiteY86" fmla="*/ 1120140 h 3154680"/>
              <a:gd name="connsiteX87" fmla="*/ 982980 w 4267200"/>
              <a:gd name="connsiteY87" fmla="*/ 1112520 h 3154680"/>
              <a:gd name="connsiteX88" fmla="*/ 1005840 w 4267200"/>
              <a:gd name="connsiteY88" fmla="*/ 1066800 h 3154680"/>
              <a:gd name="connsiteX89" fmla="*/ 967740 w 4267200"/>
              <a:gd name="connsiteY89" fmla="*/ 1036320 h 3154680"/>
              <a:gd name="connsiteX90" fmla="*/ 960120 w 4267200"/>
              <a:gd name="connsiteY90" fmla="*/ 967740 h 3154680"/>
              <a:gd name="connsiteX91" fmla="*/ 1059180 w 4267200"/>
              <a:gd name="connsiteY91" fmla="*/ 967740 h 3154680"/>
              <a:gd name="connsiteX92" fmla="*/ 1165860 w 4267200"/>
              <a:gd name="connsiteY92" fmla="*/ 922020 h 3154680"/>
              <a:gd name="connsiteX93" fmla="*/ 1196340 w 4267200"/>
              <a:gd name="connsiteY93" fmla="*/ 906780 h 3154680"/>
              <a:gd name="connsiteX94" fmla="*/ 1272540 w 4267200"/>
              <a:gd name="connsiteY94" fmla="*/ 967740 h 3154680"/>
              <a:gd name="connsiteX95" fmla="*/ 1257300 w 4267200"/>
              <a:gd name="connsiteY95" fmla="*/ 990600 h 3154680"/>
              <a:gd name="connsiteX96" fmla="*/ 1165860 w 4267200"/>
              <a:gd name="connsiteY96" fmla="*/ 975360 h 3154680"/>
              <a:gd name="connsiteX97" fmla="*/ 1074420 w 4267200"/>
              <a:gd name="connsiteY97" fmla="*/ 990600 h 3154680"/>
              <a:gd name="connsiteX98" fmla="*/ 1066800 w 4267200"/>
              <a:gd name="connsiteY98" fmla="*/ 1059180 h 3154680"/>
              <a:gd name="connsiteX99" fmla="*/ 1082040 w 4267200"/>
              <a:gd name="connsiteY99" fmla="*/ 1120140 h 3154680"/>
              <a:gd name="connsiteX100" fmla="*/ 1135380 w 4267200"/>
              <a:gd name="connsiteY100" fmla="*/ 1074420 h 3154680"/>
              <a:gd name="connsiteX101" fmla="*/ 1219200 w 4267200"/>
              <a:gd name="connsiteY101" fmla="*/ 1082040 h 3154680"/>
              <a:gd name="connsiteX102" fmla="*/ 1341120 w 4267200"/>
              <a:gd name="connsiteY102" fmla="*/ 1112520 h 3154680"/>
              <a:gd name="connsiteX103" fmla="*/ 1417320 w 4267200"/>
              <a:gd name="connsiteY103" fmla="*/ 1036320 h 3154680"/>
              <a:gd name="connsiteX104" fmla="*/ 1417320 w 4267200"/>
              <a:gd name="connsiteY104" fmla="*/ 975360 h 3154680"/>
              <a:gd name="connsiteX105" fmla="*/ 1493520 w 4267200"/>
              <a:gd name="connsiteY105" fmla="*/ 944880 h 3154680"/>
              <a:gd name="connsiteX106" fmla="*/ 1539240 w 4267200"/>
              <a:gd name="connsiteY106" fmla="*/ 990600 h 3154680"/>
              <a:gd name="connsiteX107" fmla="*/ 1630680 w 4267200"/>
              <a:gd name="connsiteY107" fmla="*/ 944880 h 3154680"/>
              <a:gd name="connsiteX108" fmla="*/ 1714500 w 4267200"/>
              <a:gd name="connsiteY108" fmla="*/ 922020 h 3154680"/>
              <a:gd name="connsiteX109" fmla="*/ 1729740 w 4267200"/>
              <a:gd name="connsiteY109" fmla="*/ 838200 h 3154680"/>
              <a:gd name="connsiteX110" fmla="*/ 1767840 w 4267200"/>
              <a:gd name="connsiteY110" fmla="*/ 731520 h 3154680"/>
              <a:gd name="connsiteX111" fmla="*/ 1828800 w 4267200"/>
              <a:gd name="connsiteY111" fmla="*/ 701040 h 3154680"/>
              <a:gd name="connsiteX112" fmla="*/ 1805940 w 4267200"/>
              <a:gd name="connsiteY112" fmla="*/ 586740 h 3154680"/>
              <a:gd name="connsiteX113" fmla="*/ 1859280 w 4267200"/>
              <a:gd name="connsiteY113" fmla="*/ 533400 h 3154680"/>
              <a:gd name="connsiteX114" fmla="*/ 1981200 w 4267200"/>
              <a:gd name="connsiteY114" fmla="*/ 541020 h 3154680"/>
              <a:gd name="connsiteX115" fmla="*/ 2004060 w 4267200"/>
              <a:gd name="connsiteY115" fmla="*/ 472440 h 3154680"/>
              <a:gd name="connsiteX116" fmla="*/ 2072640 w 4267200"/>
              <a:gd name="connsiteY116" fmla="*/ 449580 h 3154680"/>
              <a:gd name="connsiteX117" fmla="*/ 2095500 w 4267200"/>
              <a:gd name="connsiteY117" fmla="*/ 388620 h 3154680"/>
              <a:gd name="connsiteX118" fmla="*/ 2133600 w 4267200"/>
              <a:gd name="connsiteY118" fmla="*/ 243840 h 3154680"/>
              <a:gd name="connsiteX119" fmla="*/ 2164080 w 4267200"/>
              <a:gd name="connsiteY119" fmla="*/ 213360 h 3154680"/>
              <a:gd name="connsiteX120" fmla="*/ 2247900 w 4267200"/>
              <a:gd name="connsiteY120" fmla="*/ 213360 h 3154680"/>
              <a:gd name="connsiteX121" fmla="*/ 2247900 w 4267200"/>
              <a:gd name="connsiteY121" fmla="*/ 114300 h 3154680"/>
              <a:gd name="connsiteX122" fmla="*/ 2308860 w 4267200"/>
              <a:gd name="connsiteY122" fmla="*/ 45720 h 3154680"/>
              <a:gd name="connsiteX123" fmla="*/ 2369820 w 4267200"/>
              <a:gd name="connsiteY123" fmla="*/ 76200 h 3154680"/>
              <a:gd name="connsiteX124" fmla="*/ 2400300 w 4267200"/>
              <a:gd name="connsiteY124" fmla="*/ 114300 h 3154680"/>
              <a:gd name="connsiteX125" fmla="*/ 2453640 w 4267200"/>
              <a:gd name="connsiteY125" fmla="*/ 99060 h 3154680"/>
              <a:gd name="connsiteX126" fmla="*/ 2506980 w 4267200"/>
              <a:gd name="connsiteY126" fmla="*/ 0 h 3154680"/>
              <a:gd name="connsiteX0" fmla="*/ 2506980 w 4267200"/>
              <a:gd name="connsiteY0" fmla="*/ 0 h 3154680"/>
              <a:gd name="connsiteX1" fmla="*/ 3703320 w 4267200"/>
              <a:gd name="connsiteY1" fmla="*/ 784860 h 3154680"/>
              <a:gd name="connsiteX2" fmla="*/ 3931920 w 4267200"/>
              <a:gd name="connsiteY2" fmla="*/ 1623060 h 3154680"/>
              <a:gd name="connsiteX3" fmla="*/ 4236720 w 4267200"/>
              <a:gd name="connsiteY3" fmla="*/ 1889760 h 3154680"/>
              <a:gd name="connsiteX4" fmla="*/ 4267200 w 4267200"/>
              <a:gd name="connsiteY4" fmla="*/ 2004060 h 3154680"/>
              <a:gd name="connsiteX5" fmla="*/ 4114800 w 4267200"/>
              <a:gd name="connsiteY5" fmla="*/ 2065020 h 3154680"/>
              <a:gd name="connsiteX6" fmla="*/ 4145280 w 4267200"/>
              <a:gd name="connsiteY6" fmla="*/ 2362200 h 3154680"/>
              <a:gd name="connsiteX7" fmla="*/ 4122420 w 4267200"/>
              <a:gd name="connsiteY7" fmla="*/ 2529840 h 3154680"/>
              <a:gd name="connsiteX8" fmla="*/ 4061460 w 4267200"/>
              <a:gd name="connsiteY8" fmla="*/ 2636520 h 3154680"/>
              <a:gd name="connsiteX9" fmla="*/ 3886200 w 4267200"/>
              <a:gd name="connsiteY9" fmla="*/ 2689860 h 3154680"/>
              <a:gd name="connsiteX10" fmla="*/ 3916680 w 4267200"/>
              <a:gd name="connsiteY10" fmla="*/ 2979420 h 3154680"/>
              <a:gd name="connsiteX11" fmla="*/ 3939540 w 4267200"/>
              <a:gd name="connsiteY11" fmla="*/ 3048000 h 3154680"/>
              <a:gd name="connsiteX12" fmla="*/ 3939540 w 4267200"/>
              <a:gd name="connsiteY12" fmla="*/ 3124200 h 3154680"/>
              <a:gd name="connsiteX13" fmla="*/ 3893820 w 4267200"/>
              <a:gd name="connsiteY13" fmla="*/ 3154680 h 3154680"/>
              <a:gd name="connsiteX14" fmla="*/ 3825240 w 4267200"/>
              <a:gd name="connsiteY14" fmla="*/ 3116580 h 3154680"/>
              <a:gd name="connsiteX15" fmla="*/ 3832860 w 4267200"/>
              <a:gd name="connsiteY15" fmla="*/ 3002280 h 3154680"/>
              <a:gd name="connsiteX16" fmla="*/ 3672840 w 4267200"/>
              <a:gd name="connsiteY16" fmla="*/ 2872740 h 3154680"/>
              <a:gd name="connsiteX17" fmla="*/ 3604260 w 4267200"/>
              <a:gd name="connsiteY17" fmla="*/ 2903220 h 3154680"/>
              <a:gd name="connsiteX18" fmla="*/ 3451860 w 4267200"/>
              <a:gd name="connsiteY18" fmla="*/ 2811780 h 3154680"/>
              <a:gd name="connsiteX19" fmla="*/ 3406140 w 4267200"/>
              <a:gd name="connsiteY19" fmla="*/ 2811780 h 3154680"/>
              <a:gd name="connsiteX20" fmla="*/ 3375660 w 4267200"/>
              <a:gd name="connsiteY20" fmla="*/ 2727960 h 3154680"/>
              <a:gd name="connsiteX21" fmla="*/ 3322320 w 4267200"/>
              <a:gd name="connsiteY21" fmla="*/ 2750820 h 3154680"/>
              <a:gd name="connsiteX22" fmla="*/ 3147060 w 4267200"/>
              <a:gd name="connsiteY22" fmla="*/ 2590800 h 3154680"/>
              <a:gd name="connsiteX23" fmla="*/ 3063240 w 4267200"/>
              <a:gd name="connsiteY23" fmla="*/ 2522220 h 3154680"/>
              <a:gd name="connsiteX24" fmla="*/ 2979708 w 4267200"/>
              <a:gd name="connsiteY24" fmla="*/ 2477668 h 3154680"/>
              <a:gd name="connsiteX25" fmla="*/ 2916556 w 4267200"/>
              <a:gd name="connsiteY25" fmla="*/ 2549844 h 3154680"/>
              <a:gd name="connsiteX26" fmla="*/ 2830830 w 4267200"/>
              <a:gd name="connsiteY26" fmla="*/ 2530792 h 3154680"/>
              <a:gd name="connsiteX27" fmla="*/ 2914792 w 4267200"/>
              <a:gd name="connsiteY27" fmla="*/ 2417628 h 3154680"/>
              <a:gd name="connsiteX28" fmla="*/ 2811780 w 4267200"/>
              <a:gd name="connsiteY28" fmla="*/ 2286000 h 3154680"/>
              <a:gd name="connsiteX29" fmla="*/ 2773680 w 4267200"/>
              <a:gd name="connsiteY29" fmla="*/ 2308860 h 3154680"/>
              <a:gd name="connsiteX30" fmla="*/ 2705100 w 4267200"/>
              <a:gd name="connsiteY30" fmla="*/ 2278380 h 3154680"/>
              <a:gd name="connsiteX31" fmla="*/ 2590800 w 4267200"/>
              <a:gd name="connsiteY31" fmla="*/ 2316480 h 3154680"/>
              <a:gd name="connsiteX32" fmla="*/ 2423160 w 4267200"/>
              <a:gd name="connsiteY32" fmla="*/ 2377440 h 3154680"/>
              <a:gd name="connsiteX33" fmla="*/ 2324100 w 4267200"/>
              <a:gd name="connsiteY33" fmla="*/ 2369820 h 3154680"/>
              <a:gd name="connsiteX34" fmla="*/ 2133600 w 4267200"/>
              <a:gd name="connsiteY34" fmla="*/ 2499360 h 3154680"/>
              <a:gd name="connsiteX35" fmla="*/ 1996440 w 4267200"/>
              <a:gd name="connsiteY35" fmla="*/ 2468880 h 3154680"/>
              <a:gd name="connsiteX36" fmla="*/ 1866900 w 4267200"/>
              <a:gd name="connsiteY36" fmla="*/ 2400300 h 3154680"/>
              <a:gd name="connsiteX37" fmla="*/ 1866900 w 4267200"/>
              <a:gd name="connsiteY37" fmla="*/ 2476500 h 3154680"/>
              <a:gd name="connsiteX38" fmla="*/ 1844040 w 4267200"/>
              <a:gd name="connsiteY38" fmla="*/ 2514600 h 3154680"/>
              <a:gd name="connsiteX39" fmla="*/ 1744980 w 4267200"/>
              <a:gd name="connsiteY39" fmla="*/ 2575560 h 3154680"/>
              <a:gd name="connsiteX40" fmla="*/ 1714500 w 4267200"/>
              <a:gd name="connsiteY40" fmla="*/ 2491740 h 3154680"/>
              <a:gd name="connsiteX41" fmla="*/ 1676400 w 4267200"/>
              <a:gd name="connsiteY41" fmla="*/ 2400300 h 3154680"/>
              <a:gd name="connsiteX42" fmla="*/ 1638300 w 4267200"/>
              <a:gd name="connsiteY42" fmla="*/ 2400300 h 3154680"/>
              <a:gd name="connsiteX43" fmla="*/ 1577340 w 4267200"/>
              <a:gd name="connsiteY43" fmla="*/ 2522220 h 3154680"/>
              <a:gd name="connsiteX44" fmla="*/ 1508760 w 4267200"/>
              <a:gd name="connsiteY44" fmla="*/ 2606040 h 3154680"/>
              <a:gd name="connsiteX45" fmla="*/ 1493520 w 4267200"/>
              <a:gd name="connsiteY45" fmla="*/ 2644140 h 3154680"/>
              <a:gd name="connsiteX46" fmla="*/ 1249680 w 4267200"/>
              <a:gd name="connsiteY46" fmla="*/ 2781300 h 3154680"/>
              <a:gd name="connsiteX47" fmla="*/ 1097280 w 4267200"/>
              <a:gd name="connsiteY47" fmla="*/ 2712720 h 3154680"/>
              <a:gd name="connsiteX48" fmla="*/ 1005840 w 4267200"/>
              <a:gd name="connsiteY48" fmla="*/ 2758440 h 3154680"/>
              <a:gd name="connsiteX49" fmla="*/ 944880 w 4267200"/>
              <a:gd name="connsiteY49" fmla="*/ 2682240 h 3154680"/>
              <a:gd name="connsiteX50" fmla="*/ 967740 w 4267200"/>
              <a:gd name="connsiteY50" fmla="*/ 2613660 h 3154680"/>
              <a:gd name="connsiteX51" fmla="*/ 906780 w 4267200"/>
              <a:gd name="connsiteY51" fmla="*/ 2537460 h 3154680"/>
              <a:gd name="connsiteX52" fmla="*/ 822960 w 4267200"/>
              <a:gd name="connsiteY52" fmla="*/ 2499360 h 3154680"/>
              <a:gd name="connsiteX53" fmla="*/ 746760 w 4267200"/>
              <a:gd name="connsiteY53" fmla="*/ 2407920 h 3154680"/>
              <a:gd name="connsiteX54" fmla="*/ 601980 w 4267200"/>
              <a:gd name="connsiteY54" fmla="*/ 2385060 h 3154680"/>
              <a:gd name="connsiteX55" fmla="*/ 525780 w 4267200"/>
              <a:gd name="connsiteY55" fmla="*/ 2324100 h 3154680"/>
              <a:gd name="connsiteX56" fmla="*/ 457200 w 4267200"/>
              <a:gd name="connsiteY56" fmla="*/ 2522220 h 3154680"/>
              <a:gd name="connsiteX57" fmla="*/ 403860 w 4267200"/>
              <a:gd name="connsiteY57" fmla="*/ 2598420 h 3154680"/>
              <a:gd name="connsiteX58" fmla="*/ 167640 w 4267200"/>
              <a:gd name="connsiteY58" fmla="*/ 2720340 h 3154680"/>
              <a:gd name="connsiteX59" fmla="*/ 144780 w 4267200"/>
              <a:gd name="connsiteY59" fmla="*/ 2613660 h 3154680"/>
              <a:gd name="connsiteX60" fmla="*/ 160020 w 4267200"/>
              <a:gd name="connsiteY60" fmla="*/ 2293620 h 3154680"/>
              <a:gd name="connsiteX61" fmla="*/ 53340 w 4267200"/>
              <a:gd name="connsiteY61" fmla="*/ 2209800 h 3154680"/>
              <a:gd name="connsiteX62" fmla="*/ 0 w 4267200"/>
              <a:gd name="connsiteY62" fmla="*/ 2080260 h 3154680"/>
              <a:gd name="connsiteX63" fmla="*/ 22860 w 4267200"/>
              <a:gd name="connsiteY63" fmla="*/ 2019300 h 3154680"/>
              <a:gd name="connsiteX64" fmla="*/ 91440 w 4267200"/>
              <a:gd name="connsiteY64" fmla="*/ 2004060 h 3154680"/>
              <a:gd name="connsiteX65" fmla="*/ 175260 w 4267200"/>
              <a:gd name="connsiteY65" fmla="*/ 1920240 h 3154680"/>
              <a:gd name="connsiteX66" fmla="*/ 220980 w 4267200"/>
              <a:gd name="connsiteY66" fmla="*/ 1859280 h 3154680"/>
              <a:gd name="connsiteX67" fmla="*/ 175260 w 4267200"/>
              <a:gd name="connsiteY67" fmla="*/ 1706880 h 3154680"/>
              <a:gd name="connsiteX68" fmla="*/ 182880 w 4267200"/>
              <a:gd name="connsiteY68" fmla="*/ 1645920 h 3154680"/>
              <a:gd name="connsiteX69" fmla="*/ 0 w 4267200"/>
              <a:gd name="connsiteY69" fmla="*/ 1470660 h 3154680"/>
              <a:gd name="connsiteX70" fmla="*/ 45720 w 4267200"/>
              <a:gd name="connsiteY70" fmla="*/ 1386840 h 3154680"/>
              <a:gd name="connsiteX71" fmla="*/ 137160 w 4267200"/>
              <a:gd name="connsiteY71" fmla="*/ 1181100 h 3154680"/>
              <a:gd name="connsiteX72" fmla="*/ 190500 w 4267200"/>
              <a:gd name="connsiteY72" fmla="*/ 1242060 h 3154680"/>
              <a:gd name="connsiteX73" fmla="*/ 335280 w 4267200"/>
              <a:gd name="connsiteY73" fmla="*/ 1150620 h 3154680"/>
              <a:gd name="connsiteX74" fmla="*/ 502920 w 4267200"/>
              <a:gd name="connsiteY74" fmla="*/ 1143000 h 3154680"/>
              <a:gd name="connsiteX75" fmla="*/ 487680 w 4267200"/>
              <a:gd name="connsiteY75" fmla="*/ 1066800 h 3154680"/>
              <a:gd name="connsiteX76" fmla="*/ 320040 w 4267200"/>
              <a:gd name="connsiteY76" fmla="*/ 1043940 h 3154680"/>
              <a:gd name="connsiteX77" fmla="*/ 289560 w 4267200"/>
              <a:gd name="connsiteY77" fmla="*/ 1005840 h 3154680"/>
              <a:gd name="connsiteX78" fmla="*/ 289560 w 4267200"/>
              <a:gd name="connsiteY78" fmla="*/ 944880 h 3154680"/>
              <a:gd name="connsiteX79" fmla="*/ 373380 w 4267200"/>
              <a:gd name="connsiteY79" fmla="*/ 906780 h 3154680"/>
              <a:gd name="connsiteX80" fmla="*/ 434340 w 4267200"/>
              <a:gd name="connsiteY80" fmla="*/ 906780 h 3154680"/>
              <a:gd name="connsiteX81" fmla="*/ 472440 w 4267200"/>
              <a:gd name="connsiteY81" fmla="*/ 990600 h 3154680"/>
              <a:gd name="connsiteX82" fmla="*/ 739140 w 4267200"/>
              <a:gd name="connsiteY82" fmla="*/ 944880 h 3154680"/>
              <a:gd name="connsiteX83" fmla="*/ 754380 w 4267200"/>
              <a:gd name="connsiteY83" fmla="*/ 998220 h 3154680"/>
              <a:gd name="connsiteX84" fmla="*/ 822960 w 4267200"/>
              <a:gd name="connsiteY84" fmla="*/ 990600 h 3154680"/>
              <a:gd name="connsiteX85" fmla="*/ 861060 w 4267200"/>
              <a:gd name="connsiteY85" fmla="*/ 1120140 h 3154680"/>
              <a:gd name="connsiteX86" fmla="*/ 982980 w 4267200"/>
              <a:gd name="connsiteY86" fmla="*/ 1112520 h 3154680"/>
              <a:gd name="connsiteX87" fmla="*/ 1005840 w 4267200"/>
              <a:gd name="connsiteY87" fmla="*/ 1066800 h 3154680"/>
              <a:gd name="connsiteX88" fmla="*/ 967740 w 4267200"/>
              <a:gd name="connsiteY88" fmla="*/ 1036320 h 3154680"/>
              <a:gd name="connsiteX89" fmla="*/ 960120 w 4267200"/>
              <a:gd name="connsiteY89" fmla="*/ 967740 h 3154680"/>
              <a:gd name="connsiteX90" fmla="*/ 1059180 w 4267200"/>
              <a:gd name="connsiteY90" fmla="*/ 967740 h 3154680"/>
              <a:gd name="connsiteX91" fmla="*/ 1165860 w 4267200"/>
              <a:gd name="connsiteY91" fmla="*/ 922020 h 3154680"/>
              <a:gd name="connsiteX92" fmla="*/ 1196340 w 4267200"/>
              <a:gd name="connsiteY92" fmla="*/ 906780 h 3154680"/>
              <a:gd name="connsiteX93" fmla="*/ 1272540 w 4267200"/>
              <a:gd name="connsiteY93" fmla="*/ 967740 h 3154680"/>
              <a:gd name="connsiteX94" fmla="*/ 1257300 w 4267200"/>
              <a:gd name="connsiteY94" fmla="*/ 990600 h 3154680"/>
              <a:gd name="connsiteX95" fmla="*/ 1165860 w 4267200"/>
              <a:gd name="connsiteY95" fmla="*/ 975360 h 3154680"/>
              <a:gd name="connsiteX96" fmla="*/ 1074420 w 4267200"/>
              <a:gd name="connsiteY96" fmla="*/ 990600 h 3154680"/>
              <a:gd name="connsiteX97" fmla="*/ 1066800 w 4267200"/>
              <a:gd name="connsiteY97" fmla="*/ 1059180 h 3154680"/>
              <a:gd name="connsiteX98" fmla="*/ 1082040 w 4267200"/>
              <a:gd name="connsiteY98" fmla="*/ 1120140 h 3154680"/>
              <a:gd name="connsiteX99" fmla="*/ 1135380 w 4267200"/>
              <a:gd name="connsiteY99" fmla="*/ 1074420 h 3154680"/>
              <a:gd name="connsiteX100" fmla="*/ 1219200 w 4267200"/>
              <a:gd name="connsiteY100" fmla="*/ 1082040 h 3154680"/>
              <a:gd name="connsiteX101" fmla="*/ 1341120 w 4267200"/>
              <a:gd name="connsiteY101" fmla="*/ 1112520 h 3154680"/>
              <a:gd name="connsiteX102" fmla="*/ 1417320 w 4267200"/>
              <a:gd name="connsiteY102" fmla="*/ 1036320 h 3154680"/>
              <a:gd name="connsiteX103" fmla="*/ 1417320 w 4267200"/>
              <a:gd name="connsiteY103" fmla="*/ 975360 h 3154680"/>
              <a:gd name="connsiteX104" fmla="*/ 1493520 w 4267200"/>
              <a:gd name="connsiteY104" fmla="*/ 944880 h 3154680"/>
              <a:gd name="connsiteX105" fmla="*/ 1539240 w 4267200"/>
              <a:gd name="connsiteY105" fmla="*/ 990600 h 3154680"/>
              <a:gd name="connsiteX106" fmla="*/ 1630680 w 4267200"/>
              <a:gd name="connsiteY106" fmla="*/ 944880 h 3154680"/>
              <a:gd name="connsiteX107" fmla="*/ 1714500 w 4267200"/>
              <a:gd name="connsiteY107" fmla="*/ 922020 h 3154680"/>
              <a:gd name="connsiteX108" fmla="*/ 1729740 w 4267200"/>
              <a:gd name="connsiteY108" fmla="*/ 838200 h 3154680"/>
              <a:gd name="connsiteX109" fmla="*/ 1767840 w 4267200"/>
              <a:gd name="connsiteY109" fmla="*/ 731520 h 3154680"/>
              <a:gd name="connsiteX110" fmla="*/ 1828800 w 4267200"/>
              <a:gd name="connsiteY110" fmla="*/ 701040 h 3154680"/>
              <a:gd name="connsiteX111" fmla="*/ 1805940 w 4267200"/>
              <a:gd name="connsiteY111" fmla="*/ 586740 h 3154680"/>
              <a:gd name="connsiteX112" fmla="*/ 1859280 w 4267200"/>
              <a:gd name="connsiteY112" fmla="*/ 533400 h 3154680"/>
              <a:gd name="connsiteX113" fmla="*/ 1981200 w 4267200"/>
              <a:gd name="connsiteY113" fmla="*/ 541020 h 3154680"/>
              <a:gd name="connsiteX114" fmla="*/ 2004060 w 4267200"/>
              <a:gd name="connsiteY114" fmla="*/ 472440 h 3154680"/>
              <a:gd name="connsiteX115" fmla="*/ 2072640 w 4267200"/>
              <a:gd name="connsiteY115" fmla="*/ 449580 h 3154680"/>
              <a:gd name="connsiteX116" fmla="*/ 2095500 w 4267200"/>
              <a:gd name="connsiteY116" fmla="*/ 388620 h 3154680"/>
              <a:gd name="connsiteX117" fmla="*/ 2133600 w 4267200"/>
              <a:gd name="connsiteY117" fmla="*/ 243840 h 3154680"/>
              <a:gd name="connsiteX118" fmla="*/ 2164080 w 4267200"/>
              <a:gd name="connsiteY118" fmla="*/ 213360 h 3154680"/>
              <a:gd name="connsiteX119" fmla="*/ 2247900 w 4267200"/>
              <a:gd name="connsiteY119" fmla="*/ 213360 h 3154680"/>
              <a:gd name="connsiteX120" fmla="*/ 2247900 w 4267200"/>
              <a:gd name="connsiteY120" fmla="*/ 114300 h 3154680"/>
              <a:gd name="connsiteX121" fmla="*/ 2308860 w 4267200"/>
              <a:gd name="connsiteY121" fmla="*/ 45720 h 3154680"/>
              <a:gd name="connsiteX122" fmla="*/ 2369820 w 4267200"/>
              <a:gd name="connsiteY122" fmla="*/ 76200 h 3154680"/>
              <a:gd name="connsiteX123" fmla="*/ 2400300 w 4267200"/>
              <a:gd name="connsiteY123" fmla="*/ 114300 h 3154680"/>
              <a:gd name="connsiteX124" fmla="*/ 2453640 w 4267200"/>
              <a:gd name="connsiteY124" fmla="*/ 99060 h 3154680"/>
              <a:gd name="connsiteX125" fmla="*/ 2506980 w 4267200"/>
              <a:gd name="connsiteY125" fmla="*/ 0 h 3154680"/>
              <a:gd name="connsiteX0" fmla="*/ 2506980 w 4267200"/>
              <a:gd name="connsiteY0" fmla="*/ 0 h 3154680"/>
              <a:gd name="connsiteX1" fmla="*/ 3703320 w 4267200"/>
              <a:gd name="connsiteY1" fmla="*/ 784860 h 3154680"/>
              <a:gd name="connsiteX2" fmla="*/ 4236720 w 4267200"/>
              <a:gd name="connsiteY2" fmla="*/ 1889760 h 3154680"/>
              <a:gd name="connsiteX3" fmla="*/ 4267200 w 4267200"/>
              <a:gd name="connsiteY3" fmla="*/ 2004060 h 3154680"/>
              <a:gd name="connsiteX4" fmla="*/ 4114800 w 4267200"/>
              <a:gd name="connsiteY4" fmla="*/ 2065020 h 3154680"/>
              <a:gd name="connsiteX5" fmla="*/ 4145280 w 4267200"/>
              <a:gd name="connsiteY5" fmla="*/ 2362200 h 3154680"/>
              <a:gd name="connsiteX6" fmla="*/ 4122420 w 4267200"/>
              <a:gd name="connsiteY6" fmla="*/ 2529840 h 3154680"/>
              <a:gd name="connsiteX7" fmla="*/ 4061460 w 4267200"/>
              <a:gd name="connsiteY7" fmla="*/ 2636520 h 3154680"/>
              <a:gd name="connsiteX8" fmla="*/ 3886200 w 4267200"/>
              <a:gd name="connsiteY8" fmla="*/ 2689860 h 3154680"/>
              <a:gd name="connsiteX9" fmla="*/ 3916680 w 4267200"/>
              <a:gd name="connsiteY9" fmla="*/ 2979420 h 3154680"/>
              <a:gd name="connsiteX10" fmla="*/ 3939540 w 4267200"/>
              <a:gd name="connsiteY10" fmla="*/ 3048000 h 3154680"/>
              <a:gd name="connsiteX11" fmla="*/ 3939540 w 4267200"/>
              <a:gd name="connsiteY11" fmla="*/ 3124200 h 3154680"/>
              <a:gd name="connsiteX12" fmla="*/ 3893820 w 4267200"/>
              <a:gd name="connsiteY12" fmla="*/ 3154680 h 3154680"/>
              <a:gd name="connsiteX13" fmla="*/ 3825240 w 4267200"/>
              <a:gd name="connsiteY13" fmla="*/ 3116580 h 3154680"/>
              <a:gd name="connsiteX14" fmla="*/ 3832860 w 4267200"/>
              <a:gd name="connsiteY14" fmla="*/ 3002280 h 3154680"/>
              <a:gd name="connsiteX15" fmla="*/ 3672840 w 4267200"/>
              <a:gd name="connsiteY15" fmla="*/ 2872740 h 3154680"/>
              <a:gd name="connsiteX16" fmla="*/ 3604260 w 4267200"/>
              <a:gd name="connsiteY16" fmla="*/ 2903220 h 3154680"/>
              <a:gd name="connsiteX17" fmla="*/ 3451860 w 4267200"/>
              <a:gd name="connsiteY17" fmla="*/ 2811780 h 3154680"/>
              <a:gd name="connsiteX18" fmla="*/ 3406140 w 4267200"/>
              <a:gd name="connsiteY18" fmla="*/ 2811780 h 3154680"/>
              <a:gd name="connsiteX19" fmla="*/ 3375660 w 4267200"/>
              <a:gd name="connsiteY19" fmla="*/ 2727960 h 3154680"/>
              <a:gd name="connsiteX20" fmla="*/ 3322320 w 4267200"/>
              <a:gd name="connsiteY20" fmla="*/ 2750820 h 3154680"/>
              <a:gd name="connsiteX21" fmla="*/ 3147060 w 4267200"/>
              <a:gd name="connsiteY21" fmla="*/ 2590800 h 3154680"/>
              <a:gd name="connsiteX22" fmla="*/ 3063240 w 4267200"/>
              <a:gd name="connsiteY22" fmla="*/ 2522220 h 3154680"/>
              <a:gd name="connsiteX23" fmla="*/ 2979708 w 4267200"/>
              <a:gd name="connsiteY23" fmla="*/ 2477668 h 3154680"/>
              <a:gd name="connsiteX24" fmla="*/ 2916556 w 4267200"/>
              <a:gd name="connsiteY24" fmla="*/ 2549844 h 3154680"/>
              <a:gd name="connsiteX25" fmla="*/ 2830830 w 4267200"/>
              <a:gd name="connsiteY25" fmla="*/ 2530792 h 3154680"/>
              <a:gd name="connsiteX26" fmla="*/ 2914792 w 4267200"/>
              <a:gd name="connsiteY26" fmla="*/ 2417628 h 3154680"/>
              <a:gd name="connsiteX27" fmla="*/ 2811780 w 4267200"/>
              <a:gd name="connsiteY27" fmla="*/ 2286000 h 3154680"/>
              <a:gd name="connsiteX28" fmla="*/ 2773680 w 4267200"/>
              <a:gd name="connsiteY28" fmla="*/ 2308860 h 3154680"/>
              <a:gd name="connsiteX29" fmla="*/ 2705100 w 4267200"/>
              <a:gd name="connsiteY29" fmla="*/ 2278380 h 3154680"/>
              <a:gd name="connsiteX30" fmla="*/ 2590800 w 4267200"/>
              <a:gd name="connsiteY30" fmla="*/ 2316480 h 3154680"/>
              <a:gd name="connsiteX31" fmla="*/ 2423160 w 4267200"/>
              <a:gd name="connsiteY31" fmla="*/ 2377440 h 3154680"/>
              <a:gd name="connsiteX32" fmla="*/ 2324100 w 4267200"/>
              <a:gd name="connsiteY32" fmla="*/ 2369820 h 3154680"/>
              <a:gd name="connsiteX33" fmla="*/ 2133600 w 4267200"/>
              <a:gd name="connsiteY33" fmla="*/ 2499360 h 3154680"/>
              <a:gd name="connsiteX34" fmla="*/ 1996440 w 4267200"/>
              <a:gd name="connsiteY34" fmla="*/ 2468880 h 3154680"/>
              <a:gd name="connsiteX35" fmla="*/ 1866900 w 4267200"/>
              <a:gd name="connsiteY35" fmla="*/ 2400300 h 3154680"/>
              <a:gd name="connsiteX36" fmla="*/ 1866900 w 4267200"/>
              <a:gd name="connsiteY36" fmla="*/ 2476500 h 3154680"/>
              <a:gd name="connsiteX37" fmla="*/ 1844040 w 4267200"/>
              <a:gd name="connsiteY37" fmla="*/ 2514600 h 3154680"/>
              <a:gd name="connsiteX38" fmla="*/ 1744980 w 4267200"/>
              <a:gd name="connsiteY38" fmla="*/ 2575560 h 3154680"/>
              <a:gd name="connsiteX39" fmla="*/ 1714500 w 4267200"/>
              <a:gd name="connsiteY39" fmla="*/ 2491740 h 3154680"/>
              <a:gd name="connsiteX40" fmla="*/ 1676400 w 4267200"/>
              <a:gd name="connsiteY40" fmla="*/ 2400300 h 3154680"/>
              <a:gd name="connsiteX41" fmla="*/ 1638300 w 4267200"/>
              <a:gd name="connsiteY41" fmla="*/ 2400300 h 3154680"/>
              <a:gd name="connsiteX42" fmla="*/ 1577340 w 4267200"/>
              <a:gd name="connsiteY42" fmla="*/ 2522220 h 3154680"/>
              <a:gd name="connsiteX43" fmla="*/ 1508760 w 4267200"/>
              <a:gd name="connsiteY43" fmla="*/ 2606040 h 3154680"/>
              <a:gd name="connsiteX44" fmla="*/ 1493520 w 4267200"/>
              <a:gd name="connsiteY44" fmla="*/ 2644140 h 3154680"/>
              <a:gd name="connsiteX45" fmla="*/ 1249680 w 4267200"/>
              <a:gd name="connsiteY45" fmla="*/ 2781300 h 3154680"/>
              <a:gd name="connsiteX46" fmla="*/ 1097280 w 4267200"/>
              <a:gd name="connsiteY46" fmla="*/ 2712720 h 3154680"/>
              <a:gd name="connsiteX47" fmla="*/ 1005840 w 4267200"/>
              <a:gd name="connsiteY47" fmla="*/ 2758440 h 3154680"/>
              <a:gd name="connsiteX48" fmla="*/ 944880 w 4267200"/>
              <a:gd name="connsiteY48" fmla="*/ 2682240 h 3154680"/>
              <a:gd name="connsiteX49" fmla="*/ 967740 w 4267200"/>
              <a:gd name="connsiteY49" fmla="*/ 2613660 h 3154680"/>
              <a:gd name="connsiteX50" fmla="*/ 906780 w 4267200"/>
              <a:gd name="connsiteY50" fmla="*/ 2537460 h 3154680"/>
              <a:gd name="connsiteX51" fmla="*/ 822960 w 4267200"/>
              <a:gd name="connsiteY51" fmla="*/ 2499360 h 3154680"/>
              <a:gd name="connsiteX52" fmla="*/ 746760 w 4267200"/>
              <a:gd name="connsiteY52" fmla="*/ 2407920 h 3154680"/>
              <a:gd name="connsiteX53" fmla="*/ 601980 w 4267200"/>
              <a:gd name="connsiteY53" fmla="*/ 2385060 h 3154680"/>
              <a:gd name="connsiteX54" fmla="*/ 525780 w 4267200"/>
              <a:gd name="connsiteY54" fmla="*/ 2324100 h 3154680"/>
              <a:gd name="connsiteX55" fmla="*/ 457200 w 4267200"/>
              <a:gd name="connsiteY55" fmla="*/ 2522220 h 3154680"/>
              <a:gd name="connsiteX56" fmla="*/ 403860 w 4267200"/>
              <a:gd name="connsiteY56" fmla="*/ 2598420 h 3154680"/>
              <a:gd name="connsiteX57" fmla="*/ 167640 w 4267200"/>
              <a:gd name="connsiteY57" fmla="*/ 2720340 h 3154680"/>
              <a:gd name="connsiteX58" fmla="*/ 144780 w 4267200"/>
              <a:gd name="connsiteY58" fmla="*/ 2613660 h 3154680"/>
              <a:gd name="connsiteX59" fmla="*/ 160020 w 4267200"/>
              <a:gd name="connsiteY59" fmla="*/ 2293620 h 3154680"/>
              <a:gd name="connsiteX60" fmla="*/ 53340 w 4267200"/>
              <a:gd name="connsiteY60" fmla="*/ 2209800 h 3154680"/>
              <a:gd name="connsiteX61" fmla="*/ 0 w 4267200"/>
              <a:gd name="connsiteY61" fmla="*/ 2080260 h 3154680"/>
              <a:gd name="connsiteX62" fmla="*/ 22860 w 4267200"/>
              <a:gd name="connsiteY62" fmla="*/ 2019300 h 3154680"/>
              <a:gd name="connsiteX63" fmla="*/ 91440 w 4267200"/>
              <a:gd name="connsiteY63" fmla="*/ 2004060 h 3154680"/>
              <a:gd name="connsiteX64" fmla="*/ 175260 w 4267200"/>
              <a:gd name="connsiteY64" fmla="*/ 1920240 h 3154680"/>
              <a:gd name="connsiteX65" fmla="*/ 220980 w 4267200"/>
              <a:gd name="connsiteY65" fmla="*/ 1859280 h 3154680"/>
              <a:gd name="connsiteX66" fmla="*/ 175260 w 4267200"/>
              <a:gd name="connsiteY66" fmla="*/ 1706880 h 3154680"/>
              <a:gd name="connsiteX67" fmla="*/ 182880 w 4267200"/>
              <a:gd name="connsiteY67" fmla="*/ 1645920 h 3154680"/>
              <a:gd name="connsiteX68" fmla="*/ 0 w 4267200"/>
              <a:gd name="connsiteY68" fmla="*/ 1470660 h 3154680"/>
              <a:gd name="connsiteX69" fmla="*/ 45720 w 4267200"/>
              <a:gd name="connsiteY69" fmla="*/ 1386840 h 3154680"/>
              <a:gd name="connsiteX70" fmla="*/ 137160 w 4267200"/>
              <a:gd name="connsiteY70" fmla="*/ 1181100 h 3154680"/>
              <a:gd name="connsiteX71" fmla="*/ 190500 w 4267200"/>
              <a:gd name="connsiteY71" fmla="*/ 1242060 h 3154680"/>
              <a:gd name="connsiteX72" fmla="*/ 335280 w 4267200"/>
              <a:gd name="connsiteY72" fmla="*/ 1150620 h 3154680"/>
              <a:gd name="connsiteX73" fmla="*/ 502920 w 4267200"/>
              <a:gd name="connsiteY73" fmla="*/ 1143000 h 3154680"/>
              <a:gd name="connsiteX74" fmla="*/ 487680 w 4267200"/>
              <a:gd name="connsiteY74" fmla="*/ 1066800 h 3154680"/>
              <a:gd name="connsiteX75" fmla="*/ 320040 w 4267200"/>
              <a:gd name="connsiteY75" fmla="*/ 1043940 h 3154680"/>
              <a:gd name="connsiteX76" fmla="*/ 289560 w 4267200"/>
              <a:gd name="connsiteY76" fmla="*/ 1005840 h 3154680"/>
              <a:gd name="connsiteX77" fmla="*/ 289560 w 4267200"/>
              <a:gd name="connsiteY77" fmla="*/ 944880 h 3154680"/>
              <a:gd name="connsiteX78" fmla="*/ 373380 w 4267200"/>
              <a:gd name="connsiteY78" fmla="*/ 906780 h 3154680"/>
              <a:gd name="connsiteX79" fmla="*/ 434340 w 4267200"/>
              <a:gd name="connsiteY79" fmla="*/ 906780 h 3154680"/>
              <a:gd name="connsiteX80" fmla="*/ 472440 w 4267200"/>
              <a:gd name="connsiteY80" fmla="*/ 990600 h 3154680"/>
              <a:gd name="connsiteX81" fmla="*/ 739140 w 4267200"/>
              <a:gd name="connsiteY81" fmla="*/ 944880 h 3154680"/>
              <a:gd name="connsiteX82" fmla="*/ 754380 w 4267200"/>
              <a:gd name="connsiteY82" fmla="*/ 998220 h 3154680"/>
              <a:gd name="connsiteX83" fmla="*/ 822960 w 4267200"/>
              <a:gd name="connsiteY83" fmla="*/ 990600 h 3154680"/>
              <a:gd name="connsiteX84" fmla="*/ 861060 w 4267200"/>
              <a:gd name="connsiteY84" fmla="*/ 1120140 h 3154680"/>
              <a:gd name="connsiteX85" fmla="*/ 982980 w 4267200"/>
              <a:gd name="connsiteY85" fmla="*/ 1112520 h 3154680"/>
              <a:gd name="connsiteX86" fmla="*/ 1005840 w 4267200"/>
              <a:gd name="connsiteY86" fmla="*/ 1066800 h 3154680"/>
              <a:gd name="connsiteX87" fmla="*/ 967740 w 4267200"/>
              <a:gd name="connsiteY87" fmla="*/ 1036320 h 3154680"/>
              <a:gd name="connsiteX88" fmla="*/ 960120 w 4267200"/>
              <a:gd name="connsiteY88" fmla="*/ 967740 h 3154680"/>
              <a:gd name="connsiteX89" fmla="*/ 1059180 w 4267200"/>
              <a:gd name="connsiteY89" fmla="*/ 967740 h 3154680"/>
              <a:gd name="connsiteX90" fmla="*/ 1165860 w 4267200"/>
              <a:gd name="connsiteY90" fmla="*/ 922020 h 3154680"/>
              <a:gd name="connsiteX91" fmla="*/ 1196340 w 4267200"/>
              <a:gd name="connsiteY91" fmla="*/ 906780 h 3154680"/>
              <a:gd name="connsiteX92" fmla="*/ 1272540 w 4267200"/>
              <a:gd name="connsiteY92" fmla="*/ 967740 h 3154680"/>
              <a:gd name="connsiteX93" fmla="*/ 1257300 w 4267200"/>
              <a:gd name="connsiteY93" fmla="*/ 990600 h 3154680"/>
              <a:gd name="connsiteX94" fmla="*/ 1165860 w 4267200"/>
              <a:gd name="connsiteY94" fmla="*/ 975360 h 3154680"/>
              <a:gd name="connsiteX95" fmla="*/ 1074420 w 4267200"/>
              <a:gd name="connsiteY95" fmla="*/ 990600 h 3154680"/>
              <a:gd name="connsiteX96" fmla="*/ 1066800 w 4267200"/>
              <a:gd name="connsiteY96" fmla="*/ 1059180 h 3154680"/>
              <a:gd name="connsiteX97" fmla="*/ 1082040 w 4267200"/>
              <a:gd name="connsiteY97" fmla="*/ 1120140 h 3154680"/>
              <a:gd name="connsiteX98" fmla="*/ 1135380 w 4267200"/>
              <a:gd name="connsiteY98" fmla="*/ 1074420 h 3154680"/>
              <a:gd name="connsiteX99" fmla="*/ 1219200 w 4267200"/>
              <a:gd name="connsiteY99" fmla="*/ 1082040 h 3154680"/>
              <a:gd name="connsiteX100" fmla="*/ 1341120 w 4267200"/>
              <a:gd name="connsiteY100" fmla="*/ 1112520 h 3154680"/>
              <a:gd name="connsiteX101" fmla="*/ 1417320 w 4267200"/>
              <a:gd name="connsiteY101" fmla="*/ 1036320 h 3154680"/>
              <a:gd name="connsiteX102" fmla="*/ 1417320 w 4267200"/>
              <a:gd name="connsiteY102" fmla="*/ 975360 h 3154680"/>
              <a:gd name="connsiteX103" fmla="*/ 1493520 w 4267200"/>
              <a:gd name="connsiteY103" fmla="*/ 944880 h 3154680"/>
              <a:gd name="connsiteX104" fmla="*/ 1539240 w 4267200"/>
              <a:gd name="connsiteY104" fmla="*/ 990600 h 3154680"/>
              <a:gd name="connsiteX105" fmla="*/ 1630680 w 4267200"/>
              <a:gd name="connsiteY105" fmla="*/ 944880 h 3154680"/>
              <a:gd name="connsiteX106" fmla="*/ 1714500 w 4267200"/>
              <a:gd name="connsiteY106" fmla="*/ 922020 h 3154680"/>
              <a:gd name="connsiteX107" fmla="*/ 1729740 w 4267200"/>
              <a:gd name="connsiteY107" fmla="*/ 838200 h 3154680"/>
              <a:gd name="connsiteX108" fmla="*/ 1767840 w 4267200"/>
              <a:gd name="connsiteY108" fmla="*/ 731520 h 3154680"/>
              <a:gd name="connsiteX109" fmla="*/ 1828800 w 4267200"/>
              <a:gd name="connsiteY109" fmla="*/ 701040 h 3154680"/>
              <a:gd name="connsiteX110" fmla="*/ 1805940 w 4267200"/>
              <a:gd name="connsiteY110" fmla="*/ 586740 h 3154680"/>
              <a:gd name="connsiteX111" fmla="*/ 1859280 w 4267200"/>
              <a:gd name="connsiteY111" fmla="*/ 533400 h 3154680"/>
              <a:gd name="connsiteX112" fmla="*/ 1981200 w 4267200"/>
              <a:gd name="connsiteY112" fmla="*/ 541020 h 3154680"/>
              <a:gd name="connsiteX113" fmla="*/ 2004060 w 4267200"/>
              <a:gd name="connsiteY113" fmla="*/ 472440 h 3154680"/>
              <a:gd name="connsiteX114" fmla="*/ 2072640 w 4267200"/>
              <a:gd name="connsiteY114" fmla="*/ 449580 h 3154680"/>
              <a:gd name="connsiteX115" fmla="*/ 2095500 w 4267200"/>
              <a:gd name="connsiteY115" fmla="*/ 388620 h 3154680"/>
              <a:gd name="connsiteX116" fmla="*/ 2133600 w 4267200"/>
              <a:gd name="connsiteY116" fmla="*/ 243840 h 3154680"/>
              <a:gd name="connsiteX117" fmla="*/ 2164080 w 4267200"/>
              <a:gd name="connsiteY117" fmla="*/ 213360 h 3154680"/>
              <a:gd name="connsiteX118" fmla="*/ 2247900 w 4267200"/>
              <a:gd name="connsiteY118" fmla="*/ 213360 h 3154680"/>
              <a:gd name="connsiteX119" fmla="*/ 2247900 w 4267200"/>
              <a:gd name="connsiteY119" fmla="*/ 114300 h 3154680"/>
              <a:gd name="connsiteX120" fmla="*/ 2308860 w 4267200"/>
              <a:gd name="connsiteY120" fmla="*/ 45720 h 3154680"/>
              <a:gd name="connsiteX121" fmla="*/ 2369820 w 4267200"/>
              <a:gd name="connsiteY121" fmla="*/ 76200 h 3154680"/>
              <a:gd name="connsiteX122" fmla="*/ 2400300 w 4267200"/>
              <a:gd name="connsiteY122" fmla="*/ 114300 h 3154680"/>
              <a:gd name="connsiteX123" fmla="*/ 2453640 w 4267200"/>
              <a:gd name="connsiteY123" fmla="*/ 99060 h 3154680"/>
              <a:gd name="connsiteX124" fmla="*/ 2506980 w 4267200"/>
              <a:gd name="connsiteY124" fmla="*/ 0 h 3154680"/>
              <a:gd name="connsiteX0" fmla="*/ 3703320 w 4267200"/>
              <a:gd name="connsiteY0" fmla="*/ 784860 h 3154680"/>
              <a:gd name="connsiteX1" fmla="*/ 4236720 w 4267200"/>
              <a:gd name="connsiteY1" fmla="*/ 1889760 h 3154680"/>
              <a:gd name="connsiteX2" fmla="*/ 4267200 w 4267200"/>
              <a:gd name="connsiteY2" fmla="*/ 2004060 h 3154680"/>
              <a:gd name="connsiteX3" fmla="*/ 4114800 w 4267200"/>
              <a:gd name="connsiteY3" fmla="*/ 2065020 h 3154680"/>
              <a:gd name="connsiteX4" fmla="*/ 4145280 w 4267200"/>
              <a:gd name="connsiteY4" fmla="*/ 2362200 h 3154680"/>
              <a:gd name="connsiteX5" fmla="*/ 4122420 w 4267200"/>
              <a:gd name="connsiteY5" fmla="*/ 2529840 h 3154680"/>
              <a:gd name="connsiteX6" fmla="*/ 4061460 w 4267200"/>
              <a:gd name="connsiteY6" fmla="*/ 2636520 h 3154680"/>
              <a:gd name="connsiteX7" fmla="*/ 3886200 w 4267200"/>
              <a:gd name="connsiteY7" fmla="*/ 2689860 h 3154680"/>
              <a:gd name="connsiteX8" fmla="*/ 3916680 w 4267200"/>
              <a:gd name="connsiteY8" fmla="*/ 2979420 h 3154680"/>
              <a:gd name="connsiteX9" fmla="*/ 3939540 w 4267200"/>
              <a:gd name="connsiteY9" fmla="*/ 3048000 h 3154680"/>
              <a:gd name="connsiteX10" fmla="*/ 3939540 w 4267200"/>
              <a:gd name="connsiteY10" fmla="*/ 3124200 h 3154680"/>
              <a:gd name="connsiteX11" fmla="*/ 3893820 w 4267200"/>
              <a:gd name="connsiteY11" fmla="*/ 3154680 h 3154680"/>
              <a:gd name="connsiteX12" fmla="*/ 3825240 w 4267200"/>
              <a:gd name="connsiteY12" fmla="*/ 3116580 h 3154680"/>
              <a:gd name="connsiteX13" fmla="*/ 3832860 w 4267200"/>
              <a:gd name="connsiteY13" fmla="*/ 3002280 h 3154680"/>
              <a:gd name="connsiteX14" fmla="*/ 3672840 w 4267200"/>
              <a:gd name="connsiteY14" fmla="*/ 2872740 h 3154680"/>
              <a:gd name="connsiteX15" fmla="*/ 3604260 w 4267200"/>
              <a:gd name="connsiteY15" fmla="*/ 2903220 h 3154680"/>
              <a:gd name="connsiteX16" fmla="*/ 3451860 w 4267200"/>
              <a:gd name="connsiteY16" fmla="*/ 2811780 h 3154680"/>
              <a:gd name="connsiteX17" fmla="*/ 3406140 w 4267200"/>
              <a:gd name="connsiteY17" fmla="*/ 2811780 h 3154680"/>
              <a:gd name="connsiteX18" fmla="*/ 3375660 w 4267200"/>
              <a:gd name="connsiteY18" fmla="*/ 2727960 h 3154680"/>
              <a:gd name="connsiteX19" fmla="*/ 3322320 w 4267200"/>
              <a:gd name="connsiteY19" fmla="*/ 2750820 h 3154680"/>
              <a:gd name="connsiteX20" fmla="*/ 3147060 w 4267200"/>
              <a:gd name="connsiteY20" fmla="*/ 2590800 h 3154680"/>
              <a:gd name="connsiteX21" fmla="*/ 3063240 w 4267200"/>
              <a:gd name="connsiteY21" fmla="*/ 2522220 h 3154680"/>
              <a:gd name="connsiteX22" fmla="*/ 2979708 w 4267200"/>
              <a:gd name="connsiteY22" fmla="*/ 2477668 h 3154680"/>
              <a:gd name="connsiteX23" fmla="*/ 2916556 w 4267200"/>
              <a:gd name="connsiteY23" fmla="*/ 2549844 h 3154680"/>
              <a:gd name="connsiteX24" fmla="*/ 2830830 w 4267200"/>
              <a:gd name="connsiteY24" fmla="*/ 2530792 h 3154680"/>
              <a:gd name="connsiteX25" fmla="*/ 2914792 w 4267200"/>
              <a:gd name="connsiteY25" fmla="*/ 2417628 h 3154680"/>
              <a:gd name="connsiteX26" fmla="*/ 2811780 w 4267200"/>
              <a:gd name="connsiteY26" fmla="*/ 2286000 h 3154680"/>
              <a:gd name="connsiteX27" fmla="*/ 2773680 w 4267200"/>
              <a:gd name="connsiteY27" fmla="*/ 2308860 h 3154680"/>
              <a:gd name="connsiteX28" fmla="*/ 2705100 w 4267200"/>
              <a:gd name="connsiteY28" fmla="*/ 2278380 h 3154680"/>
              <a:gd name="connsiteX29" fmla="*/ 2590800 w 4267200"/>
              <a:gd name="connsiteY29" fmla="*/ 2316480 h 3154680"/>
              <a:gd name="connsiteX30" fmla="*/ 2423160 w 4267200"/>
              <a:gd name="connsiteY30" fmla="*/ 2377440 h 3154680"/>
              <a:gd name="connsiteX31" fmla="*/ 2324100 w 4267200"/>
              <a:gd name="connsiteY31" fmla="*/ 2369820 h 3154680"/>
              <a:gd name="connsiteX32" fmla="*/ 2133600 w 4267200"/>
              <a:gd name="connsiteY32" fmla="*/ 2499360 h 3154680"/>
              <a:gd name="connsiteX33" fmla="*/ 1996440 w 4267200"/>
              <a:gd name="connsiteY33" fmla="*/ 2468880 h 3154680"/>
              <a:gd name="connsiteX34" fmla="*/ 1866900 w 4267200"/>
              <a:gd name="connsiteY34" fmla="*/ 2400300 h 3154680"/>
              <a:gd name="connsiteX35" fmla="*/ 1866900 w 4267200"/>
              <a:gd name="connsiteY35" fmla="*/ 2476500 h 3154680"/>
              <a:gd name="connsiteX36" fmla="*/ 1844040 w 4267200"/>
              <a:gd name="connsiteY36" fmla="*/ 2514600 h 3154680"/>
              <a:gd name="connsiteX37" fmla="*/ 1744980 w 4267200"/>
              <a:gd name="connsiteY37" fmla="*/ 2575560 h 3154680"/>
              <a:gd name="connsiteX38" fmla="*/ 1714500 w 4267200"/>
              <a:gd name="connsiteY38" fmla="*/ 2491740 h 3154680"/>
              <a:gd name="connsiteX39" fmla="*/ 1676400 w 4267200"/>
              <a:gd name="connsiteY39" fmla="*/ 2400300 h 3154680"/>
              <a:gd name="connsiteX40" fmla="*/ 1638300 w 4267200"/>
              <a:gd name="connsiteY40" fmla="*/ 2400300 h 3154680"/>
              <a:gd name="connsiteX41" fmla="*/ 1577340 w 4267200"/>
              <a:gd name="connsiteY41" fmla="*/ 2522220 h 3154680"/>
              <a:gd name="connsiteX42" fmla="*/ 1508760 w 4267200"/>
              <a:gd name="connsiteY42" fmla="*/ 2606040 h 3154680"/>
              <a:gd name="connsiteX43" fmla="*/ 1493520 w 4267200"/>
              <a:gd name="connsiteY43" fmla="*/ 2644140 h 3154680"/>
              <a:gd name="connsiteX44" fmla="*/ 1249680 w 4267200"/>
              <a:gd name="connsiteY44" fmla="*/ 2781300 h 3154680"/>
              <a:gd name="connsiteX45" fmla="*/ 1097280 w 4267200"/>
              <a:gd name="connsiteY45" fmla="*/ 2712720 h 3154680"/>
              <a:gd name="connsiteX46" fmla="*/ 1005840 w 4267200"/>
              <a:gd name="connsiteY46" fmla="*/ 2758440 h 3154680"/>
              <a:gd name="connsiteX47" fmla="*/ 944880 w 4267200"/>
              <a:gd name="connsiteY47" fmla="*/ 2682240 h 3154680"/>
              <a:gd name="connsiteX48" fmla="*/ 967740 w 4267200"/>
              <a:gd name="connsiteY48" fmla="*/ 2613660 h 3154680"/>
              <a:gd name="connsiteX49" fmla="*/ 906780 w 4267200"/>
              <a:gd name="connsiteY49" fmla="*/ 2537460 h 3154680"/>
              <a:gd name="connsiteX50" fmla="*/ 822960 w 4267200"/>
              <a:gd name="connsiteY50" fmla="*/ 2499360 h 3154680"/>
              <a:gd name="connsiteX51" fmla="*/ 746760 w 4267200"/>
              <a:gd name="connsiteY51" fmla="*/ 2407920 h 3154680"/>
              <a:gd name="connsiteX52" fmla="*/ 601980 w 4267200"/>
              <a:gd name="connsiteY52" fmla="*/ 2385060 h 3154680"/>
              <a:gd name="connsiteX53" fmla="*/ 525780 w 4267200"/>
              <a:gd name="connsiteY53" fmla="*/ 2324100 h 3154680"/>
              <a:gd name="connsiteX54" fmla="*/ 457200 w 4267200"/>
              <a:gd name="connsiteY54" fmla="*/ 2522220 h 3154680"/>
              <a:gd name="connsiteX55" fmla="*/ 403860 w 4267200"/>
              <a:gd name="connsiteY55" fmla="*/ 2598420 h 3154680"/>
              <a:gd name="connsiteX56" fmla="*/ 167640 w 4267200"/>
              <a:gd name="connsiteY56" fmla="*/ 2720340 h 3154680"/>
              <a:gd name="connsiteX57" fmla="*/ 144780 w 4267200"/>
              <a:gd name="connsiteY57" fmla="*/ 2613660 h 3154680"/>
              <a:gd name="connsiteX58" fmla="*/ 160020 w 4267200"/>
              <a:gd name="connsiteY58" fmla="*/ 2293620 h 3154680"/>
              <a:gd name="connsiteX59" fmla="*/ 53340 w 4267200"/>
              <a:gd name="connsiteY59" fmla="*/ 2209800 h 3154680"/>
              <a:gd name="connsiteX60" fmla="*/ 0 w 4267200"/>
              <a:gd name="connsiteY60" fmla="*/ 2080260 h 3154680"/>
              <a:gd name="connsiteX61" fmla="*/ 22860 w 4267200"/>
              <a:gd name="connsiteY61" fmla="*/ 2019300 h 3154680"/>
              <a:gd name="connsiteX62" fmla="*/ 91440 w 4267200"/>
              <a:gd name="connsiteY62" fmla="*/ 2004060 h 3154680"/>
              <a:gd name="connsiteX63" fmla="*/ 175260 w 4267200"/>
              <a:gd name="connsiteY63" fmla="*/ 1920240 h 3154680"/>
              <a:gd name="connsiteX64" fmla="*/ 220980 w 4267200"/>
              <a:gd name="connsiteY64" fmla="*/ 1859280 h 3154680"/>
              <a:gd name="connsiteX65" fmla="*/ 175260 w 4267200"/>
              <a:gd name="connsiteY65" fmla="*/ 1706880 h 3154680"/>
              <a:gd name="connsiteX66" fmla="*/ 182880 w 4267200"/>
              <a:gd name="connsiteY66" fmla="*/ 1645920 h 3154680"/>
              <a:gd name="connsiteX67" fmla="*/ 0 w 4267200"/>
              <a:gd name="connsiteY67" fmla="*/ 1470660 h 3154680"/>
              <a:gd name="connsiteX68" fmla="*/ 45720 w 4267200"/>
              <a:gd name="connsiteY68" fmla="*/ 1386840 h 3154680"/>
              <a:gd name="connsiteX69" fmla="*/ 137160 w 4267200"/>
              <a:gd name="connsiteY69" fmla="*/ 1181100 h 3154680"/>
              <a:gd name="connsiteX70" fmla="*/ 190500 w 4267200"/>
              <a:gd name="connsiteY70" fmla="*/ 1242060 h 3154680"/>
              <a:gd name="connsiteX71" fmla="*/ 335280 w 4267200"/>
              <a:gd name="connsiteY71" fmla="*/ 1150620 h 3154680"/>
              <a:gd name="connsiteX72" fmla="*/ 502920 w 4267200"/>
              <a:gd name="connsiteY72" fmla="*/ 1143000 h 3154680"/>
              <a:gd name="connsiteX73" fmla="*/ 487680 w 4267200"/>
              <a:gd name="connsiteY73" fmla="*/ 1066800 h 3154680"/>
              <a:gd name="connsiteX74" fmla="*/ 320040 w 4267200"/>
              <a:gd name="connsiteY74" fmla="*/ 1043940 h 3154680"/>
              <a:gd name="connsiteX75" fmla="*/ 289560 w 4267200"/>
              <a:gd name="connsiteY75" fmla="*/ 1005840 h 3154680"/>
              <a:gd name="connsiteX76" fmla="*/ 289560 w 4267200"/>
              <a:gd name="connsiteY76" fmla="*/ 944880 h 3154680"/>
              <a:gd name="connsiteX77" fmla="*/ 373380 w 4267200"/>
              <a:gd name="connsiteY77" fmla="*/ 906780 h 3154680"/>
              <a:gd name="connsiteX78" fmla="*/ 434340 w 4267200"/>
              <a:gd name="connsiteY78" fmla="*/ 906780 h 3154680"/>
              <a:gd name="connsiteX79" fmla="*/ 472440 w 4267200"/>
              <a:gd name="connsiteY79" fmla="*/ 990600 h 3154680"/>
              <a:gd name="connsiteX80" fmla="*/ 739140 w 4267200"/>
              <a:gd name="connsiteY80" fmla="*/ 944880 h 3154680"/>
              <a:gd name="connsiteX81" fmla="*/ 754380 w 4267200"/>
              <a:gd name="connsiteY81" fmla="*/ 998220 h 3154680"/>
              <a:gd name="connsiteX82" fmla="*/ 822960 w 4267200"/>
              <a:gd name="connsiteY82" fmla="*/ 990600 h 3154680"/>
              <a:gd name="connsiteX83" fmla="*/ 861060 w 4267200"/>
              <a:gd name="connsiteY83" fmla="*/ 1120140 h 3154680"/>
              <a:gd name="connsiteX84" fmla="*/ 982980 w 4267200"/>
              <a:gd name="connsiteY84" fmla="*/ 1112520 h 3154680"/>
              <a:gd name="connsiteX85" fmla="*/ 1005840 w 4267200"/>
              <a:gd name="connsiteY85" fmla="*/ 1066800 h 3154680"/>
              <a:gd name="connsiteX86" fmla="*/ 967740 w 4267200"/>
              <a:gd name="connsiteY86" fmla="*/ 1036320 h 3154680"/>
              <a:gd name="connsiteX87" fmla="*/ 960120 w 4267200"/>
              <a:gd name="connsiteY87" fmla="*/ 967740 h 3154680"/>
              <a:gd name="connsiteX88" fmla="*/ 1059180 w 4267200"/>
              <a:gd name="connsiteY88" fmla="*/ 967740 h 3154680"/>
              <a:gd name="connsiteX89" fmla="*/ 1165860 w 4267200"/>
              <a:gd name="connsiteY89" fmla="*/ 922020 h 3154680"/>
              <a:gd name="connsiteX90" fmla="*/ 1196340 w 4267200"/>
              <a:gd name="connsiteY90" fmla="*/ 906780 h 3154680"/>
              <a:gd name="connsiteX91" fmla="*/ 1272540 w 4267200"/>
              <a:gd name="connsiteY91" fmla="*/ 967740 h 3154680"/>
              <a:gd name="connsiteX92" fmla="*/ 1257300 w 4267200"/>
              <a:gd name="connsiteY92" fmla="*/ 990600 h 3154680"/>
              <a:gd name="connsiteX93" fmla="*/ 1165860 w 4267200"/>
              <a:gd name="connsiteY93" fmla="*/ 975360 h 3154680"/>
              <a:gd name="connsiteX94" fmla="*/ 1074420 w 4267200"/>
              <a:gd name="connsiteY94" fmla="*/ 990600 h 3154680"/>
              <a:gd name="connsiteX95" fmla="*/ 1066800 w 4267200"/>
              <a:gd name="connsiteY95" fmla="*/ 1059180 h 3154680"/>
              <a:gd name="connsiteX96" fmla="*/ 1082040 w 4267200"/>
              <a:gd name="connsiteY96" fmla="*/ 1120140 h 3154680"/>
              <a:gd name="connsiteX97" fmla="*/ 1135380 w 4267200"/>
              <a:gd name="connsiteY97" fmla="*/ 1074420 h 3154680"/>
              <a:gd name="connsiteX98" fmla="*/ 1219200 w 4267200"/>
              <a:gd name="connsiteY98" fmla="*/ 1082040 h 3154680"/>
              <a:gd name="connsiteX99" fmla="*/ 1341120 w 4267200"/>
              <a:gd name="connsiteY99" fmla="*/ 1112520 h 3154680"/>
              <a:gd name="connsiteX100" fmla="*/ 1417320 w 4267200"/>
              <a:gd name="connsiteY100" fmla="*/ 1036320 h 3154680"/>
              <a:gd name="connsiteX101" fmla="*/ 1417320 w 4267200"/>
              <a:gd name="connsiteY101" fmla="*/ 975360 h 3154680"/>
              <a:gd name="connsiteX102" fmla="*/ 1493520 w 4267200"/>
              <a:gd name="connsiteY102" fmla="*/ 944880 h 3154680"/>
              <a:gd name="connsiteX103" fmla="*/ 1539240 w 4267200"/>
              <a:gd name="connsiteY103" fmla="*/ 990600 h 3154680"/>
              <a:gd name="connsiteX104" fmla="*/ 1630680 w 4267200"/>
              <a:gd name="connsiteY104" fmla="*/ 944880 h 3154680"/>
              <a:gd name="connsiteX105" fmla="*/ 1714500 w 4267200"/>
              <a:gd name="connsiteY105" fmla="*/ 922020 h 3154680"/>
              <a:gd name="connsiteX106" fmla="*/ 1729740 w 4267200"/>
              <a:gd name="connsiteY106" fmla="*/ 838200 h 3154680"/>
              <a:gd name="connsiteX107" fmla="*/ 1767840 w 4267200"/>
              <a:gd name="connsiteY107" fmla="*/ 731520 h 3154680"/>
              <a:gd name="connsiteX108" fmla="*/ 1828800 w 4267200"/>
              <a:gd name="connsiteY108" fmla="*/ 701040 h 3154680"/>
              <a:gd name="connsiteX109" fmla="*/ 1805940 w 4267200"/>
              <a:gd name="connsiteY109" fmla="*/ 586740 h 3154680"/>
              <a:gd name="connsiteX110" fmla="*/ 1859280 w 4267200"/>
              <a:gd name="connsiteY110" fmla="*/ 533400 h 3154680"/>
              <a:gd name="connsiteX111" fmla="*/ 1981200 w 4267200"/>
              <a:gd name="connsiteY111" fmla="*/ 541020 h 3154680"/>
              <a:gd name="connsiteX112" fmla="*/ 2004060 w 4267200"/>
              <a:gd name="connsiteY112" fmla="*/ 472440 h 3154680"/>
              <a:gd name="connsiteX113" fmla="*/ 2072640 w 4267200"/>
              <a:gd name="connsiteY113" fmla="*/ 449580 h 3154680"/>
              <a:gd name="connsiteX114" fmla="*/ 2095500 w 4267200"/>
              <a:gd name="connsiteY114" fmla="*/ 388620 h 3154680"/>
              <a:gd name="connsiteX115" fmla="*/ 2133600 w 4267200"/>
              <a:gd name="connsiteY115" fmla="*/ 243840 h 3154680"/>
              <a:gd name="connsiteX116" fmla="*/ 2164080 w 4267200"/>
              <a:gd name="connsiteY116" fmla="*/ 213360 h 3154680"/>
              <a:gd name="connsiteX117" fmla="*/ 2247900 w 4267200"/>
              <a:gd name="connsiteY117" fmla="*/ 213360 h 3154680"/>
              <a:gd name="connsiteX118" fmla="*/ 2247900 w 4267200"/>
              <a:gd name="connsiteY118" fmla="*/ 114300 h 3154680"/>
              <a:gd name="connsiteX119" fmla="*/ 2308860 w 4267200"/>
              <a:gd name="connsiteY119" fmla="*/ 45720 h 3154680"/>
              <a:gd name="connsiteX120" fmla="*/ 2369820 w 4267200"/>
              <a:gd name="connsiteY120" fmla="*/ 76200 h 3154680"/>
              <a:gd name="connsiteX121" fmla="*/ 2400300 w 4267200"/>
              <a:gd name="connsiteY121" fmla="*/ 114300 h 3154680"/>
              <a:gd name="connsiteX122" fmla="*/ 2453640 w 4267200"/>
              <a:gd name="connsiteY122" fmla="*/ 99060 h 3154680"/>
              <a:gd name="connsiteX123" fmla="*/ 2506980 w 4267200"/>
              <a:gd name="connsiteY123" fmla="*/ 0 h 3154680"/>
              <a:gd name="connsiteX124" fmla="*/ 3794760 w 4267200"/>
              <a:gd name="connsiteY124" fmla="*/ 876300 h 3154680"/>
              <a:gd name="connsiteX0" fmla="*/ 4236720 w 4267200"/>
              <a:gd name="connsiteY0" fmla="*/ 1889760 h 3154680"/>
              <a:gd name="connsiteX1" fmla="*/ 4267200 w 4267200"/>
              <a:gd name="connsiteY1" fmla="*/ 2004060 h 3154680"/>
              <a:gd name="connsiteX2" fmla="*/ 4114800 w 4267200"/>
              <a:gd name="connsiteY2" fmla="*/ 2065020 h 3154680"/>
              <a:gd name="connsiteX3" fmla="*/ 4145280 w 4267200"/>
              <a:gd name="connsiteY3" fmla="*/ 2362200 h 3154680"/>
              <a:gd name="connsiteX4" fmla="*/ 4122420 w 4267200"/>
              <a:gd name="connsiteY4" fmla="*/ 2529840 h 3154680"/>
              <a:gd name="connsiteX5" fmla="*/ 4061460 w 4267200"/>
              <a:gd name="connsiteY5" fmla="*/ 2636520 h 3154680"/>
              <a:gd name="connsiteX6" fmla="*/ 3886200 w 4267200"/>
              <a:gd name="connsiteY6" fmla="*/ 2689860 h 3154680"/>
              <a:gd name="connsiteX7" fmla="*/ 3916680 w 4267200"/>
              <a:gd name="connsiteY7" fmla="*/ 2979420 h 3154680"/>
              <a:gd name="connsiteX8" fmla="*/ 3939540 w 4267200"/>
              <a:gd name="connsiteY8" fmla="*/ 3048000 h 3154680"/>
              <a:gd name="connsiteX9" fmla="*/ 3939540 w 4267200"/>
              <a:gd name="connsiteY9" fmla="*/ 3124200 h 3154680"/>
              <a:gd name="connsiteX10" fmla="*/ 3893820 w 4267200"/>
              <a:gd name="connsiteY10" fmla="*/ 3154680 h 3154680"/>
              <a:gd name="connsiteX11" fmla="*/ 3825240 w 4267200"/>
              <a:gd name="connsiteY11" fmla="*/ 3116580 h 3154680"/>
              <a:gd name="connsiteX12" fmla="*/ 3832860 w 4267200"/>
              <a:gd name="connsiteY12" fmla="*/ 3002280 h 3154680"/>
              <a:gd name="connsiteX13" fmla="*/ 3672840 w 4267200"/>
              <a:gd name="connsiteY13" fmla="*/ 2872740 h 3154680"/>
              <a:gd name="connsiteX14" fmla="*/ 3604260 w 4267200"/>
              <a:gd name="connsiteY14" fmla="*/ 2903220 h 3154680"/>
              <a:gd name="connsiteX15" fmla="*/ 3451860 w 4267200"/>
              <a:gd name="connsiteY15" fmla="*/ 2811780 h 3154680"/>
              <a:gd name="connsiteX16" fmla="*/ 3406140 w 4267200"/>
              <a:gd name="connsiteY16" fmla="*/ 2811780 h 3154680"/>
              <a:gd name="connsiteX17" fmla="*/ 3375660 w 4267200"/>
              <a:gd name="connsiteY17" fmla="*/ 2727960 h 3154680"/>
              <a:gd name="connsiteX18" fmla="*/ 3322320 w 4267200"/>
              <a:gd name="connsiteY18" fmla="*/ 2750820 h 3154680"/>
              <a:gd name="connsiteX19" fmla="*/ 3147060 w 4267200"/>
              <a:gd name="connsiteY19" fmla="*/ 2590800 h 3154680"/>
              <a:gd name="connsiteX20" fmla="*/ 3063240 w 4267200"/>
              <a:gd name="connsiteY20" fmla="*/ 2522220 h 3154680"/>
              <a:gd name="connsiteX21" fmla="*/ 2979708 w 4267200"/>
              <a:gd name="connsiteY21" fmla="*/ 2477668 h 3154680"/>
              <a:gd name="connsiteX22" fmla="*/ 2916556 w 4267200"/>
              <a:gd name="connsiteY22" fmla="*/ 2549844 h 3154680"/>
              <a:gd name="connsiteX23" fmla="*/ 2830830 w 4267200"/>
              <a:gd name="connsiteY23" fmla="*/ 2530792 h 3154680"/>
              <a:gd name="connsiteX24" fmla="*/ 2914792 w 4267200"/>
              <a:gd name="connsiteY24" fmla="*/ 2417628 h 3154680"/>
              <a:gd name="connsiteX25" fmla="*/ 2811780 w 4267200"/>
              <a:gd name="connsiteY25" fmla="*/ 2286000 h 3154680"/>
              <a:gd name="connsiteX26" fmla="*/ 2773680 w 4267200"/>
              <a:gd name="connsiteY26" fmla="*/ 2308860 h 3154680"/>
              <a:gd name="connsiteX27" fmla="*/ 2705100 w 4267200"/>
              <a:gd name="connsiteY27" fmla="*/ 2278380 h 3154680"/>
              <a:gd name="connsiteX28" fmla="*/ 2590800 w 4267200"/>
              <a:gd name="connsiteY28" fmla="*/ 2316480 h 3154680"/>
              <a:gd name="connsiteX29" fmla="*/ 2423160 w 4267200"/>
              <a:gd name="connsiteY29" fmla="*/ 2377440 h 3154680"/>
              <a:gd name="connsiteX30" fmla="*/ 2324100 w 4267200"/>
              <a:gd name="connsiteY30" fmla="*/ 2369820 h 3154680"/>
              <a:gd name="connsiteX31" fmla="*/ 2133600 w 4267200"/>
              <a:gd name="connsiteY31" fmla="*/ 2499360 h 3154680"/>
              <a:gd name="connsiteX32" fmla="*/ 1996440 w 4267200"/>
              <a:gd name="connsiteY32" fmla="*/ 2468880 h 3154680"/>
              <a:gd name="connsiteX33" fmla="*/ 1866900 w 4267200"/>
              <a:gd name="connsiteY33" fmla="*/ 2400300 h 3154680"/>
              <a:gd name="connsiteX34" fmla="*/ 1866900 w 4267200"/>
              <a:gd name="connsiteY34" fmla="*/ 2476500 h 3154680"/>
              <a:gd name="connsiteX35" fmla="*/ 1844040 w 4267200"/>
              <a:gd name="connsiteY35" fmla="*/ 2514600 h 3154680"/>
              <a:gd name="connsiteX36" fmla="*/ 1744980 w 4267200"/>
              <a:gd name="connsiteY36" fmla="*/ 2575560 h 3154680"/>
              <a:gd name="connsiteX37" fmla="*/ 1714500 w 4267200"/>
              <a:gd name="connsiteY37" fmla="*/ 2491740 h 3154680"/>
              <a:gd name="connsiteX38" fmla="*/ 1676400 w 4267200"/>
              <a:gd name="connsiteY38" fmla="*/ 2400300 h 3154680"/>
              <a:gd name="connsiteX39" fmla="*/ 1638300 w 4267200"/>
              <a:gd name="connsiteY39" fmla="*/ 2400300 h 3154680"/>
              <a:gd name="connsiteX40" fmla="*/ 1577340 w 4267200"/>
              <a:gd name="connsiteY40" fmla="*/ 2522220 h 3154680"/>
              <a:gd name="connsiteX41" fmla="*/ 1508760 w 4267200"/>
              <a:gd name="connsiteY41" fmla="*/ 2606040 h 3154680"/>
              <a:gd name="connsiteX42" fmla="*/ 1493520 w 4267200"/>
              <a:gd name="connsiteY42" fmla="*/ 2644140 h 3154680"/>
              <a:gd name="connsiteX43" fmla="*/ 1249680 w 4267200"/>
              <a:gd name="connsiteY43" fmla="*/ 2781300 h 3154680"/>
              <a:gd name="connsiteX44" fmla="*/ 1097280 w 4267200"/>
              <a:gd name="connsiteY44" fmla="*/ 2712720 h 3154680"/>
              <a:gd name="connsiteX45" fmla="*/ 1005840 w 4267200"/>
              <a:gd name="connsiteY45" fmla="*/ 2758440 h 3154680"/>
              <a:gd name="connsiteX46" fmla="*/ 944880 w 4267200"/>
              <a:gd name="connsiteY46" fmla="*/ 2682240 h 3154680"/>
              <a:gd name="connsiteX47" fmla="*/ 967740 w 4267200"/>
              <a:gd name="connsiteY47" fmla="*/ 2613660 h 3154680"/>
              <a:gd name="connsiteX48" fmla="*/ 906780 w 4267200"/>
              <a:gd name="connsiteY48" fmla="*/ 2537460 h 3154680"/>
              <a:gd name="connsiteX49" fmla="*/ 822960 w 4267200"/>
              <a:gd name="connsiteY49" fmla="*/ 2499360 h 3154680"/>
              <a:gd name="connsiteX50" fmla="*/ 746760 w 4267200"/>
              <a:gd name="connsiteY50" fmla="*/ 2407920 h 3154680"/>
              <a:gd name="connsiteX51" fmla="*/ 601980 w 4267200"/>
              <a:gd name="connsiteY51" fmla="*/ 2385060 h 3154680"/>
              <a:gd name="connsiteX52" fmla="*/ 525780 w 4267200"/>
              <a:gd name="connsiteY52" fmla="*/ 2324100 h 3154680"/>
              <a:gd name="connsiteX53" fmla="*/ 457200 w 4267200"/>
              <a:gd name="connsiteY53" fmla="*/ 2522220 h 3154680"/>
              <a:gd name="connsiteX54" fmla="*/ 403860 w 4267200"/>
              <a:gd name="connsiteY54" fmla="*/ 2598420 h 3154680"/>
              <a:gd name="connsiteX55" fmla="*/ 167640 w 4267200"/>
              <a:gd name="connsiteY55" fmla="*/ 2720340 h 3154680"/>
              <a:gd name="connsiteX56" fmla="*/ 144780 w 4267200"/>
              <a:gd name="connsiteY56" fmla="*/ 2613660 h 3154680"/>
              <a:gd name="connsiteX57" fmla="*/ 160020 w 4267200"/>
              <a:gd name="connsiteY57" fmla="*/ 2293620 h 3154680"/>
              <a:gd name="connsiteX58" fmla="*/ 53340 w 4267200"/>
              <a:gd name="connsiteY58" fmla="*/ 2209800 h 3154680"/>
              <a:gd name="connsiteX59" fmla="*/ 0 w 4267200"/>
              <a:gd name="connsiteY59" fmla="*/ 2080260 h 3154680"/>
              <a:gd name="connsiteX60" fmla="*/ 22860 w 4267200"/>
              <a:gd name="connsiteY60" fmla="*/ 2019300 h 3154680"/>
              <a:gd name="connsiteX61" fmla="*/ 91440 w 4267200"/>
              <a:gd name="connsiteY61" fmla="*/ 2004060 h 3154680"/>
              <a:gd name="connsiteX62" fmla="*/ 175260 w 4267200"/>
              <a:gd name="connsiteY62" fmla="*/ 1920240 h 3154680"/>
              <a:gd name="connsiteX63" fmla="*/ 220980 w 4267200"/>
              <a:gd name="connsiteY63" fmla="*/ 1859280 h 3154680"/>
              <a:gd name="connsiteX64" fmla="*/ 175260 w 4267200"/>
              <a:gd name="connsiteY64" fmla="*/ 1706880 h 3154680"/>
              <a:gd name="connsiteX65" fmla="*/ 182880 w 4267200"/>
              <a:gd name="connsiteY65" fmla="*/ 1645920 h 3154680"/>
              <a:gd name="connsiteX66" fmla="*/ 0 w 4267200"/>
              <a:gd name="connsiteY66" fmla="*/ 1470660 h 3154680"/>
              <a:gd name="connsiteX67" fmla="*/ 45720 w 4267200"/>
              <a:gd name="connsiteY67" fmla="*/ 1386840 h 3154680"/>
              <a:gd name="connsiteX68" fmla="*/ 137160 w 4267200"/>
              <a:gd name="connsiteY68" fmla="*/ 1181100 h 3154680"/>
              <a:gd name="connsiteX69" fmla="*/ 190500 w 4267200"/>
              <a:gd name="connsiteY69" fmla="*/ 1242060 h 3154680"/>
              <a:gd name="connsiteX70" fmla="*/ 335280 w 4267200"/>
              <a:gd name="connsiteY70" fmla="*/ 1150620 h 3154680"/>
              <a:gd name="connsiteX71" fmla="*/ 502920 w 4267200"/>
              <a:gd name="connsiteY71" fmla="*/ 1143000 h 3154680"/>
              <a:gd name="connsiteX72" fmla="*/ 487680 w 4267200"/>
              <a:gd name="connsiteY72" fmla="*/ 1066800 h 3154680"/>
              <a:gd name="connsiteX73" fmla="*/ 320040 w 4267200"/>
              <a:gd name="connsiteY73" fmla="*/ 1043940 h 3154680"/>
              <a:gd name="connsiteX74" fmla="*/ 289560 w 4267200"/>
              <a:gd name="connsiteY74" fmla="*/ 1005840 h 3154680"/>
              <a:gd name="connsiteX75" fmla="*/ 289560 w 4267200"/>
              <a:gd name="connsiteY75" fmla="*/ 944880 h 3154680"/>
              <a:gd name="connsiteX76" fmla="*/ 373380 w 4267200"/>
              <a:gd name="connsiteY76" fmla="*/ 906780 h 3154680"/>
              <a:gd name="connsiteX77" fmla="*/ 434340 w 4267200"/>
              <a:gd name="connsiteY77" fmla="*/ 906780 h 3154680"/>
              <a:gd name="connsiteX78" fmla="*/ 472440 w 4267200"/>
              <a:gd name="connsiteY78" fmla="*/ 990600 h 3154680"/>
              <a:gd name="connsiteX79" fmla="*/ 739140 w 4267200"/>
              <a:gd name="connsiteY79" fmla="*/ 944880 h 3154680"/>
              <a:gd name="connsiteX80" fmla="*/ 754380 w 4267200"/>
              <a:gd name="connsiteY80" fmla="*/ 998220 h 3154680"/>
              <a:gd name="connsiteX81" fmla="*/ 822960 w 4267200"/>
              <a:gd name="connsiteY81" fmla="*/ 990600 h 3154680"/>
              <a:gd name="connsiteX82" fmla="*/ 861060 w 4267200"/>
              <a:gd name="connsiteY82" fmla="*/ 1120140 h 3154680"/>
              <a:gd name="connsiteX83" fmla="*/ 982980 w 4267200"/>
              <a:gd name="connsiteY83" fmla="*/ 1112520 h 3154680"/>
              <a:gd name="connsiteX84" fmla="*/ 1005840 w 4267200"/>
              <a:gd name="connsiteY84" fmla="*/ 1066800 h 3154680"/>
              <a:gd name="connsiteX85" fmla="*/ 967740 w 4267200"/>
              <a:gd name="connsiteY85" fmla="*/ 1036320 h 3154680"/>
              <a:gd name="connsiteX86" fmla="*/ 960120 w 4267200"/>
              <a:gd name="connsiteY86" fmla="*/ 967740 h 3154680"/>
              <a:gd name="connsiteX87" fmla="*/ 1059180 w 4267200"/>
              <a:gd name="connsiteY87" fmla="*/ 967740 h 3154680"/>
              <a:gd name="connsiteX88" fmla="*/ 1165860 w 4267200"/>
              <a:gd name="connsiteY88" fmla="*/ 922020 h 3154680"/>
              <a:gd name="connsiteX89" fmla="*/ 1196340 w 4267200"/>
              <a:gd name="connsiteY89" fmla="*/ 906780 h 3154680"/>
              <a:gd name="connsiteX90" fmla="*/ 1272540 w 4267200"/>
              <a:gd name="connsiteY90" fmla="*/ 967740 h 3154680"/>
              <a:gd name="connsiteX91" fmla="*/ 1257300 w 4267200"/>
              <a:gd name="connsiteY91" fmla="*/ 990600 h 3154680"/>
              <a:gd name="connsiteX92" fmla="*/ 1165860 w 4267200"/>
              <a:gd name="connsiteY92" fmla="*/ 975360 h 3154680"/>
              <a:gd name="connsiteX93" fmla="*/ 1074420 w 4267200"/>
              <a:gd name="connsiteY93" fmla="*/ 990600 h 3154680"/>
              <a:gd name="connsiteX94" fmla="*/ 1066800 w 4267200"/>
              <a:gd name="connsiteY94" fmla="*/ 1059180 h 3154680"/>
              <a:gd name="connsiteX95" fmla="*/ 1082040 w 4267200"/>
              <a:gd name="connsiteY95" fmla="*/ 1120140 h 3154680"/>
              <a:gd name="connsiteX96" fmla="*/ 1135380 w 4267200"/>
              <a:gd name="connsiteY96" fmla="*/ 1074420 h 3154680"/>
              <a:gd name="connsiteX97" fmla="*/ 1219200 w 4267200"/>
              <a:gd name="connsiteY97" fmla="*/ 1082040 h 3154680"/>
              <a:gd name="connsiteX98" fmla="*/ 1341120 w 4267200"/>
              <a:gd name="connsiteY98" fmla="*/ 1112520 h 3154680"/>
              <a:gd name="connsiteX99" fmla="*/ 1417320 w 4267200"/>
              <a:gd name="connsiteY99" fmla="*/ 1036320 h 3154680"/>
              <a:gd name="connsiteX100" fmla="*/ 1417320 w 4267200"/>
              <a:gd name="connsiteY100" fmla="*/ 975360 h 3154680"/>
              <a:gd name="connsiteX101" fmla="*/ 1493520 w 4267200"/>
              <a:gd name="connsiteY101" fmla="*/ 944880 h 3154680"/>
              <a:gd name="connsiteX102" fmla="*/ 1539240 w 4267200"/>
              <a:gd name="connsiteY102" fmla="*/ 990600 h 3154680"/>
              <a:gd name="connsiteX103" fmla="*/ 1630680 w 4267200"/>
              <a:gd name="connsiteY103" fmla="*/ 944880 h 3154680"/>
              <a:gd name="connsiteX104" fmla="*/ 1714500 w 4267200"/>
              <a:gd name="connsiteY104" fmla="*/ 922020 h 3154680"/>
              <a:gd name="connsiteX105" fmla="*/ 1729740 w 4267200"/>
              <a:gd name="connsiteY105" fmla="*/ 838200 h 3154680"/>
              <a:gd name="connsiteX106" fmla="*/ 1767840 w 4267200"/>
              <a:gd name="connsiteY106" fmla="*/ 731520 h 3154680"/>
              <a:gd name="connsiteX107" fmla="*/ 1828800 w 4267200"/>
              <a:gd name="connsiteY107" fmla="*/ 701040 h 3154680"/>
              <a:gd name="connsiteX108" fmla="*/ 1805940 w 4267200"/>
              <a:gd name="connsiteY108" fmla="*/ 586740 h 3154680"/>
              <a:gd name="connsiteX109" fmla="*/ 1859280 w 4267200"/>
              <a:gd name="connsiteY109" fmla="*/ 533400 h 3154680"/>
              <a:gd name="connsiteX110" fmla="*/ 1981200 w 4267200"/>
              <a:gd name="connsiteY110" fmla="*/ 541020 h 3154680"/>
              <a:gd name="connsiteX111" fmla="*/ 2004060 w 4267200"/>
              <a:gd name="connsiteY111" fmla="*/ 472440 h 3154680"/>
              <a:gd name="connsiteX112" fmla="*/ 2072640 w 4267200"/>
              <a:gd name="connsiteY112" fmla="*/ 449580 h 3154680"/>
              <a:gd name="connsiteX113" fmla="*/ 2095500 w 4267200"/>
              <a:gd name="connsiteY113" fmla="*/ 388620 h 3154680"/>
              <a:gd name="connsiteX114" fmla="*/ 2133600 w 4267200"/>
              <a:gd name="connsiteY114" fmla="*/ 243840 h 3154680"/>
              <a:gd name="connsiteX115" fmla="*/ 2164080 w 4267200"/>
              <a:gd name="connsiteY115" fmla="*/ 213360 h 3154680"/>
              <a:gd name="connsiteX116" fmla="*/ 2247900 w 4267200"/>
              <a:gd name="connsiteY116" fmla="*/ 213360 h 3154680"/>
              <a:gd name="connsiteX117" fmla="*/ 2247900 w 4267200"/>
              <a:gd name="connsiteY117" fmla="*/ 114300 h 3154680"/>
              <a:gd name="connsiteX118" fmla="*/ 2308860 w 4267200"/>
              <a:gd name="connsiteY118" fmla="*/ 45720 h 3154680"/>
              <a:gd name="connsiteX119" fmla="*/ 2369820 w 4267200"/>
              <a:gd name="connsiteY119" fmla="*/ 76200 h 3154680"/>
              <a:gd name="connsiteX120" fmla="*/ 2400300 w 4267200"/>
              <a:gd name="connsiteY120" fmla="*/ 114300 h 3154680"/>
              <a:gd name="connsiteX121" fmla="*/ 2453640 w 4267200"/>
              <a:gd name="connsiteY121" fmla="*/ 99060 h 3154680"/>
              <a:gd name="connsiteX122" fmla="*/ 2506980 w 4267200"/>
              <a:gd name="connsiteY122" fmla="*/ 0 h 3154680"/>
              <a:gd name="connsiteX123" fmla="*/ 3794760 w 4267200"/>
              <a:gd name="connsiteY123" fmla="*/ 876300 h 3154680"/>
              <a:gd name="connsiteX0" fmla="*/ 4236720 w 4267200"/>
              <a:gd name="connsiteY0" fmla="*/ 1889760 h 3154680"/>
              <a:gd name="connsiteX1" fmla="*/ 4267200 w 4267200"/>
              <a:gd name="connsiteY1" fmla="*/ 2004060 h 3154680"/>
              <a:gd name="connsiteX2" fmla="*/ 4114800 w 4267200"/>
              <a:gd name="connsiteY2" fmla="*/ 2065020 h 3154680"/>
              <a:gd name="connsiteX3" fmla="*/ 4145280 w 4267200"/>
              <a:gd name="connsiteY3" fmla="*/ 2362200 h 3154680"/>
              <a:gd name="connsiteX4" fmla="*/ 4122420 w 4267200"/>
              <a:gd name="connsiteY4" fmla="*/ 2529840 h 3154680"/>
              <a:gd name="connsiteX5" fmla="*/ 4061460 w 4267200"/>
              <a:gd name="connsiteY5" fmla="*/ 2636520 h 3154680"/>
              <a:gd name="connsiteX6" fmla="*/ 3886200 w 4267200"/>
              <a:gd name="connsiteY6" fmla="*/ 2689860 h 3154680"/>
              <a:gd name="connsiteX7" fmla="*/ 3916680 w 4267200"/>
              <a:gd name="connsiteY7" fmla="*/ 2979420 h 3154680"/>
              <a:gd name="connsiteX8" fmla="*/ 3939540 w 4267200"/>
              <a:gd name="connsiteY8" fmla="*/ 3048000 h 3154680"/>
              <a:gd name="connsiteX9" fmla="*/ 3939540 w 4267200"/>
              <a:gd name="connsiteY9" fmla="*/ 3124200 h 3154680"/>
              <a:gd name="connsiteX10" fmla="*/ 3893820 w 4267200"/>
              <a:gd name="connsiteY10" fmla="*/ 3154680 h 3154680"/>
              <a:gd name="connsiteX11" fmla="*/ 3825240 w 4267200"/>
              <a:gd name="connsiteY11" fmla="*/ 3116580 h 3154680"/>
              <a:gd name="connsiteX12" fmla="*/ 3832860 w 4267200"/>
              <a:gd name="connsiteY12" fmla="*/ 3002280 h 3154680"/>
              <a:gd name="connsiteX13" fmla="*/ 3672840 w 4267200"/>
              <a:gd name="connsiteY13" fmla="*/ 2872740 h 3154680"/>
              <a:gd name="connsiteX14" fmla="*/ 3604260 w 4267200"/>
              <a:gd name="connsiteY14" fmla="*/ 2903220 h 3154680"/>
              <a:gd name="connsiteX15" fmla="*/ 3451860 w 4267200"/>
              <a:gd name="connsiteY15" fmla="*/ 2811780 h 3154680"/>
              <a:gd name="connsiteX16" fmla="*/ 3406140 w 4267200"/>
              <a:gd name="connsiteY16" fmla="*/ 2811780 h 3154680"/>
              <a:gd name="connsiteX17" fmla="*/ 3375660 w 4267200"/>
              <a:gd name="connsiteY17" fmla="*/ 2727960 h 3154680"/>
              <a:gd name="connsiteX18" fmla="*/ 3322320 w 4267200"/>
              <a:gd name="connsiteY18" fmla="*/ 2750820 h 3154680"/>
              <a:gd name="connsiteX19" fmla="*/ 3147060 w 4267200"/>
              <a:gd name="connsiteY19" fmla="*/ 2590800 h 3154680"/>
              <a:gd name="connsiteX20" fmla="*/ 3063240 w 4267200"/>
              <a:gd name="connsiteY20" fmla="*/ 2522220 h 3154680"/>
              <a:gd name="connsiteX21" fmla="*/ 2979708 w 4267200"/>
              <a:gd name="connsiteY21" fmla="*/ 2477668 h 3154680"/>
              <a:gd name="connsiteX22" fmla="*/ 2916556 w 4267200"/>
              <a:gd name="connsiteY22" fmla="*/ 2549844 h 3154680"/>
              <a:gd name="connsiteX23" fmla="*/ 2830830 w 4267200"/>
              <a:gd name="connsiteY23" fmla="*/ 2530792 h 3154680"/>
              <a:gd name="connsiteX24" fmla="*/ 2914792 w 4267200"/>
              <a:gd name="connsiteY24" fmla="*/ 2417628 h 3154680"/>
              <a:gd name="connsiteX25" fmla="*/ 2811780 w 4267200"/>
              <a:gd name="connsiteY25" fmla="*/ 2286000 h 3154680"/>
              <a:gd name="connsiteX26" fmla="*/ 2773680 w 4267200"/>
              <a:gd name="connsiteY26" fmla="*/ 2308860 h 3154680"/>
              <a:gd name="connsiteX27" fmla="*/ 2705100 w 4267200"/>
              <a:gd name="connsiteY27" fmla="*/ 2278380 h 3154680"/>
              <a:gd name="connsiteX28" fmla="*/ 2590800 w 4267200"/>
              <a:gd name="connsiteY28" fmla="*/ 2316480 h 3154680"/>
              <a:gd name="connsiteX29" fmla="*/ 2423160 w 4267200"/>
              <a:gd name="connsiteY29" fmla="*/ 2377440 h 3154680"/>
              <a:gd name="connsiteX30" fmla="*/ 2324100 w 4267200"/>
              <a:gd name="connsiteY30" fmla="*/ 2369820 h 3154680"/>
              <a:gd name="connsiteX31" fmla="*/ 2133600 w 4267200"/>
              <a:gd name="connsiteY31" fmla="*/ 2499360 h 3154680"/>
              <a:gd name="connsiteX32" fmla="*/ 1996440 w 4267200"/>
              <a:gd name="connsiteY32" fmla="*/ 2468880 h 3154680"/>
              <a:gd name="connsiteX33" fmla="*/ 1866900 w 4267200"/>
              <a:gd name="connsiteY33" fmla="*/ 2400300 h 3154680"/>
              <a:gd name="connsiteX34" fmla="*/ 1866900 w 4267200"/>
              <a:gd name="connsiteY34" fmla="*/ 2476500 h 3154680"/>
              <a:gd name="connsiteX35" fmla="*/ 1844040 w 4267200"/>
              <a:gd name="connsiteY35" fmla="*/ 2514600 h 3154680"/>
              <a:gd name="connsiteX36" fmla="*/ 1744980 w 4267200"/>
              <a:gd name="connsiteY36" fmla="*/ 2575560 h 3154680"/>
              <a:gd name="connsiteX37" fmla="*/ 1714500 w 4267200"/>
              <a:gd name="connsiteY37" fmla="*/ 2491740 h 3154680"/>
              <a:gd name="connsiteX38" fmla="*/ 1676400 w 4267200"/>
              <a:gd name="connsiteY38" fmla="*/ 2400300 h 3154680"/>
              <a:gd name="connsiteX39" fmla="*/ 1638300 w 4267200"/>
              <a:gd name="connsiteY39" fmla="*/ 2400300 h 3154680"/>
              <a:gd name="connsiteX40" fmla="*/ 1577340 w 4267200"/>
              <a:gd name="connsiteY40" fmla="*/ 2522220 h 3154680"/>
              <a:gd name="connsiteX41" fmla="*/ 1508760 w 4267200"/>
              <a:gd name="connsiteY41" fmla="*/ 2606040 h 3154680"/>
              <a:gd name="connsiteX42" fmla="*/ 1493520 w 4267200"/>
              <a:gd name="connsiteY42" fmla="*/ 2644140 h 3154680"/>
              <a:gd name="connsiteX43" fmla="*/ 1249680 w 4267200"/>
              <a:gd name="connsiteY43" fmla="*/ 2781300 h 3154680"/>
              <a:gd name="connsiteX44" fmla="*/ 1097280 w 4267200"/>
              <a:gd name="connsiteY44" fmla="*/ 2712720 h 3154680"/>
              <a:gd name="connsiteX45" fmla="*/ 1005840 w 4267200"/>
              <a:gd name="connsiteY45" fmla="*/ 2758440 h 3154680"/>
              <a:gd name="connsiteX46" fmla="*/ 944880 w 4267200"/>
              <a:gd name="connsiteY46" fmla="*/ 2682240 h 3154680"/>
              <a:gd name="connsiteX47" fmla="*/ 967740 w 4267200"/>
              <a:gd name="connsiteY47" fmla="*/ 2613660 h 3154680"/>
              <a:gd name="connsiteX48" fmla="*/ 906780 w 4267200"/>
              <a:gd name="connsiteY48" fmla="*/ 2537460 h 3154680"/>
              <a:gd name="connsiteX49" fmla="*/ 822960 w 4267200"/>
              <a:gd name="connsiteY49" fmla="*/ 2499360 h 3154680"/>
              <a:gd name="connsiteX50" fmla="*/ 746760 w 4267200"/>
              <a:gd name="connsiteY50" fmla="*/ 2407920 h 3154680"/>
              <a:gd name="connsiteX51" fmla="*/ 601980 w 4267200"/>
              <a:gd name="connsiteY51" fmla="*/ 2385060 h 3154680"/>
              <a:gd name="connsiteX52" fmla="*/ 525780 w 4267200"/>
              <a:gd name="connsiteY52" fmla="*/ 2324100 h 3154680"/>
              <a:gd name="connsiteX53" fmla="*/ 457200 w 4267200"/>
              <a:gd name="connsiteY53" fmla="*/ 2522220 h 3154680"/>
              <a:gd name="connsiteX54" fmla="*/ 403860 w 4267200"/>
              <a:gd name="connsiteY54" fmla="*/ 2598420 h 3154680"/>
              <a:gd name="connsiteX55" fmla="*/ 167640 w 4267200"/>
              <a:gd name="connsiteY55" fmla="*/ 2720340 h 3154680"/>
              <a:gd name="connsiteX56" fmla="*/ 144780 w 4267200"/>
              <a:gd name="connsiteY56" fmla="*/ 2613660 h 3154680"/>
              <a:gd name="connsiteX57" fmla="*/ 160020 w 4267200"/>
              <a:gd name="connsiteY57" fmla="*/ 2293620 h 3154680"/>
              <a:gd name="connsiteX58" fmla="*/ 53340 w 4267200"/>
              <a:gd name="connsiteY58" fmla="*/ 2209800 h 3154680"/>
              <a:gd name="connsiteX59" fmla="*/ 0 w 4267200"/>
              <a:gd name="connsiteY59" fmla="*/ 2080260 h 3154680"/>
              <a:gd name="connsiteX60" fmla="*/ 22860 w 4267200"/>
              <a:gd name="connsiteY60" fmla="*/ 2019300 h 3154680"/>
              <a:gd name="connsiteX61" fmla="*/ 91440 w 4267200"/>
              <a:gd name="connsiteY61" fmla="*/ 2004060 h 3154680"/>
              <a:gd name="connsiteX62" fmla="*/ 175260 w 4267200"/>
              <a:gd name="connsiteY62" fmla="*/ 1920240 h 3154680"/>
              <a:gd name="connsiteX63" fmla="*/ 220980 w 4267200"/>
              <a:gd name="connsiteY63" fmla="*/ 1859280 h 3154680"/>
              <a:gd name="connsiteX64" fmla="*/ 175260 w 4267200"/>
              <a:gd name="connsiteY64" fmla="*/ 1706880 h 3154680"/>
              <a:gd name="connsiteX65" fmla="*/ 182880 w 4267200"/>
              <a:gd name="connsiteY65" fmla="*/ 1645920 h 3154680"/>
              <a:gd name="connsiteX66" fmla="*/ 0 w 4267200"/>
              <a:gd name="connsiteY66" fmla="*/ 1470660 h 3154680"/>
              <a:gd name="connsiteX67" fmla="*/ 45720 w 4267200"/>
              <a:gd name="connsiteY67" fmla="*/ 1386840 h 3154680"/>
              <a:gd name="connsiteX68" fmla="*/ 137160 w 4267200"/>
              <a:gd name="connsiteY68" fmla="*/ 1181100 h 3154680"/>
              <a:gd name="connsiteX69" fmla="*/ 190500 w 4267200"/>
              <a:gd name="connsiteY69" fmla="*/ 1242060 h 3154680"/>
              <a:gd name="connsiteX70" fmla="*/ 335280 w 4267200"/>
              <a:gd name="connsiteY70" fmla="*/ 1150620 h 3154680"/>
              <a:gd name="connsiteX71" fmla="*/ 502920 w 4267200"/>
              <a:gd name="connsiteY71" fmla="*/ 1143000 h 3154680"/>
              <a:gd name="connsiteX72" fmla="*/ 487680 w 4267200"/>
              <a:gd name="connsiteY72" fmla="*/ 1066800 h 3154680"/>
              <a:gd name="connsiteX73" fmla="*/ 320040 w 4267200"/>
              <a:gd name="connsiteY73" fmla="*/ 1043940 h 3154680"/>
              <a:gd name="connsiteX74" fmla="*/ 289560 w 4267200"/>
              <a:gd name="connsiteY74" fmla="*/ 1005840 h 3154680"/>
              <a:gd name="connsiteX75" fmla="*/ 289560 w 4267200"/>
              <a:gd name="connsiteY75" fmla="*/ 944880 h 3154680"/>
              <a:gd name="connsiteX76" fmla="*/ 373380 w 4267200"/>
              <a:gd name="connsiteY76" fmla="*/ 906780 h 3154680"/>
              <a:gd name="connsiteX77" fmla="*/ 434340 w 4267200"/>
              <a:gd name="connsiteY77" fmla="*/ 906780 h 3154680"/>
              <a:gd name="connsiteX78" fmla="*/ 472440 w 4267200"/>
              <a:gd name="connsiteY78" fmla="*/ 990600 h 3154680"/>
              <a:gd name="connsiteX79" fmla="*/ 739140 w 4267200"/>
              <a:gd name="connsiteY79" fmla="*/ 944880 h 3154680"/>
              <a:gd name="connsiteX80" fmla="*/ 754380 w 4267200"/>
              <a:gd name="connsiteY80" fmla="*/ 998220 h 3154680"/>
              <a:gd name="connsiteX81" fmla="*/ 822960 w 4267200"/>
              <a:gd name="connsiteY81" fmla="*/ 990600 h 3154680"/>
              <a:gd name="connsiteX82" fmla="*/ 861060 w 4267200"/>
              <a:gd name="connsiteY82" fmla="*/ 1120140 h 3154680"/>
              <a:gd name="connsiteX83" fmla="*/ 982980 w 4267200"/>
              <a:gd name="connsiteY83" fmla="*/ 1112520 h 3154680"/>
              <a:gd name="connsiteX84" fmla="*/ 1005840 w 4267200"/>
              <a:gd name="connsiteY84" fmla="*/ 1066800 h 3154680"/>
              <a:gd name="connsiteX85" fmla="*/ 967740 w 4267200"/>
              <a:gd name="connsiteY85" fmla="*/ 1036320 h 3154680"/>
              <a:gd name="connsiteX86" fmla="*/ 960120 w 4267200"/>
              <a:gd name="connsiteY86" fmla="*/ 967740 h 3154680"/>
              <a:gd name="connsiteX87" fmla="*/ 1059180 w 4267200"/>
              <a:gd name="connsiteY87" fmla="*/ 967740 h 3154680"/>
              <a:gd name="connsiteX88" fmla="*/ 1165860 w 4267200"/>
              <a:gd name="connsiteY88" fmla="*/ 922020 h 3154680"/>
              <a:gd name="connsiteX89" fmla="*/ 1196340 w 4267200"/>
              <a:gd name="connsiteY89" fmla="*/ 906780 h 3154680"/>
              <a:gd name="connsiteX90" fmla="*/ 1272540 w 4267200"/>
              <a:gd name="connsiteY90" fmla="*/ 967740 h 3154680"/>
              <a:gd name="connsiteX91" fmla="*/ 1257300 w 4267200"/>
              <a:gd name="connsiteY91" fmla="*/ 990600 h 3154680"/>
              <a:gd name="connsiteX92" fmla="*/ 1165860 w 4267200"/>
              <a:gd name="connsiteY92" fmla="*/ 975360 h 3154680"/>
              <a:gd name="connsiteX93" fmla="*/ 1074420 w 4267200"/>
              <a:gd name="connsiteY93" fmla="*/ 990600 h 3154680"/>
              <a:gd name="connsiteX94" fmla="*/ 1066800 w 4267200"/>
              <a:gd name="connsiteY94" fmla="*/ 1059180 h 3154680"/>
              <a:gd name="connsiteX95" fmla="*/ 1082040 w 4267200"/>
              <a:gd name="connsiteY95" fmla="*/ 1120140 h 3154680"/>
              <a:gd name="connsiteX96" fmla="*/ 1135380 w 4267200"/>
              <a:gd name="connsiteY96" fmla="*/ 1074420 h 3154680"/>
              <a:gd name="connsiteX97" fmla="*/ 1219200 w 4267200"/>
              <a:gd name="connsiteY97" fmla="*/ 1082040 h 3154680"/>
              <a:gd name="connsiteX98" fmla="*/ 1341120 w 4267200"/>
              <a:gd name="connsiteY98" fmla="*/ 1112520 h 3154680"/>
              <a:gd name="connsiteX99" fmla="*/ 1417320 w 4267200"/>
              <a:gd name="connsiteY99" fmla="*/ 1036320 h 3154680"/>
              <a:gd name="connsiteX100" fmla="*/ 1417320 w 4267200"/>
              <a:gd name="connsiteY100" fmla="*/ 975360 h 3154680"/>
              <a:gd name="connsiteX101" fmla="*/ 1493520 w 4267200"/>
              <a:gd name="connsiteY101" fmla="*/ 944880 h 3154680"/>
              <a:gd name="connsiteX102" fmla="*/ 1539240 w 4267200"/>
              <a:gd name="connsiteY102" fmla="*/ 990600 h 3154680"/>
              <a:gd name="connsiteX103" fmla="*/ 1630680 w 4267200"/>
              <a:gd name="connsiteY103" fmla="*/ 944880 h 3154680"/>
              <a:gd name="connsiteX104" fmla="*/ 1714500 w 4267200"/>
              <a:gd name="connsiteY104" fmla="*/ 922020 h 3154680"/>
              <a:gd name="connsiteX105" fmla="*/ 1729740 w 4267200"/>
              <a:gd name="connsiteY105" fmla="*/ 838200 h 3154680"/>
              <a:gd name="connsiteX106" fmla="*/ 1767840 w 4267200"/>
              <a:gd name="connsiteY106" fmla="*/ 731520 h 3154680"/>
              <a:gd name="connsiteX107" fmla="*/ 1828800 w 4267200"/>
              <a:gd name="connsiteY107" fmla="*/ 701040 h 3154680"/>
              <a:gd name="connsiteX108" fmla="*/ 1805940 w 4267200"/>
              <a:gd name="connsiteY108" fmla="*/ 586740 h 3154680"/>
              <a:gd name="connsiteX109" fmla="*/ 1859280 w 4267200"/>
              <a:gd name="connsiteY109" fmla="*/ 533400 h 3154680"/>
              <a:gd name="connsiteX110" fmla="*/ 1981200 w 4267200"/>
              <a:gd name="connsiteY110" fmla="*/ 541020 h 3154680"/>
              <a:gd name="connsiteX111" fmla="*/ 2004060 w 4267200"/>
              <a:gd name="connsiteY111" fmla="*/ 472440 h 3154680"/>
              <a:gd name="connsiteX112" fmla="*/ 2072640 w 4267200"/>
              <a:gd name="connsiteY112" fmla="*/ 449580 h 3154680"/>
              <a:gd name="connsiteX113" fmla="*/ 2095500 w 4267200"/>
              <a:gd name="connsiteY113" fmla="*/ 388620 h 3154680"/>
              <a:gd name="connsiteX114" fmla="*/ 2133600 w 4267200"/>
              <a:gd name="connsiteY114" fmla="*/ 243840 h 3154680"/>
              <a:gd name="connsiteX115" fmla="*/ 2164080 w 4267200"/>
              <a:gd name="connsiteY115" fmla="*/ 213360 h 3154680"/>
              <a:gd name="connsiteX116" fmla="*/ 2247900 w 4267200"/>
              <a:gd name="connsiteY116" fmla="*/ 213360 h 3154680"/>
              <a:gd name="connsiteX117" fmla="*/ 2247900 w 4267200"/>
              <a:gd name="connsiteY117" fmla="*/ 114300 h 3154680"/>
              <a:gd name="connsiteX118" fmla="*/ 2308860 w 4267200"/>
              <a:gd name="connsiteY118" fmla="*/ 45720 h 3154680"/>
              <a:gd name="connsiteX119" fmla="*/ 2369820 w 4267200"/>
              <a:gd name="connsiteY119" fmla="*/ 76200 h 3154680"/>
              <a:gd name="connsiteX120" fmla="*/ 2400300 w 4267200"/>
              <a:gd name="connsiteY120" fmla="*/ 114300 h 3154680"/>
              <a:gd name="connsiteX121" fmla="*/ 2453640 w 4267200"/>
              <a:gd name="connsiteY121" fmla="*/ 99060 h 3154680"/>
              <a:gd name="connsiteX122" fmla="*/ 2506980 w 4267200"/>
              <a:gd name="connsiteY122" fmla="*/ 0 h 3154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4267200" h="3154680">
                <a:moveTo>
                  <a:pt x="4236720" y="1889760"/>
                </a:moveTo>
                <a:lnTo>
                  <a:pt x="4267200" y="2004060"/>
                </a:lnTo>
                <a:lnTo>
                  <a:pt x="4114800" y="2065020"/>
                </a:lnTo>
                <a:lnTo>
                  <a:pt x="4145280" y="2362200"/>
                </a:lnTo>
                <a:lnTo>
                  <a:pt x="4122420" y="2529840"/>
                </a:lnTo>
                <a:lnTo>
                  <a:pt x="4061460" y="2636520"/>
                </a:lnTo>
                <a:lnTo>
                  <a:pt x="3886200" y="2689860"/>
                </a:lnTo>
                <a:lnTo>
                  <a:pt x="3916680" y="2979420"/>
                </a:lnTo>
                <a:lnTo>
                  <a:pt x="3939540" y="3048000"/>
                </a:lnTo>
                <a:lnTo>
                  <a:pt x="3939540" y="3124200"/>
                </a:lnTo>
                <a:lnTo>
                  <a:pt x="3893820" y="3154680"/>
                </a:lnTo>
                <a:lnTo>
                  <a:pt x="3825240" y="3116580"/>
                </a:lnTo>
                <a:lnTo>
                  <a:pt x="3832860" y="3002280"/>
                </a:lnTo>
                <a:lnTo>
                  <a:pt x="3672840" y="2872740"/>
                </a:lnTo>
                <a:lnTo>
                  <a:pt x="3604260" y="2903220"/>
                </a:lnTo>
                <a:lnTo>
                  <a:pt x="3451860" y="2811780"/>
                </a:lnTo>
                <a:lnTo>
                  <a:pt x="3406140" y="2811780"/>
                </a:lnTo>
                <a:lnTo>
                  <a:pt x="3375660" y="2727960"/>
                </a:lnTo>
                <a:lnTo>
                  <a:pt x="3322320" y="2750820"/>
                </a:lnTo>
                <a:lnTo>
                  <a:pt x="3147060" y="2590800"/>
                </a:lnTo>
                <a:lnTo>
                  <a:pt x="3063240" y="2522220"/>
                </a:lnTo>
                <a:lnTo>
                  <a:pt x="2979708" y="2477668"/>
                </a:lnTo>
                <a:lnTo>
                  <a:pt x="2916556" y="2549844"/>
                </a:lnTo>
                <a:lnTo>
                  <a:pt x="2830830" y="2530792"/>
                </a:lnTo>
                <a:lnTo>
                  <a:pt x="2914792" y="2417628"/>
                </a:lnTo>
                <a:lnTo>
                  <a:pt x="2811780" y="2286000"/>
                </a:lnTo>
                <a:lnTo>
                  <a:pt x="2773680" y="2308860"/>
                </a:lnTo>
                <a:lnTo>
                  <a:pt x="2705100" y="2278380"/>
                </a:lnTo>
                <a:lnTo>
                  <a:pt x="2590800" y="2316480"/>
                </a:lnTo>
                <a:lnTo>
                  <a:pt x="2423160" y="2377440"/>
                </a:lnTo>
                <a:lnTo>
                  <a:pt x="2324100" y="2369820"/>
                </a:lnTo>
                <a:lnTo>
                  <a:pt x="2133600" y="2499360"/>
                </a:lnTo>
                <a:lnTo>
                  <a:pt x="1996440" y="2468880"/>
                </a:lnTo>
                <a:lnTo>
                  <a:pt x="1866900" y="2400300"/>
                </a:lnTo>
                <a:lnTo>
                  <a:pt x="1866900" y="2476500"/>
                </a:lnTo>
                <a:lnTo>
                  <a:pt x="1844040" y="2514600"/>
                </a:lnTo>
                <a:lnTo>
                  <a:pt x="1744980" y="2575560"/>
                </a:lnTo>
                <a:lnTo>
                  <a:pt x="1714500" y="2491740"/>
                </a:lnTo>
                <a:lnTo>
                  <a:pt x="1676400" y="2400300"/>
                </a:lnTo>
                <a:lnTo>
                  <a:pt x="1638300" y="2400300"/>
                </a:lnTo>
                <a:lnTo>
                  <a:pt x="1577340" y="2522220"/>
                </a:lnTo>
                <a:lnTo>
                  <a:pt x="1508760" y="2606040"/>
                </a:lnTo>
                <a:lnTo>
                  <a:pt x="1493520" y="2644140"/>
                </a:lnTo>
                <a:lnTo>
                  <a:pt x="1249680" y="2781300"/>
                </a:lnTo>
                <a:lnTo>
                  <a:pt x="1097280" y="2712720"/>
                </a:lnTo>
                <a:lnTo>
                  <a:pt x="1005840" y="2758440"/>
                </a:lnTo>
                <a:lnTo>
                  <a:pt x="944880" y="2682240"/>
                </a:lnTo>
                <a:lnTo>
                  <a:pt x="967740" y="2613660"/>
                </a:lnTo>
                <a:lnTo>
                  <a:pt x="906780" y="2537460"/>
                </a:lnTo>
                <a:lnTo>
                  <a:pt x="822960" y="2499360"/>
                </a:lnTo>
                <a:lnTo>
                  <a:pt x="746760" y="2407920"/>
                </a:lnTo>
                <a:lnTo>
                  <a:pt x="601980" y="2385060"/>
                </a:lnTo>
                <a:lnTo>
                  <a:pt x="525780" y="2324100"/>
                </a:lnTo>
                <a:lnTo>
                  <a:pt x="457200" y="2522220"/>
                </a:lnTo>
                <a:lnTo>
                  <a:pt x="403860" y="2598420"/>
                </a:lnTo>
                <a:lnTo>
                  <a:pt x="167640" y="2720340"/>
                </a:lnTo>
                <a:lnTo>
                  <a:pt x="144780" y="2613660"/>
                </a:lnTo>
                <a:lnTo>
                  <a:pt x="160020" y="2293620"/>
                </a:lnTo>
                <a:lnTo>
                  <a:pt x="53340" y="2209800"/>
                </a:lnTo>
                <a:lnTo>
                  <a:pt x="0" y="2080260"/>
                </a:lnTo>
                <a:lnTo>
                  <a:pt x="22860" y="2019300"/>
                </a:lnTo>
                <a:lnTo>
                  <a:pt x="91440" y="2004060"/>
                </a:lnTo>
                <a:lnTo>
                  <a:pt x="175260" y="1920240"/>
                </a:lnTo>
                <a:lnTo>
                  <a:pt x="220980" y="1859280"/>
                </a:lnTo>
                <a:lnTo>
                  <a:pt x="175260" y="1706880"/>
                </a:lnTo>
                <a:lnTo>
                  <a:pt x="182880" y="1645920"/>
                </a:lnTo>
                <a:lnTo>
                  <a:pt x="0" y="1470660"/>
                </a:lnTo>
                <a:lnTo>
                  <a:pt x="45720" y="1386840"/>
                </a:lnTo>
                <a:lnTo>
                  <a:pt x="137160" y="1181100"/>
                </a:lnTo>
                <a:lnTo>
                  <a:pt x="190500" y="1242060"/>
                </a:lnTo>
                <a:lnTo>
                  <a:pt x="335280" y="1150620"/>
                </a:lnTo>
                <a:lnTo>
                  <a:pt x="502920" y="1143000"/>
                </a:lnTo>
                <a:lnTo>
                  <a:pt x="487680" y="1066800"/>
                </a:lnTo>
                <a:lnTo>
                  <a:pt x="320040" y="1043940"/>
                </a:lnTo>
                <a:lnTo>
                  <a:pt x="289560" y="1005840"/>
                </a:lnTo>
                <a:lnTo>
                  <a:pt x="289560" y="944880"/>
                </a:lnTo>
                <a:lnTo>
                  <a:pt x="373380" y="906780"/>
                </a:lnTo>
                <a:lnTo>
                  <a:pt x="434340" y="906780"/>
                </a:lnTo>
                <a:lnTo>
                  <a:pt x="472440" y="990600"/>
                </a:lnTo>
                <a:lnTo>
                  <a:pt x="739140" y="944880"/>
                </a:lnTo>
                <a:lnTo>
                  <a:pt x="754380" y="998220"/>
                </a:lnTo>
                <a:lnTo>
                  <a:pt x="822960" y="990600"/>
                </a:lnTo>
                <a:lnTo>
                  <a:pt x="861060" y="1120140"/>
                </a:lnTo>
                <a:lnTo>
                  <a:pt x="982980" y="1112520"/>
                </a:lnTo>
                <a:lnTo>
                  <a:pt x="1005840" y="1066800"/>
                </a:lnTo>
                <a:lnTo>
                  <a:pt x="967740" y="1036320"/>
                </a:lnTo>
                <a:lnTo>
                  <a:pt x="960120" y="967740"/>
                </a:lnTo>
                <a:lnTo>
                  <a:pt x="1059180" y="967740"/>
                </a:lnTo>
                <a:lnTo>
                  <a:pt x="1165860" y="922020"/>
                </a:lnTo>
                <a:lnTo>
                  <a:pt x="1196340" y="906780"/>
                </a:lnTo>
                <a:lnTo>
                  <a:pt x="1272540" y="967740"/>
                </a:lnTo>
                <a:lnTo>
                  <a:pt x="1257300" y="990600"/>
                </a:lnTo>
                <a:lnTo>
                  <a:pt x="1165860" y="975360"/>
                </a:lnTo>
                <a:lnTo>
                  <a:pt x="1074420" y="990600"/>
                </a:lnTo>
                <a:lnTo>
                  <a:pt x="1066800" y="1059180"/>
                </a:lnTo>
                <a:lnTo>
                  <a:pt x="1082040" y="1120140"/>
                </a:lnTo>
                <a:lnTo>
                  <a:pt x="1135380" y="1074420"/>
                </a:lnTo>
                <a:lnTo>
                  <a:pt x="1219200" y="1082040"/>
                </a:lnTo>
                <a:lnTo>
                  <a:pt x="1341120" y="1112520"/>
                </a:lnTo>
                <a:lnTo>
                  <a:pt x="1417320" y="1036320"/>
                </a:lnTo>
                <a:lnTo>
                  <a:pt x="1417320" y="975360"/>
                </a:lnTo>
                <a:lnTo>
                  <a:pt x="1493520" y="944880"/>
                </a:lnTo>
                <a:lnTo>
                  <a:pt x="1539240" y="990600"/>
                </a:lnTo>
                <a:lnTo>
                  <a:pt x="1630680" y="944880"/>
                </a:lnTo>
                <a:lnTo>
                  <a:pt x="1714500" y="922020"/>
                </a:lnTo>
                <a:lnTo>
                  <a:pt x="1729740" y="838200"/>
                </a:lnTo>
                <a:lnTo>
                  <a:pt x="1767840" y="731520"/>
                </a:lnTo>
                <a:lnTo>
                  <a:pt x="1828800" y="701040"/>
                </a:lnTo>
                <a:lnTo>
                  <a:pt x="1805940" y="586740"/>
                </a:lnTo>
                <a:lnTo>
                  <a:pt x="1859280" y="533400"/>
                </a:lnTo>
                <a:lnTo>
                  <a:pt x="1981200" y="541020"/>
                </a:lnTo>
                <a:lnTo>
                  <a:pt x="2004060" y="472440"/>
                </a:lnTo>
                <a:lnTo>
                  <a:pt x="2072640" y="449580"/>
                </a:lnTo>
                <a:lnTo>
                  <a:pt x="2095500" y="388620"/>
                </a:lnTo>
                <a:lnTo>
                  <a:pt x="2133600" y="243840"/>
                </a:lnTo>
                <a:lnTo>
                  <a:pt x="2164080" y="213360"/>
                </a:lnTo>
                <a:lnTo>
                  <a:pt x="2247900" y="213360"/>
                </a:lnTo>
                <a:lnTo>
                  <a:pt x="2247900" y="114300"/>
                </a:lnTo>
                <a:lnTo>
                  <a:pt x="2308860" y="45720"/>
                </a:lnTo>
                <a:lnTo>
                  <a:pt x="2369820" y="76200"/>
                </a:lnTo>
                <a:lnTo>
                  <a:pt x="2400300" y="114300"/>
                </a:lnTo>
                <a:lnTo>
                  <a:pt x="2453640" y="99060"/>
                </a:lnTo>
                <a:lnTo>
                  <a:pt x="2506980" y="0"/>
                </a:lnTo>
              </a:path>
            </a:pathLst>
          </a:custGeom>
          <a:noFill/>
          <a:ln w="38100" cap="rnd">
            <a:solidFill>
              <a:schemeClr val="tx1"/>
            </a:solidFill>
            <a:beve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D2D5E28-1C42-915F-B385-04594030D818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02/10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960180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4A9A109-7843-4833-AA5D-504503EFD12F}"/>
              </a:ext>
            </a:extLst>
          </p:cNvPr>
          <p:cNvSpPr txBox="1"/>
          <p:nvPr/>
        </p:nvSpPr>
        <p:spPr>
          <a:xfrm>
            <a:off x="3268156" y="5679250"/>
            <a:ext cx="52277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正解は </a:t>
            </a:r>
            <a:r>
              <a:rPr lang="ja-JP" altLang="en-US" sz="6000" b="1" dirty="0">
                <a:solidFill>
                  <a:srgbClr val="FF0000"/>
                </a:solidFill>
                <a:latin typeface="+mj-ea"/>
                <a:ea typeface="+mj-ea"/>
              </a:rPr>
              <a:t>山口県</a:t>
            </a:r>
            <a:r>
              <a:rPr lang="ja-JP" altLang="en-US" sz="3200" b="1" dirty="0">
                <a:latin typeface="+mj-ea"/>
                <a:ea typeface="+mj-ea"/>
              </a:rPr>
              <a:t> でした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FFBA08E3-C29A-BB96-E6FE-AC2D690ED0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383" y="1340979"/>
            <a:ext cx="4836441" cy="4176041"/>
          </a:xfrm>
          <a:prstGeom prst="rect">
            <a:avLst/>
          </a:prstGeom>
        </p:spPr>
      </p:pic>
      <p:sp>
        <p:nvSpPr>
          <p:cNvPr id="11" name="楕円 10">
            <a:extLst>
              <a:ext uri="{FF2B5EF4-FFF2-40B4-BE49-F238E27FC236}">
                <a16:creationId xmlns:a16="http://schemas.microsoft.com/office/drawing/2014/main" id="{1513E552-606C-B008-94A0-785007FC70EA}"/>
              </a:ext>
            </a:extLst>
          </p:cNvPr>
          <p:cNvSpPr/>
          <p:nvPr/>
        </p:nvSpPr>
        <p:spPr bwMode="auto">
          <a:xfrm>
            <a:off x="1720540" y="3086475"/>
            <a:ext cx="1045090" cy="104509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5E4BF09B-2D7E-025F-47D9-5068AB57CFFE}"/>
              </a:ext>
            </a:extLst>
          </p:cNvPr>
          <p:cNvCxnSpPr>
            <a:cxnSpLocks/>
            <a:endCxn id="11" idx="6"/>
          </p:cNvCxnSpPr>
          <p:nvPr/>
        </p:nvCxnSpPr>
        <p:spPr bwMode="auto">
          <a:xfrm flipH="1">
            <a:off x="2765630" y="3609020"/>
            <a:ext cx="1710190" cy="0"/>
          </a:xfrm>
          <a:prstGeom prst="straightConnector1">
            <a:avLst/>
          </a:prstGeom>
          <a:noFill/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499D8D92-61B8-3BBD-41C3-1FC3828358A8}"/>
              </a:ext>
            </a:extLst>
          </p:cNvPr>
          <p:cNvSpPr/>
          <p:nvPr/>
        </p:nvSpPr>
        <p:spPr>
          <a:xfrm>
            <a:off x="6544178" y="1448344"/>
            <a:ext cx="5040560" cy="3726414"/>
          </a:xfrm>
          <a:custGeom>
            <a:avLst/>
            <a:gdLst>
              <a:gd name="connsiteX0" fmla="*/ 2506980 w 4267200"/>
              <a:gd name="connsiteY0" fmla="*/ 0 h 3154680"/>
              <a:gd name="connsiteX1" fmla="*/ 2560320 w 4267200"/>
              <a:gd name="connsiteY1" fmla="*/ 220980 h 3154680"/>
              <a:gd name="connsiteX2" fmla="*/ 2621280 w 4267200"/>
              <a:gd name="connsiteY2" fmla="*/ 259080 h 3154680"/>
              <a:gd name="connsiteX3" fmla="*/ 2644140 w 4267200"/>
              <a:gd name="connsiteY3" fmla="*/ 396240 h 3154680"/>
              <a:gd name="connsiteX4" fmla="*/ 2575560 w 4267200"/>
              <a:gd name="connsiteY4" fmla="*/ 426720 h 3154680"/>
              <a:gd name="connsiteX5" fmla="*/ 2583180 w 4267200"/>
              <a:gd name="connsiteY5" fmla="*/ 502920 h 3154680"/>
              <a:gd name="connsiteX6" fmla="*/ 2491740 w 4267200"/>
              <a:gd name="connsiteY6" fmla="*/ 617220 h 3154680"/>
              <a:gd name="connsiteX7" fmla="*/ 2522220 w 4267200"/>
              <a:gd name="connsiteY7" fmla="*/ 708660 h 3154680"/>
              <a:gd name="connsiteX8" fmla="*/ 2560320 w 4267200"/>
              <a:gd name="connsiteY8" fmla="*/ 861060 h 3154680"/>
              <a:gd name="connsiteX9" fmla="*/ 2621280 w 4267200"/>
              <a:gd name="connsiteY9" fmla="*/ 929640 h 3154680"/>
              <a:gd name="connsiteX10" fmla="*/ 2682240 w 4267200"/>
              <a:gd name="connsiteY10" fmla="*/ 929640 h 3154680"/>
              <a:gd name="connsiteX11" fmla="*/ 2712720 w 4267200"/>
              <a:gd name="connsiteY11" fmla="*/ 899160 h 3154680"/>
              <a:gd name="connsiteX12" fmla="*/ 2857500 w 4267200"/>
              <a:gd name="connsiteY12" fmla="*/ 899160 h 3154680"/>
              <a:gd name="connsiteX13" fmla="*/ 2857500 w 4267200"/>
              <a:gd name="connsiteY13" fmla="*/ 944880 h 3154680"/>
              <a:gd name="connsiteX14" fmla="*/ 2773680 w 4267200"/>
              <a:gd name="connsiteY14" fmla="*/ 1120140 h 3154680"/>
              <a:gd name="connsiteX15" fmla="*/ 2766060 w 4267200"/>
              <a:gd name="connsiteY15" fmla="*/ 1158240 h 3154680"/>
              <a:gd name="connsiteX16" fmla="*/ 2796540 w 4267200"/>
              <a:gd name="connsiteY16" fmla="*/ 1211580 h 3154680"/>
              <a:gd name="connsiteX17" fmla="*/ 2811780 w 4267200"/>
              <a:gd name="connsiteY17" fmla="*/ 1280160 h 3154680"/>
              <a:gd name="connsiteX18" fmla="*/ 2918460 w 4267200"/>
              <a:gd name="connsiteY18" fmla="*/ 1379220 h 3154680"/>
              <a:gd name="connsiteX19" fmla="*/ 3139440 w 4267200"/>
              <a:gd name="connsiteY19" fmla="*/ 1379220 h 3154680"/>
              <a:gd name="connsiteX20" fmla="*/ 3131820 w 4267200"/>
              <a:gd name="connsiteY20" fmla="*/ 1303020 h 3154680"/>
              <a:gd name="connsiteX21" fmla="*/ 3238500 w 4267200"/>
              <a:gd name="connsiteY21" fmla="*/ 1280160 h 3154680"/>
              <a:gd name="connsiteX22" fmla="*/ 3360420 w 4267200"/>
              <a:gd name="connsiteY22" fmla="*/ 1348740 h 3154680"/>
              <a:gd name="connsiteX23" fmla="*/ 3467100 w 4267200"/>
              <a:gd name="connsiteY23" fmla="*/ 1181100 h 3154680"/>
              <a:gd name="connsiteX24" fmla="*/ 3520440 w 4267200"/>
              <a:gd name="connsiteY24" fmla="*/ 1143000 h 3154680"/>
              <a:gd name="connsiteX25" fmla="*/ 3543300 w 4267200"/>
              <a:gd name="connsiteY25" fmla="*/ 1112520 h 3154680"/>
              <a:gd name="connsiteX26" fmla="*/ 3451860 w 4267200"/>
              <a:gd name="connsiteY26" fmla="*/ 990600 h 3154680"/>
              <a:gd name="connsiteX27" fmla="*/ 3482340 w 4267200"/>
              <a:gd name="connsiteY27" fmla="*/ 929640 h 3154680"/>
              <a:gd name="connsiteX28" fmla="*/ 3550920 w 4267200"/>
              <a:gd name="connsiteY28" fmla="*/ 845820 h 3154680"/>
              <a:gd name="connsiteX29" fmla="*/ 3581400 w 4267200"/>
              <a:gd name="connsiteY29" fmla="*/ 784860 h 3154680"/>
              <a:gd name="connsiteX30" fmla="*/ 3703320 w 4267200"/>
              <a:gd name="connsiteY30" fmla="*/ 784860 h 3154680"/>
              <a:gd name="connsiteX31" fmla="*/ 3710940 w 4267200"/>
              <a:gd name="connsiteY31" fmla="*/ 899160 h 3154680"/>
              <a:gd name="connsiteX32" fmla="*/ 3710940 w 4267200"/>
              <a:gd name="connsiteY32" fmla="*/ 1005840 h 3154680"/>
              <a:gd name="connsiteX33" fmla="*/ 3710940 w 4267200"/>
              <a:gd name="connsiteY33" fmla="*/ 1120140 h 3154680"/>
              <a:gd name="connsiteX34" fmla="*/ 3710940 w 4267200"/>
              <a:gd name="connsiteY34" fmla="*/ 1181100 h 3154680"/>
              <a:gd name="connsiteX35" fmla="*/ 3794760 w 4267200"/>
              <a:gd name="connsiteY35" fmla="*/ 1234440 h 3154680"/>
              <a:gd name="connsiteX36" fmla="*/ 3802380 w 4267200"/>
              <a:gd name="connsiteY36" fmla="*/ 1287780 h 3154680"/>
              <a:gd name="connsiteX37" fmla="*/ 3878580 w 4267200"/>
              <a:gd name="connsiteY37" fmla="*/ 1295400 h 3154680"/>
              <a:gd name="connsiteX38" fmla="*/ 3855720 w 4267200"/>
              <a:gd name="connsiteY38" fmla="*/ 1356360 h 3154680"/>
              <a:gd name="connsiteX39" fmla="*/ 3909060 w 4267200"/>
              <a:gd name="connsiteY39" fmla="*/ 1493520 h 3154680"/>
              <a:gd name="connsiteX40" fmla="*/ 3909060 w 4267200"/>
              <a:gd name="connsiteY40" fmla="*/ 1554480 h 3154680"/>
              <a:gd name="connsiteX41" fmla="*/ 3931920 w 4267200"/>
              <a:gd name="connsiteY41" fmla="*/ 1623060 h 3154680"/>
              <a:gd name="connsiteX42" fmla="*/ 3939540 w 4267200"/>
              <a:gd name="connsiteY42" fmla="*/ 1653540 h 3154680"/>
              <a:gd name="connsiteX43" fmla="*/ 4000500 w 4267200"/>
              <a:gd name="connsiteY43" fmla="*/ 1668780 h 3154680"/>
              <a:gd name="connsiteX44" fmla="*/ 4091940 w 4267200"/>
              <a:gd name="connsiteY44" fmla="*/ 1668780 h 3154680"/>
              <a:gd name="connsiteX45" fmla="*/ 4091940 w 4267200"/>
              <a:gd name="connsiteY45" fmla="*/ 1729740 h 3154680"/>
              <a:gd name="connsiteX46" fmla="*/ 4229100 w 4267200"/>
              <a:gd name="connsiteY46" fmla="*/ 1744980 h 3154680"/>
              <a:gd name="connsiteX47" fmla="*/ 4198620 w 4267200"/>
              <a:gd name="connsiteY47" fmla="*/ 1821180 h 3154680"/>
              <a:gd name="connsiteX48" fmla="*/ 4236720 w 4267200"/>
              <a:gd name="connsiteY48" fmla="*/ 1889760 h 3154680"/>
              <a:gd name="connsiteX49" fmla="*/ 4267200 w 4267200"/>
              <a:gd name="connsiteY49" fmla="*/ 2004060 h 3154680"/>
              <a:gd name="connsiteX50" fmla="*/ 4114800 w 4267200"/>
              <a:gd name="connsiteY50" fmla="*/ 2065020 h 3154680"/>
              <a:gd name="connsiteX51" fmla="*/ 4145280 w 4267200"/>
              <a:gd name="connsiteY51" fmla="*/ 2362200 h 3154680"/>
              <a:gd name="connsiteX52" fmla="*/ 4122420 w 4267200"/>
              <a:gd name="connsiteY52" fmla="*/ 2529840 h 3154680"/>
              <a:gd name="connsiteX53" fmla="*/ 4061460 w 4267200"/>
              <a:gd name="connsiteY53" fmla="*/ 2636520 h 3154680"/>
              <a:gd name="connsiteX54" fmla="*/ 3886200 w 4267200"/>
              <a:gd name="connsiteY54" fmla="*/ 2689860 h 3154680"/>
              <a:gd name="connsiteX55" fmla="*/ 3916680 w 4267200"/>
              <a:gd name="connsiteY55" fmla="*/ 2979420 h 3154680"/>
              <a:gd name="connsiteX56" fmla="*/ 3939540 w 4267200"/>
              <a:gd name="connsiteY56" fmla="*/ 3048000 h 3154680"/>
              <a:gd name="connsiteX57" fmla="*/ 3939540 w 4267200"/>
              <a:gd name="connsiteY57" fmla="*/ 3124200 h 3154680"/>
              <a:gd name="connsiteX58" fmla="*/ 3893820 w 4267200"/>
              <a:gd name="connsiteY58" fmla="*/ 3154680 h 3154680"/>
              <a:gd name="connsiteX59" fmla="*/ 3825240 w 4267200"/>
              <a:gd name="connsiteY59" fmla="*/ 3116580 h 3154680"/>
              <a:gd name="connsiteX60" fmla="*/ 3832860 w 4267200"/>
              <a:gd name="connsiteY60" fmla="*/ 3002280 h 3154680"/>
              <a:gd name="connsiteX61" fmla="*/ 3672840 w 4267200"/>
              <a:gd name="connsiteY61" fmla="*/ 2872740 h 3154680"/>
              <a:gd name="connsiteX62" fmla="*/ 3604260 w 4267200"/>
              <a:gd name="connsiteY62" fmla="*/ 2903220 h 3154680"/>
              <a:gd name="connsiteX63" fmla="*/ 3451860 w 4267200"/>
              <a:gd name="connsiteY63" fmla="*/ 2811780 h 3154680"/>
              <a:gd name="connsiteX64" fmla="*/ 3406140 w 4267200"/>
              <a:gd name="connsiteY64" fmla="*/ 2811780 h 3154680"/>
              <a:gd name="connsiteX65" fmla="*/ 3375660 w 4267200"/>
              <a:gd name="connsiteY65" fmla="*/ 2727960 h 3154680"/>
              <a:gd name="connsiteX66" fmla="*/ 3322320 w 4267200"/>
              <a:gd name="connsiteY66" fmla="*/ 2750820 h 3154680"/>
              <a:gd name="connsiteX67" fmla="*/ 3147060 w 4267200"/>
              <a:gd name="connsiteY67" fmla="*/ 2590800 h 3154680"/>
              <a:gd name="connsiteX68" fmla="*/ 3063240 w 4267200"/>
              <a:gd name="connsiteY68" fmla="*/ 2522220 h 3154680"/>
              <a:gd name="connsiteX69" fmla="*/ 2979708 w 4267200"/>
              <a:gd name="connsiteY69" fmla="*/ 2477668 h 3154680"/>
              <a:gd name="connsiteX70" fmla="*/ 2916556 w 4267200"/>
              <a:gd name="connsiteY70" fmla="*/ 2549844 h 3154680"/>
              <a:gd name="connsiteX71" fmla="*/ 2830830 w 4267200"/>
              <a:gd name="connsiteY71" fmla="*/ 2530792 h 3154680"/>
              <a:gd name="connsiteX72" fmla="*/ 2914792 w 4267200"/>
              <a:gd name="connsiteY72" fmla="*/ 2417628 h 3154680"/>
              <a:gd name="connsiteX73" fmla="*/ 2811780 w 4267200"/>
              <a:gd name="connsiteY73" fmla="*/ 2286000 h 3154680"/>
              <a:gd name="connsiteX74" fmla="*/ 2773680 w 4267200"/>
              <a:gd name="connsiteY74" fmla="*/ 2308860 h 3154680"/>
              <a:gd name="connsiteX75" fmla="*/ 2705100 w 4267200"/>
              <a:gd name="connsiteY75" fmla="*/ 2278380 h 3154680"/>
              <a:gd name="connsiteX76" fmla="*/ 2590800 w 4267200"/>
              <a:gd name="connsiteY76" fmla="*/ 2316480 h 3154680"/>
              <a:gd name="connsiteX77" fmla="*/ 2423160 w 4267200"/>
              <a:gd name="connsiteY77" fmla="*/ 2377440 h 3154680"/>
              <a:gd name="connsiteX78" fmla="*/ 2324100 w 4267200"/>
              <a:gd name="connsiteY78" fmla="*/ 2369820 h 3154680"/>
              <a:gd name="connsiteX79" fmla="*/ 2133600 w 4267200"/>
              <a:gd name="connsiteY79" fmla="*/ 2499360 h 3154680"/>
              <a:gd name="connsiteX80" fmla="*/ 1996440 w 4267200"/>
              <a:gd name="connsiteY80" fmla="*/ 2468880 h 3154680"/>
              <a:gd name="connsiteX81" fmla="*/ 1866900 w 4267200"/>
              <a:gd name="connsiteY81" fmla="*/ 2400300 h 3154680"/>
              <a:gd name="connsiteX82" fmla="*/ 1866900 w 4267200"/>
              <a:gd name="connsiteY82" fmla="*/ 2476500 h 3154680"/>
              <a:gd name="connsiteX83" fmla="*/ 1844040 w 4267200"/>
              <a:gd name="connsiteY83" fmla="*/ 2514600 h 3154680"/>
              <a:gd name="connsiteX84" fmla="*/ 1744980 w 4267200"/>
              <a:gd name="connsiteY84" fmla="*/ 2575560 h 3154680"/>
              <a:gd name="connsiteX85" fmla="*/ 1714500 w 4267200"/>
              <a:gd name="connsiteY85" fmla="*/ 2491740 h 3154680"/>
              <a:gd name="connsiteX86" fmla="*/ 1676400 w 4267200"/>
              <a:gd name="connsiteY86" fmla="*/ 2400300 h 3154680"/>
              <a:gd name="connsiteX87" fmla="*/ 1638300 w 4267200"/>
              <a:gd name="connsiteY87" fmla="*/ 2400300 h 3154680"/>
              <a:gd name="connsiteX88" fmla="*/ 1577340 w 4267200"/>
              <a:gd name="connsiteY88" fmla="*/ 2522220 h 3154680"/>
              <a:gd name="connsiteX89" fmla="*/ 1508760 w 4267200"/>
              <a:gd name="connsiteY89" fmla="*/ 2606040 h 3154680"/>
              <a:gd name="connsiteX90" fmla="*/ 1493520 w 4267200"/>
              <a:gd name="connsiteY90" fmla="*/ 2644140 h 3154680"/>
              <a:gd name="connsiteX91" fmla="*/ 1249680 w 4267200"/>
              <a:gd name="connsiteY91" fmla="*/ 2781300 h 3154680"/>
              <a:gd name="connsiteX92" fmla="*/ 1097280 w 4267200"/>
              <a:gd name="connsiteY92" fmla="*/ 2712720 h 3154680"/>
              <a:gd name="connsiteX93" fmla="*/ 1005840 w 4267200"/>
              <a:gd name="connsiteY93" fmla="*/ 2758440 h 3154680"/>
              <a:gd name="connsiteX94" fmla="*/ 944880 w 4267200"/>
              <a:gd name="connsiteY94" fmla="*/ 2682240 h 3154680"/>
              <a:gd name="connsiteX95" fmla="*/ 967740 w 4267200"/>
              <a:gd name="connsiteY95" fmla="*/ 2613660 h 3154680"/>
              <a:gd name="connsiteX96" fmla="*/ 906780 w 4267200"/>
              <a:gd name="connsiteY96" fmla="*/ 2537460 h 3154680"/>
              <a:gd name="connsiteX97" fmla="*/ 822960 w 4267200"/>
              <a:gd name="connsiteY97" fmla="*/ 2499360 h 3154680"/>
              <a:gd name="connsiteX98" fmla="*/ 746760 w 4267200"/>
              <a:gd name="connsiteY98" fmla="*/ 2407920 h 3154680"/>
              <a:gd name="connsiteX99" fmla="*/ 601980 w 4267200"/>
              <a:gd name="connsiteY99" fmla="*/ 2385060 h 3154680"/>
              <a:gd name="connsiteX100" fmla="*/ 525780 w 4267200"/>
              <a:gd name="connsiteY100" fmla="*/ 2324100 h 3154680"/>
              <a:gd name="connsiteX101" fmla="*/ 457200 w 4267200"/>
              <a:gd name="connsiteY101" fmla="*/ 2522220 h 3154680"/>
              <a:gd name="connsiteX102" fmla="*/ 403860 w 4267200"/>
              <a:gd name="connsiteY102" fmla="*/ 2598420 h 3154680"/>
              <a:gd name="connsiteX103" fmla="*/ 167640 w 4267200"/>
              <a:gd name="connsiteY103" fmla="*/ 2720340 h 3154680"/>
              <a:gd name="connsiteX104" fmla="*/ 144780 w 4267200"/>
              <a:gd name="connsiteY104" fmla="*/ 2613660 h 3154680"/>
              <a:gd name="connsiteX105" fmla="*/ 160020 w 4267200"/>
              <a:gd name="connsiteY105" fmla="*/ 2293620 h 3154680"/>
              <a:gd name="connsiteX106" fmla="*/ 53340 w 4267200"/>
              <a:gd name="connsiteY106" fmla="*/ 2209800 h 3154680"/>
              <a:gd name="connsiteX107" fmla="*/ 0 w 4267200"/>
              <a:gd name="connsiteY107" fmla="*/ 2080260 h 3154680"/>
              <a:gd name="connsiteX108" fmla="*/ 22860 w 4267200"/>
              <a:gd name="connsiteY108" fmla="*/ 2019300 h 3154680"/>
              <a:gd name="connsiteX109" fmla="*/ 91440 w 4267200"/>
              <a:gd name="connsiteY109" fmla="*/ 2004060 h 3154680"/>
              <a:gd name="connsiteX110" fmla="*/ 175260 w 4267200"/>
              <a:gd name="connsiteY110" fmla="*/ 1920240 h 3154680"/>
              <a:gd name="connsiteX111" fmla="*/ 220980 w 4267200"/>
              <a:gd name="connsiteY111" fmla="*/ 1859280 h 3154680"/>
              <a:gd name="connsiteX112" fmla="*/ 175260 w 4267200"/>
              <a:gd name="connsiteY112" fmla="*/ 1706880 h 3154680"/>
              <a:gd name="connsiteX113" fmla="*/ 182880 w 4267200"/>
              <a:gd name="connsiteY113" fmla="*/ 1645920 h 3154680"/>
              <a:gd name="connsiteX114" fmla="*/ 0 w 4267200"/>
              <a:gd name="connsiteY114" fmla="*/ 1470660 h 3154680"/>
              <a:gd name="connsiteX115" fmla="*/ 45720 w 4267200"/>
              <a:gd name="connsiteY115" fmla="*/ 1386840 h 3154680"/>
              <a:gd name="connsiteX116" fmla="*/ 137160 w 4267200"/>
              <a:gd name="connsiteY116" fmla="*/ 1181100 h 3154680"/>
              <a:gd name="connsiteX117" fmla="*/ 190500 w 4267200"/>
              <a:gd name="connsiteY117" fmla="*/ 1242060 h 3154680"/>
              <a:gd name="connsiteX118" fmla="*/ 335280 w 4267200"/>
              <a:gd name="connsiteY118" fmla="*/ 1150620 h 3154680"/>
              <a:gd name="connsiteX119" fmla="*/ 502920 w 4267200"/>
              <a:gd name="connsiteY119" fmla="*/ 1143000 h 3154680"/>
              <a:gd name="connsiteX120" fmla="*/ 487680 w 4267200"/>
              <a:gd name="connsiteY120" fmla="*/ 1066800 h 3154680"/>
              <a:gd name="connsiteX121" fmla="*/ 320040 w 4267200"/>
              <a:gd name="connsiteY121" fmla="*/ 1043940 h 3154680"/>
              <a:gd name="connsiteX122" fmla="*/ 289560 w 4267200"/>
              <a:gd name="connsiteY122" fmla="*/ 1005840 h 3154680"/>
              <a:gd name="connsiteX123" fmla="*/ 289560 w 4267200"/>
              <a:gd name="connsiteY123" fmla="*/ 944880 h 3154680"/>
              <a:gd name="connsiteX124" fmla="*/ 373380 w 4267200"/>
              <a:gd name="connsiteY124" fmla="*/ 906780 h 3154680"/>
              <a:gd name="connsiteX125" fmla="*/ 434340 w 4267200"/>
              <a:gd name="connsiteY125" fmla="*/ 906780 h 3154680"/>
              <a:gd name="connsiteX126" fmla="*/ 472440 w 4267200"/>
              <a:gd name="connsiteY126" fmla="*/ 990600 h 3154680"/>
              <a:gd name="connsiteX127" fmla="*/ 739140 w 4267200"/>
              <a:gd name="connsiteY127" fmla="*/ 944880 h 3154680"/>
              <a:gd name="connsiteX128" fmla="*/ 754380 w 4267200"/>
              <a:gd name="connsiteY128" fmla="*/ 998220 h 3154680"/>
              <a:gd name="connsiteX129" fmla="*/ 822960 w 4267200"/>
              <a:gd name="connsiteY129" fmla="*/ 990600 h 3154680"/>
              <a:gd name="connsiteX130" fmla="*/ 861060 w 4267200"/>
              <a:gd name="connsiteY130" fmla="*/ 1120140 h 3154680"/>
              <a:gd name="connsiteX131" fmla="*/ 982980 w 4267200"/>
              <a:gd name="connsiteY131" fmla="*/ 1112520 h 3154680"/>
              <a:gd name="connsiteX132" fmla="*/ 1005840 w 4267200"/>
              <a:gd name="connsiteY132" fmla="*/ 1066800 h 3154680"/>
              <a:gd name="connsiteX133" fmla="*/ 967740 w 4267200"/>
              <a:gd name="connsiteY133" fmla="*/ 1036320 h 3154680"/>
              <a:gd name="connsiteX134" fmla="*/ 960120 w 4267200"/>
              <a:gd name="connsiteY134" fmla="*/ 967740 h 3154680"/>
              <a:gd name="connsiteX135" fmla="*/ 1059180 w 4267200"/>
              <a:gd name="connsiteY135" fmla="*/ 967740 h 3154680"/>
              <a:gd name="connsiteX136" fmla="*/ 1165860 w 4267200"/>
              <a:gd name="connsiteY136" fmla="*/ 922020 h 3154680"/>
              <a:gd name="connsiteX137" fmla="*/ 1196340 w 4267200"/>
              <a:gd name="connsiteY137" fmla="*/ 906780 h 3154680"/>
              <a:gd name="connsiteX138" fmla="*/ 1272540 w 4267200"/>
              <a:gd name="connsiteY138" fmla="*/ 967740 h 3154680"/>
              <a:gd name="connsiteX139" fmla="*/ 1257300 w 4267200"/>
              <a:gd name="connsiteY139" fmla="*/ 990600 h 3154680"/>
              <a:gd name="connsiteX140" fmla="*/ 1165860 w 4267200"/>
              <a:gd name="connsiteY140" fmla="*/ 975360 h 3154680"/>
              <a:gd name="connsiteX141" fmla="*/ 1074420 w 4267200"/>
              <a:gd name="connsiteY141" fmla="*/ 990600 h 3154680"/>
              <a:gd name="connsiteX142" fmla="*/ 1066800 w 4267200"/>
              <a:gd name="connsiteY142" fmla="*/ 1059180 h 3154680"/>
              <a:gd name="connsiteX143" fmla="*/ 1082040 w 4267200"/>
              <a:gd name="connsiteY143" fmla="*/ 1120140 h 3154680"/>
              <a:gd name="connsiteX144" fmla="*/ 1135380 w 4267200"/>
              <a:gd name="connsiteY144" fmla="*/ 1074420 h 3154680"/>
              <a:gd name="connsiteX145" fmla="*/ 1219200 w 4267200"/>
              <a:gd name="connsiteY145" fmla="*/ 1082040 h 3154680"/>
              <a:gd name="connsiteX146" fmla="*/ 1341120 w 4267200"/>
              <a:gd name="connsiteY146" fmla="*/ 1112520 h 3154680"/>
              <a:gd name="connsiteX147" fmla="*/ 1417320 w 4267200"/>
              <a:gd name="connsiteY147" fmla="*/ 1036320 h 3154680"/>
              <a:gd name="connsiteX148" fmla="*/ 1417320 w 4267200"/>
              <a:gd name="connsiteY148" fmla="*/ 975360 h 3154680"/>
              <a:gd name="connsiteX149" fmla="*/ 1493520 w 4267200"/>
              <a:gd name="connsiteY149" fmla="*/ 944880 h 3154680"/>
              <a:gd name="connsiteX150" fmla="*/ 1539240 w 4267200"/>
              <a:gd name="connsiteY150" fmla="*/ 990600 h 3154680"/>
              <a:gd name="connsiteX151" fmla="*/ 1630680 w 4267200"/>
              <a:gd name="connsiteY151" fmla="*/ 944880 h 3154680"/>
              <a:gd name="connsiteX152" fmla="*/ 1714500 w 4267200"/>
              <a:gd name="connsiteY152" fmla="*/ 922020 h 3154680"/>
              <a:gd name="connsiteX153" fmla="*/ 1729740 w 4267200"/>
              <a:gd name="connsiteY153" fmla="*/ 838200 h 3154680"/>
              <a:gd name="connsiteX154" fmla="*/ 1767840 w 4267200"/>
              <a:gd name="connsiteY154" fmla="*/ 731520 h 3154680"/>
              <a:gd name="connsiteX155" fmla="*/ 1828800 w 4267200"/>
              <a:gd name="connsiteY155" fmla="*/ 701040 h 3154680"/>
              <a:gd name="connsiteX156" fmla="*/ 1805940 w 4267200"/>
              <a:gd name="connsiteY156" fmla="*/ 586740 h 3154680"/>
              <a:gd name="connsiteX157" fmla="*/ 1859280 w 4267200"/>
              <a:gd name="connsiteY157" fmla="*/ 533400 h 3154680"/>
              <a:gd name="connsiteX158" fmla="*/ 1981200 w 4267200"/>
              <a:gd name="connsiteY158" fmla="*/ 541020 h 3154680"/>
              <a:gd name="connsiteX159" fmla="*/ 2004060 w 4267200"/>
              <a:gd name="connsiteY159" fmla="*/ 472440 h 3154680"/>
              <a:gd name="connsiteX160" fmla="*/ 2072640 w 4267200"/>
              <a:gd name="connsiteY160" fmla="*/ 449580 h 3154680"/>
              <a:gd name="connsiteX161" fmla="*/ 2095500 w 4267200"/>
              <a:gd name="connsiteY161" fmla="*/ 388620 h 3154680"/>
              <a:gd name="connsiteX162" fmla="*/ 2133600 w 4267200"/>
              <a:gd name="connsiteY162" fmla="*/ 243840 h 3154680"/>
              <a:gd name="connsiteX163" fmla="*/ 2164080 w 4267200"/>
              <a:gd name="connsiteY163" fmla="*/ 213360 h 3154680"/>
              <a:gd name="connsiteX164" fmla="*/ 2247900 w 4267200"/>
              <a:gd name="connsiteY164" fmla="*/ 213360 h 3154680"/>
              <a:gd name="connsiteX165" fmla="*/ 2247900 w 4267200"/>
              <a:gd name="connsiteY165" fmla="*/ 114300 h 3154680"/>
              <a:gd name="connsiteX166" fmla="*/ 2308860 w 4267200"/>
              <a:gd name="connsiteY166" fmla="*/ 45720 h 3154680"/>
              <a:gd name="connsiteX167" fmla="*/ 2369820 w 4267200"/>
              <a:gd name="connsiteY167" fmla="*/ 76200 h 3154680"/>
              <a:gd name="connsiteX168" fmla="*/ 2400300 w 4267200"/>
              <a:gd name="connsiteY168" fmla="*/ 114300 h 3154680"/>
              <a:gd name="connsiteX169" fmla="*/ 2453640 w 4267200"/>
              <a:gd name="connsiteY169" fmla="*/ 99060 h 3154680"/>
              <a:gd name="connsiteX170" fmla="*/ 2506980 w 4267200"/>
              <a:gd name="connsiteY170" fmla="*/ 0 h 3154680"/>
              <a:gd name="connsiteX0" fmla="*/ 2506980 w 4267200"/>
              <a:gd name="connsiteY0" fmla="*/ 0 h 3154680"/>
              <a:gd name="connsiteX1" fmla="*/ 2560320 w 4267200"/>
              <a:gd name="connsiteY1" fmla="*/ 220980 h 3154680"/>
              <a:gd name="connsiteX2" fmla="*/ 2644140 w 4267200"/>
              <a:gd name="connsiteY2" fmla="*/ 396240 h 3154680"/>
              <a:gd name="connsiteX3" fmla="*/ 2575560 w 4267200"/>
              <a:gd name="connsiteY3" fmla="*/ 426720 h 3154680"/>
              <a:gd name="connsiteX4" fmla="*/ 2583180 w 4267200"/>
              <a:gd name="connsiteY4" fmla="*/ 502920 h 3154680"/>
              <a:gd name="connsiteX5" fmla="*/ 2491740 w 4267200"/>
              <a:gd name="connsiteY5" fmla="*/ 617220 h 3154680"/>
              <a:gd name="connsiteX6" fmla="*/ 2522220 w 4267200"/>
              <a:gd name="connsiteY6" fmla="*/ 708660 h 3154680"/>
              <a:gd name="connsiteX7" fmla="*/ 2560320 w 4267200"/>
              <a:gd name="connsiteY7" fmla="*/ 861060 h 3154680"/>
              <a:gd name="connsiteX8" fmla="*/ 2621280 w 4267200"/>
              <a:gd name="connsiteY8" fmla="*/ 929640 h 3154680"/>
              <a:gd name="connsiteX9" fmla="*/ 2682240 w 4267200"/>
              <a:gd name="connsiteY9" fmla="*/ 929640 h 3154680"/>
              <a:gd name="connsiteX10" fmla="*/ 2712720 w 4267200"/>
              <a:gd name="connsiteY10" fmla="*/ 899160 h 3154680"/>
              <a:gd name="connsiteX11" fmla="*/ 2857500 w 4267200"/>
              <a:gd name="connsiteY11" fmla="*/ 899160 h 3154680"/>
              <a:gd name="connsiteX12" fmla="*/ 2857500 w 4267200"/>
              <a:gd name="connsiteY12" fmla="*/ 944880 h 3154680"/>
              <a:gd name="connsiteX13" fmla="*/ 2773680 w 4267200"/>
              <a:gd name="connsiteY13" fmla="*/ 1120140 h 3154680"/>
              <a:gd name="connsiteX14" fmla="*/ 2766060 w 4267200"/>
              <a:gd name="connsiteY14" fmla="*/ 1158240 h 3154680"/>
              <a:gd name="connsiteX15" fmla="*/ 2796540 w 4267200"/>
              <a:gd name="connsiteY15" fmla="*/ 1211580 h 3154680"/>
              <a:gd name="connsiteX16" fmla="*/ 2811780 w 4267200"/>
              <a:gd name="connsiteY16" fmla="*/ 1280160 h 3154680"/>
              <a:gd name="connsiteX17" fmla="*/ 2918460 w 4267200"/>
              <a:gd name="connsiteY17" fmla="*/ 1379220 h 3154680"/>
              <a:gd name="connsiteX18" fmla="*/ 3139440 w 4267200"/>
              <a:gd name="connsiteY18" fmla="*/ 1379220 h 3154680"/>
              <a:gd name="connsiteX19" fmla="*/ 3131820 w 4267200"/>
              <a:gd name="connsiteY19" fmla="*/ 1303020 h 3154680"/>
              <a:gd name="connsiteX20" fmla="*/ 3238500 w 4267200"/>
              <a:gd name="connsiteY20" fmla="*/ 1280160 h 3154680"/>
              <a:gd name="connsiteX21" fmla="*/ 3360420 w 4267200"/>
              <a:gd name="connsiteY21" fmla="*/ 1348740 h 3154680"/>
              <a:gd name="connsiteX22" fmla="*/ 3467100 w 4267200"/>
              <a:gd name="connsiteY22" fmla="*/ 1181100 h 3154680"/>
              <a:gd name="connsiteX23" fmla="*/ 3520440 w 4267200"/>
              <a:gd name="connsiteY23" fmla="*/ 1143000 h 3154680"/>
              <a:gd name="connsiteX24" fmla="*/ 3543300 w 4267200"/>
              <a:gd name="connsiteY24" fmla="*/ 1112520 h 3154680"/>
              <a:gd name="connsiteX25" fmla="*/ 3451860 w 4267200"/>
              <a:gd name="connsiteY25" fmla="*/ 990600 h 3154680"/>
              <a:gd name="connsiteX26" fmla="*/ 3482340 w 4267200"/>
              <a:gd name="connsiteY26" fmla="*/ 929640 h 3154680"/>
              <a:gd name="connsiteX27" fmla="*/ 3550920 w 4267200"/>
              <a:gd name="connsiteY27" fmla="*/ 845820 h 3154680"/>
              <a:gd name="connsiteX28" fmla="*/ 3581400 w 4267200"/>
              <a:gd name="connsiteY28" fmla="*/ 784860 h 3154680"/>
              <a:gd name="connsiteX29" fmla="*/ 3703320 w 4267200"/>
              <a:gd name="connsiteY29" fmla="*/ 784860 h 3154680"/>
              <a:gd name="connsiteX30" fmla="*/ 3710940 w 4267200"/>
              <a:gd name="connsiteY30" fmla="*/ 899160 h 3154680"/>
              <a:gd name="connsiteX31" fmla="*/ 3710940 w 4267200"/>
              <a:gd name="connsiteY31" fmla="*/ 1005840 h 3154680"/>
              <a:gd name="connsiteX32" fmla="*/ 3710940 w 4267200"/>
              <a:gd name="connsiteY32" fmla="*/ 1120140 h 3154680"/>
              <a:gd name="connsiteX33" fmla="*/ 3710940 w 4267200"/>
              <a:gd name="connsiteY33" fmla="*/ 1181100 h 3154680"/>
              <a:gd name="connsiteX34" fmla="*/ 3794760 w 4267200"/>
              <a:gd name="connsiteY34" fmla="*/ 1234440 h 3154680"/>
              <a:gd name="connsiteX35" fmla="*/ 3802380 w 4267200"/>
              <a:gd name="connsiteY35" fmla="*/ 1287780 h 3154680"/>
              <a:gd name="connsiteX36" fmla="*/ 3878580 w 4267200"/>
              <a:gd name="connsiteY36" fmla="*/ 1295400 h 3154680"/>
              <a:gd name="connsiteX37" fmla="*/ 3855720 w 4267200"/>
              <a:gd name="connsiteY37" fmla="*/ 1356360 h 3154680"/>
              <a:gd name="connsiteX38" fmla="*/ 3909060 w 4267200"/>
              <a:gd name="connsiteY38" fmla="*/ 1493520 h 3154680"/>
              <a:gd name="connsiteX39" fmla="*/ 3909060 w 4267200"/>
              <a:gd name="connsiteY39" fmla="*/ 1554480 h 3154680"/>
              <a:gd name="connsiteX40" fmla="*/ 3931920 w 4267200"/>
              <a:gd name="connsiteY40" fmla="*/ 1623060 h 3154680"/>
              <a:gd name="connsiteX41" fmla="*/ 3939540 w 4267200"/>
              <a:gd name="connsiteY41" fmla="*/ 1653540 h 3154680"/>
              <a:gd name="connsiteX42" fmla="*/ 4000500 w 4267200"/>
              <a:gd name="connsiteY42" fmla="*/ 1668780 h 3154680"/>
              <a:gd name="connsiteX43" fmla="*/ 4091940 w 4267200"/>
              <a:gd name="connsiteY43" fmla="*/ 1668780 h 3154680"/>
              <a:gd name="connsiteX44" fmla="*/ 4091940 w 4267200"/>
              <a:gd name="connsiteY44" fmla="*/ 1729740 h 3154680"/>
              <a:gd name="connsiteX45" fmla="*/ 4229100 w 4267200"/>
              <a:gd name="connsiteY45" fmla="*/ 1744980 h 3154680"/>
              <a:gd name="connsiteX46" fmla="*/ 4198620 w 4267200"/>
              <a:gd name="connsiteY46" fmla="*/ 1821180 h 3154680"/>
              <a:gd name="connsiteX47" fmla="*/ 4236720 w 4267200"/>
              <a:gd name="connsiteY47" fmla="*/ 1889760 h 3154680"/>
              <a:gd name="connsiteX48" fmla="*/ 4267200 w 4267200"/>
              <a:gd name="connsiteY48" fmla="*/ 2004060 h 3154680"/>
              <a:gd name="connsiteX49" fmla="*/ 4114800 w 4267200"/>
              <a:gd name="connsiteY49" fmla="*/ 2065020 h 3154680"/>
              <a:gd name="connsiteX50" fmla="*/ 4145280 w 4267200"/>
              <a:gd name="connsiteY50" fmla="*/ 2362200 h 3154680"/>
              <a:gd name="connsiteX51" fmla="*/ 4122420 w 4267200"/>
              <a:gd name="connsiteY51" fmla="*/ 2529840 h 3154680"/>
              <a:gd name="connsiteX52" fmla="*/ 4061460 w 4267200"/>
              <a:gd name="connsiteY52" fmla="*/ 2636520 h 3154680"/>
              <a:gd name="connsiteX53" fmla="*/ 3886200 w 4267200"/>
              <a:gd name="connsiteY53" fmla="*/ 2689860 h 3154680"/>
              <a:gd name="connsiteX54" fmla="*/ 3916680 w 4267200"/>
              <a:gd name="connsiteY54" fmla="*/ 2979420 h 3154680"/>
              <a:gd name="connsiteX55" fmla="*/ 3939540 w 4267200"/>
              <a:gd name="connsiteY55" fmla="*/ 3048000 h 3154680"/>
              <a:gd name="connsiteX56" fmla="*/ 3939540 w 4267200"/>
              <a:gd name="connsiteY56" fmla="*/ 3124200 h 3154680"/>
              <a:gd name="connsiteX57" fmla="*/ 3893820 w 4267200"/>
              <a:gd name="connsiteY57" fmla="*/ 3154680 h 3154680"/>
              <a:gd name="connsiteX58" fmla="*/ 3825240 w 4267200"/>
              <a:gd name="connsiteY58" fmla="*/ 3116580 h 3154680"/>
              <a:gd name="connsiteX59" fmla="*/ 3832860 w 4267200"/>
              <a:gd name="connsiteY59" fmla="*/ 3002280 h 3154680"/>
              <a:gd name="connsiteX60" fmla="*/ 3672840 w 4267200"/>
              <a:gd name="connsiteY60" fmla="*/ 2872740 h 3154680"/>
              <a:gd name="connsiteX61" fmla="*/ 3604260 w 4267200"/>
              <a:gd name="connsiteY61" fmla="*/ 2903220 h 3154680"/>
              <a:gd name="connsiteX62" fmla="*/ 3451860 w 4267200"/>
              <a:gd name="connsiteY62" fmla="*/ 2811780 h 3154680"/>
              <a:gd name="connsiteX63" fmla="*/ 3406140 w 4267200"/>
              <a:gd name="connsiteY63" fmla="*/ 2811780 h 3154680"/>
              <a:gd name="connsiteX64" fmla="*/ 3375660 w 4267200"/>
              <a:gd name="connsiteY64" fmla="*/ 2727960 h 3154680"/>
              <a:gd name="connsiteX65" fmla="*/ 3322320 w 4267200"/>
              <a:gd name="connsiteY65" fmla="*/ 2750820 h 3154680"/>
              <a:gd name="connsiteX66" fmla="*/ 3147060 w 4267200"/>
              <a:gd name="connsiteY66" fmla="*/ 2590800 h 3154680"/>
              <a:gd name="connsiteX67" fmla="*/ 3063240 w 4267200"/>
              <a:gd name="connsiteY67" fmla="*/ 2522220 h 3154680"/>
              <a:gd name="connsiteX68" fmla="*/ 2979708 w 4267200"/>
              <a:gd name="connsiteY68" fmla="*/ 2477668 h 3154680"/>
              <a:gd name="connsiteX69" fmla="*/ 2916556 w 4267200"/>
              <a:gd name="connsiteY69" fmla="*/ 2549844 h 3154680"/>
              <a:gd name="connsiteX70" fmla="*/ 2830830 w 4267200"/>
              <a:gd name="connsiteY70" fmla="*/ 2530792 h 3154680"/>
              <a:gd name="connsiteX71" fmla="*/ 2914792 w 4267200"/>
              <a:gd name="connsiteY71" fmla="*/ 2417628 h 3154680"/>
              <a:gd name="connsiteX72" fmla="*/ 2811780 w 4267200"/>
              <a:gd name="connsiteY72" fmla="*/ 2286000 h 3154680"/>
              <a:gd name="connsiteX73" fmla="*/ 2773680 w 4267200"/>
              <a:gd name="connsiteY73" fmla="*/ 2308860 h 3154680"/>
              <a:gd name="connsiteX74" fmla="*/ 2705100 w 4267200"/>
              <a:gd name="connsiteY74" fmla="*/ 2278380 h 3154680"/>
              <a:gd name="connsiteX75" fmla="*/ 2590800 w 4267200"/>
              <a:gd name="connsiteY75" fmla="*/ 2316480 h 3154680"/>
              <a:gd name="connsiteX76" fmla="*/ 2423160 w 4267200"/>
              <a:gd name="connsiteY76" fmla="*/ 2377440 h 3154680"/>
              <a:gd name="connsiteX77" fmla="*/ 2324100 w 4267200"/>
              <a:gd name="connsiteY77" fmla="*/ 2369820 h 3154680"/>
              <a:gd name="connsiteX78" fmla="*/ 2133600 w 4267200"/>
              <a:gd name="connsiteY78" fmla="*/ 2499360 h 3154680"/>
              <a:gd name="connsiteX79" fmla="*/ 1996440 w 4267200"/>
              <a:gd name="connsiteY79" fmla="*/ 2468880 h 3154680"/>
              <a:gd name="connsiteX80" fmla="*/ 1866900 w 4267200"/>
              <a:gd name="connsiteY80" fmla="*/ 2400300 h 3154680"/>
              <a:gd name="connsiteX81" fmla="*/ 1866900 w 4267200"/>
              <a:gd name="connsiteY81" fmla="*/ 2476500 h 3154680"/>
              <a:gd name="connsiteX82" fmla="*/ 1844040 w 4267200"/>
              <a:gd name="connsiteY82" fmla="*/ 2514600 h 3154680"/>
              <a:gd name="connsiteX83" fmla="*/ 1744980 w 4267200"/>
              <a:gd name="connsiteY83" fmla="*/ 2575560 h 3154680"/>
              <a:gd name="connsiteX84" fmla="*/ 1714500 w 4267200"/>
              <a:gd name="connsiteY84" fmla="*/ 2491740 h 3154680"/>
              <a:gd name="connsiteX85" fmla="*/ 1676400 w 4267200"/>
              <a:gd name="connsiteY85" fmla="*/ 2400300 h 3154680"/>
              <a:gd name="connsiteX86" fmla="*/ 1638300 w 4267200"/>
              <a:gd name="connsiteY86" fmla="*/ 2400300 h 3154680"/>
              <a:gd name="connsiteX87" fmla="*/ 1577340 w 4267200"/>
              <a:gd name="connsiteY87" fmla="*/ 2522220 h 3154680"/>
              <a:gd name="connsiteX88" fmla="*/ 1508760 w 4267200"/>
              <a:gd name="connsiteY88" fmla="*/ 2606040 h 3154680"/>
              <a:gd name="connsiteX89" fmla="*/ 1493520 w 4267200"/>
              <a:gd name="connsiteY89" fmla="*/ 2644140 h 3154680"/>
              <a:gd name="connsiteX90" fmla="*/ 1249680 w 4267200"/>
              <a:gd name="connsiteY90" fmla="*/ 2781300 h 3154680"/>
              <a:gd name="connsiteX91" fmla="*/ 1097280 w 4267200"/>
              <a:gd name="connsiteY91" fmla="*/ 2712720 h 3154680"/>
              <a:gd name="connsiteX92" fmla="*/ 1005840 w 4267200"/>
              <a:gd name="connsiteY92" fmla="*/ 2758440 h 3154680"/>
              <a:gd name="connsiteX93" fmla="*/ 944880 w 4267200"/>
              <a:gd name="connsiteY93" fmla="*/ 2682240 h 3154680"/>
              <a:gd name="connsiteX94" fmla="*/ 967740 w 4267200"/>
              <a:gd name="connsiteY94" fmla="*/ 2613660 h 3154680"/>
              <a:gd name="connsiteX95" fmla="*/ 906780 w 4267200"/>
              <a:gd name="connsiteY95" fmla="*/ 2537460 h 3154680"/>
              <a:gd name="connsiteX96" fmla="*/ 822960 w 4267200"/>
              <a:gd name="connsiteY96" fmla="*/ 2499360 h 3154680"/>
              <a:gd name="connsiteX97" fmla="*/ 746760 w 4267200"/>
              <a:gd name="connsiteY97" fmla="*/ 2407920 h 3154680"/>
              <a:gd name="connsiteX98" fmla="*/ 601980 w 4267200"/>
              <a:gd name="connsiteY98" fmla="*/ 2385060 h 3154680"/>
              <a:gd name="connsiteX99" fmla="*/ 525780 w 4267200"/>
              <a:gd name="connsiteY99" fmla="*/ 2324100 h 3154680"/>
              <a:gd name="connsiteX100" fmla="*/ 457200 w 4267200"/>
              <a:gd name="connsiteY100" fmla="*/ 2522220 h 3154680"/>
              <a:gd name="connsiteX101" fmla="*/ 403860 w 4267200"/>
              <a:gd name="connsiteY101" fmla="*/ 2598420 h 3154680"/>
              <a:gd name="connsiteX102" fmla="*/ 167640 w 4267200"/>
              <a:gd name="connsiteY102" fmla="*/ 2720340 h 3154680"/>
              <a:gd name="connsiteX103" fmla="*/ 144780 w 4267200"/>
              <a:gd name="connsiteY103" fmla="*/ 2613660 h 3154680"/>
              <a:gd name="connsiteX104" fmla="*/ 160020 w 4267200"/>
              <a:gd name="connsiteY104" fmla="*/ 2293620 h 3154680"/>
              <a:gd name="connsiteX105" fmla="*/ 53340 w 4267200"/>
              <a:gd name="connsiteY105" fmla="*/ 2209800 h 3154680"/>
              <a:gd name="connsiteX106" fmla="*/ 0 w 4267200"/>
              <a:gd name="connsiteY106" fmla="*/ 2080260 h 3154680"/>
              <a:gd name="connsiteX107" fmla="*/ 22860 w 4267200"/>
              <a:gd name="connsiteY107" fmla="*/ 2019300 h 3154680"/>
              <a:gd name="connsiteX108" fmla="*/ 91440 w 4267200"/>
              <a:gd name="connsiteY108" fmla="*/ 2004060 h 3154680"/>
              <a:gd name="connsiteX109" fmla="*/ 175260 w 4267200"/>
              <a:gd name="connsiteY109" fmla="*/ 1920240 h 3154680"/>
              <a:gd name="connsiteX110" fmla="*/ 220980 w 4267200"/>
              <a:gd name="connsiteY110" fmla="*/ 1859280 h 3154680"/>
              <a:gd name="connsiteX111" fmla="*/ 175260 w 4267200"/>
              <a:gd name="connsiteY111" fmla="*/ 1706880 h 3154680"/>
              <a:gd name="connsiteX112" fmla="*/ 182880 w 4267200"/>
              <a:gd name="connsiteY112" fmla="*/ 1645920 h 3154680"/>
              <a:gd name="connsiteX113" fmla="*/ 0 w 4267200"/>
              <a:gd name="connsiteY113" fmla="*/ 1470660 h 3154680"/>
              <a:gd name="connsiteX114" fmla="*/ 45720 w 4267200"/>
              <a:gd name="connsiteY114" fmla="*/ 1386840 h 3154680"/>
              <a:gd name="connsiteX115" fmla="*/ 137160 w 4267200"/>
              <a:gd name="connsiteY115" fmla="*/ 1181100 h 3154680"/>
              <a:gd name="connsiteX116" fmla="*/ 190500 w 4267200"/>
              <a:gd name="connsiteY116" fmla="*/ 1242060 h 3154680"/>
              <a:gd name="connsiteX117" fmla="*/ 335280 w 4267200"/>
              <a:gd name="connsiteY117" fmla="*/ 1150620 h 3154680"/>
              <a:gd name="connsiteX118" fmla="*/ 502920 w 4267200"/>
              <a:gd name="connsiteY118" fmla="*/ 1143000 h 3154680"/>
              <a:gd name="connsiteX119" fmla="*/ 487680 w 4267200"/>
              <a:gd name="connsiteY119" fmla="*/ 1066800 h 3154680"/>
              <a:gd name="connsiteX120" fmla="*/ 320040 w 4267200"/>
              <a:gd name="connsiteY120" fmla="*/ 1043940 h 3154680"/>
              <a:gd name="connsiteX121" fmla="*/ 289560 w 4267200"/>
              <a:gd name="connsiteY121" fmla="*/ 1005840 h 3154680"/>
              <a:gd name="connsiteX122" fmla="*/ 289560 w 4267200"/>
              <a:gd name="connsiteY122" fmla="*/ 944880 h 3154680"/>
              <a:gd name="connsiteX123" fmla="*/ 373380 w 4267200"/>
              <a:gd name="connsiteY123" fmla="*/ 906780 h 3154680"/>
              <a:gd name="connsiteX124" fmla="*/ 434340 w 4267200"/>
              <a:gd name="connsiteY124" fmla="*/ 906780 h 3154680"/>
              <a:gd name="connsiteX125" fmla="*/ 472440 w 4267200"/>
              <a:gd name="connsiteY125" fmla="*/ 990600 h 3154680"/>
              <a:gd name="connsiteX126" fmla="*/ 739140 w 4267200"/>
              <a:gd name="connsiteY126" fmla="*/ 944880 h 3154680"/>
              <a:gd name="connsiteX127" fmla="*/ 754380 w 4267200"/>
              <a:gd name="connsiteY127" fmla="*/ 998220 h 3154680"/>
              <a:gd name="connsiteX128" fmla="*/ 822960 w 4267200"/>
              <a:gd name="connsiteY128" fmla="*/ 990600 h 3154680"/>
              <a:gd name="connsiteX129" fmla="*/ 861060 w 4267200"/>
              <a:gd name="connsiteY129" fmla="*/ 1120140 h 3154680"/>
              <a:gd name="connsiteX130" fmla="*/ 982980 w 4267200"/>
              <a:gd name="connsiteY130" fmla="*/ 1112520 h 3154680"/>
              <a:gd name="connsiteX131" fmla="*/ 1005840 w 4267200"/>
              <a:gd name="connsiteY131" fmla="*/ 1066800 h 3154680"/>
              <a:gd name="connsiteX132" fmla="*/ 967740 w 4267200"/>
              <a:gd name="connsiteY132" fmla="*/ 1036320 h 3154680"/>
              <a:gd name="connsiteX133" fmla="*/ 960120 w 4267200"/>
              <a:gd name="connsiteY133" fmla="*/ 967740 h 3154680"/>
              <a:gd name="connsiteX134" fmla="*/ 1059180 w 4267200"/>
              <a:gd name="connsiteY134" fmla="*/ 967740 h 3154680"/>
              <a:gd name="connsiteX135" fmla="*/ 1165860 w 4267200"/>
              <a:gd name="connsiteY135" fmla="*/ 922020 h 3154680"/>
              <a:gd name="connsiteX136" fmla="*/ 1196340 w 4267200"/>
              <a:gd name="connsiteY136" fmla="*/ 906780 h 3154680"/>
              <a:gd name="connsiteX137" fmla="*/ 1272540 w 4267200"/>
              <a:gd name="connsiteY137" fmla="*/ 967740 h 3154680"/>
              <a:gd name="connsiteX138" fmla="*/ 1257300 w 4267200"/>
              <a:gd name="connsiteY138" fmla="*/ 990600 h 3154680"/>
              <a:gd name="connsiteX139" fmla="*/ 1165860 w 4267200"/>
              <a:gd name="connsiteY139" fmla="*/ 975360 h 3154680"/>
              <a:gd name="connsiteX140" fmla="*/ 1074420 w 4267200"/>
              <a:gd name="connsiteY140" fmla="*/ 990600 h 3154680"/>
              <a:gd name="connsiteX141" fmla="*/ 1066800 w 4267200"/>
              <a:gd name="connsiteY141" fmla="*/ 1059180 h 3154680"/>
              <a:gd name="connsiteX142" fmla="*/ 1082040 w 4267200"/>
              <a:gd name="connsiteY142" fmla="*/ 1120140 h 3154680"/>
              <a:gd name="connsiteX143" fmla="*/ 1135380 w 4267200"/>
              <a:gd name="connsiteY143" fmla="*/ 1074420 h 3154680"/>
              <a:gd name="connsiteX144" fmla="*/ 1219200 w 4267200"/>
              <a:gd name="connsiteY144" fmla="*/ 1082040 h 3154680"/>
              <a:gd name="connsiteX145" fmla="*/ 1341120 w 4267200"/>
              <a:gd name="connsiteY145" fmla="*/ 1112520 h 3154680"/>
              <a:gd name="connsiteX146" fmla="*/ 1417320 w 4267200"/>
              <a:gd name="connsiteY146" fmla="*/ 1036320 h 3154680"/>
              <a:gd name="connsiteX147" fmla="*/ 1417320 w 4267200"/>
              <a:gd name="connsiteY147" fmla="*/ 975360 h 3154680"/>
              <a:gd name="connsiteX148" fmla="*/ 1493520 w 4267200"/>
              <a:gd name="connsiteY148" fmla="*/ 944880 h 3154680"/>
              <a:gd name="connsiteX149" fmla="*/ 1539240 w 4267200"/>
              <a:gd name="connsiteY149" fmla="*/ 990600 h 3154680"/>
              <a:gd name="connsiteX150" fmla="*/ 1630680 w 4267200"/>
              <a:gd name="connsiteY150" fmla="*/ 944880 h 3154680"/>
              <a:gd name="connsiteX151" fmla="*/ 1714500 w 4267200"/>
              <a:gd name="connsiteY151" fmla="*/ 922020 h 3154680"/>
              <a:gd name="connsiteX152" fmla="*/ 1729740 w 4267200"/>
              <a:gd name="connsiteY152" fmla="*/ 838200 h 3154680"/>
              <a:gd name="connsiteX153" fmla="*/ 1767840 w 4267200"/>
              <a:gd name="connsiteY153" fmla="*/ 731520 h 3154680"/>
              <a:gd name="connsiteX154" fmla="*/ 1828800 w 4267200"/>
              <a:gd name="connsiteY154" fmla="*/ 701040 h 3154680"/>
              <a:gd name="connsiteX155" fmla="*/ 1805940 w 4267200"/>
              <a:gd name="connsiteY155" fmla="*/ 586740 h 3154680"/>
              <a:gd name="connsiteX156" fmla="*/ 1859280 w 4267200"/>
              <a:gd name="connsiteY156" fmla="*/ 533400 h 3154680"/>
              <a:gd name="connsiteX157" fmla="*/ 1981200 w 4267200"/>
              <a:gd name="connsiteY157" fmla="*/ 541020 h 3154680"/>
              <a:gd name="connsiteX158" fmla="*/ 2004060 w 4267200"/>
              <a:gd name="connsiteY158" fmla="*/ 472440 h 3154680"/>
              <a:gd name="connsiteX159" fmla="*/ 2072640 w 4267200"/>
              <a:gd name="connsiteY159" fmla="*/ 449580 h 3154680"/>
              <a:gd name="connsiteX160" fmla="*/ 2095500 w 4267200"/>
              <a:gd name="connsiteY160" fmla="*/ 388620 h 3154680"/>
              <a:gd name="connsiteX161" fmla="*/ 2133600 w 4267200"/>
              <a:gd name="connsiteY161" fmla="*/ 243840 h 3154680"/>
              <a:gd name="connsiteX162" fmla="*/ 2164080 w 4267200"/>
              <a:gd name="connsiteY162" fmla="*/ 213360 h 3154680"/>
              <a:gd name="connsiteX163" fmla="*/ 2247900 w 4267200"/>
              <a:gd name="connsiteY163" fmla="*/ 213360 h 3154680"/>
              <a:gd name="connsiteX164" fmla="*/ 2247900 w 4267200"/>
              <a:gd name="connsiteY164" fmla="*/ 114300 h 3154680"/>
              <a:gd name="connsiteX165" fmla="*/ 2308860 w 4267200"/>
              <a:gd name="connsiteY165" fmla="*/ 45720 h 3154680"/>
              <a:gd name="connsiteX166" fmla="*/ 2369820 w 4267200"/>
              <a:gd name="connsiteY166" fmla="*/ 76200 h 3154680"/>
              <a:gd name="connsiteX167" fmla="*/ 2400300 w 4267200"/>
              <a:gd name="connsiteY167" fmla="*/ 114300 h 3154680"/>
              <a:gd name="connsiteX168" fmla="*/ 2453640 w 4267200"/>
              <a:gd name="connsiteY168" fmla="*/ 99060 h 3154680"/>
              <a:gd name="connsiteX169" fmla="*/ 2506980 w 4267200"/>
              <a:gd name="connsiteY169" fmla="*/ 0 h 3154680"/>
              <a:gd name="connsiteX0" fmla="*/ 2506980 w 4267200"/>
              <a:gd name="connsiteY0" fmla="*/ 0 h 3154680"/>
              <a:gd name="connsiteX1" fmla="*/ 2644140 w 4267200"/>
              <a:gd name="connsiteY1" fmla="*/ 396240 h 3154680"/>
              <a:gd name="connsiteX2" fmla="*/ 2575560 w 4267200"/>
              <a:gd name="connsiteY2" fmla="*/ 426720 h 3154680"/>
              <a:gd name="connsiteX3" fmla="*/ 2583180 w 4267200"/>
              <a:gd name="connsiteY3" fmla="*/ 502920 h 3154680"/>
              <a:gd name="connsiteX4" fmla="*/ 2491740 w 4267200"/>
              <a:gd name="connsiteY4" fmla="*/ 617220 h 3154680"/>
              <a:gd name="connsiteX5" fmla="*/ 2522220 w 4267200"/>
              <a:gd name="connsiteY5" fmla="*/ 708660 h 3154680"/>
              <a:gd name="connsiteX6" fmla="*/ 2560320 w 4267200"/>
              <a:gd name="connsiteY6" fmla="*/ 861060 h 3154680"/>
              <a:gd name="connsiteX7" fmla="*/ 2621280 w 4267200"/>
              <a:gd name="connsiteY7" fmla="*/ 929640 h 3154680"/>
              <a:gd name="connsiteX8" fmla="*/ 2682240 w 4267200"/>
              <a:gd name="connsiteY8" fmla="*/ 929640 h 3154680"/>
              <a:gd name="connsiteX9" fmla="*/ 2712720 w 4267200"/>
              <a:gd name="connsiteY9" fmla="*/ 899160 h 3154680"/>
              <a:gd name="connsiteX10" fmla="*/ 2857500 w 4267200"/>
              <a:gd name="connsiteY10" fmla="*/ 899160 h 3154680"/>
              <a:gd name="connsiteX11" fmla="*/ 2857500 w 4267200"/>
              <a:gd name="connsiteY11" fmla="*/ 944880 h 3154680"/>
              <a:gd name="connsiteX12" fmla="*/ 2773680 w 4267200"/>
              <a:gd name="connsiteY12" fmla="*/ 1120140 h 3154680"/>
              <a:gd name="connsiteX13" fmla="*/ 2766060 w 4267200"/>
              <a:gd name="connsiteY13" fmla="*/ 1158240 h 3154680"/>
              <a:gd name="connsiteX14" fmla="*/ 2796540 w 4267200"/>
              <a:gd name="connsiteY14" fmla="*/ 1211580 h 3154680"/>
              <a:gd name="connsiteX15" fmla="*/ 2811780 w 4267200"/>
              <a:gd name="connsiteY15" fmla="*/ 1280160 h 3154680"/>
              <a:gd name="connsiteX16" fmla="*/ 2918460 w 4267200"/>
              <a:gd name="connsiteY16" fmla="*/ 1379220 h 3154680"/>
              <a:gd name="connsiteX17" fmla="*/ 3139440 w 4267200"/>
              <a:gd name="connsiteY17" fmla="*/ 1379220 h 3154680"/>
              <a:gd name="connsiteX18" fmla="*/ 3131820 w 4267200"/>
              <a:gd name="connsiteY18" fmla="*/ 1303020 h 3154680"/>
              <a:gd name="connsiteX19" fmla="*/ 3238500 w 4267200"/>
              <a:gd name="connsiteY19" fmla="*/ 1280160 h 3154680"/>
              <a:gd name="connsiteX20" fmla="*/ 3360420 w 4267200"/>
              <a:gd name="connsiteY20" fmla="*/ 1348740 h 3154680"/>
              <a:gd name="connsiteX21" fmla="*/ 3467100 w 4267200"/>
              <a:gd name="connsiteY21" fmla="*/ 1181100 h 3154680"/>
              <a:gd name="connsiteX22" fmla="*/ 3520440 w 4267200"/>
              <a:gd name="connsiteY22" fmla="*/ 1143000 h 3154680"/>
              <a:gd name="connsiteX23" fmla="*/ 3543300 w 4267200"/>
              <a:gd name="connsiteY23" fmla="*/ 1112520 h 3154680"/>
              <a:gd name="connsiteX24" fmla="*/ 3451860 w 4267200"/>
              <a:gd name="connsiteY24" fmla="*/ 990600 h 3154680"/>
              <a:gd name="connsiteX25" fmla="*/ 3482340 w 4267200"/>
              <a:gd name="connsiteY25" fmla="*/ 929640 h 3154680"/>
              <a:gd name="connsiteX26" fmla="*/ 3550920 w 4267200"/>
              <a:gd name="connsiteY26" fmla="*/ 845820 h 3154680"/>
              <a:gd name="connsiteX27" fmla="*/ 3581400 w 4267200"/>
              <a:gd name="connsiteY27" fmla="*/ 784860 h 3154680"/>
              <a:gd name="connsiteX28" fmla="*/ 3703320 w 4267200"/>
              <a:gd name="connsiteY28" fmla="*/ 784860 h 3154680"/>
              <a:gd name="connsiteX29" fmla="*/ 3710940 w 4267200"/>
              <a:gd name="connsiteY29" fmla="*/ 899160 h 3154680"/>
              <a:gd name="connsiteX30" fmla="*/ 3710940 w 4267200"/>
              <a:gd name="connsiteY30" fmla="*/ 1005840 h 3154680"/>
              <a:gd name="connsiteX31" fmla="*/ 3710940 w 4267200"/>
              <a:gd name="connsiteY31" fmla="*/ 1120140 h 3154680"/>
              <a:gd name="connsiteX32" fmla="*/ 3710940 w 4267200"/>
              <a:gd name="connsiteY32" fmla="*/ 1181100 h 3154680"/>
              <a:gd name="connsiteX33" fmla="*/ 3794760 w 4267200"/>
              <a:gd name="connsiteY33" fmla="*/ 1234440 h 3154680"/>
              <a:gd name="connsiteX34" fmla="*/ 3802380 w 4267200"/>
              <a:gd name="connsiteY34" fmla="*/ 1287780 h 3154680"/>
              <a:gd name="connsiteX35" fmla="*/ 3878580 w 4267200"/>
              <a:gd name="connsiteY35" fmla="*/ 1295400 h 3154680"/>
              <a:gd name="connsiteX36" fmla="*/ 3855720 w 4267200"/>
              <a:gd name="connsiteY36" fmla="*/ 1356360 h 3154680"/>
              <a:gd name="connsiteX37" fmla="*/ 3909060 w 4267200"/>
              <a:gd name="connsiteY37" fmla="*/ 1493520 h 3154680"/>
              <a:gd name="connsiteX38" fmla="*/ 3909060 w 4267200"/>
              <a:gd name="connsiteY38" fmla="*/ 1554480 h 3154680"/>
              <a:gd name="connsiteX39" fmla="*/ 3931920 w 4267200"/>
              <a:gd name="connsiteY39" fmla="*/ 1623060 h 3154680"/>
              <a:gd name="connsiteX40" fmla="*/ 3939540 w 4267200"/>
              <a:gd name="connsiteY40" fmla="*/ 1653540 h 3154680"/>
              <a:gd name="connsiteX41" fmla="*/ 4000500 w 4267200"/>
              <a:gd name="connsiteY41" fmla="*/ 1668780 h 3154680"/>
              <a:gd name="connsiteX42" fmla="*/ 4091940 w 4267200"/>
              <a:gd name="connsiteY42" fmla="*/ 1668780 h 3154680"/>
              <a:gd name="connsiteX43" fmla="*/ 4091940 w 4267200"/>
              <a:gd name="connsiteY43" fmla="*/ 1729740 h 3154680"/>
              <a:gd name="connsiteX44" fmla="*/ 4229100 w 4267200"/>
              <a:gd name="connsiteY44" fmla="*/ 1744980 h 3154680"/>
              <a:gd name="connsiteX45" fmla="*/ 4198620 w 4267200"/>
              <a:gd name="connsiteY45" fmla="*/ 1821180 h 3154680"/>
              <a:gd name="connsiteX46" fmla="*/ 4236720 w 4267200"/>
              <a:gd name="connsiteY46" fmla="*/ 1889760 h 3154680"/>
              <a:gd name="connsiteX47" fmla="*/ 4267200 w 4267200"/>
              <a:gd name="connsiteY47" fmla="*/ 2004060 h 3154680"/>
              <a:gd name="connsiteX48" fmla="*/ 4114800 w 4267200"/>
              <a:gd name="connsiteY48" fmla="*/ 2065020 h 3154680"/>
              <a:gd name="connsiteX49" fmla="*/ 4145280 w 4267200"/>
              <a:gd name="connsiteY49" fmla="*/ 2362200 h 3154680"/>
              <a:gd name="connsiteX50" fmla="*/ 4122420 w 4267200"/>
              <a:gd name="connsiteY50" fmla="*/ 2529840 h 3154680"/>
              <a:gd name="connsiteX51" fmla="*/ 4061460 w 4267200"/>
              <a:gd name="connsiteY51" fmla="*/ 2636520 h 3154680"/>
              <a:gd name="connsiteX52" fmla="*/ 3886200 w 4267200"/>
              <a:gd name="connsiteY52" fmla="*/ 2689860 h 3154680"/>
              <a:gd name="connsiteX53" fmla="*/ 3916680 w 4267200"/>
              <a:gd name="connsiteY53" fmla="*/ 2979420 h 3154680"/>
              <a:gd name="connsiteX54" fmla="*/ 3939540 w 4267200"/>
              <a:gd name="connsiteY54" fmla="*/ 3048000 h 3154680"/>
              <a:gd name="connsiteX55" fmla="*/ 3939540 w 4267200"/>
              <a:gd name="connsiteY55" fmla="*/ 3124200 h 3154680"/>
              <a:gd name="connsiteX56" fmla="*/ 3893820 w 4267200"/>
              <a:gd name="connsiteY56" fmla="*/ 3154680 h 3154680"/>
              <a:gd name="connsiteX57" fmla="*/ 3825240 w 4267200"/>
              <a:gd name="connsiteY57" fmla="*/ 3116580 h 3154680"/>
              <a:gd name="connsiteX58" fmla="*/ 3832860 w 4267200"/>
              <a:gd name="connsiteY58" fmla="*/ 3002280 h 3154680"/>
              <a:gd name="connsiteX59" fmla="*/ 3672840 w 4267200"/>
              <a:gd name="connsiteY59" fmla="*/ 2872740 h 3154680"/>
              <a:gd name="connsiteX60" fmla="*/ 3604260 w 4267200"/>
              <a:gd name="connsiteY60" fmla="*/ 2903220 h 3154680"/>
              <a:gd name="connsiteX61" fmla="*/ 3451860 w 4267200"/>
              <a:gd name="connsiteY61" fmla="*/ 2811780 h 3154680"/>
              <a:gd name="connsiteX62" fmla="*/ 3406140 w 4267200"/>
              <a:gd name="connsiteY62" fmla="*/ 2811780 h 3154680"/>
              <a:gd name="connsiteX63" fmla="*/ 3375660 w 4267200"/>
              <a:gd name="connsiteY63" fmla="*/ 2727960 h 3154680"/>
              <a:gd name="connsiteX64" fmla="*/ 3322320 w 4267200"/>
              <a:gd name="connsiteY64" fmla="*/ 2750820 h 3154680"/>
              <a:gd name="connsiteX65" fmla="*/ 3147060 w 4267200"/>
              <a:gd name="connsiteY65" fmla="*/ 2590800 h 3154680"/>
              <a:gd name="connsiteX66" fmla="*/ 3063240 w 4267200"/>
              <a:gd name="connsiteY66" fmla="*/ 2522220 h 3154680"/>
              <a:gd name="connsiteX67" fmla="*/ 2979708 w 4267200"/>
              <a:gd name="connsiteY67" fmla="*/ 2477668 h 3154680"/>
              <a:gd name="connsiteX68" fmla="*/ 2916556 w 4267200"/>
              <a:gd name="connsiteY68" fmla="*/ 2549844 h 3154680"/>
              <a:gd name="connsiteX69" fmla="*/ 2830830 w 4267200"/>
              <a:gd name="connsiteY69" fmla="*/ 2530792 h 3154680"/>
              <a:gd name="connsiteX70" fmla="*/ 2914792 w 4267200"/>
              <a:gd name="connsiteY70" fmla="*/ 2417628 h 3154680"/>
              <a:gd name="connsiteX71" fmla="*/ 2811780 w 4267200"/>
              <a:gd name="connsiteY71" fmla="*/ 2286000 h 3154680"/>
              <a:gd name="connsiteX72" fmla="*/ 2773680 w 4267200"/>
              <a:gd name="connsiteY72" fmla="*/ 2308860 h 3154680"/>
              <a:gd name="connsiteX73" fmla="*/ 2705100 w 4267200"/>
              <a:gd name="connsiteY73" fmla="*/ 2278380 h 3154680"/>
              <a:gd name="connsiteX74" fmla="*/ 2590800 w 4267200"/>
              <a:gd name="connsiteY74" fmla="*/ 2316480 h 3154680"/>
              <a:gd name="connsiteX75" fmla="*/ 2423160 w 4267200"/>
              <a:gd name="connsiteY75" fmla="*/ 2377440 h 3154680"/>
              <a:gd name="connsiteX76" fmla="*/ 2324100 w 4267200"/>
              <a:gd name="connsiteY76" fmla="*/ 2369820 h 3154680"/>
              <a:gd name="connsiteX77" fmla="*/ 2133600 w 4267200"/>
              <a:gd name="connsiteY77" fmla="*/ 2499360 h 3154680"/>
              <a:gd name="connsiteX78" fmla="*/ 1996440 w 4267200"/>
              <a:gd name="connsiteY78" fmla="*/ 2468880 h 3154680"/>
              <a:gd name="connsiteX79" fmla="*/ 1866900 w 4267200"/>
              <a:gd name="connsiteY79" fmla="*/ 2400300 h 3154680"/>
              <a:gd name="connsiteX80" fmla="*/ 1866900 w 4267200"/>
              <a:gd name="connsiteY80" fmla="*/ 2476500 h 3154680"/>
              <a:gd name="connsiteX81" fmla="*/ 1844040 w 4267200"/>
              <a:gd name="connsiteY81" fmla="*/ 2514600 h 3154680"/>
              <a:gd name="connsiteX82" fmla="*/ 1744980 w 4267200"/>
              <a:gd name="connsiteY82" fmla="*/ 2575560 h 3154680"/>
              <a:gd name="connsiteX83" fmla="*/ 1714500 w 4267200"/>
              <a:gd name="connsiteY83" fmla="*/ 2491740 h 3154680"/>
              <a:gd name="connsiteX84" fmla="*/ 1676400 w 4267200"/>
              <a:gd name="connsiteY84" fmla="*/ 2400300 h 3154680"/>
              <a:gd name="connsiteX85" fmla="*/ 1638300 w 4267200"/>
              <a:gd name="connsiteY85" fmla="*/ 2400300 h 3154680"/>
              <a:gd name="connsiteX86" fmla="*/ 1577340 w 4267200"/>
              <a:gd name="connsiteY86" fmla="*/ 2522220 h 3154680"/>
              <a:gd name="connsiteX87" fmla="*/ 1508760 w 4267200"/>
              <a:gd name="connsiteY87" fmla="*/ 2606040 h 3154680"/>
              <a:gd name="connsiteX88" fmla="*/ 1493520 w 4267200"/>
              <a:gd name="connsiteY88" fmla="*/ 2644140 h 3154680"/>
              <a:gd name="connsiteX89" fmla="*/ 1249680 w 4267200"/>
              <a:gd name="connsiteY89" fmla="*/ 2781300 h 3154680"/>
              <a:gd name="connsiteX90" fmla="*/ 1097280 w 4267200"/>
              <a:gd name="connsiteY90" fmla="*/ 2712720 h 3154680"/>
              <a:gd name="connsiteX91" fmla="*/ 1005840 w 4267200"/>
              <a:gd name="connsiteY91" fmla="*/ 2758440 h 3154680"/>
              <a:gd name="connsiteX92" fmla="*/ 944880 w 4267200"/>
              <a:gd name="connsiteY92" fmla="*/ 2682240 h 3154680"/>
              <a:gd name="connsiteX93" fmla="*/ 967740 w 4267200"/>
              <a:gd name="connsiteY93" fmla="*/ 2613660 h 3154680"/>
              <a:gd name="connsiteX94" fmla="*/ 906780 w 4267200"/>
              <a:gd name="connsiteY94" fmla="*/ 2537460 h 3154680"/>
              <a:gd name="connsiteX95" fmla="*/ 822960 w 4267200"/>
              <a:gd name="connsiteY95" fmla="*/ 2499360 h 3154680"/>
              <a:gd name="connsiteX96" fmla="*/ 746760 w 4267200"/>
              <a:gd name="connsiteY96" fmla="*/ 2407920 h 3154680"/>
              <a:gd name="connsiteX97" fmla="*/ 601980 w 4267200"/>
              <a:gd name="connsiteY97" fmla="*/ 2385060 h 3154680"/>
              <a:gd name="connsiteX98" fmla="*/ 525780 w 4267200"/>
              <a:gd name="connsiteY98" fmla="*/ 2324100 h 3154680"/>
              <a:gd name="connsiteX99" fmla="*/ 457200 w 4267200"/>
              <a:gd name="connsiteY99" fmla="*/ 2522220 h 3154680"/>
              <a:gd name="connsiteX100" fmla="*/ 403860 w 4267200"/>
              <a:gd name="connsiteY100" fmla="*/ 2598420 h 3154680"/>
              <a:gd name="connsiteX101" fmla="*/ 167640 w 4267200"/>
              <a:gd name="connsiteY101" fmla="*/ 2720340 h 3154680"/>
              <a:gd name="connsiteX102" fmla="*/ 144780 w 4267200"/>
              <a:gd name="connsiteY102" fmla="*/ 2613660 h 3154680"/>
              <a:gd name="connsiteX103" fmla="*/ 160020 w 4267200"/>
              <a:gd name="connsiteY103" fmla="*/ 2293620 h 3154680"/>
              <a:gd name="connsiteX104" fmla="*/ 53340 w 4267200"/>
              <a:gd name="connsiteY104" fmla="*/ 2209800 h 3154680"/>
              <a:gd name="connsiteX105" fmla="*/ 0 w 4267200"/>
              <a:gd name="connsiteY105" fmla="*/ 2080260 h 3154680"/>
              <a:gd name="connsiteX106" fmla="*/ 22860 w 4267200"/>
              <a:gd name="connsiteY106" fmla="*/ 2019300 h 3154680"/>
              <a:gd name="connsiteX107" fmla="*/ 91440 w 4267200"/>
              <a:gd name="connsiteY107" fmla="*/ 2004060 h 3154680"/>
              <a:gd name="connsiteX108" fmla="*/ 175260 w 4267200"/>
              <a:gd name="connsiteY108" fmla="*/ 1920240 h 3154680"/>
              <a:gd name="connsiteX109" fmla="*/ 220980 w 4267200"/>
              <a:gd name="connsiteY109" fmla="*/ 1859280 h 3154680"/>
              <a:gd name="connsiteX110" fmla="*/ 175260 w 4267200"/>
              <a:gd name="connsiteY110" fmla="*/ 1706880 h 3154680"/>
              <a:gd name="connsiteX111" fmla="*/ 182880 w 4267200"/>
              <a:gd name="connsiteY111" fmla="*/ 1645920 h 3154680"/>
              <a:gd name="connsiteX112" fmla="*/ 0 w 4267200"/>
              <a:gd name="connsiteY112" fmla="*/ 1470660 h 3154680"/>
              <a:gd name="connsiteX113" fmla="*/ 45720 w 4267200"/>
              <a:gd name="connsiteY113" fmla="*/ 1386840 h 3154680"/>
              <a:gd name="connsiteX114" fmla="*/ 137160 w 4267200"/>
              <a:gd name="connsiteY114" fmla="*/ 1181100 h 3154680"/>
              <a:gd name="connsiteX115" fmla="*/ 190500 w 4267200"/>
              <a:gd name="connsiteY115" fmla="*/ 1242060 h 3154680"/>
              <a:gd name="connsiteX116" fmla="*/ 335280 w 4267200"/>
              <a:gd name="connsiteY116" fmla="*/ 1150620 h 3154680"/>
              <a:gd name="connsiteX117" fmla="*/ 502920 w 4267200"/>
              <a:gd name="connsiteY117" fmla="*/ 1143000 h 3154680"/>
              <a:gd name="connsiteX118" fmla="*/ 487680 w 4267200"/>
              <a:gd name="connsiteY118" fmla="*/ 1066800 h 3154680"/>
              <a:gd name="connsiteX119" fmla="*/ 320040 w 4267200"/>
              <a:gd name="connsiteY119" fmla="*/ 1043940 h 3154680"/>
              <a:gd name="connsiteX120" fmla="*/ 289560 w 4267200"/>
              <a:gd name="connsiteY120" fmla="*/ 1005840 h 3154680"/>
              <a:gd name="connsiteX121" fmla="*/ 289560 w 4267200"/>
              <a:gd name="connsiteY121" fmla="*/ 944880 h 3154680"/>
              <a:gd name="connsiteX122" fmla="*/ 373380 w 4267200"/>
              <a:gd name="connsiteY122" fmla="*/ 906780 h 3154680"/>
              <a:gd name="connsiteX123" fmla="*/ 434340 w 4267200"/>
              <a:gd name="connsiteY123" fmla="*/ 906780 h 3154680"/>
              <a:gd name="connsiteX124" fmla="*/ 472440 w 4267200"/>
              <a:gd name="connsiteY124" fmla="*/ 990600 h 3154680"/>
              <a:gd name="connsiteX125" fmla="*/ 739140 w 4267200"/>
              <a:gd name="connsiteY125" fmla="*/ 944880 h 3154680"/>
              <a:gd name="connsiteX126" fmla="*/ 754380 w 4267200"/>
              <a:gd name="connsiteY126" fmla="*/ 998220 h 3154680"/>
              <a:gd name="connsiteX127" fmla="*/ 822960 w 4267200"/>
              <a:gd name="connsiteY127" fmla="*/ 990600 h 3154680"/>
              <a:gd name="connsiteX128" fmla="*/ 861060 w 4267200"/>
              <a:gd name="connsiteY128" fmla="*/ 1120140 h 3154680"/>
              <a:gd name="connsiteX129" fmla="*/ 982980 w 4267200"/>
              <a:gd name="connsiteY129" fmla="*/ 1112520 h 3154680"/>
              <a:gd name="connsiteX130" fmla="*/ 1005840 w 4267200"/>
              <a:gd name="connsiteY130" fmla="*/ 1066800 h 3154680"/>
              <a:gd name="connsiteX131" fmla="*/ 967740 w 4267200"/>
              <a:gd name="connsiteY131" fmla="*/ 1036320 h 3154680"/>
              <a:gd name="connsiteX132" fmla="*/ 960120 w 4267200"/>
              <a:gd name="connsiteY132" fmla="*/ 967740 h 3154680"/>
              <a:gd name="connsiteX133" fmla="*/ 1059180 w 4267200"/>
              <a:gd name="connsiteY133" fmla="*/ 967740 h 3154680"/>
              <a:gd name="connsiteX134" fmla="*/ 1165860 w 4267200"/>
              <a:gd name="connsiteY134" fmla="*/ 922020 h 3154680"/>
              <a:gd name="connsiteX135" fmla="*/ 1196340 w 4267200"/>
              <a:gd name="connsiteY135" fmla="*/ 906780 h 3154680"/>
              <a:gd name="connsiteX136" fmla="*/ 1272540 w 4267200"/>
              <a:gd name="connsiteY136" fmla="*/ 967740 h 3154680"/>
              <a:gd name="connsiteX137" fmla="*/ 1257300 w 4267200"/>
              <a:gd name="connsiteY137" fmla="*/ 990600 h 3154680"/>
              <a:gd name="connsiteX138" fmla="*/ 1165860 w 4267200"/>
              <a:gd name="connsiteY138" fmla="*/ 975360 h 3154680"/>
              <a:gd name="connsiteX139" fmla="*/ 1074420 w 4267200"/>
              <a:gd name="connsiteY139" fmla="*/ 990600 h 3154680"/>
              <a:gd name="connsiteX140" fmla="*/ 1066800 w 4267200"/>
              <a:gd name="connsiteY140" fmla="*/ 1059180 h 3154680"/>
              <a:gd name="connsiteX141" fmla="*/ 1082040 w 4267200"/>
              <a:gd name="connsiteY141" fmla="*/ 1120140 h 3154680"/>
              <a:gd name="connsiteX142" fmla="*/ 1135380 w 4267200"/>
              <a:gd name="connsiteY142" fmla="*/ 1074420 h 3154680"/>
              <a:gd name="connsiteX143" fmla="*/ 1219200 w 4267200"/>
              <a:gd name="connsiteY143" fmla="*/ 1082040 h 3154680"/>
              <a:gd name="connsiteX144" fmla="*/ 1341120 w 4267200"/>
              <a:gd name="connsiteY144" fmla="*/ 1112520 h 3154680"/>
              <a:gd name="connsiteX145" fmla="*/ 1417320 w 4267200"/>
              <a:gd name="connsiteY145" fmla="*/ 1036320 h 3154680"/>
              <a:gd name="connsiteX146" fmla="*/ 1417320 w 4267200"/>
              <a:gd name="connsiteY146" fmla="*/ 975360 h 3154680"/>
              <a:gd name="connsiteX147" fmla="*/ 1493520 w 4267200"/>
              <a:gd name="connsiteY147" fmla="*/ 944880 h 3154680"/>
              <a:gd name="connsiteX148" fmla="*/ 1539240 w 4267200"/>
              <a:gd name="connsiteY148" fmla="*/ 990600 h 3154680"/>
              <a:gd name="connsiteX149" fmla="*/ 1630680 w 4267200"/>
              <a:gd name="connsiteY149" fmla="*/ 944880 h 3154680"/>
              <a:gd name="connsiteX150" fmla="*/ 1714500 w 4267200"/>
              <a:gd name="connsiteY150" fmla="*/ 922020 h 3154680"/>
              <a:gd name="connsiteX151" fmla="*/ 1729740 w 4267200"/>
              <a:gd name="connsiteY151" fmla="*/ 838200 h 3154680"/>
              <a:gd name="connsiteX152" fmla="*/ 1767840 w 4267200"/>
              <a:gd name="connsiteY152" fmla="*/ 731520 h 3154680"/>
              <a:gd name="connsiteX153" fmla="*/ 1828800 w 4267200"/>
              <a:gd name="connsiteY153" fmla="*/ 701040 h 3154680"/>
              <a:gd name="connsiteX154" fmla="*/ 1805940 w 4267200"/>
              <a:gd name="connsiteY154" fmla="*/ 586740 h 3154680"/>
              <a:gd name="connsiteX155" fmla="*/ 1859280 w 4267200"/>
              <a:gd name="connsiteY155" fmla="*/ 533400 h 3154680"/>
              <a:gd name="connsiteX156" fmla="*/ 1981200 w 4267200"/>
              <a:gd name="connsiteY156" fmla="*/ 541020 h 3154680"/>
              <a:gd name="connsiteX157" fmla="*/ 2004060 w 4267200"/>
              <a:gd name="connsiteY157" fmla="*/ 472440 h 3154680"/>
              <a:gd name="connsiteX158" fmla="*/ 2072640 w 4267200"/>
              <a:gd name="connsiteY158" fmla="*/ 449580 h 3154680"/>
              <a:gd name="connsiteX159" fmla="*/ 2095500 w 4267200"/>
              <a:gd name="connsiteY159" fmla="*/ 388620 h 3154680"/>
              <a:gd name="connsiteX160" fmla="*/ 2133600 w 4267200"/>
              <a:gd name="connsiteY160" fmla="*/ 243840 h 3154680"/>
              <a:gd name="connsiteX161" fmla="*/ 2164080 w 4267200"/>
              <a:gd name="connsiteY161" fmla="*/ 213360 h 3154680"/>
              <a:gd name="connsiteX162" fmla="*/ 2247900 w 4267200"/>
              <a:gd name="connsiteY162" fmla="*/ 213360 h 3154680"/>
              <a:gd name="connsiteX163" fmla="*/ 2247900 w 4267200"/>
              <a:gd name="connsiteY163" fmla="*/ 114300 h 3154680"/>
              <a:gd name="connsiteX164" fmla="*/ 2308860 w 4267200"/>
              <a:gd name="connsiteY164" fmla="*/ 45720 h 3154680"/>
              <a:gd name="connsiteX165" fmla="*/ 2369820 w 4267200"/>
              <a:gd name="connsiteY165" fmla="*/ 76200 h 3154680"/>
              <a:gd name="connsiteX166" fmla="*/ 2400300 w 4267200"/>
              <a:gd name="connsiteY166" fmla="*/ 114300 h 3154680"/>
              <a:gd name="connsiteX167" fmla="*/ 2453640 w 4267200"/>
              <a:gd name="connsiteY167" fmla="*/ 99060 h 3154680"/>
              <a:gd name="connsiteX168" fmla="*/ 2506980 w 4267200"/>
              <a:gd name="connsiteY168" fmla="*/ 0 h 3154680"/>
              <a:gd name="connsiteX0" fmla="*/ 2506980 w 4267200"/>
              <a:gd name="connsiteY0" fmla="*/ 0 h 3154680"/>
              <a:gd name="connsiteX1" fmla="*/ 2575560 w 4267200"/>
              <a:gd name="connsiteY1" fmla="*/ 426720 h 3154680"/>
              <a:gd name="connsiteX2" fmla="*/ 2583180 w 4267200"/>
              <a:gd name="connsiteY2" fmla="*/ 502920 h 3154680"/>
              <a:gd name="connsiteX3" fmla="*/ 2491740 w 4267200"/>
              <a:gd name="connsiteY3" fmla="*/ 617220 h 3154680"/>
              <a:gd name="connsiteX4" fmla="*/ 2522220 w 4267200"/>
              <a:gd name="connsiteY4" fmla="*/ 708660 h 3154680"/>
              <a:gd name="connsiteX5" fmla="*/ 2560320 w 4267200"/>
              <a:gd name="connsiteY5" fmla="*/ 861060 h 3154680"/>
              <a:gd name="connsiteX6" fmla="*/ 2621280 w 4267200"/>
              <a:gd name="connsiteY6" fmla="*/ 929640 h 3154680"/>
              <a:gd name="connsiteX7" fmla="*/ 2682240 w 4267200"/>
              <a:gd name="connsiteY7" fmla="*/ 929640 h 3154680"/>
              <a:gd name="connsiteX8" fmla="*/ 2712720 w 4267200"/>
              <a:gd name="connsiteY8" fmla="*/ 899160 h 3154680"/>
              <a:gd name="connsiteX9" fmla="*/ 2857500 w 4267200"/>
              <a:gd name="connsiteY9" fmla="*/ 899160 h 3154680"/>
              <a:gd name="connsiteX10" fmla="*/ 2857500 w 4267200"/>
              <a:gd name="connsiteY10" fmla="*/ 944880 h 3154680"/>
              <a:gd name="connsiteX11" fmla="*/ 2773680 w 4267200"/>
              <a:gd name="connsiteY11" fmla="*/ 1120140 h 3154680"/>
              <a:gd name="connsiteX12" fmla="*/ 2766060 w 4267200"/>
              <a:gd name="connsiteY12" fmla="*/ 1158240 h 3154680"/>
              <a:gd name="connsiteX13" fmla="*/ 2796540 w 4267200"/>
              <a:gd name="connsiteY13" fmla="*/ 1211580 h 3154680"/>
              <a:gd name="connsiteX14" fmla="*/ 2811780 w 4267200"/>
              <a:gd name="connsiteY14" fmla="*/ 1280160 h 3154680"/>
              <a:gd name="connsiteX15" fmla="*/ 2918460 w 4267200"/>
              <a:gd name="connsiteY15" fmla="*/ 1379220 h 3154680"/>
              <a:gd name="connsiteX16" fmla="*/ 3139440 w 4267200"/>
              <a:gd name="connsiteY16" fmla="*/ 1379220 h 3154680"/>
              <a:gd name="connsiteX17" fmla="*/ 3131820 w 4267200"/>
              <a:gd name="connsiteY17" fmla="*/ 1303020 h 3154680"/>
              <a:gd name="connsiteX18" fmla="*/ 3238500 w 4267200"/>
              <a:gd name="connsiteY18" fmla="*/ 1280160 h 3154680"/>
              <a:gd name="connsiteX19" fmla="*/ 3360420 w 4267200"/>
              <a:gd name="connsiteY19" fmla="*/ 1348740 h 3154680"/>
              <a:gd name="connsiteX20" fmla="*/ 3467100 w 4267200"/>
              <a:gd name="connsiteY20" fmla="*/ 1181100 h 3154680"/>
              <a:gd name="connsiteX21" fmla="*/ 3520440 w 4267200"/>
              <a:gd name="connsiteY21" fmla="*/ 1143000 h 3154680"/>
              <a:gd name="connsiteX22" fmla="*/ 3543300 w 4267200"/>
              <a:gd name="connsiteY22" fmla="*/ 1112520 h 3154680"/>
              <a:gd name="connsiteX23" fmla="*/ 3451860 w 4267200"/>
              <a:gd name="connsiteY23" fmla="*/ 990600 h 3154680"/>
              <a:gd name="connsiteX24" fmla="*/ 3482340 w 4267200"/>
              <a:gd name="connsiteY24" fmla="*/ 929640 h 3154680"/>
              <a:gd name="connsiteX25" fmla="*/ 3550920 w 4267200"/>
              <a:gd name="connsiteY25" fmla="*/ 845820 h 3154680"/>
              <a:gd name="connsiteX26" fmla="*/ 3581400 w 4267200"/>
              <a:gd name="connsiteY26" fmla="*/ 784860 h 3154680"/>
              <a:gd name="connsiteX27" fmla="*/ 3703320 w 4267200"/>
              <a:gd name="connsiteY27" fmla="*/ 784860 h 3154680"/>
              <a:gd name="connsiteX28" fmla="*/ 3710940 w 4267200"/>
              <a:gd name="connsiteY28" fmla="*/ 899160 h 3154680"/>
              <a:gd name="connsiteX29" fmla="*/ 3710940 w 4267200"/>
              <a:gd name="connsiteY29" fmla="*/ 1005840 h 3154680"/>
              <a:gd name="connsiteX30" fmla="*/ 3710940 w 4267200"/>
              <a:gd name="connsiteY30" fmla="*/ 1120140 h 3154680"/>
              <a:gd name="connsiteX31" fmla="*/ 3710940 w 4267200"/>
              <a:gd name="connsiteY31" fmla="*/ 1181100 h 3154680"/>
              <a:gd name="connsiteX32" fmla="*/ 3794760 w 4267200"/>
              <a:gd name="connsiteY32" fmla="*/ 1234440 h 3154680"/>
              <a:gd name="connsiteX33" fmla="*/ 3802380 w 4267200"/>
              <a:gd name="connsiteY33" fmla="*/ 1287780 h 3154680"/>
              <a:gd name="connsiteX34" fmla="*/ 3878580 w 4267200"/>
              <a:gd name="connsiteY34" fmla="*/ 1295400 h 3154680"/>
              <a:gd name="connsiteX35" fmla="*/ 3855720 w 4267200"/>
              <a:gd name="connsiteY35" fmla="*/ 1356360 h 3154680"/>
              <a:gd name="connsiteX36" fmla="*/ 3909060 w 4267200"/>
              <a:gd name="connsiteY36" fmla="*/ 1493520 h 3154680"/>
              <a:gd name="connsiteX37" fmla="*/ 3909060 w 4267200"/>
              <a:gd name="connsiteY37" fmla="*/ 1554480 h 3154680"/>
              <a:gd name="connsiteX38" fmla="*/ 3931920 w 4267200"/>
              <a:gd name="connsiteY38" fmla="*/ 1623060 h 3154680"/>
              <a:gd name="connsiteX39" fmla="*/ 3939540 w 4267200"/>
              <a:gd name="connsiteY39" fmla="*/ 1653540 h 3154680"/>
              <a:gd name="connsiteX40" fmla="*/ 4000500 w 4267200"/>
              <a:gd name="connsiteY40" fmla="*/ 1668780 h 3154680"/>
              <a:gd name="connsiteX41" fmla="*/ 4091940 w 4267200"/>
              <a:gd name="connsiteY41" fmla="*/ 1668780 h 3154680"/>
              <a:gd name="connsiteX42" fmla="*/ 4091940 w 4267200"/>
              <a:gd name="connsiteY42" fmla="*/ 1729740 h 3154680"/>
              <a:gd name="connsiteX43" fmla="*/ 4229100 w 4267200"/>
              <a:gd name="connsiteY43" fmla="*/ 1744980 h 3154680"/>
              <a:gd name="connsiteX44" fmla="*/ 4198620 w 4267200"/>
              <a:gd name="connsiteY44" fmla="*/ 1821180 h 3154680"/>
              <a:gd name="connsiteX45" fmla="*/ 4236720 w 4267200"/>
              <a:gd name="connsiteY45" fmla="*/ 1889760 h 3154680"/>
              <a:gd name="connsiteX46" fmla="*/ 4267200 w 4267200"/>
              <a:gd name="connsiteY46" fmla="*/ 2004060 h 3154680"/>
              <a:gd name="connsiteX47" fmla="*/ 4114800 w 4267200"/>
              <a:gd name="connsiteY47" fmla="*/ 2065020 h 3154680"/>
              <a:gd name="connsiteX48" fmla="*/ 4145280 w 4267200"/>
              <a:gd name="connsiteY48" fmla="*/ 2362200 h 3154680"/>
              <a:gd name="connsiteX49" fmla="*/ 4122420 w 4267200"/>
              <a:gd name="connsiteY49" fmla="*/ 2529840 h 3154680"/>
              <a:gd name="connsiteX50" fmla="*/ 4061460 w 4267200"/>
              <a:gd name="connsiteY50" fmla="*/ 2636520 h 3154680"/>
              <a:gd name="connsiteX51" fmla="*/ 3886200 w 4267200"/>
              <a:gd name="connsiteY51" fmla="*/ 2689860 h 3154680"/>
              <a:gd name="connsiteX52" fmla="*/ 3916680 w 4267200"/>
              <a:gd name="connsiteY52" fmla="*/ 2979420 h 3154680"/>
              <a:gd name="connsiteX53" fmla="*/ 3939540 w 4267200"/>
              <a:gd name="connsiteY53" fmla="*/ 3048000 h 3154680"/>
              <a:gd name="connsiteX54" fmla="*/ 3939540 w 4267200"/>
              <a:gd name="connsiteY54" fmla="*/ 3124200 h 3154680"/>
              <a:gd name="connsiteX55" fmla="*/ 3893820 w 4267200"/>
              <a:gd name="connsiteY55" fmla="*/ 3154680 h 3154680"/>
              <a:gd name="connsiteX56" fmla="*/ 3825240 w 4267200"/>
              <a:gd name="connsiteY56" fmla="*/ 3116580 h 3154680"/>
              <a:gd name="connsiteX57" fmla="*/ 3832860 w 4267200"/>
              <a:gd name="connsiteY57" fmla="*/ 3002280 h 3154680"/>
              <a:gd name="connsiteX58" fmla="*/ 3672840 w 4267200"/>
              <a:gd name="connsiteY58" fmla="*/ 2872740 h 3154680"/>
              <a:gd name="connsiteX59" fmla="*/ 3604260 w 4267200"/>
              <a:gd name="connsiteY59" fmla="*/ 2903220 h 3154680"/>
              <a:gd name="connsiteX60" fmla="*/ 3451860 w 4267200"/>
              <a:gd name="connsiteY60" fmla="*/ 2811780 h 3154680"/>
              <a:gd name="connsiteX61" fmla="*/ 3406140 w 4267200"/>
              <a:gd name="connsiteY61" fmla="*/ 2811780 h 3154680"/>
              <a:gd name="connsiteX62" fmla="*/ 3375660 w 4267200"/>
              <a:gd name="connsiteY62" fmla="*/ 2727960 h 3154680"/>
              <a:gd name="connsiteX63" fmla="*/ 3322320 w 4267200"/>
              <a:gd name="connsiteY63" fmla="*/ 2750820 h 3154680"/>
              <a:gd name="connsiteX64" fmla="*/ 3147060 w 4267200"/>
              <a:gd name="connsiteY64" fmla="*/ 2590800 h 3154680"/>
              <a:gd name="connsiteX65" fmla="*/ 3063240 w 4267200"/>
              <a:gd name="connsiteY65" fmla="*/ 2522220 h 3154680"/>
              <a:gd name="connsiteX66" fmla="*/ 2979708 w 4267200"/>
              <a:gd name="connsiteY66" fmla="*/ 2477668 h 3154680"/>
              <a:gd name="connsiteX67" fmla="*/ 2916556 w 4267200"/>
              <a:gd name="connsiteY67" fmla="*/ 2549844 h 3154680"/>
              <a:gd name="connsiteX68" fmla="*/ 2830830 w 4267200"/>
              <a:gd name="connsiteY68" fmla="*/ 2530792 h 3154680"/>
              <a:gd name="connsiteX69" fmla="*/ 2914792 w 4267200"/>
              <a:gd name="connsiteY69" fmla="*/ 2417628 h 3154680"/>
              <a:gd name="connsiteX70" fmla="*/ 2811780 w 4267200"/>
              <a:gd name="connsiteY70" fmla="*/ 2286000 h 3154680"/>
              <a:gd name="connsiteX71" fmla="*/ 2773680 w 4267200"/>
              <a:gd name="connsiteY71" fmla="*/ 2308860 h 3154680"/>
              <a:gd name="connsiteX72" fmla="*/ 2705100 w 4267200"/>
              <a:gd name="connsiteY72" fmla="*/ 2278380 h 3154680"/>
              <a:gd name="connsiteX73" fmla="*/ 2590800 w 4267200"/>
              <a:gd name="connsiteY73" fmla="*/ 2316480 h 3154680"/>
              <a:gd name="connsiteX74" fmla="*/ 2423160 w 4267200"/>
              <a:gd name="connsiteY74" fmla="*/ 2377440 h 3154680"/>
              <a:gd name="connsiteX75" fmla="*/ 2324100 w 4267200"/>
              <a:gd name="connsiteY75" fmla="*/ 2369820 h 3154680"/>
              <a:gd name="connsiteX76" fmla="*/ 2133600 w 4267200"/>
              <a:gd name="connsiteY76" fmla="*/ 2499360 h 3154680"/>
              <a:gd name="connsiteX77" fmla="*/ 1996440 w 4267200"/>
              <a:gd name="connsiteY77" fmla="*/ 2468880 h 3154680"/>
              <a:gd name="connsiteX78" fmla="*/ 1866900 w 4267200"/>
              <a:gd name="connsiteY78" fmla="*/ 2400300 h 3154680"/>
              <a:gd name="connsiteX79" fmla="*/ 1866900 w 4267200"/>
              <a:gd name="connsiteY79" fmla="*/ 2476500 h 3154680"/>
              <a:gd name="connsiteX80" fmla="*/ 1844040 w 4267200"/>
              <a:gd name="connsiteY80" fmla="*/ 2514600 h 3154680"/>
              <a:gd name="connsiteX81" fmla="*/ 1744980 w 4267200"/>
              <a:gd name="connsiteY81" fmla="*/ 2575560 h 3154680"/>
              <a:gd name="connsiteX82" fmla="*/ 1714500 w 4267200"/>
              <a:gd name="connsiteY82" fmla="*/ 2491740 h 3154680"/>
              <a:gd name="connsiteX83" fmla="*/ 1676400 w 4267200"/>
              <a:gd name="connsiteY83" fmla="*/ 2400300 h 3154680"/>
              <a:gd name="connsiteX84" fmla="*/ 1638300 w 4267200"/>
              <a:gd name="connsiteY84" fmla="*/ 2400300 h 3154680"/>
              <a:gd name="connsiteX85" fmla="*/ 1577340 w 4267200"/>
              <a:gd name="connsiteY85" fmla="*/ 2522220 h 3154680"/>
              <a:gd name="connsiteX86" fmla="*/ 1508760 w 4267200"/>
              <a:gd name="connsiteY86" fmla="*/ 2606040 h 3154680"/>
              <a:gd name="connsiteX87" fmla="*/ 1493520 w 4267200"/>
              <a:gd name="connsiteY87" fmla="*/ 2644140 h 3154680"/>
              <a:gd name="connsiteX88" fmla="*/ 1249680 w 4267200"/>
              <a:gd name="connsiteY88" fmla="*/ 2781300 h 3154680"/>
              <a:gd name="connsiteX89" fmla="*/ 1097280 w 4267200"/>
              <a:gd name="connsiteY89" fmla="*/ 2712720 h 3154680"/>
              <a:gd name="connsiteX90" fmla="*/ 1005840 w 4267200"/>
              <a:gd name="connsiteY90" fmla="*/ 2758440 h 3154680"/>
              <a:gd name="connsiteX91" fmla="*/ 944880 w 4267200"/>
              <a:gd name="connsiteY91" fmla="*/ 2682240 h 3154680"/>
              <a:gd name="connsiteX92" fmla="*/ 967740 w 4267200"/>
              <a:gd name="connsiteY92" fmla="*/ 2613660 h 3154680"/>
              <a:gd name="connsiteX93" fmla="*/ 906780 w 4267200"/>
              <a:gd name="connsiteY93" fmla="*/ 2537460 h 3154680"/>
              <a:gd name="connsiteX94" fmla="*/ 822960 w 4267200"/>
              <a:gd name="connsiteY94" fmla="*/ 2499360 h 3154680"/>
              <a:gd name="connsiteX95" fmla="*/ 746760 w 4267200"/>
              <a:gd name="connsiteY95" fmla="*/ 2407920 h 3154680"/>
              <a:gd name="connsiteX96" fmla="*/ 601980 w 4267200"/>
              <a:gd name="connsiteY96" fmla="*/ 2385060 h 3154680"/>
              <a:gd name="connsiteX97" fmla="*/ 525780 w 4267200"/>
              <a:gd name="connsiteY97" fmla="*/ 2324100 h 3154680"/>
              <a:gd name="connsiteX98" fmla="*/ 457200 w 4267200"/>
              <a:gd name="connsiteY98" fmla="*/ 2522220 h 3154680"/>
              <a:gd name="connsiteX99" fmla="*/ 403860 w 4267200"/>
              <a:gd name="connsiteY99" fmla="*/ 2598420 h 3154680"/>
              <a:gd name="connsiteX100" fmla="*/ 167640 w 4267200"/>
              <a:gd name="connsiteY100" fmla="*/ 2720340 h 3154680"/>
              <a:gd name="connsiteX101" fmla="*/ 144780 w 4267200"/>
              <a:gd name="connsiteY101" fmla="*/ 2613660 h 3154680"/>
              <a:gd name="connsiteX102" fmla="*/ 160020 w 4267200"/>
              <a:gd name="connsiteY102" fmla="*/ 2293620 h 3154680"/>
              <a:gd name="connsiteX103" fmla="*/ 53340 w 4267200"/>
              <a:gd name="connsiteY103" fmla="*/ 2209800 h 3154680"/>
              <a:gd name="connsiteX104" fmla="*/ 0 w 4267200"/>
              <a:gd name="connsiteY104" fmla="*/ 2080260 h 3154680"/>
              <a:gd name="connsiteX105" fmla="*/ 22860 w 4267200"/>
              <a:gd name="connsiteY105" fmla="*/ 2019300 h 3154680"/>
              <a:gd name="connsiteX106" fmla="*/ 91440 w 4267200"/>
              <a:gd name="connsiteY106" fmla="*/ 2004060 h 3154680"/>
              <a:gd name="connsiteX107" fmla="*/ 175260 w 4267200"/>
              <a:gd name="connsiteY107" fmla="*/ 1920240 h 3154680"/>
              <a:gd name="connsiteX108" fmla="*/ 220980 w 4267200"/>
              <a:gd name="connsiteY108" fmla="*/ 1859280 h 3154680"/>
              <a:gd name="connsiteX109" fmla="*/ 175260 w 4267200"/>
              <a:gd name="connsiteY109" fmla="*/ 1706880 h 3154680"/>
              <a:gd name="connsiteX110" fmla="*/ 182880 w 4267200"/>
              <a:gd name="connsiteY110" fmla="*/ 1645920 h 3154680"/>
              <a:gd name="connsiteX111" fmla="*/ 0 w 4267200"/>
              <a:gd name="connsiteY111" fmla="*/ 1470660 h 3154680"/>
              <a:gd name="connsiteX112" fmla="*/ 45720 w 4267200"/>
              <a:gd name="connsiteY112" fmla="*/ 1386840 h 3154680"/>
              <a:gd name="connsiteX113" fmla="*/ 137160 w 4267200"/>
              <a:gd name="connsiteY113" fmla="*/ 1181100 h 3154680"/>
              <a:gd name="connsiteX114" fmla="*/ 190500 w 4267200"/>
              <a:gd name="connsiteY114" fmla="*/ 1242060 h 3154680"/>
              <a:gd name="connsiteX115" fmla="*/ 335280 w 4267200"/>
              <a:gd name="connsiteY115" fmla="*/ 1150620 h 3154680"/>
              <a:gd name="connsiteX116" fmla="*/ 502920 w 4267200"/>
              <a:gd name="connsiteY116" fmla="*/ 1143000 h 3154680"/>
              <a:gd name="connsiteX117" fmla="*/ 487680 w 4267200"/>
              <a:gd name="connsiteY117" fmla="*/ 1066800 h 3154680"/>
              <a:gd name="connsiteX118" fmla="*/ 320040 w 4267200"/>
              <a:gd name="connsiteY118" fmla="*/ 1043940 h 3154680"/>
              <a:gd name="connsiteX119" fmla="*/ 289560 w 4267200"/>
              <a:gd name="connsiteY119" fmla="*/ 1005840 h 3154680"/>
              <a:gd name="connsiteX120" fmla="*/ 289560 w 4267200"/>
              <a:gd name="connsiteY120" fmla="*/ 944880 h 3154680"/>
              <a:gd name="connsiteX121" fmla="*/ 373380 w 4267200"/>
              <a:gd name="connsiteY121" fmla="*/ 906780 h 3154680"/>
              <a:gd name="connsiteX122" fmla="*/ 434340 w 4267200"/>
              <a:gd name="connsiteY122" fmla="*/ 906780 h 3154680"/>
              <a:gd name="connsiteX123" fmla="*/ 472440 w 4267200"/>
              <a:gd name="connsiteY123" fmla="*/ 990600 h 3154680"/>
              <a:gd name="connsiteX124" fmla="*/ 739140 w 4267200"/>
              <a:gd name="connsiteY124" fmla="*/ 944880 h 3154680"/>
              <a:gd name="connsiteX125" fmla="*/ 754380 w 4267200"/>
              <a:gd name="connsiteY125" fmla="*/ 998220 h 3154680"/>
              <a:gd name="connsiteX126" fmla="*/ 822960 w 4267200"/>
              <a:gd name="connsiteY126" fmla="*/ 990600 h 3154680"/>
              <a:gd name="connsiteX127" fmla="*/ 861060 w 4267200"/>
              <a:gd name="connsiteY127" fmla="*/ 1120140 h 3154680"/>
              <a:gd name="connsiteX128" fmla="*/ 982980 w 4267200"/>
              <a:gd name="connsiteY128" fmla="*/ 1112520 h 3154680"/>
              <a:gd name="connsiteX129" fmla="*/ 1005840 w 4267200"/>
              <a:gd name="connsiteY129" fmla="*/ 1066800 h 3154680"/>
              <a:gd name="connsiteX130" fmla="*/ 967740 w 4267200"/>
              <a:gd name="connsiteY130" fmla="*/ 1036320 h 3154680"/>
              <a:gd name="connsiteX131" fmla="*/ 960120 w 4267200"/>
              <a:gd name="connsiteY131" fmla="*/ 967740 h 3154680"/>
              <a:gd name="connsiteX132" fmla="*/ 1059180 w 4267200"/>
              <a:gd name="connsiteY132" fmla="*/ 967740 h 3154680"/>
              <a:gd name="connsiteX133" fmla="*/ 1165860 w 4267200"/>
              <a:gd name="connsiteY133" fmla="*/ 922020 h 3154680"/>
              <a:gd name="connsiteX134" fmla="*/ 1196340 w 4267200"/>
              <a:gd name="connsiteY134" fmla="*/ 906780 h 3154680"/>
              <a:gd name="connsiteX135" fmla="*/ 1272540 w 4267200"/>
              <a:gd name="connsiteY135" fmla="*/ 967740 h 3154680"/>
              <a:gd name="connsiteX136" fmla="*/ 1257300 w 4267200"/>
              <a:gd name="connsiteY136" fmla="*/ 990600 h 3154680"/>
              <a:gd name="connsiteX137" fmla="*/ 1165860 w 4267200"/>
              <a:gd name="connsiteY137" fmla="*/ 975360 h 3154680"/>
              <a:gd name="connsiteX138" fmla="*/ 1074420 w 4267200"/>
              <a:gd name="connsiteY138" fmla="*/ 990600 h 3154680"/>
              <a:gd name="connsiteX139" fmla="*/ 1066800 w 4267200"/>
              <a:gd name="connsiteY139" fmla="*/ 1059180 h 3154680"/>
              <a:gd name="connsiteX140" fmla="*/ 1082040 w 4267200"/>
              <a:gd name="connsiteY140" fmla="*/ 1120140 h 3154680"/>
              <a:gd name="connsiteX141" fmla="*/ 1135380 w 4267200"/>
              <a:gd name="connsiteY141" fmla="*/ 1074420 h 3154680"/>
              <a:gd name="connsiteX142" fmla="*/ 1219200 w 4267200"/>
              <a:gd name="connsiteY142" fmla="*/ 1082040 h 3154680"/>
              <a:gd name="connsiteX143" fmla="*/ 1341120 w 4267200"/>
              <a:gd name="connsiteY143" fmla="*/ 1112520 h 3154680"/>
              <a:gd name="connsiteX144" fmla="*/ 1417320 w 4267200"/>
              <a:gd name="connsiteY144" fmla="*/ 1036320 h 3154680"/>
              <a:gd name="connsiteX145" fmla="*/ 1417320 w 4267200"/>
              <a:gd name="connsiteY145" fmla="*/ 975360 h 3154680"/>
              <a:gd name="connsiteX146" fmla="*/ 1493520 w 4267200"/>
              <a:gd name="connsiteY146" fmla="*/ 944880 h 3154680"/>
              <a:gd name="connsiteX147" fmla="*/ 1539240 w 4267200"/>
              <a:gd name="connsiteY147" fmla="*/ 990600 h 3154680"/>
              <a:gd name="connsiteX148" fmla="*/ 1630680 w 4267200"/>
              <a:gd name="connsiteY148" fmla="*/ 944880 h 3154680"/>
              <a:gd name="connsiteX149" fmla="*/ 1714500 w 4267200"/>
              <a:gd name="connsiteY149" fmla="*/ 922020 h 3154680"/>
              <a:gd name="connsiteX150" fmla="*/ 1729740 w 4267200"/>
              <a:gd name="connsiteY150" fmla="*/ 838200 h 3154680"/>
              <a:gd name="connsiteX151" fmla="*/ 1767840 w 4267200"/>
              <a:gd name="connsiteY151" fmla="*/ 731520 h 3154680"/>
              <a:gd name="connsiteX152" fmla="*/ 1828800 w 4267200"/>
              <a:gd name="connsiteY152" fmla="*/ 701040 h 3154680"/>
              <a:gd name="connsiteX153" fmla="*/ 1805940 w 4267200"/>
              <a:gd name="connsiteY153" fmla="*/ 586740 h 3154680"/>
              <a:gd name="connsiteX154" fmla="*/ 1859280 w 4267200"/>
              <a:gd name="connsiteY154" fmla="*/ 533400 h 3154680"/>
              <a:gd name="connsiteX155" fmla="*/ 1981200 w 4267200"/>
              <a:gd name="connsiteY155" fmla="*/ 541020 h 3154680"/>
              <a:gd name="connsiteX156" fmla="*/ 2004060 w 4267200"/>
              <a:gd name="connsiteY156" fmla="*/ 472440 h 3154680"/>
              <a:gd name="connsiteX157" fmla="*/ 2072640 w 4267200"/>
              <a:gd name="connsiteY157" fmla="*/ 449580 h 3154680"/>
              <a:gd name="connsiteX158" fmla="*/ 2095500 w 4267200"/>
              <a:gd name="connsiteY158" fmla="*/ 388620 h 3154680"/>
              <a:gd name="connsiteX159" fmla="*/ 2133600 w 4267200"/>
              <a:gd name="connsiteY159" fmla="*/ 243840 h 3154680"/>
              <a:gd name="connsiteX160" fmla="*/ 2164080 w 4267200"/>
              <a:gd name="connsiteY160" fmla="*/ 213360 h 3154680"/>
              <a:gd name="connsiteX161" fmla="*/ 2247900 w 4267200"/>
              <a:gd name="connsiteY161" fmla="*/ 213360 h 3154680"/>
              <a:gd name="connsiteX162" fmla="*/ 2247900 w 4267200"/>
              <a:gd name="connsiteY162" fmla="*/ 114300 h 3154680"/>
              <a:gd name="connsiteX163" fmla="*/ 2308860 w 4267200"/>
              <a:gd name="connsiteY163" fmla="*/ 45720 h 3154680"/>
              <a:gd name="connsiteX164" fmla="*/ 2369820 w 4267200"/>
              <a:gd name="connsiteY164" fmla="*/ 76200 h 3154680"/>
              <a:gd name="connsiteX165" fmla="*/ 2400300 w 4267200"/>
              <a:gd name="connsiteY165" fmla="*/ 114300 h 3154680"/>
              <a:gd name="connsiteX166" fmla="*/ 2453640 w 4267200"/>
              <a:gd name="connsiteY166" fmla="*/ 99060 h 3154680"/>
              <a:gd name="connsiteX167" fmla="*/ 2506980 w 4267200"/>
              <a:gd name="connsiteY167" fmla="*/ 0 h 3154680"/>
              <a:gd name="connsiteX0" fmla="*/ 2506980 w 4267200"/>
              <a:gd name="connsiteY0" fmla="*/ 0 h 3154680"/>
              <a:gd name="connsiteX1" fmla="*/ 2583180 w 4267200"/>
              <a:gd name="connsiteY1" fmla="*/ 502920 h 3154680"/>
              <a:gd name="connsiteX2" fmla="*/ 2491740 w 4267200"/>
              <a:gd name="connsiteY2" fmla="*/ 617220 h 3154680"/>
              <a:gd name="connsiteX3" fmla="*/ 2522220 w 4267200"/>
              <a:gd name="connsiteY3" fmla="*/ 708660 h 3154680"/>
              <a:gd name="connsiteX4" fmla="*/ 2560320 w 4267200"/>
              <a:gd name="connsiteY4" fmla="*/ 861060 h 3154680"/>
              <a:gd name="connsiteX5" fmla="*/ 2621280 w 4267200"/>
              <a:gd name="connsiteY5" fmla="*/ 929640 h 3154680"/>
              <a:gd name="connsiteX6" fmla="*/ 2682240 w 4267200"/>
              <a:gd name="connsiteY6" fmla="*/ 929640 h 3154680"/>
              <a:gd name="connsiteX7" fmla="*/ 2712720 w 4267200"/>
              <a:gd name="connsiteY7" fmla="*/ 899160 h 3154680"/>
              <a:gd name="connsiteX8" fmla="*/ 2857500 w 4267200"/>
              <a:gd name="connsiteY8" fmla="*/ 899160 h 3154680"/>
              <a:gd name="connsiteX9" fmla="*/ 2857500 w 4267200"/>
              <a:gd name="connsiteY9" fmla="*/ 944880 h 3154680"/>
              <a:gd name="connsiteX10" fmla="*/ 2773680 w 4267200"/>
              <a:gd name="connsiteY10" fmla="*/ 1120140 h 3154680"/>
              <a:gd name="connsiteX11" fmla="*/ 2766060 w 4267200"/>
              <a:gd name="connsiteY11" fmla="*/ 1158240 h 3154680"/>
              <a:gd name="connsiteX12" fmla="*/ 2796540 w 4267200"/>
              <a:gd name="connsiteY12" fmla="*/ 1211580 h 3154680"/>
              <a:gd name="connsiteX13" fmla="*/ 2811780 w 4267200"/>
              <a:gd name="connsiteY13" fmla="*/ 1280160 h 3154680"/>
              <a:gd name="connsiteX14" fmla="*/ 2918460 w 4267200"/>
              <a:gd name="connsiteY14" fmla="*/ 1379220 h 3154680"/>
              <a:gd name="connsiteX15" fmla="*/ 3139440 w 4267200"/>
              <a:gd name="connsiteY15" fmla="*/ 1379220 h 3154680"/>
              <a:gd name="connsiteX16" fmla="*/ 3131820 w 4267200"/>
              <a:gd name="connsiteY16" fmla="*/ 1303020 h 3154680"/>
              <a:gd name="connsiteX17" fmla="*/ 3238500 w 4267200"/>
              <a:gd name="connsiteY17" fmla="*/ 1280160 h 3154680"/>
              <a:gd name="connsiteX18" fmla="*/ 3360420 w 4267200"/>
              <a:gd name="connsiteY18" fmla="*/ 1348740 h 3154680"/>
              <a:gd name="connsiteX19" fmla="*/ 3467100 w 4267200"/>
              <a:gd name="connsiteY19" fmla="*/ 1181100 h 3154680"/>
              <a:gd name="connsiteX20" fmla="*/ 3520440 w 4267200"/>
              <a:gd name="connsiteY20" fmla="*/ 1143000 h 3154680"/>
              <a:gd name="connsiteX21" fmla="*/ 3543300 w 4267200"/>
              <a:gd name="connsiteY21" fmla="*/ 1112520 h 3154680"/>
              <a:gd name="connsiteX22" fmla="*/ 3451860 w 4267200"/>
              <a:gd name="connsiteY22" fmla="*/ 990600 h 3154680"/>
              <a:gd name="connsiteX23" fmla="*/ 3482340 w 4267200"/>
              <a:gd name="connsiteY23" fmla="*/ 929640 h 3154680"/>
              <a:gd name="connsiteX24" fmla="*/ 3550920 w 4267200"/>
              <a:gd name="connsiteY24" fmla="*/ 845820 h 3154680"/>
              <a:gd name="connsiteX25" fmla="*/ 3581400 w 4267200"/>
              <a:gd name="connsiteY25" fmla="*/ 784860 h 3154680"/>
              <a:gd name="connsiteX26" fmla="*/ 3703320 w 4267200"/>
              <a:gd name="connsiteY26" fmla="*/ 784860 h 3154680"/>
              <a:gd name="connsiteX27" fmla="*/ 3710940 w 4267200"/>
              <a:gd name="connsiteY27" fmla="*/ 899160 h 3154680"/>
              <a:gd name="connsiteX28" fmla="*/ 3710940 w 4267200"/>
              <a:gd name="connsiteY28" fmla="*/ 1005840 h 3154680"/>
              <a:gd name="connsiteX29" fmla="*/ 3710940 w 4267200"/>
              <a:gd name="connsiteY29" fmla="*/ 1120140 h 3154680"/>
              <a:gd name="connsiteX30" fmla="*/ 3710940 w 4267200"/>
              <a:gd name="connsiteY30" fmla="*/ 1181100 h 3154680"/>
              <a:gd name="connsiteX31" fmla="*/ 3794760 w 4267200"/>
              <a:gd name="connsiteY31" fmla="*/ 1234440 h 3154680"/>
              <a:gd name="connsiteX32" fmla="*/ 3802380 w 4267200"/>
              <a:gd name="connsiteY32" fmla="*/ 1287780 h 3154680"/>
              <a:gd name="connsiteX33" fmla="*/ 3878580 w 4267200"/>
              <a:gd name="connsiteY33" fmla="*/ 1295400 h 3154680"/>
              <a:gd name="connsiteX34" fmla="*/ 3855720 w 4267200"/>
              <a:gd name="connsiteY34" fmla="*/ 1356360 h 3154680"/>
              <a:gd name="connsiteX35" fmla="*/ 3909060 w 4267200"/>
              <a:gd name="connsiteY35" fmla="*/ 1493520 h 3154680"/>
              <a:gd name="connsiteX36" fmla="*/ 3909060 w 4267200"/>
              <a:gd name="connsiteY36" fmla="*/ 1554480 h 3154680"/>
              <a:gd name="connsiteX37" fmla="*/ 3931920 w 4267200"/>
              <a:gd name="connsiteY37" fmla="*/ 1623060 h 3154680"/>
              <a:gd name="connsiteX38" fmla="*/ 3939540 w 4267200"/>
              <a:gd name="connsiteY38" fmla="*/ 1653540 h 3154680"/>
              <a:gd name="connsiteX39" fmla="*/ 4000500 w 4267200"/>
              <a:gd name="connsiteY39" fmla="*/ 1668780 h 3154680"/>
              <a:gd name="connsiteX40" fmla="*/ 4091940 w 4267200"/>
              <a:gd name="connsiteY40" fmla="*/ 1668780 h 3154680"/>
              <a:gd name="connsiteX41" fmla="*/ 4091940 w 4267200"/>
              <a:gd name="connsiteY41" fmla="*/ 1729740 h 3154680"/>
              <a:gd name="connsiteX42" fmla="*/ 4229100 w 4267200"/>
              <a:gd name="connsiteY42" fmla="*/ 1744980 h 3154680"/>
              <a:gd name="connsiteX43" fmla="*/ 4198620 w 4267200"/>
              <a:gd name="connsiteY43" fmla="*/ 1821180 h 3154680"/>
              <a:gd name="connsiteX44" fmla="*/ 4236720 w 4267200"/>
              <a:gd name="connsiteY44" fmla="*/ 1889760 h 3154680"/>
              <a:gd name="connsiteX45" fmla="*/ 4267200 w 4267200"/>
              <a:gd name="connsiteY45" fmla="*/ 2004060 h 3154680"/>
              <a:gd name="connsiteX46" fmla="*/ 4114800 w 4267200"/>
              <a:gd name="connsiteY46" fmla="*/ 2065020 h 3154680"/>
              <a:gd name="connsiteX47" fmla="*/ 4145280 w 4267200"/>
              <a:gd name="connsiteY47" fmla="*/ 2362200 h 3154680"/>
              <a:gd name="connsiteX48" fmla="*/ 4122420 w 4267200"/>
              <a:gd name="connsiteY48" fmla="*/ 2529840 h 3154680"/>
              <a:gd name="connsiteX49" fmla="*/ 4061460 w 4267200"/>
              <a:gd name="connsiteY49" fmla="*/ 2636520 h 3154680"/>
              <a:gd name="connsiteX50" fmla="*/ 3886200 w 4267200"/>
              <a:gd name="connsiteY50" fmla="*/ 2689860 h 3154680"/>
              <a:gd name="connsiteX51" fmla="*/ 3916680 w 4267200"/>
              <a:gd name="connsiteY51" fmla="*/ 2979420 h 3154680"/>
              <a:gd name="connsiteX52" fmla="*/ 3939540 w 4267200"/>
              <a:gd name="connsiteY52" fmla="*/ 3048000 h 3154680"/>
              <a:gd name="connsiteX53" fmla="*/ 3939540 w 4267200"/>
              <a:gd name="connsiteY53" fmla="*/ 3124200 h 3154680"/>
              <a:gd name="connsiteX54" fmla="*/ 3893820 w 4267200"/>
              <a:gd name="connsiteY54" fmla="*/ 3154680 h 3154680"/>
              <a:gd name="connsiteX55" fmla="*/ 3825240 w 4267200"/>
              <a:gd name="connsiteY55" fmla="*/ 3116580 h 3154680"/>
              <a:gd name="connsiteX56" fmla="*/ 3832860 w 4267200"/>
              <a:gd name="connsiteY56" fmla="*/ 3002280 h 3154680"/>
              <a:gd name="connsiteX57" fmla="*/ 3672840 w 4267200"/>
              <a:gd name="connsiteY57" fmla="*/ 2872740 h 3154680"/>
              <a:gd name="connsiteX58" fmla="*/ 3604260 w 4267200"/>
              <a:gd name="connsiteY58" fmla="*/ 2903220 h 3154680"/>
              <a:gd name="connsiteX59" fmla="*/ 3451860 w 4267200"/>
              <a:gd name="connsiteY59" fmla="*/ 2811780 h 3154680"/>
              <a:gd name="connsiteX60" fmla="*/ 3406140 w 4267200"/>
              <a:gd name="connsiteY60" fmla="*/ 2811780 h 3154680"/>
              <a:gd name="connsiteX61" fmla="*/ 3375660 w 4267200"/>
              <a:gd name="connsiteY61" fmla="*/ 2727960 h 3154680"/>
              <a:gd name="connsiteX62" fmla="*/ 3322320 w 4267200"/>
              <a:gd name="connsiteY62" fmla="*/ 2750820 h 3154680"/>
              <a:gd name="connsiteX63" fmla="*/ 3147060 w 4267200"/>
              <a:gd name="connsiteY63" fmla="*/ 2590800 h 3154680"/>
              <a:gd name="connsiteX64" fmla="*/ 3063240 w 4267200"/>
              <a:gd name="connsiteY64" fmla="*/ 2522220 h 3154680"/>
              <a:gd name="connsiteX65" fmla="*/ 2979708 w 4267200"/>
              <a:gd name="connsiteY65" fmla="*/ 2477668 h 3154680"/>
              <a:gd name="connsiteX66" fmla="*/ 2916556 w 4267200"/>
              <a:gd name="connsiteY66" fmla="*/ 2549844 h 3154680"/>
              <a:gd name="connsiteX67" fmla="*/ 2830830 w 4267200"/>
              <a:gd name="connsiteY67" fmla="*/ 2530792 h 3154680"/>
              <a:gd name="connsiteX68" fmla="*/ 2914792 w 4267200"/>
              <a:gd name="connsiteY68" fmla="*/ 2417628 h 3154680"/>
              <a:gd name="connsiteX69" fmla="*/ 2811780 w 4267200"/>
              <a:gd name="connsiteY69" fmla="*/ 2286000 h 3154680"/>
              <a:gd name="connsiteX70" fmla="*/ 2773680 w 4267200"/>
              <a:gd name="connsiteY70" fmla="*/ 2308860 h 3154680"/>
              <a:gd name="connsiteX71" fmla="*/ 2705100 w 4267200"/>
              <a:gd name="connsiteY71" fmla="*/ 2278380 h 3154680"/>
              <a:gd name="connsiteX72" fmla="*/ 2590800 w 4267200"/>
              <a:gd name="connsiteY72" fmla="*/ 2316480 h 3154680"/>
              <a:gd name="connsiteX73" fmla="*/ 2423160 w 4267200"/>
              <a:gd name="connsiteY73" fmla="*/ 2377440 h 3154680"/>
              <a:gd name="connsiteX74" fmla="*/ 2324100 w 4267200"/>
              <a:gd name="connsiteY74" fmla="*/ 2369820 h 3154680"/>
              <a:gd name="connsiteX75" fmla="*/ 2133600 w 4267200"/>
              <a:gd name="connsiteY75" fmla="*/ 2499360 h 3154680"/>
              <a:gd name="connsiteX76" fmla="*/ 1996440 w 4267200"/>
              <a:gd name="connsiteY76" fmla="*/ 2468880 h 3154680"/>
              <a:gd name="connsiteX77" fmla="*/ 1866900 w 4267200"/>
              <a:gd name="connsiteY77" fmla="*/ 2400300 h 3154680"/>
              <a:gd name="connsiteX78" fmla="*/ 1866900 w 4267200"/>
              <a:gd name="connsiteY78" fmla="*/ 2476500 h 3154680"/>
              <a:gd name="connsiteX79" fmla="*/ 1844040 w 4267200"/>
              <a:gd name="connsiteY79" fmla="*/ 2514600 h 3154680"/>
              <a:gd name="connsiteX80" fmla="*/ 1744980 w 4267200"/>
              <a:gd name="connsiteY80" fmla="*/ 2575560 h 3154680"/>
              <a:gd name="connsiteX81" fmla="*/ 1714500 w 4267200"/>
              <a:gd name="connsiteY81" fmla="*/ 2491740 h 3154680"/>
              <a:gd name="connsiteX82" fmla="*/ 1676400 w 4267200"/>
              <a:gd name="connsiteY82" fmla="*/ 2400300 h 3154680"/>
              <a:gd name="connsiteX83" fmla="*/ 1638300 w 4267200"/>
              <a:gd name="connsiteY83" fmla="*/ 2400300 h 3154680"/>
              <a:gd name="connsiteX84" fmla="*/ 1577340 w 4267200"/>
              <a:gd name="connsiteY84" fmla="*/ 2522220 h 3154680"/>
              <a:gd name="connsiteX85" fmla="*/ 1508760 w 4267200"/>
              <a:gd name="connsiteY85" fmla="*/ 2606040 h 3154680"/>
              <a:gd name="connsiteX86" fmla="*/ 1493520 w 4267200"/>
              <a:gd name="connsiteY86" fmla="*/ 2644140 h 3154680"/>
              <a:gd name="connsiteX87" fmla="*/ 1249680 w 4267200"/>
              <a:gd name="connsiteY87" fmla="*/ 2781300 h 3154680"/>
              <a:gd name="connsiteX88" fmla="*/ 1097280 w 4267200"/>
              <a:gd name="connsiteY88" fmla="*/ 2712720 h 3154680"/>
              <a:gd name="connsiteX89" fmla="*/ 1005840 w 4267200"/>
              <a:gd name="connsiteY89" fmla="*/ 2758440 h 3154680"/>
              <a:gd name="connsiteX90" fmla="*/ 944880 w 4267200"/>
              <a:gd name="connsiteY90" fmla="*/ 2682240 h 3154680"/>
              <a:gd name="connsiteX91" fmla="*/ 967740 w 4267200"/>
              <a:gd name="connsiteY91" fmla="*/ 2613660 h 3154680"/>
              <a:gd name="connsiteX92" fmla="*/ 906780 w 4267200"/>
              <a:gd name="connsiteY92" fmla="*/ 2537460 h 3154680"/>
              <a:gd name="connsiteX93" fmla="*/ 822960 w 4267200"/>
              <a:gd name="connsiteY93" fmla="*/ 2499360 h 3154680"/>
              <a:gd name="connsiteX94" fmla="*/ 746760 w 4267200"/>
              <a:gd name="connsiteY94" fmla="*/ 2407920 h 3154680"/>
              <a:gd name="connsiteX95" fmla="*/ 601980 w 4267200"/>
              <a:gd name="connsiteY95" fmla="*/ 2385060 h 3154680"/>
              <a:gd name="connsiteX96" fmla="*/ 525780 w 4267200"/>
              <a:gd name="connsiteY96" fmla="*/ 2324100 h 3154680"/>
              <a:gd name="connsiteX97" fmla="*/ 457200 w 4267200"/>
              <a:gd name="connsiteY97" fmla="*/ 2522220 h 3154680"/>
              <a:gd name="connsiteX98" fmla="*/ 403860 w 4267200"/>
              <a:gd name="connsiteY98" fmla="*/ 2598420 h 3154680"/>
              <a:gd name="connsiteX99" fmla="*/ 167640 w 4267200"/>
              <a:gd name="connsiteY99" fmla="*/ 2720340 h 3154680"/>
              <a:gd name="connsiteX100" fmla="*/ 144780 w 4267200"/>
              <a:gd name="connsiteY100" fmla="*/ 2613660 h 3154680"/>
              <a:gd name="connsiteX101" fmla="*/ 160020 w 4267200"/>
              <a:gd name="connsiteY101" fmla="*/ 2293620 h 3154680"/>
              <a:gd name="connsiteX102" fmla="*/ 53340 w 4267200"/>
              <a:gd name="connsiteY102" fmla="*/ 2209800 h 3154680"/>
              <a:gd name="connsiteX103" fmla="*/ 0 w 4267200"/>
              <a:gd name="connsiteY103" fmla="*/ 2080260 h 3154680"/>
              <a:gd name="connsiteX104" fmla="*/ 22860 w 4267200"/>
              <a:gd name="connsiteY104" fmla="*/ 2019300 h 3154680"/>
              <a:gd name="connsiteX105" fmla="*/ 91440 w 4267200"/>
              <a:gd name="connsiteY105" fmla="*/ 2004060 h 3154680"/>
              <a:gd name="connsiteX106" fmla="*/ 175260 w 4267200"/>
              <a:gd name="connsiteY106" fmla="*/ 1920240 h 3154680"/>
              <a:gd name="connsiteX107" fmla="*/ 220980 w 4267200"/>
              <a:gd name="connsiteY107" fmla="*/ 1859280 h 3154680"/>
              <a:gd name="connsiteX108" fmla="*/ 175260 w 4267200"/>
              <a:gd name="connsiteY108" fmla="*/ 1706880 h 3154680"/>
              <a:gd name="connsiteX109" fmla="*/ 182880 w 4267200"/>
              <a:gd name="connsiteY109" fmla="*/ 1645920 h 3154680"/>
              <a:gd name="connsiteX110" fmla="*/ 0 w 4267200"/>
              <a:gd name="connsiteY110" fmla="*/ 1470660 h 3154680"/>
              <a:gd name="connsiteX111" fmla="*/ 45720 w 4267200"/>
              <a:gd name="connsiteY111" fmla="*/ 1386840 h 3154680"/>
              <a:gd name="connsiteX112" fmla="*/ 137160 w 4267200"/>
              <a:gd name="connsiteY112" fmla="*/ 1181100 h 3154680"/>
              <a:gd name="connsiteX113" fmla="*/ 190500 w 4267200"/>
              <a:gd name="connsiteY113" fmla="*/ 1242060 h 3154680"/>
              <a:gd name="connsiteX114" fmla="*/ 335280 w 4267200"/>
              <a:gd name="connsiteY114" fmla="*/ 1150620 h 3154680"/>
              <a:gd name="connsiteX115" fmla="*/ 502920 w 4267200"/>
              <a:gd name="connsiteY115" fmla="*/ 1143000 h 3154680"/>
              <a:gd name="connsiteX116" fmla="*/ 487680 w 4267200"/>
              <a:gd name="connsiteY116" fmla="*/ 1066800 h 3154680"/>
              <a:gd name="connsiteX117" fmla="*/ 320040 w 4267200"/>
              <a:gd name="connsiteY117" fmla="*/ 1043940 h 3154680"/>
              <a:gd name="connsiteX118" fmla="*/ 289560 w 4267200"/>
              <a:gd name="connsiteY118" fmla="*/ 1005840 h 3154680"/>
              <a:gd name="connsiteX119" fmla="*/ 289560 w 4267200"/>
              <a:gd name="connsiteY119" fmla="*/ 944880 h 3154680"/>
              <a:gd name="connsiteX120" fmla="*/ 373380 w 4267200"/>
              <a:gd name="connsiteY120" fmla="*/ 906780 h 3154680"/>
              <a:gd name="connsiteX121" fmla="*/ 434340 w 4267200"/>
              <a:gd name="connsiteY121" fmla="*/ 906780 h 3154680"/>
              <a:gd name="connsiteX122" fmla="*/ 472440 w 4267200"/>
              <a:gd name="connsiteY122" fmla="*/ 990600 h 3154680"/>
              <a:gd name="connsiteX123" fmla="*/ 739140 w 4267200"/>
              <a:gd name="connsiteY123" fmla="*/ 944880 h 3154680"/>
              <a:gd name="connsiteX124" fmla="*/ 754380 w 4267200"/>
              <a:gd name="connsiteY124" fmla="*/ 998220 h 3154680"/>
              <a:gd name="connsiteX125" fmla="*/ 822960 w 4267200"/>
              <a:gd name="connsiteY125" fmla="*/ 990600 h 3154680"/>
              <a:gd name="connsiteX126" fmla="*/ 861060 w 4267200"/>
              <a:gd name="connsiteY126" fmla="*/ 1120140 h 3154680"/>
              <a:gd name="connsiteX127" fmla="*/ 982980 w 4267200"/>
              <a:gd name="connsiteY127" fmla="*/ 1112520 h 3154680"/>
              <a:gd name="connsiteX128" fmla="*/ 1005840 w 4267200"/>
              <a:gd name="connsiteY128" fmla="*/ 1066800 h 3154680"/>
              <a:gd name="connsiteX129" fmla="*/ 967740 w 4267200"/>
              <a:gd name="connsiteY129" fmla="*/ 1036320 h 3154680"/>
              <a:gd name="connsiteX130" fmla="*/ 960120 w 4267200"/>
              <a:gd name="connsiteY130" fmla="*/ 967740 h 3154680"/>
              <a:gd name="connsiteX131" fmla="*/ 1059180 w 4267200"/>
              <a:gd name="connsiteY131" fmla="*/ 967740 h 3154680"/>
              <a:gd name="connsiteX132" fmla="*/ 1165860 w 4267200"/>
              <a:gd name="connsiteY132" fmla="*/ 922020 h 3154680"/>
              <a:gd name="connsiteX133" fmla="*/ 1196340 w 4267200"/>
              <a:gd name="connsiteY133" fmla="*/ 906780 h 3154680"/>
              <a:gd name="connsiteX134" fmla="*/ 1272540 w 4267200"/>
              <a:gd name="connsiteY134" fmla="*/ 967740 h 3154680"/>
              <a:gd name="connsiteX135" fmla="*/ 1257300 w 4267200"/>
              <a:gd name="connsiteY135" fmla="*/ 990600 h 3154680"/>
              <a:gd name="connsiteX136" fmla="*/ 1165860 w 4267200"/>
              <a:gd name="connsiteY136" fmla="*/ 975360 h 3154680"/>
              <a:gd name="connsiteX137" fmla="*/ 1074420 w 4267200"/>
              <a:gd name="connsiteY137" fmla="*/ 990600 h 3154680"/>
              <a:gd name="connsiteX138" fmla="*/ 1066800 w 4267200"/>
              <a:gd name="connsiteY138" fmla="*/ 1059180 h 3154680"/>
              <a:gd name="connsiteX139" fmla="*/ 1082040 w 4267200"/>
              <a:gd name="connsiteY139" fmla="*/ 1120140 h 3154680"/>
              <a:gd name="connsiteX140" fmla="*/ 1135380 w 4267200"/>
              <a:gd name="connsiteY140" fmla="*/ 1074420 h 3154680"/>
              <a:gd name="connsiteX141" fmla="*/ 1219200 w 4267200"/>
              <a:gd name="connsiteY141" fmla="*/ 1082040 h 3154680"/>
              <a:gd name="connsiteX142" fmla="*/ 1341120 w 4267200"/>
              <a:gd name="connsiteY142" fmla="*/ 1112520 h 3154680"/>
              <a:gd name="connsiteX143" fmla="*/ 1417320 w 4267200"/>
              <a:gd name="connsiteY143" fmla="*/ 1036320 h 3154680"/>
              <a:gd name="connsiteX144" fmla="*/ 1417320 w 4267200"/>
              <a:gd name="connsiteY144" fmla="*/ 975360 h 3154680"/>
              <a:gd name="connsiteX145" fmla="*/ 1493520 w 4267200"/>
              <a:gd name="connsiteY145" fmla="*/ 944880 h 3154680"/>
              <a:gd name="connsiteX146" fmla="*/ 1539240 w 4267200"/>
              <a:gd name="connsiteY146" fmla="*/ 990600 h 3154680"/>
              <a:gd name="connsiteX147" fmla="*/ 1630680 w 4267200"/>
              <a:gd name="connsiteY147" fmla="*/ 944880 h 3154680"/>
              <a:gd name="connsiteX148" fmla="*/ 1714500 w 4267200"/>
              <a:gd name="connsiteY148" fmla="*/ 922020 h 3154680"/>
              <a:gd name="connsiteX149" fmla="*/ 1729740 w 4267200"/>
              <a:gd name="connsiteY149" fmla="*/ 838200 h 3154680"/>
              <a:gd name="connsiteX150" fmla="*/ 1767840 w 4267200"/>
              <a:gd name="connsiteY150" fmla="*/ 731520 h 3154680"/>
              <a:gd name="connsiteX151" fmla="*/ 1828800 w 4267200"/>
              <a:gd name="connsiteY151" fmla="*/ 701040 h 3154680"/>
              <a:gd name="connsiteX152" fmla="*/ 1805940 w 4267200"/>
              <a:gd name="connsiteY152" fmla="*/ 586740 h 3154680"/>
              <a:gd name="connsiteX153" fmla="*/ 1859280 w 4267200"/>
              <a:gd name="connsiteY153" fmla="*/ 533400 h 3154680"/>
              <a:gd name="connsiteX154" fmla="*/ 1981200 w 4267200"/>
              <a:gd name="connsiteY154" fmla="*/ 541020 h 3154680"/>
              <a:gd name="connsiteX155" fmla="*/ 2004060 w 4267200"/>
              <a:gd name="connsiteY155" fmla="*/ 472440 h 3154680"/>
              <a:gd name="connsiteX156" fmla="*/ 2072640 w 4267200"/>
              <a:gd name="connsiteY156" fmla="*/ 449580 h 3154680"/>
              <a:gd name="connsiteX157" fmla="*/ 2095500 w 4267200"/>
              <a:gd name="connsiteY157" fmla="*/ 388620 h 3154680"/>
              <a:gd name="connsiteX158" fmla="*/ 2133600 w 4267200"/>
              <a:gd name="connsiteY158" fmla="*/ 243840 h 3154680"/>
              <a:gd name="connsiteX159" fmla="*/ 2164080 w 4267200"/>
              <a:gd name="connsiteY159" fmla="*/ 213360 h 3154680"/>
              <a:gd name="connsiteX160" fmla="*/ 2247900 w 4267200"/>
              <a:gd name="connsiteY160" fmla="*/ 213360 h 3154680"/>
              <a:gd name="connsiteX161" fmla="*/ 2247900 w 4267200"/>
              <a:gd name="connsiteY161" fmla="*/ 114300 h 3154680"/>
              <a:gd name="connsiteX162" fmla="*/ 2308860 w 4267200"/>
              <a:gd name="connsiteY162" fmla="*/ 45720 h 3154680"/>
              <a:gd name="connsiteX163" fmla="*/ 2369820 w 4267200"/>
              <a:gd name="connsiteY163" fmla="*/ 76200 h 3154680"/>
              <a:gd name="connsiteX164" fmla="*/ 2400300 w 4267200"/>
              <a:gd name="connsiteY164" fmla="*/ 114300 h 3154680"/>
              <a:gd name="connsiteX165" fmla="*/ 2453640 w 4267200"/>
              <a:gd name="connsiteY165" fmla="*/ 99060 h 3154680"/>
              <a:gd name="connsiteX166" fmla="*/ 2506980 w 4267200"/>
              <a:gd name="connsiteY166" fmla="*/ 0 h 3154680"/>
              <a:gd name="connsiteX0" fmla="*/ 2506980 w 4267200"/>
              <a:gd name="connsiteY0" fmla="*/ 0 h 3154680"/>
              <a:gd name="connsiteX1" fmla="*/ 2491740 w 4267200"/>
              <a:gd name="connsiteY1" fmla="*/ 617220 h 3154680"/>
              <a:gd name="connsiteX2" fmla="*/ 2522220 w 4267200"/>
              <a:gd name="connsiteY2" fmla="*/ 708660 h 3154680"/>
              <a:gd name="connsiteX3" fmla="*/ 2560320 w 4267200"/>
              <a:gd name="connsiteY3" fmla="*/ 861060 h 3154680"/>
              <a:gd name="connsiteX4" fmla="*/ 2621280 w 4267200"/>
              <a:gd name="connsiteY4" fmla="*/ 929640 h 3154680"/>
              <a:gd name="connsiteX5" fmla="*/ 2682240 w 4267200"/>
              <a:gd name="connsiteY5" fmla="*/ 929640 h 3154680"/>
              <a:gd name="connsiteX6" fmla="*/ 2712720 w 4267200"/>
              <a:gd name="connsiteY6" fmla="*/ 899160 h 3154680"/>
              <a:gd name="connsiteX7" fmla="*/ 2857500 w 4267200"/>
              <a:gd name="connsiteY7" fmla="*/ 899160 h 3154680"/>
              <a:gd name="connsiteX8" fmla="*/ 2857500 w 4267200"/>
              <a:gd name="connsiteY8" fmla="*/ 944880 h 3154680"/>
              <a:gd name="connsiteX9" fmla="*/ 2773680 w 4267200"/>
              <a:gd name="connsiteY9" fmla="*/ 1120140 h 3154680"/>
              <a:gd name="connsiteX10" fmla="*/ 2766060 w 4267200"/>
              <a:gd name="connsiteY10" fmla="*/ 1158240 h 3154680"/>
              <a:gd name="connsiteX11" fmla="*/ 2796540 w 4267200"/>
              <a:gd name="connsiteY11" fmla="*/ 1211580 h 3154680"/>
              <a:gd name="connsiteX12" fmla="*/ 2811780 w 4267200"/>
              <a:gd name="connsiteY12" fmla="*/ 1280160 h 3154680"/>
              <a:gd name="connsiteX13" fmla="*/ 2918460 w 4267200"/>
              <a:gd name="connsiteY13" fmla="*/ 1379220 h 3154680"/>
              <a:gd name="connsiteX14" fmla="*/ 3139440 w 4267200"/>
              <a:gd name="connsiteY14" fmla="*/ 1379220 h 3154680"/>
              <a:gd name="connsiteX15" fmla="*/ 3131820 w 4267200"/>
              <a:gd name="connsiteY15" fmla="*/ 1303020 h 3154680"/>
              <a:gd name="connsiteX16" fmla="*/ 3238500 w 4267200"/>
              <a:gd name="connsiteY16" fmla="*/ 1280160 h 3154680"/>
              <a:gd name="connsiteX17" fmla="*/ 3360420 w 4267200"/>
              <a:gd name="connsiteY17" fmla="*/ 1348740 h 3154680"/>
              <a:gd name="connsiteX18" fmla="*/ 3467100 w 4267200"/>
              <a:gd name="connsiteY18" fmla="*/ 1181100 h 3154680"/>
              <a:gd name="connsiteX19" fmla="*/ 3520440 w 4267200"/>
              <a:gd name="connsiteY19" fmla="*/ 1143000 h 3154680"/>
              <a:gd name="connsiteX20" fmla="*/ 3543300 w 4267200"/>
              <a:gd name="connsiteY20" fmla="*/ 1112520 h 3154680"/>
              <a:gd name="connsiteX21" fmla="*/ 3451860 w 4267200"/>
              <a:gd name="connsiteY21" fmla="*/ 990600 h 3154680"/>
              <a:gd name="connsiteX22" fmla="*/ 3482340 w 4267200"/>
              <a:gd name="connsiteY22" fmla="*/ 929640 h 3154680"/>
              <a:gd name="connsiteX23" fmla="*/ 3550920 w 4267200"/>
              <a:gd name="connsiteY23" fmla="*/ 845820 h 3154680"/>
              <a:gd name="connsiteX24" fmla="*/ 3581400 w 4267200"/>
              <a:gd name="connsiteY24" fmla="*/ 784860 h 3154680"/>
              <a:gd name="connsiteX25" fmla="*/ 3703320 w 4267200"/>
              <a:gd name="connsiteY25" fmla="*/ 784860 h 3154680"/>
              <a:gd name="connsiteX26" fmla="*/ 3710940 w 4267200"/>
              <a:gd name="connsiteY26" fmla="*/ 899160 h 3154680"/>
              <a:gd name="connsiteX27" fmla="*/ 3710940 w 4267200"/>
              <a:gd name="connsiteY27" fmla="*/ 1005840 h 3154680"/>
              <a:gd name="connsiteX28" fmla="*/ 3710940 w 4267200"/>
              <a:gd name="connsiteY28" fmla="*/ 1120140 h 3154680"/>
              <a:gd name="connsiteX29" fmla="*/ 3710940 w 4267200"/>
              <a:gd name="connsiteY29" fmla="*/ 1181100 h 3154680"/>
              <a:gd name="connsiteX30" fmla="*/ 3794760 w 4267200"/>
              <a:gd name="connsiteY30" fmla="*/ 1234440 h 3154680"/>
              <a:gd name="connsiteX31" fmla="*/ 3802380 w 4267200"/>
              <a:gd name="connsiteY31" fmla="*/ 1287780 h 3154680"/>
              <a:gd name="connsiteX32" fmla="*/ 3878580 w 4267200"/>
              <a:gd name="connsiteY32" fmla="*/ 1295400 h 3154680"/>
              <a:gd name="connsiteX33" fmla="*/ 3855720 w 4267200"/>
              <a:gd name="connsiteY33" fmla="*/ 1356360 h 3154680"/>
              <a:gd name="connsiteX34" fmla="*/ 3909060 w 4267200"/>
              <a:gd name="connsiteY34" fmla="*/ 1493520 h 3154680"/>
              <a:gd name="connsiteX35" fmla="*/ 3909060 w 4267200"/>
              <a:gd name="connsiteY35" fmla="*/ 1554480 h 3154680"/>
              <a:gd name="connsiteX36" fmla="*/ 3931920 w 4267200"/>
              <a:gd name="connsiteY36" fmla="*/ 1623060 h 3154680"/>
              <a:gd name="connsiteX37" fmla="*/ 3939540 w 4267200"/>
              <a:gd name="connsiteY37" fmla="*/ 1653540 h 3154680"/>
              <a:gd name="connsiteX38" fmla="*/ 4000500 w 4267200"/>
              <a:gd name="connsiteY38" fmla="*/ 1668780 h 3154680"/>
              <a:gd name="connsiteX39" fmla="*/ 4091940 w 4267200"/>
              <a:gd name="connsiteY39" fmla="*/ 1668780 h 3154680"/>
              <a:gd name="connsiteX40" fmla="*/ 4091940 w 4267200"/>
              <a:gd name="connsiteY40" fmla="*/ 1729740 h 3154680"/>
              <a:gd name="connsiteX41" fmla="*/ 4229100 w 4267200"/>
              <a:gd name="connsiteY41" fmla="*/ 1744980 h 3154680"/>
              <a:gd name="connsiteX42" fmla="*/ 4198620 w 4267200"/>
              <a:gd name="connsiteY42" fmla="*/ 1821180 h 3154680"/>
              <a:gd name="connsiteX43" fmla="*/ 4236720 w 4267200"/>
              <a:gd name="connsiteY43" fmla="*/ 1889760 h 3154680"/>
              <a:gd name="connsiteX44" fmla="*/ 4267200 w 4267200"/>
              <a:gd name="connsiteY44" fmla="*/ 2004060 h 3154680"/>
              <a:gd name="connsiteX45" fmla="*/ 4114800 w 4267200"/>
              <a:gd name="connsiteY45" fmla="*/ 2065020 h 3154680"/>
              <a:gd name="connsiteX46" fmla="*/ 4145280 w 4267200"/>
              <a:gd name="connsiteY46" fmla="*/ 2362200 h 3154680"/>
              <a:gd name="connsiteX47" fmla="*/ 4122420 w 4267200"/>
              <a:gd name="connsiteY47" fmla="*/ 2529840 h 3154680"/>
              <a:gd name="connsiteX48" fmla="*/ 4061460 w 4267200"/>
              <a:gd name="connsiteY48" fmla="*/ 2636520 h 3154680"/>
              <a:gd name="connsiteX49" fmla="*/ 3886200 w 4267200"/>
              <a:gd name="connsiteY49" fmla="*/ 2689860 h 3154680"/>
              <a:gd name="connsiteX50" fmla="*/ 3916680 w 4267200"/>
              <a:gd name="connsiteY50" fmla="*/ 2979420 h 3154680"/>
              <a:gd name="connsiteX51" fmla="*/ 3939540 w 4267200"/>
              <a:gd name="connsiteY51" fmla="*/ 3048000 h 3154680"/>
              <a:gd name="connsiteX52" fmla="*/ 3939540 w 4267200"/>
              <a:gd name="connsiteY52" fmla="*/ 3124200 h 3154680"/>
              <a:gd name="connsiteX53" fmla="*/ 3893820 w 4267200"/>
              <a:gd name="connsiteY53" fmla="*/ 3154680 h 3154680"/>
              <a:gd name="connsiteX54" fmla="*/ 3825240 w 4267200"/>
              <a:gd name="connsiteY54" fmla="*/ 3116580 h 3154680"/>
              <a:gd name="connsiteX55" fmla="*/ 3832860 w 4267200"/>
              <a:gd name="connsiteY55" fmla="*/ 3002280 h 3154680"/>
              <a:gd name="connsiteX56" fmla="*/ 3672840 w 4267200"/>
              <a:gd name="connsiteY56" fmla="*/ 2872740 h 3154680"/>
              <a:gd name="connsiteX57" fmla="*/ 3604260 w 4267200"/>
              <a:gd name="connsiteY57" fmla="*/ 2903220 h 3154680"/>
              <a:gd name="connsiteX58" fmla="*/ 3451860 w 4267200"/>
              <a:gd name="connsiteY58" fmla="*/ 2811780 h 3154680"/>
              <a:gd name="connsiteX59" fmla="*/ 3406140 w 4267200"/>
              <a:gd name="connsiteY59" fmla="*/ 2811780 h 3154680"/>
              <a:gd name="connsiteX60" fmla="*/ 3375660 w 4267200"/>
              <a:gd name="connsiteY60" fmla="*/ 2727960 h 3154680"/>
              <a:gd name="connsiteX61" fmla="*/ 3322320 w 4267200"/>
              <a:gd name="connsiteY61" fmla="*/ 2750820 h 3154680"/>
              <a:gd name="connsiteX62" fmla="*/ 3147060 w 4267200"/>
              <a:gd name="connsiteY62" fmla="*/ 2590800 h 3154680"/>
              <a:gd name="connsiteX63" fmla="*/ 3063240 w 4267200"/>
              <a:gd name="connsiteY63" fmla="*/ 2522220 h 3154680"/>
              <a:gd name="connsiteX64" fmla="*/ 2979708 w 4267200"/>
              <a:gd name="connsiteY64" fmla="*/ 2477668 h 3154680"/>
              <a:gd name="connsiteX65" fmla="*/ 2916556 w 4267200"/>
              <a:gd name="connsiteY65" fmla="*/ 2549844 h 3154680"/>
              <a:gd name="connsiteX66" fmla="*/ 2830830 w 4267200"/>
              <a:gd name="connsiteY66" fmla="*/ 2530792 h 3154680"/>
              <a:gd name="connsiteX67" fmla="*/ 2914792 w 4267200"/>
              <a:gd name="connsiteY67" fmla="*/ 2417628 h 3154680"/>
              <a:gd name="connsiteX68" fmla="*/ 2811780 w 4267200"/>
              <a:gd name="connsiteY68" fmla="*/ 2286000 h 3154680"/>
              <a:gd name="connsiteX69" fmla="*/ 2773680 w 4267200"/>
              <a:gd name="connsiteY69" fmla="*/ 2308860 h 3154680"/>
              <a:gd name="connsiteX70" fmla="*/ 2705100 w 4267200"/>
              <a:gd name="connsiteY70" fmla="*/ 2278380 h 3154680"/>
              <a:gd name="connsiteX71" fmla="*/ 2590800 w 4267200"/>
              <a:gd name="connsiteY71" fmla="*/ 2316480 h 3154680"/>
              <a:gd name="connsiteX72" fmla="*/ 2423160 w 4267200"/>
              <a:gd name="connsiteY72" fmla="*/ 2377440 h 3154680"/>
              <a:gd name="connsiteX73" fmla="*/ 2324100 w 4267200"/>
              <a:gd name="connsiteY73" fmla="*/ 2369820 h 3154680"/>
              <a:gd name="connsiteX74" fmla="*/ 2133600 w 4267200"/>
              <a:gd name="connsiteY74" fmla="*/ 2499360 h 3154680"/>
              <a:gd name="connsiteX75" fmla="*/ 1996440 w 4267200"/>
              <a:gd name="connsiteY75" fmla="*/ 2468880 h 3154680"/>
              <a:gd name="connsiteX76" fmla="*/ 1866900 w 4267200"/>
              <a:gd name="connsiteY76" fmla="*/ 2400300 h 3154680"/>
              <a:gd name="connsiteX77" fmla="*/ 1866900 w 4267200"/>
              <a:gd name="connsiteY77" fmla="*/ 2476500 h 3154680"/>
              <a:gd name="connsiteX78" fmla="*/ 1844040 w 4267200"/>
              <a:gd name="connsiteY78" fmla="*/ 2514600 h 3154680"/>
              <a:gd name="connsiteX79" fmla="*/ 1744980 w 4267200"/>
              <a:gd name="connsiteY79" fmla="*/ 2575560 h 3154680"/>
              <a:gd name="connsiteX80" fmla="*/ 1714500 w 4267200"/>
              <a:gd name="connsiteY80" fmla="*/ 2491740 h 3154680"/>
              <a:gd name="connsiteX81" fmla="*/ 1676400 w 4267200"/>
              <a:gd name="connsiteY81" fmla="*/ 2400300 h 3154680"/>
              <a:gd name="connsiteX82" fmla="*/ 1638300 w 4267200"/>
              <a:gd name="connsiteY82" fmla="*/ 2400300 h 3154680"/>
              <a:gd name="connsiteX83" fmla="*/ 1577340 w 4267200"/>
              <a:gd name="connsiteY83" fmla="*/ 2522220 h 3154680"/>
              <a:gd name="connsiteX84" fmla="*/ 1508760 w 4267200"/>
              <a:gd name="connsiteY84" fmla="*/ 2606040 h 3154680"/>
              <a:gd name="connsiteX85" fmla="*/ 1493520 w 4267200"/>
              <a:gd name="connsiteY85" fmla="*/ 2644140 h 3154680"/>
              <a:gd name="connsiteX86" fmla="*/ 1249680 w 4267200"/>
              <a:gd name="connsiteY86" fmla="*/ 2781300 h 3154680"/>
              <a:gd name="connsiteX87" fmla="*/ 1097280 w 4267200"/>
              <a:gd name="connsiteY87" fmla="*/ 2712720 h 3154680"/>
              <a:gd name="connsiteX88" fmla="*/ 1005840 w 4267200"/>
              <a:gd name="connsiteY88" fmla="*/ 2758440 h 3154680"/>
              <a:gd name="connsiteX89" fmla="*/ 944880 w 4267200"/>
              <a:gd name="connsiteY89" fmla="*/ 2682240 h 3154680"/>
              <a:gd name="connsiteX90" fmla="*/ 967740 w 4267200"/>
              <a:gd name="connsiteY90" fmla="*/ 2613660 h 3154680"/>
              <a:gd name="connsiteX91" fmla="*/ 906780 w 4267200"/>
              <a:gd name="connsiteY91" fmla="*/ 2537460 h 3154680"/>
              <a:gd name="connsiteX92" fmla="*/ 822960 w 4267200"/>
              <a:gd name="connsiteY92" fmla="*/ 2499360 h 3154680"/>
              <a:gd name="connsiteX93" fmla="*/ 746760 w 4267200"/>
              <a:gd name="connsiteY93" fmla="*/ 2407920 h 3154680"/>
              <a:gd name="connsiteX94" fmla="*/ 601980 w 4267200"/>
              <a:gd name="connsiteY94" fmla="*/ 2385060 h 3154680"/>
              <a:gd name="connsiteX95" fmla="*/ 525780 w 4267200"/>
              <a:gd name="connsiteY95" fmla="*/ 2324100 h 3154680"/>
              <a:gd name="connsiteX96" fmla="*/ 457200 w 4267200"/>
              <a:gd name="connsiteY96" fmla="*/ 2522220 h 3154680"/>
              <a:gd name="connsiteX97" fmla="*/ 403860 w 4267200"/>
              <a:gd name="connsiteY97" fmla="*/ 2598420 h 3154680"/>
              <a:gd name="connsiteX98" fmla="*/ 167640 w 4267200"/>
              <a:gd name="connsiteY98" fmla="*/ 2720340 h 3154680"/>
              <a:gd name="connsiteX99" fmla="*/ 144780 w 4267200"/>
              <a:gd name="connsiteY99" fmla="*/ 2613660 h 3154680"/>
              <a:gd name="connsiteX100" fmla="*/ 160020 w 4267200"/>
              <a:gd name="connsiteY100" fmla="*/ 2293620 h 3154680"/>
              <a:gd name="connsiteX101" fmla="*/ 53340 w 4267200"/>
              <a:gd name="connsiteY101" fmla="*/ 2209800 h 3154680"/>
              <a:gd name="connsiteX102" fmla="*/ 0 w 4267200"/>
              <a:gd name="connsiteY102" fmla="*/ 2080260 h 3154680"/>
              <a:gd name="connsiteX103" fmla="*/ 22860 w 4267200"/>
              <a:gd name="connsiteY103" fmla="*/ 2019300 h 3154680"/>
              <a:gd name="connsiteX104" fmla="*/ 91440 w 4267200"/>
              <a:gd name="connsiteY104" fmla="*/ 2004060 h 3154680"/>
              <a:gd name="connsiteX105" fmla="*/ 175260 w 4267200"/>
              <a:gd name="connsiteY105" fmla="*/ 1920240 h 3154680"/>
              <a:gd name="connsiteX106" fmla="*/ 220980 w 4267200"/>
              <a:gd name="connsiteY106" fmla="*/ 1859280 h 3154680"/>
              <a:gd name="connsiteX107" fmla="*/ 175260 w 4267200"/>
              <a:gd name="connsiteY107" fmla="*/ 1706880 h 3154680"/>
              <a:gd name="connsiteX108" fmla="*/ 182880 w 4267200"/>
              <a:gd name="connsiteY108" fmla="*/ 1645920 h 3154680"/>
              <a:gd name="connsiteX109" fmla="*/ 0 w 4267200"/>
              <a:gd name="connsiteY109" fmla="*/ 1470660 h 3154680"/>
              <a:gd name="connsiteX110" fmla="*/ 45720 w 4267200"/>
              <a:gd name="connsiteY110" fmla="*/ 1386840 h 3154680"/>
              <a:gd name="connsiteX111" fmla="*/ 137160 w 4267200"/>
              <a:gd name="connsiteY111" fmla="*/ 1181100 h 3154680"/>
              <a:gd name="connsiteX112" fmla="*/ 190500 w 4267200"/>
              <a:gd name="connsiteY112" fmla="*/ 1242060 h 3154680"/>
              <a:gd name="connsiteX113" fmla="*/ 335280 w 4267200"/>
              <a:gd name="connsiteY113" fmla="*/ 1150620 h 3154680"/>
              <a:gd name="connsiteX114" fmla="*/ 502920 w 4267200"/>
              <a:gd name="connsiteY114" fmla="*/ 1143000 h 3154680"/>
              <a:gd name="connsiteX115" fmla="*/ 487680 w 4267200"/>
              <a:gd name="connsiteY115" fmla="*/ 1066800 h 3154680"/>
              <a:gd name="connsiteX116" fmla="*/ 320040 w 4267200"/>
              <a:gd name="connsiteY116" fmla="*/ 1043940 h 3154680"/>
              <a:gd name="connsiteX117" fmla="*/ 289560 w 4267200"/>
              <a:gd name="connsiteY117" fmla="*/ 1005840 h 3154680"/>
              <a:gd name="connsiteX118" fmla="*/ 289560 w 4267200"/>
              <a:gd name="connsiteY118" fmla="*/ 944880 h 3154680"/>
              <a:gd name="connsiteX119" fmla="*/ 373380 w 4267200"/>
              <a:gd name="connsiteY119" fmla="*/ 906780 h 3154680"/>
              <a:gd name="connsiteX120" fmla="*/ 434340 w 4267200"/>
              <a:gd name="connsiteY120" fmla="*/ 906780 h 3154680"/>
              <a:gd name="connsiteX121" fmla="*/ 472440 w 4267200"/>
              <a:gd name="connsiteY121" fmla="*/ 990600 h 3154680"/>
              <a:gd name="connsiteX122" fmla="*/ 739140 w 4267200"/>
              <a:gd name="connsiteY122" fmla="*/ 944880 h 3154680"/>
              <a:gd name="connsiteX123" fmla="*/ 754380 w 4267200"/>
              <a:gd name="connsiteY123" fmla="*/ 998220 h 3154680"/>
              <a:gd name="connsiteX124" fmla="*/ 822960 w 4267200"/>
              <a:gd name="connsiteY124" fmla="*/ 990600 h 3154680"/>
              <a:gd name="connsiteX125" fmla="*/ 861060 w 4267200"/>
              <a:gd name="connsiteY125" fmla="*/ 1120140 h 3154680"/>
              <a:gd name="connsiteX126" fmla="*/ 982980 w 4267200"/>
              <a:gd name="connsiteY126" fmla="*/ 1112520 h 3154680"/>
              <a:gd name="connsiteX127" fmla="*/ 1005840 w 4267200"/>
              <a:gd name="connsiteY127" fmla="*/ 1066800 h 3154680"/>
              <a:gd name="connsiteX128" fmla="*/ 967740 w 4267200"/>
              <a:gd name="connsiteY128" fmla="*/ 1036320 h 3154680"/>
              <a:gd name="connsiteX129" fmla="*/ 960120 w 4267200"/>
              <a:gd name="connsiteY129" fmla="*/ 967740 h 3154680"/>
              <a:gd name="connsiteX130" fmla="*/ 1059180 w 4267200"/>
              <a:gd name="connsiteY130" fmla="*/ 967740 h 3154680"/>
              <a:gd name="connsiteX131" fmla="*/ 1165860 w 4267200"/>
              <a:gd name="connsiteY131" fmla="*/ 922020 h 3154680"/>
              <a:gd name="connsiteX132" fmla="*/ 1196340 w 4267200"/>
              <a:gd name="connsiteY132" fmla="*/ 906780 h 3154680"/>
              <a:gd name="connsiteX133" fmla="*/ 1272540 w 4267200"/>
              <a:gd name="connsiteY133" fmla="*/ 967740 h 3154680"/>
              <a:gd name="connsiteX134" fmla="*/ 1257300 w 4267200"/>
              <a:gd name="connsiteY134" fmla="*/ 990600 h 3154680"/>
              <a:gd name="connsiteX135" fmla="*/ 1165860 w 4267200"/>
              <a:gd name="connsiteY135" fmla="*/ 975360 h 3154680"/>
              <a:gd name="connsiteX136" fmla="*/ 1074420 w 4267200"/>
              <a:gd name="connsiteY136" fmla="*/ 990600 h 3154680"/>
              <a:gd name="connsiteX137" fmla="*/ 1066800 w 4267200"/>
              <a:gd name="connsiteY137" fmla="*/ 1059180 h 3154680"/>
              <a:gd name="connsiteX138" fmla="*/ 1082040 w 4267200"/>
              <a:gd name="connsiteY138" fmla="*/ 1120140 h 3154680"/>
              <a:gd name="connsiteX139" fmla="*/ 1135380 w 4267200"/>
              <a:gd name="connsiteY139" fmla="*/ 1074420 h 3154680"/>
              <a:gd name="connsiteX140" fmla="*/ 1219200 w 4267200"/>
              <a:gd name="connsiteY140" fmla="*/ 1082040 h 3154680"/>
              <a:gd name="connsiteX141" fmla="*/ 1341120 w 4267200"/>
              <a:gd name="connsiteY141" fmla="*/ 1112520 h 3154680"/>
              <a:gd name="connsiteX142" fmla="*/ 1417320 w 4267200"/>
              <a:gd name="connsiteY142" fmla="*/ 1036320 h 3154680"/>
              <a:gd name="connsiteX143" fmla="*/ 1417320 w 4267200"/>
              <a:gd name="connsiteY143" fmla="*/ 975360 h 3154680"/>
              <a:gd name="connsiteX144" fmla="*/ 1493520 w 4267200"/>
              <a:gd name="connsiteY144" fmla="*/ 944880 h 3154680"/>
              <a:gd name="connsiteX145" fmla="*/ 1539240 w 4267200"/>
              <a:gd name="connsiteY145" fmla="*/ 990600 h 3154680"/>
              <a:gd name="connsiteX146" fmla="*/ 1630680 w 4267200"/>
              <a:gd name="connsiteY146" fmla="*/ 944880 h 3154680"/>
              <a:gd name="connsiteX147" fmla="*/ 1714500 w 4267200"/>
              <a:gd name="connsiteY147" fmla="*/ 922020 h 3154680"/>
              <a:gd name="connsiteX148" fmla="*/ 1729740 w 4267200"/>
              <a:gd name="connsiteY148" fmla="*/ 838200 h 3154680"/>
              <a:gd name="connsiteX149" fmla="*/ 1767840 w 4267200"/>
              <a:gd name="connsiteY149" fmla="*/ 731520 h 3154680"/>
              <a:gd name="connsiteX150" fmla="*/ 1828800 w 4267200"/>
              <a:gd name="connsiteY150" fmla="*/ 701040 h 3154680"/>
              <a:gd name="connsiteX151" fmla="*/ 1805940 w 4267200"/>
              <a:gd name="connsiteY151" fmla="*/ 586740 h 3154680"/>
              <a:gd name="connsiteX152" fmla="*/ 1859280 w 4267200"/>
              <a:gd name="connsiteY152" fmla="*/ 533400 h 3154680"/>
              <a:gd name="connsiteX153" fmla="*/ 1981200 w 4267200"/>
              <a:gd name="connsiteY153" fmla="*/ 541020 h 3154680"/>
              <a:gd name="connsiteX154" fmla="*/ 2004060 w 4267200"/>
              <a:gd name="connsiteY154" fmla="*/ 472440 h 3154680"/>
              <a:gd name="connsiteX155" fmla="*/ 2072640 w 4267200"/>
              <a:gd name="connsiteY155" fmla="*/ 449580 h 3154680"/>
              <a:gd name="connsiteX156" fmla="*/ 2095500 w 4267200"/>
              <a:gd name="connsiteY156" fmla="*/ 388620 h 3154680"/>
              <a:gd name="connsiteX157" fmla="*/ 2133600 w 4267200"/>
              <a:gd name="connsiteY157" fmla="*/ 243840 h 3154680"/>
              <a:gd name="connsiteX158" fmla="*/ 2164080 w 4267200"/>
              <a:gd name="connsiteY158" fmla="*/ 213360 h 3154680"/>
              <a:gd name="connsiteX159" fmla="*/ 2247900 w 4267200"/>
              <a:gd name="connsiteY159" fmla="*/ 213360 h 3154680"/>
              <a:gd name="connsiteX160" fmla="*/ 2247900 w 4267200"/>
              <a:gd name="connsiteY160" fmla="*/ 114300 h 3154680"/>
              <a:gd name="connsiteX161" fmla="*/ 2308860 w 4267200"/>
              <a:gd name="connsiteY161" fmla="*/ 45720 h 3154680"/>
              <a:gd name="connsiteX162" fmla="*/ 2369820 w 4267200"/>
              <a:gd name="connsiteY162" fmla="*/ 76200 h 3154680"/>
              <a:gd name="connsiteX163" fmla="*/ 2400300 w 4267200"/>
              <a:gd name="connsiteY163" fmla="*/ 114300 h 3154680"/>
              <a:gd name="connsiteX164" fmla="*/ 2453640 w 4267200"/>
              <a:gd name="connsiteY164" fmla="*/ 99060 h 3154680"/>
              <a:gd name="connsiteX165" fmla="*/ 2506980 w 4267200"/>
              <a:gd name="connsiteY165" fmla="*/ 0 h 3154680"/>
              <a:gd name="connsiteX0" fmla="*/ 2506980 w 4267200"/>
              <a:gd name="connsiteY0" fmla="*/ 0 h 3154680"/>
              <a:gd name="connsiteX1" fmla="*/ 2522220 w 4267200"/>
              <a:gd name="connsiteY1" fmla="*/ 708660 h 3154680"/>
              <a:gd name="connsiteX2" fmla="*/ 2560320 w 4267200"/>
              <a:gd name="connsiteY2" fmla="*/ 861060 h 3154680"/>
              <a:gd name="connsiteX3" fmla="*/ 2621280 w 4267200"/>
              <a:gd name="connsiteY3" fmla="*/ 929640 h 3154680"/>
              <a:gd name="connsiteX4" fmla="*/ 2682240 w 4267200"/>
              <a:gd name="connsiteY4" fmla="*/ 929640 h 3154680"/>
              <a:gd name="connsiteX5" fmla="*/ 2712720 w 4267200"/>
              <a:gd name="connsiteY5" fmla="*/ 899160 h 3154680"/>
              <a:gd name="connsiteX6" fmla="*/ 2857500 w 4267200"/>
              <a:gd name="connsiteY6" fmla="*/ 899160 h 3154680"/>
              <a:gd name="connsiteX7" fmla="*/ 2857500 w 4267200"/>
              <a:gd name="connsiteY7" fmla="*/ 944880 h 3154680"/>
              <a:gd name="connsiteX8" fmla="*/ 2773680 w 4267200"/>
              <a:gd name="connsiteY8" fmla="*/ 1120140 h 3154680"/>
              <a:gd name="connsiteX9" fmla="*/ 2766060 w 4267200"/>
              <a:gd name="connsiteY9" fmla="*/ 1158240 h 3154680"/>
              <a:gd name="connsiteX10" fmla="*/ 2796540 w 4267200"/>
              <a:gd name="connsiteY10" fmla="*/ 1211580 h 3154680"/>
              <a:gd name="connsiteX11" fmla="*/ 2811780 w 4267200"/>
              <a:gd name="connsiteY11" fmla="*/ 1280160 h 3154680"/>
              <a:gd name="connsiteX12" fmla="*/ 2918460 w 4267200"/>
              <a:gd name="connsiteY12" fmla="*/ 1379220 h 3154680"/>
              <a:gd name="connsiteX13" fmla="*/ 3139440 w 4267200"/>
              <a:gd name="connsiteY13" fmla="*/ 1379220 h 3154680"/>
              <a:gd name="connsiteX14" fmla="*/ 3131820 w 4267200"/>
              <a:gd name="connsiteY14" fmla="*/ 1303020 h 3154680"/>
              <a:gd name="connsiteX15" fmla="*/ 3238500 w 4267200"/>
              <a:gd name="connsiteY15" fmla="*/ 1280160 h 3154680"/>
              <a:gd name="connsiteX16" fmla="*/ 3360420 w 4267200"/>
              <a:gd name="connsiteY16" fmla="*/ 1348740 h 3154680"/>
              <a:gd name="connsiteX17" fmla="*/ 3467100 w 4267200"/>
              <a:gd name="connsiteY17" fmla="*/ 1181100 h 3154680"/>
              <a:gd name="connsiteX18" fmla="*/ 3520440 w 4267200"/>
              <a:gd name="connsiteY18" fmla="*/ 1143000 h 3154680"/>
              <a:gd name="connsiteX19" fmla="*/ 3543300 w 4267200"/>
              <a:gd name="connsiteY19" fmla="*/ 1112520 h 3154680"/>
              <a:gd name="connsiteX20" fmla="*/ 3451860 w 4267200"/>
              <a:gd name="connsiteY20" fmla="*/ 990600 h 3154680"/>
              <a:gd name="connsiteX21" fmla="*/ 3482340 w 4267200"/>
              <a:gd name="connsiteY21" fmla="*/ 929640 h 3154680"/>
              <a:gd name="connsiteX22" fmla="*/ 3550920 w 4267200"/>
              <a:gd name="connsiteY22" fmla="*/ 845820 h 3154680"/>
              <a:gd name="connsiteX23" fmla="*/ 3581400 w 4267200"/>
              <a:gd name="connsiteY23" fmla="*/ 784860 h 3154680"/>
              <a:gd name="connsiteX24" fmla="*/ 3703320 w 4267200"/>
              <a:gd name="connsiteY24" fmla="*/ 784860 h 3154680"/>
              <a:gd name="connsiteX25" fmla="*/ 3710940 w 4267200"/>
              <a:gd name="connsiteY25" fmla="*/ 899160 h 3154680"/>
              <a:gd name="connsiteX26" fmla="*/ 3710940 w 4267200"/>
              <a:gd name="connsiteY26" fmla="*/ 1005840 h 3154680"/>
              <a:gd name="connsiteX27" fmla="*/ 3710940 w 4267200"/>
              <a:gd name="connsiteY27" fmla="*/ 1120140 h 3154680"/>
              <a:gd name="connsiteX28" fmla="*/ 3710940 w 4267200"/>
              <a:gd name="connsiteY28" fmla="*/ 1181100 h 3154680"/>
              <a:gd name="connsiteX29" fmla="*/ 3794760 w 4267200"/>
              <a:gd name="connsiteY29" fmla="*/ 1234440 h 3154680"/>
              <a:gd name="connsiteX30" fmla="*/ 3802380 w 4267200"/>
              <a:gd name="connsiteY30" fmla="*/ 1287780 h 3154680"/>
              <a:gd name="connsiteX31" fmla="*/ 3878580 w 4267200"/>
              <a:gd name="connsiteY31" fmla="*/ 1295400 h 3154680"/>
              <a:gd name="connsiteX32" fmla="*/ 3855720 w 4267200"/>
              <a:gd name="connsiteY32" fmla="*/ 1356360 h 3154680"/>
              <a:gd name="connsiteX33" fmla="*/ 3909060 w 4267200"/>
              <a:gd name="connsiteY33" fmla="*/ 1493520 h 3154680"/>
              <a:gd name="connsiteX34" fmla="*/ 3909060 w 4267200"/>
              <a:gd name="connsiteY34" fmla="*/ 1554480 h 3154680"/>
              <a:gd name="connsiteX35" fmla="*/ 3931920 w 4267200"/>
              <a:gd name="connsiteY35" fmla="*/ 1623060 h 3154680"/>
              <a:gd name="connsiteX36" fmla="*/ 3939540 w 4267200"/>
              <a:gd name="connsiteY36" fmla="*/ 1653540 h 3154680"/>
              <a:gd name="connsiteX37" fmla="*/ 4000500 w 4267200"/>
              <a:gd name="connsiteY37" fmla="*/ 1668780 h 3154680"/>
              <a:gd name="connsiteX38" fmla="*/ 4091940 w 4267200"/>
              <a:gd name="connsiteY38" fmla="*/ 1668780 h 3154680"/>
              <a:gd name="connsiteX39" fmla="*/ 4091940 w 4267200"/>
              <a:gd name="connsiteY39" fmla="*/ 1729740 h 3154680"/>
              <a:gd name="connsiteX40" fmla="*/ 4229100 w 4267200"/>
              <a:gd name="connsiteY40" fmla="*/ 1744980 h 3154680"/>
              <a:gd name="connsiteX41" fmla="*/ 4198620 w 4267200"/>
              <a:gd name="connsiteY41" fmla="*/ 1821180 h 3154680"/>
              <a:gd name="connsiteX42" fmla="*/ 4236720 w 4267200"/>
              <a:gd name="connsiteY42" fmla="*/ 1889760 h 3154680"/>
              <a:gd name="connsiteX43" fmla="*/ 4267200 w 4267200"/>
              <a:gd name="connsiteY43" fmla="*/ 2004060 h 3154680"/>
              <a:gd name="connsiteX44" fmla="*/ 4114800 w 4267200"/>
              <a:gd name="connsiteY44" fmla="*/ 2065020 h 3154680"/>
              <a:gd name="connsiteX45" fmla="*/ 4145280 w 4267200"/>
              <a:gd name="connsiteY45" fmla="*/ 2362200 h 3154680"/>
              <a:gd name="connsiteX46" fmla="*/ 4122420 w 4267200"/>
              <a:gd name="connsiteY46" fmla="*/ 2529840 h 3154680"/>
              <a:gd name="connsiteX47" fmla="*/ 4061460 w 4267200"/>
              <a:gd name="connsiteY47" fmla="*/ 2636520 h 3154680"/>
              <a:gd name="connsiteX48" fmla="*/ 3886200 w 4267200"/>
              <a:gd name="connsiteY48" fmla="*/ 2689860 h 3154680"/>
              <a:gd name="connsiteX49" fmla="*/ 3916680 w 4267200"/>
              <a:gd name="connsiteY49" fmla="*/ 2979420 h 3154680"/>
              <a:gd name="connsiteX50" fmla="*/ 3939540 w 4267200"/>
              <a:gd name="connsiteY50" fmla="*/ 3048000 h 3154680"/>
              <a:gd name="connsiteX51" fmla="*/ 3939540 w 4267200"/>
              <a:gd name="connsiteY51" fmla="*/ 3124200 h 3154680"/>
              <a:gd name="connsiteX52" fmla="*/ 3893820 w 4267200"/>
              <a:gd name="connsiteY52" fmla="*/ 3154680 h 3154680"/>
              <a:gd name="connsiteX53" fmla="*/ 3825240 w 4267200"/>
              <a:gd name="connsiteY53" fmla="*/ 3116580 h 3154680"/>
              <a:gd name="connsiteX54" fmla="*/ 3832860 w 4267200"/>
              <a:gd name="connsiteY54" fmla="*/ 3002280 h 3154680"/>
              <a:gd name="connsiteX55" fmla="*/ 3672840 w 4267200"/>
              <a:gd name="connsiteY55" fmla="*/ 2872740 h 3154680"/>
              <a:gd name="connsiteX56" fmla="*/ 3604260 w 4267200"/>
              <a:gd name="connsiteY56" fmla="*/ 2903220 h 3154680"/>
              <a:gd name="connsiteX57" fmla="*/ 3451860 w 4267200"/>
              <a:gd name="connsiteY57" fmla="*/ 2811780 h 3154680"/>
              <a:gd name="connsiteX58" fmla="*/ 3406140 w 4267200"/>
              <a:gd name="connsiteY58" fmla="*/ 2811780 h 3154680"/>
              <a:gd name="connsiteX59" fmla="*/ 3375660 w 4267200"/>
              <a:gd name="connsiteY59" fmla="*/ 2727960 h 3154680"/>
              <a:gd name="connsiteX60" fmla="*/ 3322320 w 4267200"/>
              <a:gd name="connsiteY60" fmla="*/ 2750820 h 3154680"/>
              <a:gd name="connsiteX61" fmla="*/ 3147060 w 4267200"/>
              <a:gd name="connsiteY61" fmla="*/ 2590800 h 3154680"/>
              <a:gd name="connsiteX62" fmla="*/ 3063240 w 4267200"/>
              <a:gd name="connsiteY62" fmla="*/ 2522220 h 3154680"/>
              <a:gd name="connsiteX63" fmla="*/ 2979708 w 4267200"/>
              <a:gd name="connsiteY63" fmla="*/ 2477668 h 3154680"/>
              <a:gd name="connsiteX64" fmla="*/ 2916556 w 4267200"/>
              <a:gd name="connsiteY64" fmla="*/ 2549844 h 3154680"/>
              <a:gd name="connsiteX65" fmla="*/ 2830830 w 4267200"/>
              <a:gd name="connsiteY65" fmla="*/ 2530792 h 3154680"/>
              <a:gd name="connsiteX66" fmla="*/ 2914792 w 4267200"/>
              <a:gd name="connsiteY66" fmla="*/ 2417628 h 3154680"/>
              <a:gd name="connsiteX67" fmla="*/ 2811780 w 4267200"/>
              <a:gd name="connsiteY67" fmla="*/ 2286000 h 3154680"/>
              <a:gd name="connsiteX68" fmla="*/ 2773680 w 4267200"/>
              <a:gd name="connsiteY68" fmla="*/ 2308860 h 3154680"/>
              <a:gd name="connsiteX69" fmla="*/ 2705100 w 4267200"/>
              <a:gd name="connsiteY69" fmla="*/ 2278380 h 3154680"/>
              <a:gd name="connsiteX70" fmla="*/ 2590800 w 4267200"/>
              <a:gd name="connsiteY70" fmla="*/ 2316480 h 3154680"/>
              <a:gd name="connsiteX71" fmla="*/ 2423160 w 4267200"/>
              <a:gd name="connsiteY71" fmla="*/ 2377440 h 3154680"/>
              <a:gd name="connsiteX72" fmla="*/ 2324100 w 4267200"/>
              <a:gd name="connsiteY72" fmla="*/ 2369820 h 3154680"/>
              <a:gd name="connsiteX73" fmla="*/ 2133600 w 4267200"/>
              <a:gd name="connsiteY73" fmla="*/ 2499360 h 3154680"/>
              <a:gd name="connsiteX74" fmla="*/ 1996440 w 4267200"/>
              <a:gd name="connsiteY74" fmla="*/ 2468880 h 3154680"/>
              <a:gd name="connsiteX75" fmla="*/ 1866900 w 4267200"/>
              <a:gd name="connsiteY75" fmla="*/ 2400300 h 3154680"/>
              <a:gd name="connsiteX76" fmla="*/ 1866900 w 4267200"/>
              <a:gd name="connsiteY76" fmla="*/ 2476500 h 3154680"/>
              <a:gd name="connsiteX77" fmla="*/ 1844040 w 4267200"/>
              <a:gd name="connsiteY77" fmla="*/ 2514600 h 3154680"/>
              <a:gd name="connsiteX78" fmla="*/ 1744980 w 4267200"/>
              <a:gd name="connsiteY78" fmla="*/ 2575560 h 3154680"/>
              <a:gd name="connsiteX79" fmla="*/ 1714500 w 4267200"/>
              <a:gd name="connsiteY79" fmla="*/ 2491740 h 3154680"/>
              <a:gd name="connsiteX80" fmla="*/ 1676400 w 4267200"/>
              <a:gd name="connsiteY80" fmla="*/ 2400300 h 3154680"/>
              <a:gd name="connsiteX81" fmla="*/ 1638300 w 4267200"/>
              <a:gd name="connsiteY81" fmla="*/ 2400300 h 3154680"/>
              <a:gd name="connsiteX82" fmla="*/ 1577340 w 4267200"/>
              <a:gd name="connsiteY82" fmla="*/ 2522220 h 3154680"/>
              <a:gd name="connsiteX83" fmla="*/ 1508760 w 4267200"/>
              <a:gd name="connsiteY83" fmla="*/ 2606040 h 3154680"/>
              <a:gd name="connsiteX84" fmla="*/ 1493520 w 4267200"/>
              <a:gd name="connsiteY84" fmla="*/ 2644140 h 3154680"/>
              <a:gd name="connsiteX85" fmla="*/ 1249680 w 4267200"/>
              <a:gd name="connsiteY85" fmla="*/ 2781300 h 3154680"/>
              <a:gd name="connsiteX86" fmla="*/ 1097280 w 4267200"/>
              <a:gd name="connsiteY86" fmla="*/ 2712720 h 3154680"/>
              <a:gd name="connsiteX87" fmla="*/ 1005840 w 4267200"/>
              <a:gd name="connsiteY87" fmla="*/ 2758440 h 3154680"/>
              <a:gd name="connsiteX88" fmla="*/ 944880 w 4267200"/>
              <a:gd name="connsiteY88" fmla="*/ 2682240 h 3154680"/>
              <a:gd name="connsiteX89" fmla="*/ 967740 w 4267200"/>
              <a:gd name="connsiteY89" fmla="*/ 2613660 h 3154680"/>
              <a:gd name="connsiteX90" fmla="*/ 906780 w 4267200"/>
              <a:gd name="connsiteY90" fmla="*/ 2537460 h 3154680"/>
              <a:gd name="connsiteX91" fmla="*/ 822960 w 4267200"/>
              <a:gd name="connsiteY91" fmla="*/ 2499360 h 3154680"/>
              <a:gd name="connsiteX92" fmla="*/ 746760 w 4267200"/>
              <a:gd name="connsiteY92" fmla="*/ 2407920 h 3154680"/>
              <a:gd name="connsiteX93" fmla="*/ 601980 w 4267200"/>
              <a:gd name="connsiteY93" fmla="*/ 2385060 h 3154680"/>
              <a:gd name="connsiteX94" fmla="*/ 525780 w 4267200"/>
              <a:gd name="connsiteY94" fmla="*/ 2324100 h 3154680"/>
              <a:gd name="connsiteX95" fmla="*/ 457200 w 4267200"/>
              <a:gd name="connsiteY95" fmla="*/ 2522220 h 3154680"/>
              <a:gd name="connsiteX96" fmla="*/ 403860 w 4267200"/>
              <a:gd name="connsiteY96" fmla="*/ 2598420 h 3154680"/>
              <a:gd name="connsiteX97" fmla="*/ 167640 w 4267200"/>
              <a:gd name="connsiteY97" fmla="*/ 2720340 h 3154680"/>
              <a:gd name="connsiteX98" fmla="*/ 144780 w 4267200"/>
              <a:gd name="connsiteY98" fmla="*/ 2613660 h 3154680"/>
              <a:gd name="connsiteX99" fmla="*/ 160020 w 4267200"/>
              <a:gd name="connsiteY99" fmla="*/ 2293620 h 3154680"/>
              <a:gd name="connsiteX100" fmla="*/ 53340 w 4267200"/>
              <a:gd name="connsiteY100" fmla="*/ 2209800 h 3154680"/>
              <a:gd name="connsiteX101" fmla="*/ 0 w 4267200"/>
              <a:gd name="connsiteY101" fmla="*/ 2080260 h 3154680"/>
              <a:gd name="connsiteX102" fmla="*/ 22860 w 4267200"/>
              <a:gd name="connsiteY102" fmla="*/ 2019300 h 3154680"/>
              <a:gd name="connsiteX103" fmla="*/ 91440 w 4267200"/>
              <a:gd name="connsiteY103" fmla="*/ 2004060 h 3154680"/>
              <a:gd name="connsiteX104" fmla="*/ 175260 w 4267200"/>
              <a:gd name="connsiteY104" fmla="*/ 1920240 h 3154680"/>
              <a:gd name="connsiteX105" fmla="*/ 220980 w 4267200"/>
              <a:gd name="connsiteY105" fmla="*/ 1859280 h 3154680"/>
              <a:gd name="connsiteX106" fmla="*/ 175260 w 4267200"/>
              <a:gd name="connsiteY106" fmla="*/ 1706880 h 3154680"/>
              <a:gd name="connsiteX107" fmla="*/ 182880 w 4267200"/>
              <a:gd name="connsiteY107" fmla="*/ 1645920 h 3154680"/>
              <a:gd name="connsiteX108" fmla="*/ 0 w 4267200"/>
              <a:gd name="connsiteY108" fmla="*/ 1470660 h 3154680"/>
              <a:gd name="connsiteX109" fmla="*/ 45720 w 4267200"/>
              <a:gd name="connsiteY109" fmla="*/ 1386840 h 3154680"/>
              <a:gd name="connsiteX110" fmla="*/ 137160 w 4267200"/>
              <a:gd name="connsiteY110" fmla="*/ 1181100 h 3154680"/>
              <a:gd name="connsiteX111" fmla="*/ 190500 w 4267200"/>
              <a:gd name="connsiteY111" fmla="*/ 1242060 h 3154680"/>
              <a:gd name="connsiteX112" fmla="*/ 335280 w 4267200"/>
              <a:gd name="connsiteY112" fmla="*/ 1150620 h 3154680"/>
              <a:gd name="connsiteX113" fmla="*/ 502920 w 4267200"/>
              <a:gd name="connsiteY113" fmla="*/ 1143000 h 3154680"/>
              <a:gd name="connsiteX114" fmla="*/ 487680 w 4267200"/>
              <a:gd name="connsiteY114" fmla="*/ 1066800 h 3154680"/>
              <a:gd name="connsiteX115" fmla="*/ 320040 w 4267200"/>
              <a:gd name="connsiteY115" fmla="*/ 1043940 h 3154680"/>
              <a:gd name="connsiteX116" fmla="*/ 289560 w 4267200"/>
              <a:gd name="connsiteY116" fmla="*/ 1005840 h 3154680"/>
              <a:gd name="connsiteX117" fmla="*/ 289560 w 4267200"/>
              <a:gd name="connsiteY117" fmla="*/ 944880 h 3154680"/>
              <a:gd name="connsiteX118" fmla="*/ 373380 w 4267200"/>
              <a:gd name="connsiteY118" fmla="*/ 906780 h 3154680"/>
              <a:gd name="connsiteX119" fmla="*/ 434340 w 4267200"/>
              <a:gd name="connsiteY119" fmla="*/ 906780 h 3154680"/>
              <a:gd name="connsiteX120" fmla="*/ 472440 w 4267200"/>
              <a:gd name="connsiteY120" fmla="*/ 990600 h 3154680"/>
              <a:gd name="connsiteX121" fmla="*/ 739140 w 4267200"/>
              <a:gd name="connsiteY121" fmla="*/ 944880 h 3154680"/>
              <a:gd name="connsiteX122" fmla="*/ 754380 w 4267200"/>
              <a:gd name="connsiteY122" fmla="*/ 998220 h 3154680"/>
              <a:gd name="connsiteX123" fmla="*/ 822960 w 4267200"/>
              <a:gd name="connsiteY123" fmla="*/ 990600 h 3154680"/>
              <a:gd name="connsiteX124" fmla="*/ 861060 w 4267200"/>
              <a:gd name="connsiteY124" fmla="*/ 1120140 h 3154680"/>
              <a:gd name="connsiteX125" fmla="*/ 982980 w 4267200"/>
              <a:gd name="connsiteY125" fmla="*/ 1112520 h 3154680"/>
              <a:gd name="connsiteX126" fmla="*/ 1005840 w 4267200"/>
              <a:gd name="connsiteY126" fmla="*/ 1066800 h 3154680"/>
              <a:gd name="connsiteX127" fmla="*/ 967740 w 4267200"/>
              <a:gd name="connsiteY127" fmla="*/ 1036320 h 3154680"/>
              <a:gd name="connsiteX128" fmla="*/ 960120 w 4267200"/>
              <a:gd name="connsiteY128" fmla="*/ 967740 h 3154680"/>
              <a:gd name="connsiteX129" fmla="*/ 1059180 w 4267200"/>
              <a:gd name="connsiteY129" fmla="*/ 967740 h 3154680"/>
              <a:gd name="connsiteX130" fmla="*/ 1165860 w 4267200"/>
              <a:gd name="connsiteY130" fmla="*/ 922020 h 3154680"/>
              <a:gd name="connsiteX131" fmla="*/ 1196340 w 4267200"/>
              <a:gd name="connsiteY131" fmla="*/ 906780 h 3154680"/>
              <a:gd name="connsiteX132" fmla="*/ 1272540 w 4267200"/>
              <a:gd name="connsiteY132" fmla="*/ 967740 h 3154680"/>
              <a:gd name="connsiteX133" fmla="*/ 1257300 w 4267200"/>
              <a:gd name="connsiteY133" fmla="*/ 990600 h 3154680"/>
              <a:gd name="connsiteX134" fmla="*/ 1165860 w 4267200"/>
              <a:gd name="connsiteY134" fmla="*/ 975360 h 3154680"/>
              <a:gd name="connsiteX135" fmla="*/ 1074420 w 4267200"/>
              <a:gd name="connsiteY135" fmla="*/ 990600 h 3154680"/>
              <a:gd name="connsiteX136" fmla="*/ 1066800 w 4267200"/>
              <a:gd name="connsiteY136" fmla="*/ 1059180 h 3154680"/>
              <a:gd name="connsiteX137" fmla="*/ 1082040 w 4267200"/>
              <a:gd name="connsiteY137" fmla="*/ 1120140 h 3154680"/>
              <a:gd name="connsiteX138" fmla="*/ 1135380 w 4267200"/>
              <a:gd name="connsiteY138" fmla="*/ 1074420 h 3154680"/>
              <a:gd name="connsiteX139" fmla="*/ 1219200 w 4267200"/>
              <a:gd name="connsiteY139" fmla="*/ 1082040 h 3154680"/>
              <a:gd name="connsiteX140" fmla="*/ 1341120 w 4267200"/>
              <a:gd name="connsiteY140" fmla="*/ 1112520 h 3154680"/>
              <a:gd name="connsiteX141" fmla="*/ 1417320 w 4267200"/>
              <a:gd name="connsiteY141" fmla="*/ 1036320 h 3154680"/>
              <a:gd name="connsiteX142" fmla="*/ 1417320 w 4267200"/>
              <a:gd name="connsiteY142" fmla="*/ 975360 h 3154680"/>
              <a:gd name="connsiteX143" fmla="*/ 1493520 w 4267200"/>
              <a:gd name="connsiteY143" fmla="*/ 944880 h 3154680"/>
              <a:gd name="connsiteX144" fmla="*/ 1539240 w 4267200"/>
              <a:gd name="connsiteY144" fmla="*/ 990600 h 3154680"/>
              <a:gd name="connsiteX145" fmla="*/ 1630680 w 4267200"/>
              <a:gd name="connsiteY145" fmla="*/ 944880 h 3154680"/>
              <a:gd name="connsiteX146" fmla="*/ 1714500 w 4267200"/>
              <a:gd name="connsiteY146" fmla="*/ 922020 h 3154680"/>
              <a:gd name="connsiteX147" fmla="*/ 1729740 w 4267200"/>
              <a:gd name="connsiteY147" fmla="*/ 838200 h 3154680"/>
              <a:gd name="connsiteX148" fmla="*/ 1767840 w 4267200"/>
              <a:gd name="connsiteY148" fmla="*/ 731520 h 3154680"/>
              <a:gd name="connsiteX149" fmla="*/ 1828800 w 4267200"/>
              <a:gd name="connsiteY149" fmla="*/ 701040 h 3154680"/>
              <a:gd name="connsiteX150" fmla="*/ 1805940 w 4267200"/>
              <a:gd name="connsiteY150" fmla="*/ 586740 h 3154680"/>
              <a:gd name="connsiteX151" fmla="*/ 1859280 w 4267200"/>
              <a:gd name="connsiteY151" fmla="*/ 533400 h 3154680"/>
              <a:gd name="connsiteX152" fmla="*/ 1981200 w 4267200"/>
              <a:gd name="connsiteY152" fmla="*/ 541020 h 3154680"/>
              <a:gd name="connsiteX153" fmla="*/ 2004060 w 4267200"/>
              <a:gd name="connsiteY153" fmla="*/ 472440 h 3154680"/>
              <a:gd name="connsiteX154" fmla="*/ 2072640 w 4267200"/>
              <a:gd name="connsiteY154" fmla="*/ 449580 h 3154680"/>
              <a:gd name="connsiteX155" fmla="*/ 2095500 w 4267200"/>
              <a:gd name="connsiteY155" fmla="*/ 388620 h 3154680"/>
              <a:gd name="connsiteX156" fmla="*/ 2133600 w 4267200"/>
              <a:gd name="connsiteY156" fmla="*/ 243840 h 3154680"/>
              <a:gd name="connsiteX157" fmla="*/ 2164080 w 4267200"/>
              <a:gd name="connsiteY157" fmla="*/ 213360 h 3154680"/>
              <a:gd name="connsiteX158" fmla="*/ 2247900 w 4267200"/>
              <a:gd name="connsiteY158" fmla="*/ 213360 h 3154680"/>
              <a:gd name="connsiteX159" fmla="*/ 2247900 w 4267200"/>
              <a:gd name="connsiteY159" fmla="*/ 114300 h 3154680"/>
              <a:gd name="connsiteX160" fmla="*/ 2308860 w 4267200"/>
              <a:gd name="connsiteY160" fmla="*/ 45720 h 3154680"/>
              <a:gd name="connsiteX161" fmla="*/ 2369820 w 4267200"/>
              <a:gd name="connsiteY161" fmla="*/ 76200 h 3154680"/>
              <a:gd name="connsiteX162" fmla="*/ 2400300 w 4267200"/>
              <a:gd name="connsiteY162" fmla="*/ 114300 h 3154680"/>
              <a:gd name="connsiteX163" fmla="*/ 2453640 w 4267200"/>
              <a:gd name="connsiteY163" fmla="*/ 99060 h 3154680"/>
              <a:gd name="connsiteX164" fmla="*/ 2506980 w 4267200"/>
              <a:gd name="connsiteY164" fmla="*/ 0 h 3154680"/>
              <a:gd name="connsiteX0" fmla="*/ 2506980 w 4267200"/>
              <a:gd name="connsiteY0" fmla="*/ 0 h 3154680"/>
              <a:gd name="connsiteX1" fmla="*/ 2560320 w 4267200"/>
              <a:gd name="connsiteY1" fmla="*/ 861060 h 3154680"/>
              <a:gd name="connsiteX2" fmla="*/ 2621280 w 4267200"/>
              <a:gd name="connsiteY2" fmla="*/ 929640 h 3154680"/>
              <a:gd name="connsiteX3" fmla="*/ 2682240 w 4267200"/>
              <a:gd name="connsiteY3" fmla="*/ 929640 h 3154680"/>
              <a:gd name="connsiteX4" fmla="*/ 2712720 w 4267200"/>
              <a:gd name="connsiteY4" fmla="*/ 899160 h 3154680"/>
              <a:gd name="connsiteX5" fmla="*/ 2857500 w 4267200"/>
              <a:gd name="connsiteY5" fmla="*/ 899160 h 3154680"/>
              <a:gd name="connsiteX6" fmla="*/ 2857500 w 4267200"/>
              <a:gd name="connsiteY6" fmla="*/ 944880 h 3154680"/>
              <a:gd name="connsiteX7" fmla="*/ 2773680 w 4267200"/>
              <a:gd name="connsiteY7" fmla="*/ 1120140 h 3154680"/>
              <a:gd name="connsiteX8" fmla="*/ 2766060 w 4267200"/>
              <a:gd name="connsiteY8" fmla="*/ 1158240 h 3154680"/>
              <a:gd name="connsiteX9" fmla="*/ 2796540 w 4267200"/>
              <a:gd name="connsiteY9" fmla="*/ 1211580 h 3154680"/>
              <a:gd name="connsiteX10" fmla="*/ 2811780 w 4267200"/>
              <a:gd name="connsiteY10" fmla="*/ 1280160 h 3154680"/>
              <a:gd name="connsiteX11" fmla="*/ 2918460 w 4267200"/>
              <a:gd name="connsiteY11" fmla="*/ 1379220 h 3154680"/>
              <a:gd name="connsiteX12" fmla="*/ 3139440 w 4267200"/>
              <a:gd name="connsiteY12" fmla="*/ 1379220 h 3154680"/>
              <a:gd name="connsiteX13" fmla="*/ 3131820 w 4267200"/>
              <a:gd name="connsiteY13" fmla="*/ 1303020 h 3154680"/>
              <a:gd name="connsiteX14" fmla="*/ 3238500 w 4267200"/>
              <a:gd name="connsiteY14" fmla="*/ 1280160 h 3154680"/>
              <a:gd name="connsiteX15" fmla="*/ 3360420 w 4267200"/>
              <a:gd name="connsiteY15" fmla="*/ 1348740 h 3154680"/>
              <a:gd name="connsiteX16" fmla="*/ 3467100 w 4267200"/>
              <a:gd name="connsiteY16" fmla="*/ 1181100 h 3154680"/>
              <a:gd name="connsiteX17" fmla="*/ 3520440 w 4267200"/>
              <a:gd name="connsiteY17" fmla="*/ 1143000 h 3154680"/>
              <a:gd name="connsiteX18" fmla="*/ 3543300 w 4267200"/>
              <a:gd name="connsiteY18" fmla="*/ 1112520 h 3154680"/>
              <a:gd name="connsiteX19" fmla="*/ 3451860 w 4267200"/>
              <a:gd name="connsiteY19" fmla="*/ 990600 h 3154680"/>
              <a:gd name="connsiteX20" fmla="*/ 3482340 w 4267200"/>
              <a:gd name="connsiteY20" fmla="*/ 929640 h 3154680"/>
              <a:gd name="connsiteX21" fmla="*/ 3550920 w 4267200"/>
              <a:gd name="connsiteY21" fmla="*/ 845820 h 3154680"/>
              <a:gd name="connsiteX22" fmla="*/ 3581400 w 4267200"/>
              <a:gd name="connsiteY22" fmla="*/ 784860 h 3154680"/>
              <a:gd name="connsiteX23" fmla="*/ 3703320 w 4267200"/>
              <a:gd name="connsiteY23" fmla="*/ 784860 h 3154680"/>
              <a:gd name="connsiteX24" fmla="*/ 3710940 w 4267200"/>
              <a:gd name="connsiteY24" fmla="*/ 899160 h 3154680"/>
              <a:gd name="connsiteX25" fmla="*/ 3710940 w 4267200"/>
              <a:gd name="connsiteY25" fmla="*/ 1005840 h 3154680"/>
              <a:gd name="connsiteX26" fmla="*/ 3710940 w 4267200"/>
              <a:gd name="connsiteY26" fmla="*/ 1120140 h 3154680"/>
              <a:gd name="connsiteX27" fmla="*/ 3710940 w 4267200"/>
              <a:gd name="connsiteY27" fmla="*/ 1181100 h 3154680"/>
              <a:gd name="connsiteX28" fmla="*/ 3794760 w 4267200"/>
              <a:gd name="connsiteY28" fmla="*/ 1234440 h 3154680"/>
              <a:gd name="connsiteX29" fmla="*/ 3802380 w 4267200"/>
              <a:gd name="connsiteY29" fmla="*/ 1287780 h 3154680"/>
              <a:gd name="connsiteX30" fmla="*/ 3878580 w 4267200"/>
              <a:gd name="connsiteY30" fmla="*/ 1295400 h 3154680"/>
              <a:gd name="connsiteX31" fmla="*/ 3855720 w 4267200"/>
              <a:gd name="connsiteY31" fmla="*/ 1356360 h 3154680"/>
              <a:gd name="connsiteX32" fmla="*/ 3909060 w 4267200"/>
              <a:gd name="connsiteY32" fmla="*/ 1493520 h 3154680"/>
              <a:gd name="connsiteX33" fmla="*/ 3909060 w 4267200"/>
              <a:gd name="connsiteY33" fmla="*/ 1554480 h 3154680"/>
              <a:gd name="connsiteX34" fmla="*/ 3931920 w 4267200"/>
              <a:gd name="connsiteY34" fmla="*/ 1623060 h 3154680"/>
              <a:gd name="connsiteX35" fmla="*/ 3939540 w 4267200"/>
              <a:gd name="connsiteY35" fmla="*/ 1653540 h 3154680"/>
              <a:gd name="connsiteX36" fmla="*/ 4000500 w 4267200"/>
              <a:gd name="connsiteY36" fmla="*/ 1668780 h 3154680"/>
              <a:gd name="connsiteX37" fmla="*/ 4091940 w 4267200"/>
              <a:gd name="connsiteY37" fmla="*/ 1668780 h 3154680"/>
              <a:gd name="connsiteX38" fmla="*/ 4091940 w 4267200"/>
              <a:gd name="connsiteY38" fmla="*/ 1729740 h 3154680"/>
              <a:gd name="connsiteX39" fmla="*/ 4229100 w 4267200"/>
              <a:gd name="connsiteY39" fmla="*/ 1744980 h 3154680"/>
              <a:gd name="connsiteX40" fmla="*/ 4198620 w 4267200"/>
              <a:gd name="connsiteY40" fmla="*/ 1821180 h 3154680"/>
              <a:gd name="connsiteX41" fmla="*/ 4236720 w 4267200"/>
              <a:gd name="connsiteY41" fmla="*/ 1889760 h 3154680"/>
              <a:gd name="connsiteX42" fmla="*/ 4267200 w 4267200"/>
              <a:gd name="connsiteY42" fmla="*/ 2004060 h 3154680"/>
              <a:gd name="connsiteX43" fmla="*/ 4114800 w 4267200"/>
              <a:gd name="connsiteY43" fmla="*/ 2065020 h 3154680"/>
              <a:gd name="connsiteX44" fmla="*/ 4145280 w 4267200"/>
              <a:gd name="connsiteY44" fmla="*/ 2362200 h 3154680"/>
              <a:gd name="connsiteX45" fmla="*/ 4122420 w 4267200"/>
              <a:gd name="connsiteY45" fmla="*/ 2529840 h 3154680"/>
              <a:gd name="connsiteX46" fmla="*/ 4061460 w 4267200"/>
              <a:gd name="connsiteY46" fmla="*/ 2636520 h 3154680"/>
              <a:gd name="connsiteX47" fmla="*/ 3886200 w 4267200"/>
              <a:gd name="connsiteY47" fmla="*/ 2689860 h 3154680"/>
              <a:gd name="connsiteX48" fmla="*/ 3916680 w 4267200"/>
              <a:gd name="connsiteY48" fmla="*/ 2979420 h 3154680"/>
              <a:gd name="connsiteX49" fmla="*/ 3939540 w 4267200"/>
              <a:gd name="connsiteY49" fmla="*/ 3048000 h 3154680"/>
              <a:gd name="connsiteX50" fmla="*/ 3939540 w 4267200"/>
              <a:gd name="connsiteY50" fmla="*/ 3124200 h 3154680"/>
              <a:gd name="connsiteX51" fmla="*/ 3893820 w 4267200"/>
              <a:gd name="connsiteY51" fmla="*/ 3154680 h 3154680"/>
              <a:gd name="connsiteX52" fmla="*/ 3825240 w 4267200"/>
              <a:gd name="connsiteY52" fmla="*/ 3116580 h 3154680"/>
              <a:gd name="connsiteX53" fmla="*/ 3832860 w 4267200"/>
              <a:gd name="connsiteY53" fmla="*/ 3002280 h 3154680"/>
              <a:gd name="connsiteX54" fmla="*/ 3672840 w 4267200"/>
              <a:gd name="connsiteY54" fmla="*/ 2872740 h 3154680"/>
              <a:gd name="connsiteX55" fmla="*/ 3604260 w 4267200"/>
              <a:gd name="connsiteY55" fmla="*/ 2903220 h 3154680"/>
              <a:gd name="connsiteX56" fmla="*/ 3451860 w 4267200"/>
              <a:gd name="connsiteY56" fmla="*/ 2811780 h 3154680"/>
              <a:gd name="connsiteX57" fmla="*/ 3406140 w 4267200"/>
              <a:gd name="connsiteY57" fmla="*/ 2811780 h 3154680"/>
              <a:gd name="connsiteX58" fmla="*/ 3375660 w 4267200"/>
              <a:gd name="connsiteY58" fmla="*/ 2727960 h 3154680"/>
              <a:gd name="connsiteX59" fmla="*/ 3322320 w 4267200"/>
              <a:gd name="connsiteY59" fmla="*/ 2750820 h 3154680"/>
              <a:gd name="connsiteX60" fmla="*/ 3147060 w 4267200"/>
              <a:gd name="connsiteY60" fmla="*/ 2590800 h 3154680"/>
              <a:gd name="connsiteX61" fmla="*/ 3063240 w 4267200"/>
              <a:gd name="connsiteY61" fmla="*/ 2522220 h 3154680"/>
              <a:gd name="connsiteX62" fmla="*/ 2979708 w 4267200"/>
              <a:gd name="connsiteY62" fmla="*/ 2477668 h 3154680"/>
              <a:gd name="connsiteX63" fmla="*/ 2916556 w 4267200"/>
              <a:gd name="connsiteY63" fmla="*/ 2549844 h 3154680"/>
              <a:gd name="connsiteX64" fmla="*/ 2830830 w 4267200"/>
              <a:gd name="connsiteY64" fmla="*/ 2530792 h 3154680"/>
              <a:gd name="connsiteX65" fmla="*/ 2914792 w 4267200"/>
              <a:gd name="connsiteY65" fmla="*/ 2417628 h 3154680"/>
              <a:gd name="connsiteX66" fmla="*/ 2811780 w 4267200"/>
              <a:gd name="connsiteY66" fmla="*/ 2286000 h 3154680"/>
              <a:gd name="connsiteX67" fmla="*/ 2773680 w 4267200"/>
              <a:gd name="connsiteY67" fmla="*/ 2308860 h 3154680"/>
              <a:gd name="connsiteX68" fmla="*/ 2705100 w 4267200"/>
              <a:gd name="connsiteY68" fmla="*/ 2278380 h 3154680"/>
              <a:gd name="connsiteX69" fmla="*/ 2590800 w 4267200"/>
              <a:gd name="connsiteY69" fmla="*/ 2316480 h 3154680"/>
              <a:gd name="connsiteX70" fmla="*/ 2423160 w 4267200"/>
              <a:gd name="connsiteY70" fmla="*/ 2377440 h 3154680"/>
              <a:gd name="connsiteX71" fmla="*/ 2324100 w 4267200"/>
              <a:gd name="connsiteY71" fmla="*/ 2369820 h 3154680"/>
              <a:gd name="connsiteX72" fmla="*/ 2133600 w 4267200"/>
              <a:gd name="connsiteY72" fmla="*/ 2499360 h 3154680"/>
              <a:gd name="connsiteX73" fmla="*/ 1996440 w 4267200"/>
              <a:gd name="connsiteY73" fmla="*/ 2468880 h 3154680"/>
              <a:gd name="connsiteX74" fmla="*/ 1866900 w 4267200"/>
              <a:gd name="connsiteY74" fmla="*/ 2400300 h 3154680"/>
              <a:gd name="connsiteX75" fmla="*/ 1866900 w 4267200"/>
              <a:gd name="connsiteY75" fmla="*/ 2476500 h 3154680"/>
              <a:gd name="connsiteX76" fmla="*/ 1844040 w 4267200"/>
              <a:gd name="connsiteY76" fmla="*/ 2514600 h 3154680"/>
              <a:gd name="connsiteX77" fmla="*/ 1744980 w 4267200"/>
              <a:gd name="connsiteY77" fmla="*/ 2575560 h 3154680"/>
              <a:gd name="connsiteX78" fmla="*/ 1714500 w 4267200"/>
              <a:gd name="connsiteY78" fmla="*/ 2491740 h 3154680"/>
              <a:gd name="connsiteX79" fmla="*/ 1676400 w 4267200"/>
              <a:gd name="connsiteY79" fmla="*/ 2400300 h 3154680"/>
              <a:gd name="connsiteX80" fmla="*/ 1638300 w 4267200"/>
              <a:gd name="connsiteY80" fmla="*/ 2400300 h 3154680"/>
              <a:gd name="connsiteX81" fmla="*/ 1577340 w 4267200"/>
              <a:gd name="connsiteY81" fmla="*/ 2522220 h 3154680"/>
              <a:gd name="connsiteX82" fmla="*/ 1508760 w 4267200"/>
              <a:gd name="connsiteY82" fmla="*/ 2606040 h 3154680"/>
              <a:gd name="connsiteX83" fmla="*/ 1493520 w 4267200"/>
              <a:gd name="connsiteY83" fmla="*/ 2644140 h 3154680"/>
              <a:gd name="connsiteX84" fmla="*/ 1249680 w 4267200"/>
              <a:gd name="connsiteY84" fmla="*/ 2781300 h 3154680"/>
              <a:gd name="connsiteX85" fmla="*/ 1097280 w 4267200"/>
              <a:gd name="connsiteY85" fmla="*/ 2712720 h 3154680"/>
              <a:gd name="connsiteX86" fmla="*/ 1005840 w 4267200"/>
              <a:gd name="connsiteY86" fmla="*/ 2758440 h 3154680"/>
              <a:gd name="connsiteX87" fmla="*/ 944880 w 4267200"/>
              <a:gd name="connsiteY87" fmla="*/ 2682240 h 3154680"/>
              <a:gd name="connsiteX88" fmla="*/ 967740 w 4267200"/>
              <a:gd name="connsiteY88" fmla="*/ 2613660 h 3154680"/>
              <a:gd name="connsiteX89" fmla="*/ 906780 w 4267200"/>
              <a:gd name="connsiteY89" fmla="*/ 2537460 h 3154680"/>
              <a:gd name="connsiteX90" fmla="*/ 822960 w 4267200"/>
              <a:gd name="connsiteY90" fmla="*/ 2499360 h 3154680"/>
              <a:gd name="connsiteX91" fmla="*/ 746760 w 4267200"/>
              <a:gd name="connsiteY91" fmla="*/ 2407920 h 3154680"/>
              <a:gd name="connsiteX92" fmla="*/ 601980 w 4267200"/>
              <a:gd name="connsiteY92" fmla="*/ 2385060 h 3154680"/>
              <a:gd name="connsiteX93" fmla="*/ 525780 w 4267200"/>
              <a:gd name="connsiteY93" fmla="*/ 2324100 h 3154680"/>
              <a:gd name="connsiteX94" fmla="*/ 457200 w 4267200"/>
              <a:gd name="connsiteY94" fmla="*/ 2522220 h 3154680"/>
              <a:gd name="connsiteX95" fmla="*/ 403860 w 4267200"/>
              <a:gd name="connsiteY95" fmla="*/ 2598420 h 3154680"/>
              <a:gd name="connsiteX96" fmla="*/ 167640 w 4267200"/>
              <a:gd name="connsiteY96" fmla="*/ 2720340 h 3154680"/>
              <a:gd name="connsiteX97" fmla="*/ 144780 w 4267200"/>
              <a:gd name="connsiteY97" fmla="*/ 2613660 h 3154680"/>
              <a:gd name="connsiteX98" fmla="*/ 160020 w 4267200"/>
              <a:gd name="connsiteY98" fmla="*/ 2293620 h 3154680"/>
              <a:gd name="connsiteX99" fmla="*/ 53340 w 4267200"/>
              <a:gd name="connsiteY99" fmla="*/ 2209800 h 3154680"/>
              <a:gd name="connsiteX100" fmla="*/ 0 w 4267200"/>
              <a:gd name="connsiteY100" fmla="*/ 2080260 h 3154680"/>
              <a:gd name="connsiteX101" fmla="*/ 22860 w 4267200"/>
              <a:gd name="connsiteY101" fmla="*/ 2019300 h 3154680"/>
              <a:gd name="connsiteX102" fmla="*/ 91440 w 4267200"/>
              <a:gd name="connsiteY102" fmla="*/ 2004060 h 3154680"/>
              <a:gd name="connsiteX103" fmla="*/ 175260 w 4267200"/>
              <a:gd name="connsiteY103" fmla="*/ 1920240 h 3154680"/>
              <a:gd name="connsiteX104" fmla="*/ 220980 w 4267200"/>
              <a:gd name="connsiteY104" fmla="*/ 1859280 h 3154680"/>
              <a:gd name="connsiteX105" fmla="*/ 175260 w 4267200"/>
              <a:gd name="connsiteY105" fmla="*/ 1706880 h 3154680"/>
              <a:gd name="connsiteX106" fmla="*/ 182880 w 4267200"/>
              <a:gd name="connsiteY106" fmla="*/ 1645920 h 3154680"/>
              <a:gd name="connsiteX107" fmla="*/ 0 w 4267200"/>
              <a:gd name="connsiteY107" fmla="*/ 1470660 h 3154680"/>
              <a:gd name="connsiteX108" fmla="*/ 45720 w 4267200"/>
              <a:gd name="connsiteY108" fmla="*/ 1386840 h 3154680"/>
              <a:gd name="connsiteX109" fmla="*/ 137160 w 4267200"/>
              <a:gd name="connsiteY109" fmla="*/ 1181100 h 3154680"/>
              <a:gd name="connsiteX110" fmla="*/ 190500 w 4267200"/>
              <a:gd name="connsiteY110" fmla="*/ 1242060 h 3154680"/>
              <a:gd name="connsiteX111" fmla="*/ 335280 w 4267200"/>
              <a:gd name="connsiteY111" fmla="*/ 1150620 h 3154680"/>
              <a:gd name="connsiteX112" fmla="*/ 502920 w 4267200"/>
              <a:gd name="connsiteY112" fmla="*/ 1143000 h 3154680"/>
              <a:gd name="connsiteX113" fmla="*/ 487680 w 4267200"/>
              <a:gd name="connsiteY113" fmla="*/ 1066800 h 3154680"/>
              <a:gd name="connsiteX114" fmla="*/ 320040 w 4267200"/>
              <a:gd name="connsiteY114" fmla="*/ 1043940 h 3154680"/>
              <a:gd name="connsiteX115" fmla="*/ 289560 w 4267200"/>
              <a:gd name="connsiteY115" fmla="*/ 1005840 h 3154680"/>
              <a:gd name="connsiteX116" fmla="*/ 289560 w 4267200"/>
              <a:gd name="connsiteY116" fmla="*/ 944880 h 3154680"/>
              <a:gd name="connsiteX117" fmla="*/ 373380 w 4267200"/>
              <a:gd name="connsiteY117" fmla="*/ 906780 h 3154680"/>
              <a:gd name="connsiteX118" fmla="*/ 434340 w 4267200"/>
              <a:gd name="connsiteY118" fmla="*/ 906780 h 3154680"/>
              <a:gd name="connsiteX119" fmla="*/ 472440 w 4267200"/>
              <a:gd name="connsiteY119" fmla="*/ 990600 h 3154680"/>
              <a:gd name="connsiteX120" fmla="*/ 739140 w 4267200"/>
              <a:gd name="connsiteY120" fmla="*/ 944880 h 3154680"/>
              <a:gd name="connsiteX121" fmla="*/ 754380 w 4267200"/>
              <a:gd name="connsiteY121" fmla="*/ 998220 h 3154680"/>
              <a:gd name="connsiteX122" fmla="*/ 822960 w 4267200"/>
              <a:gd name="connsiteY122" fmla="*/ 990600 h 3154680"/>
              <a:gd name="connsiteX123" fmla="*/ 861060 w 4267200"/>
              <a:gd name="connsiteY123" fmla="*/ 1120140 h 3154680"/>
              <a:gd name="connsiteX124" fmla="*/ 982980 w 4267200"/>
              <a:gd name="connsiteY124" fmla="*/ 1112520 h 3154680"/>
              <a:gd name="connsiteX125" fmla="*/ 1005840 w 4267200"/>
              <a:gd name="connsiteY125" fmla="*/ 1066800 h 3154680"/>
              <a:gd name="connsiteX126" fmla="*/ 967740 w 4267200"/>
              <a:gd name="connsiteY126" fmla="*/ 1036320 h 3154680"/>
              <a:gd name="connsiteX127" fmla="*/ 960120 w 4267200"/>
              <a:gd name="connsiteY127" fmla="*/ 967740 h 3154680"/>
              <a:gd name="connsiteX128" fmla="*/ 1059180 w 4267200"/>
              <a:gd name="connsiteY128" fmla="*/ 967740 h 3154680"/>
              <a:gd name="connsiteX129" fmla="*/ 1165860 w 4267200"/>
              <a:gd name="connsiteY129" fmla="*/ 922020 h 3154680"/>
              <a:gd name="connsiteX130" fmla="*/ 1196340 w 4267200"/>
              <a:gd name="connsiteY130" fmla="*/ 906780 h 3154680"/>
              <a:gd name="connsiteX131" fmla="*/ 1272540 w 4267200"/>
              <a:gd name="connsiteY131" fmla="*/ 967740 h 3154680"/>
              <a:gd name="connsiteX132" fmla="*/ 1257300 w 4267200"/>
              <a:gd name="connsiteY132" fmla="*/ 990600 h 3154680"/>
              <a:gd name="connsiteX133" fmla="*/ 1165860 w 4267200"/>
              <a:gd name="connsiteY133" fmla="*/ 975360 h 3154680"/>
              <a:gd name="connsiteX134" fmla="*/ 1074420 w 4267200"/>
              <a:gd name="connsiteY134" fmla="*/ 990600 h 3154680"/>
              <a:gd name="connsiteX135" fmla="*/ 1066800 w 4267200"/>
              <a:gd name="connsiteY135" fmla="*/ 1059180 h 3154680"/>
              <a:gd name="connsiteX136" fmla="*/ 1082040 w 4267200"/>
              <a:gd name="connsiteY136" fmla="*/ 1120140 h 3154680"/>
              <a:gd name="connsiteX137" fmla="*/ 1135380 w 4267200"/>
              <a:gd name="connsiteY137" fmla="*/ 1074420 h 3154680"/>
              <a:gd name="connsiteX138" fmla="*/ 1219200 w 4267200"/>
              <a:gd name="connsiteY138" fmla="*/ 1082040 h 3154680"/>
              <a:gd name="connsiteX139" fmla="*/ 1341120 w 4267200"/>
              <a:gd name="connsiteY139" fmla="*/ 1112520 h 3154680"/>
              <a:gd name="connsiteX140" fmla="*/ 1417320 w 4267200"/>
              <a:gd name="connsiteY140" fmla="*/ 1036320 h 3154680"/>
              <a:gd name="connsiteX141" fmla="*/ 1417320 w 4267200"/>
              <a:gd name="connsiteY141" fmla="*/ 975360 h 3154680"/>
              <a:gd name="connsiteX142" fmla="*/ 1493520 w 4267200"/>
              <a:gd name="connsiteY142" fmla="*/ 944880 h 3154680"/>
              <a:gd name="connsiteX143" fmla="*/ 1539240 w 4267200"/>
              <a:gd name="connsiteY143" fmla="*/ 990600 h 3154680"/>
              <a:gd name="connsiteX144" fmla="*/ 1630680 w 4267200"/>
              <a:gd name="connsiteY144" fmla="*/ 944880 h 3154680"/>
              <a:gd name="connsiteX145" fmla="*/ 1714500 w 4267200"/>
              <a:gd name="connsiteY145" fmla="*/ 922020 h 3154680"/>
              <a:gd name="connsiteX146" fmla="*/ 1729740 w 4267200"/>
              <a:gd name="connsiteY146" fmla="*/ 838200 h 3154680"/>
              <a:gd name="connsiteX147" fmla="*/ 1767840 w 4267200"/>
              <a:gd name="connsiteY147" fmla="*/ 731520 h 3154680"/>
              <a:gd name="connsiteX148" fmla="*/ 1828800 w 4267200"/>
              <a:gd name="connsiteY148" fmla="*/ 701040 h 3154680"/>
              <a:gd name="connsiteX149" fmla="*/ 1805940 w 4267200"/>
              <a:gd name="connsiteY149" fmla="*/ 586740 h 3154680"/>
              <a:gd name="connsiteX150" fmla="*/ 1859280 w 4267200"/>
              <a:gd name="connsiteY150" fmla="*/ 533400 h 3154680"/>
              <a:gd name="connsiteX151" fmla="*/ 1981200 w 4267200"/>
              <a:gd name="connsiteY151" fmla="*/ 541020 h 3154680"/>
              <a:gd name="connsiteX152" fmla="*/ 2004060 w 4267200"/>
              <a:gd name="connsiteY152" fmla="*/ 472440 h 3154680"/>
              <a:gd name="connsiteX153" fmla="*/ 2072640 w 4267200"/>
              <a:gd name="connsiteY153" fmla="*/ 449580 h 3154680"/>
              <a:gd name="connsiteX154" fmla="*/ 2095500 w 4267200"/>
              <a:gd name="connsiteY154" fmla="*/ 388620 h 3154680"/>
              <a:gd name="connsiteX155" fmla="*/ 2133600 w 4267200"/>
              <a:gd name="connsiteY155" fmla="*/ 243840 h 3154680"/>
              <a:gd name="connsiteX156" fmla="*/ 2164080 w 4267200"/>
              <a:gd name="connsiteY156" fmla="*/ 213360 h 3154680"/>
              <a:gd name="connsiteX157" fmla="*/ 2247900 w 4267200"/>
              <a:gd name="connsiteY157" fmla="*/ 213360 h 3154680"/>
              <a:gd name="connsiteX158" fmla="*/ 2247900 w 4267200"/>
              <a:gd name="connsiteY158" fmla="*/ 114300 h 3154680"/>
              <a:gd name="connsiteX159" fmla="*/ 2308860 w 4267200"/>
              <a:gd name="connsiteY159" fmla="*/ 45720 h 3154680"/>
              <a:gd name="connsiteX160" fmla="*/ 2369820 w 4267200"/>
              <a:gd name="connsiteY160" fmla="*/ 76200 h 3154680"/>
              <a:gd name="connsiteX161" fmla="*/ 2400300 w 4267200"/>
              <a:gd name="connsiteY161" fmla="*/ 114300 h 3154680"/>
              <a:gd name="connsiteX162" fmla="*/ 2453640 w 4267200"/>
              <a:gd name="connsiteY162" fmla="*/ 99060 h 3154680"/>
              <a:gd name="connsiteX163" fmla="*/ 2506980 w 4267200"/>
              <a:gd name="connsiteY163" fmla="*/ 0 h 3154680"/>
              <a:gd name="connsiteX0" fmla="*/ 2506980 w 4267200"/>
              <a:gd name="connsiteY0" fmla="*/ 0 h 3154680"/>
              <a:gd name="connsiteX1" fmla="*/ 2621280 w 4267200"/>
              <a:gd name="connsiteY1" fmla="*/ 929640 h 3154680"/>
              <a:gd name="connsiteX2" fmla="*/ 2682240 w 4267200"/>
              <a:gd name="connsiteY2" fmla="*/ 929640 h 3154680"/>
              <a:gd name="connsiteX3" fmla="*/ 2712720 w 4267200"/>
              <a:gd name="connsiteY3" fmla="*/ 899160 h 3154680"/>
              <a:gd name="connsiteX4" fmla="*/ 2857500 w 4267200"/>
              <a:gd name="connsiteY4" fmla="*/ 899160 h 3154680"/>
              <a:gd name="connsiteX5" fmla="*/ 2857500 w 4267200"/>
              <a:gd name="connsiteY5" fmla="*/ 944880 h 3154680"/>
              <a:gd name="connsiteX6" fmla="*/ 2773680 w 4267200"/>
              <a:gd name="connsiteY6" fmla="*/ 1120140 h 3154680"/>
              <a:gd name="connsiteX7" fmla="*/ 2766060 w 4267200"/>
              <a:gd name="connsiteY7" fmla="*/ 1158240 h 3154680"/>
              <a:gd name="connsiteX8" fmla="*/ 2796540 w 4267200"/>
              <a:gd name="connsiteY8" fmla="*/ 1211580 h 3154680"/>
              <a:gd name="connsiteX9" fmla="*/ 2811780 w 4267200"/>
              <a:gd name="connsiteY9" fmla="*/ 1280160 h 3154680"/>
              <a:gd name="connsiteX10" fmla="*/ 2918460 w 4267200"/>
              <a:gd name="connsiteY10" fmla="*/ 1379220 h 3154680"/>
              <a:gd name="connsiteX11" fmla="*/ 3139440 w 4267200"/>
              <a:gd name="connsiteY11" fmla="*/ 1379220 h 3154680"/>
              <a:gd name="connsiteX12" fmla="*/ 3131820 w 4267200"/>
              <a:gd name="connsiteY12" fmla="*/ 1303020 h 3154680"/>
              <a:gd name="connsiteX13" fmla="*/ 3238500 w 4267200"/>
              <a:gd name="connsiteY13" fmla="*/ 1280160 h 3154680"/>
              <a:gd name="connsiteX14" fmla="*/ 3360420 w 4267200"/>
              <a:gd name="connsiteY14" fmla="*/ 1348740 h 3154680"/>
              <a:gd name="connsiteX15" fmla="*/ 3467100 w 4267200"/>
              <a:gd name="connsiteY15" fmla="*/ 1181100 h 3154680"/>
              <a:gd name="connsiteX16" fmla="*/ 3520440 w 4267200"/>
              <a:gd name="connsiteY16" fmla="*/ 1143000 h 3154680"/>
              <a:gd name="connsiteX17" fmla="*/ 3543300 w 4267200"/>
              <a:gd name="connsiteY17" fmla="*/ 1112520 h 3154680"/>
              <a:gd name="connsiteX18" fmla="*/ 3451860 w 4267200"/>
              <a:gd name="connsiteY18" fmla="*/ 990600 h 3154680"/>
              <a:gd name="connsiteX19" fmla="*/ 3482340 w 4267200"/>
              <a:gd name="connsiteY19" fmla="*/ 929640 h 3154680"/>
              <a:gd name="connsiteX20" fmla="*/ 3550920 w 4267200"/>
              <a:gd name="connsiteY20" fmla="*/ 845820 h 3154680"/>
              <a:gd name="connsiteX21" fmla="*/ 3581400 w 4267200"/>
              <a:gd name="connsiteY21" fmla="*/ 784860 h 3154680"/>
              <a:gd name="connsiteX22" fmla="*/ 3703320 w 4267200"/>
              <a:gd name="connsiteY22" fmla="*/ 784860 h 3154680"/>
              <a:gd name="connsiteX23" fmla="*/ 3710940 w 4267200"/>
              <a:gd name="connsiteY23" fmla="*/ 899160 h 3154680"/>
              <a:gd name="connsiteX24" fmla="*/ 3710940 w 4267200"/>
              <a:gd name="connsiteY24" fmla="*/ 1005840 h 3154680"/>
              <a:gd name="connsiteX25" fmla="*/ 3710940 w 4267200"/>
              <a:gd name="connsiteY25" fmla="*/ 1120140 h 3154680"/>
              <a:gd name="connsiteX26" fmla="*/ 3710940 w 4267200"/>
              <a:gd name="connsiteY26" fmla="*/ 1181100 h 3154680"/>
              <a:gd name="connsiteX27" fmla="*/ 3794760 w 4267200"/>
              <a:gd name="connsiteY27" fmla="*/ 1234440 h 3154680"/>
              <a:gd name="connsiteX28" fmla="*/ 3802380 w 4267200"/>
              <a:gd name="connsiteY28" fmla="*/ 1287780 h 3154680"/>
              <a:gd name="connsiteX29" fmla="*/ 3878580 w 4267200"/>
              <a:gd name="connsiteY29" fmla="*/ 1295400 h 3154680"/>
              <a:gd name="connsiteX30" fmla="*/ 3855720 w 4267200"/>
              <a:gd name="connsiteY30" fmla="*/ 1356360 h 3154680"/>
              <a:gd name="connsiteX31" fmla="*/ 3909060 w 4267200"/>
              <a:gd name="connsiteY31" fmla="*/ 1493520 h 3154680"/>
              <a:gd name="connsiteX32" fmla="*/ 3909060 w 4267200"/>
              <a:gd name="connsiteY32" fmla="*/ 1554480 h 3154680"/>
              <a:gd name="connsiteX33" fmla="*/ 3931920 w 4267200"/>
              <a:gd name="connsiteY33" fmla="*/ 1623060 h 3154680"/>
              <a:gd name="connsiteX34" fmla="*/ 3939540 w 4267200"/>
              <a:gd name="connsiteY34" fmla="*/ 1653540 h 3154680"/>
              <a:gd name="connsiteX35" fmla="*/ 4000500 w 4267200"/>
              <a:gd name="connsiteY35" fmla="*/ 1668780 h 3154680"/>
              <a:gd name="connsiteX36" fmla="*/ 4091940 w 4267200"/>
              <a:gd name="connsiteY36" fmla="*/ 1668780 h 3154680"/>
              <a:gd name="connsiteX37" fmla="*/ 4091940 w 4267200"/>
              <a:gd name="connsiteY37" fmla="*/ 1729740 h 3154680"/>
              <a:gd name="connsiteX38" fmla="*/ 4229100 w 4267200"/>
              <a:gd name="connsiteY38" fmla="*/ 1744980 h 3154680"/>
              <a:gd name="connsiteX39" fmla="*/ 4198620 w 4267200"/>
              <a:gd name="connsiteY39" fmla="*/ 1821180 h 3154680"/>
              <a:gd name="connsiteX40" fmla="*/ 4236720 w 4267200"/>
              <a:gd name="connsiteY40" fmla="*/ 1889760 h 3154680"/>
              <a:gd name="connsiteX41" fmla="*/ 4267200 w 4267200"/>
              <a:gd name="connsiteY41" fmla="*/ 2004060 h 3154680"/>
              <a:gd name="connsiteX42" fmla="*/ 4114800 w 4267200"/>
              <a:gd name="connsiteY42" fmla="*/ 2065020 h 3154680"/>
              <a:gd name="connsiteX43" fmla="*/ 4145280 w 4267200"/>
              <a:gd name="connsiteY43" fmla="*/ 2362200 h 3154680"/>
              <a:gd name="connsiteX44" fmla="*/ 4122420 w 4267200"/>
              <a:gd name="connsiteY44" fmla="*/ 2529840 h 3154680"/>
              <a:gd name="connsiteX45" fmla="*/ 4061460 w 4267200"/>
              <a:gd name="connsiteY45" fmla="*/ 2636520 h 3154680"/>
              <a:gd name="connsiteX46" fmla="*/ 3886200 w 4267200"/>
              <a:gd name="connsiteY46" fmla="*/ 2689860 h 3154680"/>
              <a:gd name="connsiteX47" fmla="*/ 3916680 w 4267200"/>
              <a:gd name="connsiteY47" fmla="*/ 2979420 h 3154680"/>
              <a:gd name="connsiteX48" fmla="*/ 3939540 w 4267200"/>
              <a:gd name="connsiteY48" fmla="*/ 3048000 h 3154680"/>
              <a:gd name="connsiteX49" fmla="*/ 3939540 w 4267200"/>
              <a:gd name="connsiteY49" fmla="*/ 3124200 h 3154680"/>
              <a:gd name="connsiteX50" fmla="*/ 3893820 w 4267200"/>
              <a:gd name="connsiteY50" fmla="*/ 3154680 h 3154680"/>
              <a:gd name="connsiteX51" fmla="*/ 3825240 w 4267200"/>
              <a:gd name="connsiteY51" fmla="*/ 3116580 h 3154680"/>
              <a:gd name="connsiteX52" fmla="*/ 3832860 w 4267200"/>
              <a:gd name="connsiteY52" fmla="*/ 3002280 h 3154680"/>
              <a:gd name="connsiteX53" fmla="*/ 3672840 w 4267200"/>
              <a:gd name="connsiteY53" fmla="*/ 2872740 h 3154680"/>
              <a:gd name="connsiteX54" fmla="*/ 3604260 w 4267200"/>
              <a:gd name="connsiteY54" fmla="*/ 2903220 h 3154680"/>
              <a:gd name="connsiteX55" fmla="*/ 3451860 w 4267200"/>
              <a:gd name="connsiteY55" fmla="*/ 2811780 h 3154680"/>
              <a:gd name="connsiteX56" fmla="*/ 3406140 w 4267200"/>
              <a:gd name="connsiteY56" fmla="*/ 2811780 h 3154680"/>
              <a:gd name="connsiteX57" fmla="*/ 3375660 w 4267200"/>
              <a:gd name="connsiteY57" fmla="*/ 2727960 h 3154680"/>
              <a:gd name="connsiteX58" fmla="*/ 3322320 w 4267200"/>
              <a:gd name="connsiteY58" fmla="*/ 2750820 h 3154680"/>
              <a:gd name="connsiteX59" fmla="*/ 3147060 w 4267200"/>
              <a:gd name="connsiteY59" fmla="*/ 2590800 h 3154680"/>
              <a:gd name="connsiteX60" fmla="*/ 3063240 w 4267200"/>
              <a:gd name="connsiteY60" fmla="*/ 2522220 h 3154680"/>
              <a:gd name="connsiteX61" fmla="*/ 2979708 w 4267200"/>
              <a:gd name="connsiteY61" fmla="*/ 2477668 h 3154680"/>
              <a:gd name="connsiteX62" fmla="*/ 2916556 w 4267200"/>
              <a:gd name="connsiteY62" fmla="*/ 2549844 h 3154680"/>
              <a:gd name="connsiteX63" fmla="*/ 2830830 w 4267200"/>
              <a:gd name="connsiteY63" fmla="*/ 2530792 h 3154680"/>
              <a:gd name="connsiteX64" fmla="*/ 2914792 w 4267200"/>
              <a:gd name="connsiteY64" fmla="*/ 2417628 h 3154680"/>
              <a:gd name="connsiteX65" fmla="*/ 2811780 w 4267200"/>
              <a:gd name="connsiteY65" fmla="*/ 2286000 h 3154680"/>
              <a:gd name="connsiteX66" fmla="*/ 2773680 w 4267200"/>
              <a:gd name="connsiteY66" fmla="*/ 2308860 h 3154680"/>
              <a:gd name="connsiteX67" fmla="*/ 2705100 w 4267200"/>
              <a:gd name="connsiteY67" fmla="*/ 2278380 h 3154680"/>
              <a:gd name="connsiteX68" fmla="*/ 2590800 w 4267200"/>
              <a:gd name="connsiteY68" fmla="*/ 2316480 h 3154680"/>
              <a:gd name="connsiteX69" fmla="*/ 2423160 w 4267200"/>
              <a:gd name="connsiteY69" fmla="*/ 2377440 h 3154680"/>
              <a:gd name="connsiteX70" fmla="*/ 2324100 w 4267200"/>
              <a:gd name="connsiteY70" fmla="*/ 2369820 h 3154680"/>
              <a:gd name="connsiteX71" fmla="*/ 2133600 w 4267200"/>
              <a:gd name="connsiteY71" fmla="*/ 2499360 h 3154680"/>
              <a:gd name="connsiteX72" fmla="*/ 1996440 w 4267200"/>
              <a:gd name="connsiteY72" fmla="*/ 2468880 h 3154680"/>
              <a:gd name="connsiteX73" fmla="*/ 1866900 w 4267200"/>
              <a:gd name="connsiteY73" fmla="*/ 2400300 h 3154680"/>
              <a:gd name="connsiteX74" fmla="*/ 1866900 w 4267200"/>
              <a:gd name="connsiteY74" fmla="*/ 2476500 h 3154680"/>
              <a:gd name="connsiteX75" fmla="*/ 1844040 w 4267200"/>
              <a:gd name="connsiteY75" fmla="*/ 2514600 h 3154680"/>
              <a:gd name="connsiteX76" fmla="*/ 1744980 w 4267200"/>
              <a:gd name="connsiteY76" fmla="*/ 2575560 h 3154680"/>
              <a:gd name="connsiteX77" fmla="*/ 1714500 w 4267200"/>
              <a:gd name="connsiteY77" fmla="*/ 2491740 h 3154680"/>
              <a:gd name="connsiteX78" fmla="*/ 1676400 w 4267200"/>
              <a:gd name="connsiteY78" fmla="*/ 2400300 h 3154680"/>
              <a:gd name="connsiteX79" fmla="*/ 1638300 w 4267200"/>
              <a:gd name="connsiteY79" fmla="*/ 2400300 h 3154680"/>
              <a:gd name="connsiteX80" fmla="*/ 1577340 w 4267200"/>
              <a:gd name="connsiteY80" fmla="*/ 2522220 h 3154680"/>
              <a:gd name="connsiteX81" fmla="*/ 1508760 w 4267200"/>
              <a:gd name="connsiteY81" fmla="*/ 2606040 h 3154680"/>
              <a:gd name="connsiteX82" fmla="*/ 1493520 w 4267200"/>
              <a:gd name="connsiteY82" fmla="*/ 2644140 h 3154680"/>
              <a:gd name="connsiteX83" fmla="*/ 1249680 w 4267200"/>
              <a:gd name="connsiteY83" fmla="*/ 2781300 h 3154680"/>
              <a:gd name="connsiteX84" fmla="*/ 1097280 w 4267200"/>
              <a:gd name="connsiteY84" fmla="*/ 2712720 h 3154680"/>
              <a:gd name="connsiteX85" fmla="*/ 1005840 w 4267200"/>
              <a:gd name="connsiteY85" fmla="*/ 2758440 h 3154680"/>
              <a:gd name="connsiteX86" fmla="*/ 944880 w 4267200"/>
              <a:gd name="connsiteY86" fmla="*/ 2682240 h 3154680"/>
              <a:gd name="connsiteX87" fmla="*/ 967740 w 4267200"/>
              <a:gd name="connsiteY87" fmla="*/ 2613660 h 3154680"/>
              <a:gd name="connsiteX88" fmla="*/ 906780 w 4267200"/>
              <a:gd name="connsiteY88" fmla="*/ 2537460 h 3154680"/>
              <a:gd name="connsiteX89" fmla="*/ 822960 w 4267200"/>
              <a:gd name="connsiteY89" fmla="*/ 2499360 h 3154680"/>
              <a:gd name="connsiteX90" fmla="*/ 746760 w 4267200"/>
              <a:gd name="connsiteY90" fmla="*/ 2407920 h 3154680"/>
              <a:gd name="connsiteX91" fmla="*/ 601980 w 4267200"/>
              <a:gd name="connsiteY91" fmla="*/ 2385060 h 3154680"/>
              <a:gd name="connsiteX92" fmla="*/ 525780 w 4267200"/>
              <a:gd name="connsiteY92" fmla="*/ 2324100 h 3154680"/>
              <a:gd name="connsiteX93" fmla="*/ 457200 w 4267200"/>
              <a:gd name="connsiteY93" fmla="*/ 2522220 h 3154680"/>
              <a:gd name="connsiteX94" fmla="*/ 403860 w 4267200"/>
              <a:gd name="connsiteY94" fmla="*/ 2598420 h 3154680"/>
              <a:gd name="connsiteX95" fmla="*/ 167640 w 4267200"/>
              <a:gd name="connsiteY95" fmla="*/ 2720340 h 3154680"/>
              <a:gd name="connsiteX96" fmla="*/ 144780 w 4267200"/>
              <a:gd name="connsiteY96" fmla="*/ 2613660 h 3154680"/>
              <a:gd name="connsiteX97" fmla="*/ 160020 w 4267200"/>
              <a:gd name="connsiteY97" fmla="*/ 2293620 h 3154680"/>
              <a:gd name="connsiteX98" fmla="*/ 53340 w 4267200"/>
              <a:gd name="connsiteY98" fmla="*/ 2209800 h 3154680"/>
              <a:gd name="connsiteX99" fmla="*/ 0 w 4267200"/>
              <a:gd name="connsiteY99" fmla="*/ 2080260 h 3154680"/>
              <a:gd name="connsiteX100" fmla="*/ 22860 w 4267200"/>
              <a:gd name="connsiteY100" fmla="*/ 2019300 h 3154680"/>
              <a:gd name="connsiteX101" fmla="*/ 91440 w 4267200"/>
              <a:gd name="connsiteY101" fmla="*/ 2004060 h 3154680"/>
              <a:gd name="connsiteX102" fmla="*/ 175260 w 4267200"/>
              <a:gd name="connsiteY102" fmla="*/ 1920240 h 3154680"/>
              <a:gd name="connsiteX103" fmla="*/ 220980 w 4267200"/>
              <a:gd name="connsiteY103" fmla="*/ 1859280 h 3154680"/>
              <a:gd name="connsiteX104" fmla="*/ 175260 w 4267200"/>
              <a:gd name="connsiteY104" fmla="*/ 1706880 h 3154680"/>
              <a:gd name="connsiteX105" fmla="*/ 182880 w 4267200"/>
              <a:gd name="connsiteY105" fmla="*/ 1645920 h 3154680"/>
              <a:gd name="connsiteX106" fmla="*/ 0 w 4267200"/>
              <a:gd name="connsiteY106" fmla="*/ 1470660 h 3154680"/>
              <a:gd name="connsiteX107" fmla="*/ 45720 w 4267200"/>
              <a:gd name="connsiteY107" fmla="*/ 1386840 h 3154680"/>
              <a:gd name="connsiteX108" fmla="*/ 137160 w 4267200"/>
              <a:gd name="connsiteY108" fmla="*/ 1181100 h 3154680"/>
              <a:gd name="connsiteX109" fmla="*/ 190500 w 4267200"/>
              <a:gd name="connsiteY109" fmla="*/ 1242060 h 3154680"/>
              <a:gd name="connsiteX110" fmla="*/ 335280 w 4267200"/>
              <a:gd name="connsiteY110" fmla="*/ 1150620 h 3154680"/>
              <a:gd name="connsiteX111" fmla="*/ 502920 w 4267200"/>
              <a:gd name="connsiteY111" fmla="*/ 1143000 h 3154680"/>
              <a:gd name="connsiteX112" fmla="*/ 487680 w 4267200"/>
              <a:gd name="connsiteY112" fmla="*/ 1066800 h 3154680"/>
              <a:gd name="connsiteX113" fmla="*/ 320040 w 4267200"/>
              <a:gd name="connsiteY113" fmla="*/ 1043940 h 3154680"/>
              <a:gd name="connsiteX114" fmla="*/ 289560 w 4267200"/>
              <a:gd name="connsiteY114" fmla="*/ 1005840 h 3154680"/>
              <a:gd name="connsiteX115" fmla="*/ 289560 w 4267200"/>
              <a:gd name="connsiteY115" fmla="*/ 944880 h 3154680"/>
              <a:gd name="connsiteX116" fmla="*/ 373380 w 4267200"/>
              <a:gd name="connsiteY116" fmla="*/ 906780 h 3154680"/>
              <a:gd name="connsiteX117" fmla="*/ 434340 w 4267200"/>
              <a:gd name="connsiteY117" fmla="*/ 906780 h 3154680"/>
              <a:gd name="connsiteX118" fmla="*/ 472440 w 4267200"/>
              <a:gd name="connsiteY118" fmla="*/ 990600 h 3154680"/>
              <a:gd name="connsiteX119" fmla="*/ 739140 w 4267200"/>
              <a:gd name="connsiteY119" fmla="*/ 944880 h 3154680"/>
              <a:gd name="connsiteX120" fmla="*/ 754380 w 4267200"/>
              <a:gd name="connsiteY120" fmla="*/ 998220 h 3154680"/>
              <a:gd name="connsiteX121" fmla="*/ 822960 w 4267200"/>
              <a:gd name="connsiteY121" fmla="*/ 990600 h 3154680"/>
              <a:gd name="connsiteX122" fmla="*/ 861060 w 4267200"/>
              <a:gd name="connsiteY122" fmla="*/ 1120140 h 3154680"/>
              <a:gd name="connsiteX123" fmla="*/ 982980 w 4267200"/>
              <a:gd name="connsiteY123" fmla="*/ 1112520 h 3154680"/>
              <a:gd name="connsiteX124" fmla="*/ 1005840 w 4267200"/>
              <a:gd name="connsiteY124" fmla="*/ 1066800 h 3154680"/>
              <a:gd name="connsiteX125" fmla="*/ 967740 w 4267200"/>
              <a:gd name="connsiteY125" fmla="*/ 1036320 h 3154680"/>
              <a:gd name="connsiteX126" fmla="*/ 960120 w 4267200"/>
              <a:gd name="connsiteY126" fmla="*/ 967740 h 3154680"/>
              <a:gd name="connsiteX127" fmla="*/ 1059180 w 4267200"/>
              <a:gd name="connsiteY127" fmla="*/ 967740 h 3154680"/>
              <a:gd name="connsiteX128" fmla="*/ 1165860 w 4267200"/>
              <a:gd name="connsiteY128" fmla="*/ 922020 h 3154680"/>
              <a:gd name="connsiteX129" fmla="*/ 1196340 w 4267200"/>
              <a:gd name="connsiteY129" fmla="*/ 906780 h 3154680"/>
              <a:gd name="connsiteX130" fmla="*/ 1272540 w 4267200"/>
              <a:gd name="connsiteY130" fmla="*/ 967740 h 3154680"/>
              <a:gd name="connsiteX131" fmla="*/ 1257300 w 4267200"/>
              <a:gd name="connsiteY131" fmla="*/ 990600 h 3154680"/>
              <a:gd name="connsiteX132" fmla="*/ 1165860 w 4267200"/>
              <a:gd name="connsiteY132" fmla="*/ 975360 h 3154680"/>
              <a:gd name="connsiteX133" fmla="*/ 1074420 w 4267200"/>
              <a:gd name="connsiteY133" fmla="*/ 990600 h 3154680"/>
              <a:gd name="connsiteX134" fmla="*/ 1066800 w 4267200"/>
              <a:gd name="connsiteY134" fmla="*/ 1059180 h 3154680"/>
              <a:gd name="connsiteX135" fmla="*/ 1082040 w 4267200"/>
              <a:gd name="connsiteY135" fmla="*/ 1120140 h 3154680"/>
              <a:gd name="connsiteX136" fmla="*/ 1135380 w 4267200"/>
              <a:gd name="connsiteY136" fmla="*/ 1074420 h 3154680"/>
              <a:gd name="connsiteX137" fmla="*/ 1219200 w 4267200"/>
              <a:gd name="connsiteY137" fmla="*/ 1082040 h 3154680"/>
              <a:gd name="connsiteX138" fmla="*/ 1341120 w 4267200"/>
              <a:gd name="connsiteY138" fmla="*/ 1112520 h 3154680"/>
              <a:gd name="connsiteX139" fmla="*/ 1417320 w 4267200"/>
              <a:gd name="connsiteY139" fmla="*/ 1036320 h 3154680"/>
              <a:gd name="connsiteX140" fmla="*/ 1417320 w 4267200"/>
              <a:gd name="connsiteY140" fmla="*/ 975360 h 3154680"/>
              <a:gd name="connsiteX141" fmla="*/ 1493520 w 4267200"/>
              <a:gd name="connsiteY141" fmla="*/ 944880 h 3154680"/>
              <a:gd name="connsiteX142" fmla="*/ 1539240 w 4267200"/>
              <a:gd name="connsiteY142" fmla="*/ 990600 h 3154680"/>
              <a:gd name="connsiteX143" fmla="*/ 1630680 w 4267200"/>
              <a:gd name="connsiteY143" fmla="*/ 944880 h 3154680"/>
              <a:gd name="connsiteX144" fmla="*/ 1714500 w 4267200"/>
              <a:gd name="connsiteY144" fmla="*/ 922020 h 3154680"/>
              <a:gd name="connsiteX145" fmla="*/ 1729740 w 4267200"/>
              <a:gd name="connsiteY145" fmla="*/ 838200 h 3154680"/>
              <a:gd name="connsiteX146" fmla="*/ 1767840 w 4267200"/>
              <a:gd name="connsiteY146" fmla="*/ 731520 h 3154680"/>
              <a:gd name="connsiteX147" fmla="*/ 1828800 w 4267200"/>
              <a:gd name="connsiteY147" fmla="*/ 701040 h 3154680"/>
              <a:gd name="connsiteX148" fmla="*/ 1805940 w 4267200"/>
              <a:gd name="connsiteY148" fmla="*/ 586740 h 3154680"/>
              <a:gd name="connsiteX149" fmla="*/ 1859280 w 4267200"/>
              <a:gd name="connsiteY149" fmla="*/ 533400 h 3154680"/>
              <a:gd name="connsiteX150" fmla="*/ 1981200 w 4267200"/>
              <a:gd name="connsiteY150" fmla="*/ 541020 h 3154680"/>
              <a:gd name="connsiteX151" fmla="*/ 2004060 w 4267200"/>
              <a:gd name="connsiteY151" fmla="*/ 472440 h 3154680"/>
              <a:gd name="connsiteX152" fmla="*/ 2072640 w 4267200"/>
              <a:gd name="connsiteY152" fmla="*/ 449580 h 3154680"/>
              <a:gd name="connsiteX153" fmla="*/ 2095500 w 4267200"/>
              <a:gd name="connsiteY153" fmla="*/ 388620 h 3154680"/>
              <a:gd name="connsiteX154" fmla="*/ 2133600 w 4267200"/>
              <a:gd name="connsiteY154" fmla="*/ 243840 h 3154680"/>
              <a:gd name="connsiteX155" fmla="*/ 2164080 w 4267200"/>
              <a:gd name="connsiteY155" fmla="*/ 213360 h 3154680"/>
              <a:gd name="connsiteX156" fmla="*/ 2247900 w 4267200"/>
              <a:gd name="connsiteY156" fmla="*/ 213360 h 3154680"/>
              <a:gd name="connsiteX157" fmla="*/ 2247900 w 4267200"/>
              <a:gd name="connsiteY157" fmla="*/ 114300 h 3154680"/>
              <a:gd name="connsiteX158" fmla="*/ 2308860 w 4267200"/>
              <a:gd name="connsiteY158" fmla="*/ 45720 h 3154680"/>
              <a:gd name="connsiteX159" fmla="*/ 2369820 w 4267200"/>
              <a:gd name="connsiteY159" fmla="*/ 76200 h 3154680"/>
              <a:gd name="connsiteX160" fmla="*/ 2400300 w 4267200"/>
              <a:gd name="connsiteY160" fmla="*/ 114300 h 3154680"/>
              <a:gd name="connsiteX161" fmla="*/ 2453640 w 4267200"/>
              <a:gd name="connsiteY161" fmla="*/ 99060 h 3154680"/>
              <a:gd name="connsiteX162" fmla="*/ 2506980 w 4267200"/>
              <a:gd name="connsiteY162" fmla="*/ 0 h 3154680"/>
              <a:gd name="connsiteX0" fmla="*/ 2506980 w 4267200"/>
              <a:gd name="connsiteY0" fmla="*/ 0 h 3154680"/>
              <a:gd name="connsiteX1" fmla="*/ 2682240 w 4267200"/>
              <a:gd name="connsiteY1" fmla="*/ 929640 h 3154680"/>
              <a:gd name="connsiteX2" fmla="*/ 2712720 w 4267200"/>
              <a:gd name="connsiteY2" fmla="*/ 899160 h 3154680"/>
              <a:gd name="connsiteX3" fmla="*/ 2857500 w 4267200"/>
              <a:gd name="connsiteY3" fmla="*/ 899160 h 3154680"/>
              <a:gd name="connsiteX4" fmla="*/ 2857500 w 4267200"/>
              <a:gd name="connsiteY4" fmla="*/ 944880 h 3154680"/>
              <a:gd name="connsiteX5" fmla="*/ 2773680 w 4267200"/>
              <a:gd name="connsiteY5" fmla="*/ 1120140 h 3154680"/>
              <a:gd name="connsiteX6" fmla="*/ 2766060 w 4267200"/>
              <a:gd name="connsiteY6" fmla="*/ 1158240 h 3154680"/>
              <a:gd name="connsiteX7" fmla="*/ 2796540 w 4267200"/>
              <a:gd name="connsiteY7" fmla="*/ 1211580 h 3154680"/>
              <a:gd name="connsiteX8" fmla="*/ 2811780 w 4267200"/>
              <a:gd name="connsiteY8" fmla="*/ 1280160 h 3154680"/>
              <a:gd name="connsiteX9" fmla="*/ 2918460 w 4267200"/>
              <a:gd name="connsiteY9" fmla="*/ 1379220 h 3154680"/>
              <a:gd name="connsiteX10" fmla="*/ 3139440 w 4267200"/>
              <a:gd name="connsiteY10" fmla="*/ 1379220 h 3154680"/>
              <a:gd name="connsiteX11" fmla="*/ 3131820 w 4267200"/>
              <a:gd name="connsiteY11" fmla="*/ 1303020 h 3154680"/>
              <a:gd name="connsiteX12" fmla="*/ 3238500 w 4267200"/>
              <a:gd name="connsiteY12" fmla="*/ 1280160 h 3154680"/>
              <a:gd name="connsiteX13" fmla="*/ 3360420 w 4267200"/>
              <a:gd name="connsiteY13" fmla="*/ 1348740 h 3154680"/>
              <a:gd name="connsiteX14" fmla="*/ 3467100 w 4267200"/>
              <a:gd name="connsiteY14" fmla="*/ 1181100 h 3154680"/>
              <a:gd name="connsiteX15" fmla="*/ 3520440 w 4267200"/>
              <a:gd name="connsiteY15" fmla="*/ 1143000 h 3154680"/>
              <a:gd name="connsiteX16" fmla="*/ 3543300 w 4267200"/>
              <a:gd name="connsiteY16" fmla="*/ 1112520 h 3154680"/>
              <a:gd name="connsiteX17" fmla="*/ 3451860 w 4267200"/>
              <a:gd name="connsiteY17" fmla="*/ 990600 h 3154680"/>
              <a:gd name="connsiteX18" fmla="*/ 3482340 w 4267200"/>
              <a:gd name="connsiteY18" fmla="*/ 929640 h 3154680"/>
              <a:gd name="connsiteX19" fmla="*/ 3550920 w 4267200"/>
              <a:gd name="connsiteY19" fmla="*/ 845820 h 3154680"/>
              <a:gd name="connsiteX20" fmla="*/ 3581400 w 4267200"/>
              <a:gd name="connsiteY20" fmla="*/ 784860 h 3154680"/>
              <a:gd name="connsiteX21" fmla="*/ 3703320 w 4267200"/>
              <a:gd name="connsiteY21" fmla="*/ 784860 h 3154680"/>
              <a:gd name="connsiteX22" fmla="*/ 3710940 w 4267200"/>
              <a:gd name="connsiteY22" fmla="*/ 899160 h 3154680"/>
              <a:gd name="connsiteX23" fmla="*/ 3710940 w 4267200"/>
              <a:gd name="connsiteY23" fmla="*/ 1005840 h 3154680"/>
              <a:gd name="connsiteX24" fmla="*/ 3710940 w 4267200"/>
              <a:gd name="connsiteY24" fmla="*/ 1120140 h 3154680"/>
              <a:gd name="connsiteX25" fmla="*/ 3710940 w 4267200"/>
              <a:gd name="connsiteY25" fmla="*/ 1181100 h 3154680"/>
              <a:gd name="connsiteX26" fmla="*/ 3794760 w 4267200"/>
              <a:gd name="connsiteY26" fmla="*/ 1234440 h 3154680"/>
              <a:gd name="connsiteX27" fmla="*/ 3802380 w 4267200"/>
              <a:gd name="connsiteY27" fmla="*/ 1287780 h 3154680"/>
              <a:gd name="connsiteX28" fmla="*/ 3878580 w 4267200"/>
              <a:gd name="connsiteY28" fmla="*/ 1295400 h 3154680"/>
              <a:gd name="connsiteX29" fmla="*/ 3855720 w 4267200"/>
              <a:gd name="connsiteY29" fmla="*/ 1356360 h 3154680"/>
              <a:gd name="connsiteX30" fmla="*/ 3909060 w 4267200"/>
              <a:gd name="connsiteY30" fmla="*/ 1493520 h 3154680"/>
              <a:gd name="connsiteX31" fmla="*/ 3909060 w 4267200"/>
              <a:gd name="connsiteY31" fmla="*/ 1554480 h 3154680"/>
              <a:gd name="connsiteX32" fmla="*/ 3931920 w 4267200"/>
              <a:gd name="connsiteY32" fmla="*/ 1623060 h 3154680"/>
              <a:gd name="connsiteX33" fmla="*/ 3939540 w 4267200"/>
              <a:gd name="connsiteY33" fmla="*/ 1653540 h 3154680"/>
              <a:gd name="connsiteX34" fmla="*/ 4000500 w 4267200"/>
              <a:gd name="connsiteY34" fmla="*/ 1668780 h 3154680"/>
              <a:gd name="connsiteX35" fmla="*/ 4091940 w 4267200"/>
              <a:gd name="connsiteY35" fmla="*/ 1668780 h 3154680"/>
              <a:gd name="connsiteX36" fmla="*/ 4091940 w 4267200"/>
              <a:gd name="connsiteY36" fmla="*/ 1729740 h 3154680"/>
              <a:gd name="connsiteX37" fmla="*/ 4229100 w 4267200"/>
              <a:gd name="connsiteY37" fmla="*/ 1744980 h 3154680"/>
              <a:gd name="connsiteX38" fmla="*/ 4198620 w 4267200"/>
              <a:gd name="connsiteY38" fmla="*/ 1821180 h 3154680"/>
              <a:gd name="connsiteX39" fmla="*/ 4236720 w 4267200"/>
              <a:gd name="connsiteY39" fmla="*/ 1889760 h 3154680"/>
              <a:gd name="connsiteX40" fmla="*/ 4267200 w 4267200"/>
              <a:gd name="connsiteY40" fmla="*/ 2004060 h 3154680"/>
              <a:gd name="connsiteX41" fmla="*/ 4114800 w 4267200"/>
              <a:gd name="connsiteY41" fmla="*/ 2065020 h 3154680"/>
              <a:gd name="connsiteX42" fmla="*/ 4145280 w 4267200"/>
              <a:gd name="connsiteY42" fmla="*/ 2362200 h 3154680"/>
              <a:gd name="connsiteX43" fmla="*/ 4122420 w 4267200"/>
              <a:gd name="connsiteY43" fmla="*/ 2529840 h 3154680"/>
              <a:gd name="connsiteX44" fmla="*/ 4061460 w 4267200"/>
              <a:gd name="connsiteY44" fmla="*/ 2636520 h 3154680"/>
              <a:gd name="connsiteX45" fmla="*/ 3886200 w 4267200"/>
              <a:gd name="connsiteY45" fmla="*/ 2689860 h 3154680"/>
              <a:gd name="connsiteX46" fmla="*/ 3916680 w 4267200"/>
              <a:gd name="connsiteY46" fmla="*/ 2979420 h 3154680"/>
              <a:gd name="connsiteX47" fmla="*/ 3939540 w 4267200"/>
              <a:gd name="connsiteY47" fmla="*/ 3048000 h 3154680"/>
              <a:gd name="connsiteX48" fmla="*/ 3939540 w 4267200"/>
              <a:gd name="connsiteY48" fmla="*/ 3124200 h 3154680"/>
              <a:gd name="connsiteX49" fmla="*/ 3893820 w 4267200"/>
              <a:gd name="connsiteY49" fmla="*/ 3154680 h 3154680"/>
              <a:gd name="connsiteX50" fmla="*/ 3825240 w 4267200"/>
              <a:gd name="connsiteY50" fmla="*/ 3116580 h 3154680"/>
              <a:gd name="connsiteX51" fmla="*/ 3832860 w 4267200"/>
              <a:gd name="connsiteY51" fmla="*/ 3002280 h 3154680"/>
              <a:gd name="connsiteX52" fmla="*/ 3672840 w 4267200"/>
              <a:gd name="connsiteY52" fmla="*/ 2872740 h 3154680"/>
              <a:gd name="connsiteX53" fmla="*/ 3604260 w 4267200"/>
              <a:gd name="connsiteY53" fmla="*/ 2903220 h 3154680"/>
              <a:gd name="connsiteX54" fmla="*/ 3451860 w 4267200"/>
              <a:gd name="connsiteY54" fmla="*/ 2811780 h 3154680"/>
              <a:gd name="connsiteX55" fmla="*/ 3406140 w 4267200"/>
              <a:gd name="connsiteY55" fmla="*/ 2811780 h 3154680"/>
              <a:gd name="connsiteX56" fmla="*/ 3375660 w 4267200"/>
              <a:gd name="connsiteY56" fmla="*/ 2727960 h 3154680"/>
              <a:gd name="connsiteX57" fmla="*/ 3322320 w 4267200"/>
              <a:gd name="connsiteY57" fmla="*/ 2750820 h 3154680"/>
              <a:gd name="connsiteX58" fmla="*/ 3147060 w 4267200"/>
              <a:gd name="connsiteY58" fmla="*/ 2590800 h 3154680"/>
              <a:gd name="connsiteX59" fmla="*/ 3063240 w 4267200"/>
              <a:gd name="connsiteY59" fmla="*/ 2522220 h 3154680"/>
              <a:gd name="connsiteX60" fmla="*/ 2979708 w 4267200"/>
              <a:gd name="connsiteY60" fmla="*/ 2477668 h 3154680"/>
              <a:gd name="connsiteX61" fmla="*/ 2916556 w 4267200"/>
              <a:gd name="connsiteY61" fmla="*/ 2549844 h 3154680"/>
              <a:gd name="connsiteX62" fmla="*/ 2830830 w 4267200"/>
              <a:gd name="connsiteY62" fmla="*/ 2530792 h 3154680"/>
              <a:gd name="connsiteX63" fmla="*/ 2914792 w 4267200"/>
              <a:gd name="connsiteY63" fmla="*/ 2417628 h 3154680"/>
              <a:gd name="connsiteX64" fmla="*/ 2811780 w 4267200"/>
              <a:gd name="connsiteY64" fmla="*/ 2286000 h 3154680"/>
              <a:gd name="connsiteX65" fmla="*/ 2773680 w 4267200"/>
              <a:gd name="connsiteY65" fmla="*/ 2308860 h 3154680"/>
              <a:gd name="connsiteX66" fmla="*/ 2705100 w 4267200"/>
              <a:gd name="connsiteY66" fmla="*/ 2278380 h 3154680"/>
              <a:gd name="connsiteX67" fmla="*/ 2590800 w 4267200"/>
              <a:gd name="connsiteY67" fmla="*/ 2316480 h 3154680"/>
              <a:gd name="connsiteX68" fmla="*/ 2423160 w 4267200"/>
              <a:gd name="connsiteY68" fmla="*/ 2377440 h 3154680"/>
              <a:gd name="connsiteX69" fmla="*/ 2324100 w 4267200"/>
              <a:gd name="connsiteY69" fmla="*/ 2369820 h 3154680"/>
              <a:gd name="connsiteX70" fmla="*/ 2133600 w 4267200"/>
              <a:gd name="connsiteY70" fmla="*/ 2499360 h 3154680"/>
              <a:gd name="connsiteX71" fmla="*/ 1996440 w 4267200"/>
              <a:gd name="connsiteY71" fmla="*/ 2468880 h 3154680"/>
              <a:gd name="connsiteX72" fmla="*/ 1866900 w 4267200"/>
              <a:gd name="connsiteY72" fmla="*/ 2400300 h 3154680"/>
              <a:gd name="connsiteX73" fmla="*/ 1866900 w 4267200"/>
              <a:gd name="connsiteY73" fmla="*/ 2476500 h 3154680"/>
              <a:gd name="connsiteX74" fmla="*/ 1844040 w 4267200"/>
              <a:gd name="connsiteY74" fmla="*/ 2514600 h 3154680"/>
              <a:gd name="connsiteX75" fmla="*/ 1744980 w 4267200"/>
              <a:gd name="connsiteY75" fmla="*/ 2575560 h 3154680"/>
              <a:gd name="connsiteX76" fmla="*/ 1714500 w 4267200"/>
              <a:gd name="connsiteY76" fmla="*/ 2491740 h 3154680"/>
              <a:gd name="connsiteX77" fmla="*/ 1676400 w 4267200"/>
              <a:gd name="connsiteY77" fmla="*/ 2400300 h 3154680"/>
              <a:gd name="connsiteX78" fmla="*/ 1638300 w 4267200"/>
              <a:gd name="connsiteY78" fmla="*/ 2400300 h 3154680"/>
              <a:gd name="connsiteX79" fmla="*/ 1577340 w 4267200"/>
              <a:gd name="connsiteY79" fmla="*/ 2522220 h 3154680"/>
              <a:gd name="connsiteX80" fmla="*/ 1508760 w 4267200"/>
              <a:gd name="connsiteY80" fmla="*/ 2606040 h 3154680"/>
              <a:gd name="connsiteX81" fmla="*/ 1493520 w 4267200"/>
              <a:gd name="connsiteY81" fmla="*/ 2644140 h 3154680"/>
              <a:gd name="connsiteX82" fmla="*/ 1249680 w 4267200"/>
              <a:gd name="connsiteY82" fmla="*/ 2781300 h 3154680"/>
              <a:gd name="connsiteX83" fmla="*/ 1097280 w 4267200"/>
              <a:gd name="connsiteY83" fmla="*/ 2712720 h 3154680"/>
              <a:gd name="connsiteX84" fmla="*/ 1005840 w 4267200"/>
              <a:gd name="connsiteY84" fmla="*/ 2758440 h 3154680"/>
              <a:gd name="connsiteX85" fmla="*/ 944880 w 4267200"/>
              <a:gd name="connsiteY85" fmla="*/ 2682240 h 3154680"/>
              <a:gd name="connsiteX86" fmla="*/ 967740 w 4267200"/>
              <a:gd name="connsiteY86" fmla="*/ 2613660 h 3154680"/>
              <a:gd name="connsiteX87" fmla="*/ 906780 w 4267200"/>
              <a:gd name="connsiteY87" fmla="*/ 2537460 h 3154680"/>
              <a:gd name="connsiteX88" fmla="*/ 822960 w 4267200"/>
              <a:gd name="connsiteY88" fmla="*/ 2499360 h 3154680"/>
              <a:gd name="connsiteX89" fmla="*/ 746760 w 4267200"/>
              <a:gd name="connsiteY89" fmla="*/ 2407920 h 3154680"/>
              <a:gd name="connsiteX90" fmla="*/ 601980 w 4267200"/>
              <a:gd name="connsiteY90" fmla="*/ 2385060 h 3154680"/>
              <a:gd name="connsiteX91" fmla="*/ 525780 w 4267200"/>
              <a:gd name="connsiteY91" fmla="*/ 2324100 h 3154680"/>
              <a:gd name="connsiteX92" fmla="*/ 457200 w 4267200"/>
              <a:gd name="connsiteY92" fmla="*/ 2522220 h 3154680"/>
              <a:gd name="connsiteX93" fmla="*/ 403860 w 4267200"/>
              <a:gd name="connsiteY93" fmla="*/ 2598420 h 3154680"/>
              <a:gd name="connsiteX94" fmla="*/ 167640 w 4267200"/>
              <a:gd name="connsiteY94" fmla="*/ 2720340 h 3154680"/>
              <a:gd name="connsiteX95" fmla="*/ 144780 w 4267200"/>
              <a:gd name="connsiteY95" fmla="*/ 2613660 h 3154680"/>
              <a:gd name="connsiteX96" fmla="*/ 160020 w 4267200"/>
              <a:gd name="connsiteY96" fmla="*/ 2293620 h 3154680"/>
              <a:gd name="connsiteX97" fmla="*/ 53340 w 4267200"/>
              <a:gd name="connsiteY97" fmla="*/ 2209800 h 3154680"/>
              <a:gd name="connsiteX98" fmla="*/ 0 w 4267200"/>
              <a:gd name="connsiteY98" fmla="*/ 2080260 h 3154680"/>
              <a:gd name="connsiteX99" fmla="*/ 22860 w 4267200"/>
              <a:gd name="connsiteY99" fmla="*/ 2019300 h 3154680"/>
              <a:gd name="connsiteX100" fmla="*/ 91440 w 4267200"/>
              <a:gd name="connsiteY100" fmla="*/ 2004060 h 3154680"/>
              <a:gd name="connsiteX101" fmla="*/ 175260 w 4267200"/>
              <a:gd name="connsiteY101" fmla="*/ 1920240 h 3154680"/>
              <a:gd name="connsiteX102" fmla="*/ 220980 w 4267200"/>
              <a:gd name="connsiteY102" fmla="*/ 1859280 h 3154680"/>
              <a:gd name="connsiteX103" fmla="*/ 175260 w 4267200"/>
              <a:gd name="connsiteY103" fmla="*/ 1706880 h 3154680"/>
              <a:gd name="connsiteX104" fmla="*/ 182880 w 4267200"/>
              <a:gd name="connsiteY104" fmla="*/ 1645920 h 3154680"/>
              <a:gd name="connsiteX105" fmla="*/ 0 w 4267200"/>
              <a:gd name="connsiteY105" fmla="*/ 1470660 h 3154680"/>
              <a:gd name="connsiteX106" fmla="*/ 45720 w 4267200"/>
              <a:gd name="connsiteY106" fmla="*/ 1386840 h 3154680"/>
              <a:gd name="connsiteX107" fmla="*/ 137160 w 4267200"/>
              <a:gd name="connsiteY107" fmla="*/ 1181100 h 3154680"/>
              <a:gd name="connsiteX108" fmla="*/ 190500 w 4267200"/>
              <a:gd name="connsiteY108" fmla="*/ 1242060 h 3154680"/>
              <a:gd name="connsiteX109" fmla="*/ 335280 w 4267200"/>
              <a:gd name="connsiteY109" fmla="*/ 1150620 h 3154680"/>
              <a:gd name="connsiteX110" fmla="*/ 502920 w 4267200"/>
              <a:gd name="connsiteY110" fmla="*/ 1143000 h 3154680"/>
              <a:gd name="connsiteX111" fmla="*/ 487680 w 4267200"/>
              <a:gd name="connsiteY111" fmla="*/ 1066800 h 3154680"/>
              <a:gd name="connsiteX112" fmla="*/ 320040 w 4267200"/>
              <a:gd name="connsiteY112" fmla="*/ 1043940 h 3154680"/>
              <a:gd name="connsiteX113" fmla="*/ 289560 w 4267200"/>
              <a:gd name="connsiteY113" fmla="*/ 1005840 h 3154680"/>
              <a:gd name="connsiteX114" fmla="*/ 289560 w 4267200"/>
              <a:gd name="connsiteY114" fmla="*/ 944880 h 3154680"/>
              <a:gd name="connsiteX115" fmla="*/ 373380 w 4267200"/>
              <a:gd name="connsiteY115" fmla="*/ 906780 h 3154680"/>
              <a:gd name="connsiteX116" fmla="*/ 434340 w 4267200"/>
              <a:gd name="connsiteY116" fmla="*/ 906780 h 3154680"/>
              <a:gd name="connsiteX117" fmla="*/ 472440 w 4267200"/>
              <a:gd name="connsiteY117" fmla="*/ 990600 h 3154680"/>
              <a:gd name="connsiteX118" fmla="*/ 739140 w 4267200"/>
              <a:gd name="connsiteY118" fmla="*/ 944880 h 3154680"/>
              <a:gd name="connsiteX119" fmla="*/ 754380 w 4267200"/>
              <a:gd name="connsiteY119" fmla="*/ 998220 h 3154680"/>
              <a:gd name="connsiteX120" fmla="*/ 822960 w 4267200"/>
              <a:gd name="connsiteY120" fmla="*/ 990600 h 3154680"/>
              <a:gd name="connsiteX121" fmla="*/ 861060 w 4267200"/>
              <a:gd name="connsiteY121" fmla="*/ 1120140 h 3154680"/>
              <a:gd name="connsiteX122" fmla="*/ 982980 w 4267200"/>
              <a:gd name="connsiteY122" fmla="*/ 1112520 h 3154680"/>
              <a:gd name="connsiteX123" fmla="*/ 1005840 w 4267200"/>
              <a:gd name="connsiteY123" fmla="*/ 1066800 h 3154680"/>
              <a:gd name="connsiteX124" fmla="*/ 967740 w 4267200"/>
              <a:gd name="connsiteY124" fmla="*/ 1036320 h 3154680"/>
              <a:gd name="connsiteX125" fmla="*/ 960120 w 4267200"/>
              <a:gd name="connsiteY125" fmla="*/ 967740 h 3154680"/>
              <a:gd name="connsiteX126" fmla="*/ 1059180 w 4267200"/>
              <a:gd name="connsiteY126" fmla="*/ 967740 h 3154680"/>
              <a:gd name="connsiteX127" fmla="*/ 1165860 w 4267200"/>
              <a:gd name="connsiteY127" fmla="*/ 922020 h 3154680"/>
              <a:gd name="connsiteX128" fmla="*/ 1196340 w 4267200"/>
              <a:gd name="connsiteY128" fmla="*/ 906780 h 3154680"/>
              <a:gd name="connsiteX129" fmla="*/ 1272540 w 4267200"/>
              <a:gd name="connsiteY129" fmla="*/ 967740 h 3154680"/>
              <a:gd name="connsiteX130" fmla="*/ 1257300 w 4267200"/>
              <a:gd name="connsiteY130" fmla="*/ 990600 h 3154680"/>
              <a:gd name="connsiteX131" fmla="*/ 1165860 w 4267200"/>
              <a:gd name="connsiteY131" fmla="*/ 975360 h 3154680"/>
              <a:gd name="connsiteX132" fmla="*/ 1074420 w 4267200"/>
              <a:gd name="connsiteY132" fmla="*/ 990600 h 3154680"/>
              <a:gd name="connsiteX133" fmla="*/ 1066800 w 4267200"/>
              <a:gd name="connsiteY133" fmla="*/ 1059180 h 3154680"/>
              <a:gd name="connsiteX134" fmla="*/ 1082040 w 4267200"/>
              <a:gd name="connsiteY134" fmla="*/ 1120140 h 3154680"/>
              <a:gd name="connsiteX135" fmla="*/ 1135380 w 4267200"/>
              <a:gd name="connsiteY135" fmla="*/ 1074420 h 3154680"/>
              <a:gd name="connsiteX136" fmla="*/ 1219200 w 4267200"/>
              <a:gd name="connsiteY136" fmla="*/ 1082040 h 3154680"/>
              <a:gd name="connsiteX137" fmla="*/ 1341120 w 4267200"/>
              <a:gd name="connsiteY137" fmla="*/ 1112520 h 3154680"/>
              <a:gd name="connsiteX138" fmla="*/ 1417320 w 4267200"/>
              <a:gd name="connsiteY138" fmla="*/ 1036320 h 3154680"/>
              <a:gd name="connsiteX139" fmla="*/ 1417320 w 4267200"/>
              <a:gd name="connsiteY139" fmla="*/ 975360 h 3154680"/>
              <a:gd name="connsiteX140" fmla="*/ 1493520 w 4267200"/>
              <a:gd name="connsiteY140" fmla="*/ 944880 h 3154680"/>
              <a:gd name="connsiteX141" fmla="*/ 1539240 w 4267200"/>
              <a:gd name="connsiteY141" fmla="*/ 990600 h 3154680"/>
              <a:gd name="connsiteX142" fmla="*/ 1630680 w 4267200"/>
              <a:gd name="connsiteY142" fmla="*/ 944880 h 3154680"/>
              <a:gd name="connsiteX143" fmla="*/ 1714500 w 4267200"/>
              <a:gd name="connsiteY143" fmla="*/ 922020 h 3154680"/>
              <a:gd name="connsiteX144" fmla="*/ 1729740 w 4267200"/>
              <a:gd name="connsiteY144" fmla="*/ 838200 h 3154680"/>
              <a:gd name="connsiteX145" fmla="*/ 1767840 w 4267200"/>
              <a:gd name="connsiteY145" fmla="*/ 731520 h 3154680"/>
              <a:gd name="connsiteX146" fmla="*/ 1828800 w 4267200"/>
              <a:gd name="connsiteY146" fmla="*/ 701040 h 3154680"/>
              <a:gd name="connsiteX147" fmla="*/ 1805940 w 4267200"/>
              <a:gd name="connsiteY147" fmla="*/ 586740 h 3154680"/>
              <a:gd name="connsiteX148" fmla="*/ 1859280 w 4267200"/>
              <a:gd name="connsiteY148" fmla="*/ 533400 h 3154680"/>
              <a:gd name="connsiteX149" fmla="*/ 1981200 w 4267200"/>
              <a:gd name="connsiteY149" fmla="*/ 541020 h 3154680"/>
              <a:gd name="connsiteX150" fmla="*/ 2004060 w 4267200"/>
              <a:gd name="connsiteY150" fmla="*/ 472440 h 3154680"/>
              <a:gd name="connsiteX151" fmla="*/ 2072640 w 4267200"/>
              <a:gd name="connsiteY151" fmla="*/ 449580 h 3154680"/>
              <a:gd name="connsiteX152" fmla="*/ 2095500 w 4267200"/>
              <a:gd name="connsiteY152" fmla="*/ 388620 h 3154680"/>
              <a:gd name="connsiteX153" fmla="*/ 2133600 w 4267200"/>
              <a:gd name="connsiteY153" fmla="*/ 243840 h 3154680"/>
              <a:gd name="connsiteX154" fmla="*/ 2164080 w 4267200"/>
              <a:gd name="connsiteY154" fmla="*/ 213360 h 3154680"/>
              <a:gd name="connsiteX155" fmla="*/ 2247900 w 4267200"/>
              <a:gd name="connsiteY155" fmla="*/ 213360 h 3154680"/>
              <a:gd name="connsiteX156" fmla="*/ 2247900 w 4267200"/>
              <a:gd name="connsiteY156" fmla="*/ 114300 h 3154680"/>
              <a:gd name="connsiteX157" fmla="*/ 2308860 w 4267200"/>
              <a:gd name="connsiteY157" fmla="*/ 45720 h 3154680"/>
              <a:gd name="connsiteX158" fmla="*/ 2369820 w 4267200"/>
              <a:gd name="connsiteY158" fmla="*/ 76200 h 3154680"/>
              <a:gd name="connsiteX159" fmla="*/ 2400300 w 4267200"/>
              <a:gd name="connsiteY159" fmla="*/ 114300 h 3154680"/>
              <a:gd name="connsiteX160" fmla="*/ 2453640 w 4267200"/>
              <a:gd name="connsiteY160" fmla="*/ 99060 h 3154680"/>
              <a:gd name="connsiteX161" fmla="*/ 2506980 w 4267200"/>
              <a:gd name="connsiteY161" fmla="*/ 0 h 3154680"/>
              <a:gd name="connsiteX0" fmla="*/ 2506980 w 4267200"/>
              <a:gd name="connsiteY0" fmla="*/ 0 h 3154680"/>
              <a:gd name="connsiteX1" fmla="*/ 2712720 w 4267200"/>
              <a:gd name="connsiteY1" fmla="*/ 899160 h 3154680"/>
              <a:gd name="connsiteX2" fmla="*/ 2857500 w 4267200"/>
              <a:gd name="connsiteY2" fmla="*/ 899160 h 3154680"/>
              <a:gd name="connsiteX3" fmla="*/ 2857500 w 4267200"/>
              <a:gd name="connsiteY3" fmla="*/ 944880 h 3154680"/>
              <a:gd name="connsiteX4" fmla="*/ 2773680 w 4267200"/>
              <a:gd name="connsiteY4" fmla="*/ 1120140 h 3154680"/>
              <a:gd name="connsiteX5" fmla="*/ 2766060 w 4267200"/>
              <a:gd name="connsiteY5" fmla="*/ 1158240 h 3154680"/>
              <a:gd name="connsiteX6" fmla="*/ 2796540 w 4267200"/>
              <a:gd name="connsiteY6" fmla="*/ 1211580 h 3154680"/>
              <a:gd name="connsiteX7" fmla="*/ 2811780 w 4267200"/>
              <a:gd name="connsiteY7" fmla="*/ 1280160 h 3154680"/>
              <a:gd name="connsiteX8" fmla="*/ 2918460 w 4267200"/>
              <a:gd name="connsiteY8" fmla="*/ 1379220 h 3154680"/>
              <a:gd name="connsiteX9" fmla="*/ 3139440 w 4267200"/>
              <a:gd name="connsiteY9" fmla="*/ 1379220 h 3154680"/>
              <a:gd name="connsiteX10" fmla="*/ 3131820 w 4267200"/>
              <a:gd name="connsiteY10" fmla="*/ 1303020 h 3154680"/>
              <a:gd name="connsiteX11" fmla="*/ 3238500 w 4267200"/>
              <a:gd name="connsiteY11" fmla="*/ 1280160 h 3154680"/>
              <a:gd name="connsiteX12" fmla="*/ 3360420 w 4267200"/>
              <a:gd name="connsiteY12" fmla="*/ 1348740 h 3154680"/>
              <a:gd name="connsiteX13" fmla="*/ 3467100 w 4267200"/>
              <a:gd name="connsiteY13" fmla="*/ 1181100 h 3154680"/>
              <a:gd name="connsiteX14" fmla="*/ 3520440 w 4267200"/>
              <a:gd name="connsiteY14" fmla="*/ 1143000 h 3154680"/>
              <a:gd name="connsiteX15" fmla="*/ 3543300 w 4267200"/>
              <a:gd name="connsiteY15" fmla="*/ 1112520 h 3154680"/>
              <a:gd name="connsiteX16" fmla="*/ 3451860 w 4267200"/>
              <a:gd name="connsiteY16" fmla="*/ 990600 h 3154680"/>
              <a:gd name="connsiteX17" fmla="*/ 3482340 w 4267200"/>
              <a:gd name="connsiteY17" fmla="*/ 929640 h 3154680"/>
              <a:gd name="connsiteX18" fmla="*/ 3550920 w 4267200"/>
              <a:gd name="connsiteY18" fmla="*/ 845820 h 3154680"/>
              <a:gd name="connsiteX19" fmla="*/ 3581400 w 4267200"/>
              <a:gd name="connsiteY19" fmla="*/ 784860 h 3154680"/>
              <a:gd name="connsiteX20" fmla="*/ 3703320 w 4267200"/>
              <a:gd name="connsiteY20" fmla="*/ 784860 h 3154680"/>
              <a:gd name="connsiteX21" fmla="*/ 3710940 w 4267200"/>
              <a:gd name="connsiteY21" fmla="*/ 899160 h 3154680"/>
              <a:gd name="connsiteX22" fmla="*/ 3710940 w 4267200"/>
              <a:gd name="connsiteY22" fmla="*/ 1005840 h 3154680"/>
              <a:gd name="connsiteX23" fmla="*/ 3710940 w 4267200"/>
              <a:gd name="connsiteY23" fmla="*/ 1120140 h 3154680"/>
              <a:gd name="connsiteX24" fmla="*/ 3710940 w 4267200"/>
              <a:gd name="connsiteY24" fmla="*/ 1181100 h 3154680"/>
              <a:gd name="connsiteX25" fmla="*/ 3794760 w 4267200"/>
              <a:gd name="connsiteY25" fmla="*/ 1234440 h 3154680"/>
              <a:gd name="connsiteX26" fmla="*/ 3802380 w 4267200"/>
              <a:gd name="connsiteY26" fmla="*/ 1287780 h 3154680"/>
              <a:gd name="connsiteX27" fmla="*/ 3878580 w 4267200"/>
              <a:gd name="connsiteY27" fmla="*/ 1295400 h 3154680"/>
              <a:gd name="connsiteX28" fmla="*/ 3855720 w 4267200"/>
              <a:gd name="connsiteY28" fmla="*/ 1356360 h 3154680"/>
              <a:gd name="connsiteX29" fmla="*/ 3909060 w 4267200"/>
              <a:gd name="connsiteY29" fmla="*/ 1493520 h 3154680"/>
              <a:gd name="connsiteX30" fmla="*/ 3909060 w 4267200"/>
              <a:gd name="connsiteY30" fmla="*/ 1554480 h 3154680"/>
              <a:gd name="connsiteX31" fmla="*/ 3931920 w 4267200"/>
              <a:gd name="connsiteY31" fmla="*/ 1623060 h 3154680"/>
              <a:gd name="connsiteX32" fmla="*/ 3939540 w 4267200"/>
              <a:gd name="connsiteY32" fmla="*/ 1653540 h 3154680"/>
              <a:gd name="connsiteX33" fmla="*/ 4000500 w 4267200"/>
              <a:gd name="connsiteY33" fmla="*/ 1668780 h 3154680"/>
              <a:gd name="connsiteX34" fmla="*/ 4091940 w 4267200"/>
              <a:gd name="connsiteY34" fmla="*/ 1668780 h 3154680"/>
              <a:gd name="connsiteX35" fmla="*/ 4091940 w 4267200"/>
              <a:gd name="connsiteY35" fmla="*/ 1729740 h 3154680"/>
              <a:gd name="connsiteX36" fmla="*/ 4229100 w 4267200"/>
              <a:gd name="connsiteY36" fmla="*/ 1744980 h 3154680"/>
              <a:gd name="connsiteX37" fmla="*/ 4198620 w 4267200"/>
              <a:gd name="connsiteY37" fmla="*/ 1821180 h 3154680"/>
              <a:gd name="connsiteX38" fmla="*/ 4236720 w 4267200"/>
              <a:gd name="connsiteY38" fmla="*/ 1889760 h 3154680"/>
              <a:gd name="connsiteX39" fmla="*/ 4267200 w 4267200"/>
              <a:gd name="connsiteY39" fmla="*/ 2004060 h 3154680"/>
              <a:gd name="connsiteX40" fmla="*/ 4114800 w 4267200"/>
              <a:gd name="connsiteY40" fmla="*/ 2065020 h 3154680"/>
              <a:gd name="connsiteX41" fmla="*/ 4145280 w 4267200"/>
              <a:gd name="connsiteY41" fmla="*/ 2362200 h 3154680"/>
              <a:gd name="connsiteX42" fmla="*/ 4122420 w 4267200"/>
              <a:gd name="connsiteY42" fmla="*/ 2529840 h 3154680"/>
              <a:gd name="connsiteX43" fmla="*/ 4061460 w 4267200"/>
              <a:gd name="connsiteY43" fmla="*/ 2636520 h 3154680"/>
              <a:gd name="connsiteX44" fmla="*/ 3886200 w 4267200"/>
              <a:gd name="connsiteY44" fmla="*/ 2689860 h 3154680"/>
              <a:gd name="connsiteX45" fmla="*/ 3916680 w 4267200"/>
              <a:gd name="connsiteY45" fmla="*/ 2979420 h 3154680"/>
              <a:gd name="connsiteX46" fmla="*/ 3939540 w 4267200"/>
              <a:gd name="connsiteY46" fmla="*/ 3048000 h 3154680"/>
              <a:gd name="connsiteX47" fmla="*/ 3939540 w 4267200"/>
              <a:gd name="connsiteY47" fmla="*/ 3124200 h 3154680"/>
              <a:gd name="connsiteX48" fmla="*/ 3893820 w 4267200"/>
              <a:gd name="connsiteY48" fmla="*/ 3154680 h 3154680"/>
              <a:gd name="connsiteX49" fmla="*/ 3825240 w 4267200"/>
              <a:gd name="connsiteY49" fmla="*/ 3116580 h 3154680"/>
              <a:gd name="connsiteX50" fmla="*/ 3832860 w 4267200"/>
              <a:gd name="connsiteY50" fmla="*/ 3002280 h 3154680"/>
              <a:gd name="connsiteX51" fmla="*/ 3672840 w 4267200"/>
              <a:gd name="connsiteY51" fmla="*/ 2872740 h 3154680"/>
              <a:gd name="connsiteX52" fmla="*/ 3604260 w 4267200"/>
              <a:gd name="connsiteY52" fmla="*/ 2903220 h 3154680"/>
              <a:gd name="connsiteX53" fmla="*/ 3451860 w 4267200"/>
              <a:gd name="connsiteY53" fmla="*/ 2811780 h 3154680"/>
              <a:gd name="connsiteX54" fmla="*/ 3406140 w 4267200"/>
              <a:gd name="connsiteY54" fmla="*/ 2811780 h 3154680"/>
              <a:gd name="connsiteX55" fmla="*/ 3375660 w 4267200"/>
              <a:gd name="connsiteY55" fmla="*/ 2727960 h 3154680"/>
              <a:gd name="connsiteX56" fmla="*/ 3322320 w 4267200"/>
              <a:gd name="connsiteY56" fmla="*/ 2750820 h 3154680"/>
              <a:gd name="connsiteX57" fmla="*/ 3147060 w 4267200"/>
              <a:gd name="connsiteY57" fmla="*/ 2590800 h 3154680"/>
              <a:gd name="connsiteX58" fmla="*/ 3063240 w 4267200"/>
              <a:gd name="connsiteY58" fmla="*/ 2522220 h 3154680"/>
              <a:gd name="connsiteX59" fmla="*/ 2979708 w 4267200"/>
              <a:gd name="connsiteY59" fmla="*/ 2477668 h 3154680"/>
              <a:gd name="connsiteX60" fmla="*/ 2916556 w 4267200"/>
              <a:gd name="connsiteY60" fmla="*/ 2549844 h 3154680"/>
              <a:gd name="connsiteX61" fmla="*/ 2830830 w 4267200"/>
              <a:gd name="connsiteY61" fmla="*/ 2530792 h 3154680"/>
              <a:gd name="connsiteX62" fmla="*/ 2914792 w 4267200"/>
              <a:gd name="connsiteY62" fmla="*/ 2417628 h 3154680"/>
              <a:gd name="connsiteX63" fmla="*/ 2811780 w 4267200"/>
              <a:gd name="connsiteY63" fmla="*/ 2286000 h 3154680"/>
              <a:gd name="connsiteX64" fmla="*/ 2773680 w 4267200"/>
              <a:gd name="connsiteY64" fmla="*/ 2308860 h 3154680"/>
              <a:gd name="connsiteX65" fmla="*/ 2705100 w 4267200"/>
              <a:gd name="connsiteY65" fmla="*/ 2278380 h 3154680"/>
              <a:gd name="connsiteX66" fmla="*/ 2590800 w 4267200"/>
              <a:gd name="connsiteY66" fmla="*/ 2316480 h 3154680"/>
              <a:gd name="connsiteX67" fmla="*/ 2423160 w 4267200"/>
              <a:gd name="connsiteY67" fmla="*/ 2377440 h 3154680"/>
              <a:gd name="connsiteX68" fmla="*/ 2324100 w 4267200"/>
              <a:gd name="connsiteY68" fmla="*/ 2369820 h 3154680"/>
              <a:gd name="connsiteX69" fmla="*/ 2133600 w 4267200"/>
              <a:gd name="connsiteY69" fmla="*/ 2499360 h 3154680"/>
              <a:gd name="connsiteX70" fmla="*/ 1996440 w 4267200"/>
              <a:gd name="connsiteY70" fmla="*/ 2468880 h 3154680"/>
              <a:gd name="connsiteX71" fmla="*/ 1866900 w 4267200"/>
              <a:gd name="connsiteY71" fmla="*/ 2400300 h 3154680"/>
              <a:gd name="connsiteX72" fmla="*/ 1866900 w 4267200"/>
              <a:gd name="connsiteY72" fmla="*/ 2476500 h 3154680"/>
              <a:gd name="connsiteX73" fmla="*/ 1844040 w 4267200"/>
              <a:gd name="connsiteY73" fmla="*/ 2514600 h 3154680"/>
              <a:gd name="connsiteX74" fmla="*/ 1744980 w 4267200"/>
              <a:gd name="connsiteY74" fmla="*/ 2575560 h 3154680"/>
              <a:gd name="connsiteX75" fmla="*/ 1714500 w 4267200"/>
              <a:gd name="connsiteY75" fmla="*/ 2491740 h 3154680"/>
              <a:gd name="connsiteX76" fmla="*/ 1676400 w 4267200"/>
              <a:gd name="connsiteY76" fmla="*/ 2400300 h 3154680"/>
              <a:gd name="connsiteX77" fmla="*/ 1638300 w 4267200"/>
              <a:gd name="connsiteY77" fmla="*/ 2400300 h 3154680"/>
              <a:gd name="connsiteX78" fmla="*/ 1577340 w 4267200"/>
              <a:gd name="connsiteY78" fmla="*/ 2522220 h 3154680"/>
              <a:gd name="connsiteX79" fmla="*/ 1508760 w 4267200"/>
              <a:gd name="connsiteY79" fmla="*/ 2606040 h 3154680"/>
              <a:gd name="connsiteX80" fmla="*/ 1493520 w 4267200"/>
              <a:gd name="connsiteY80" fmla="*/ 2644140 h 3154680"/>
              <a:gd name="connsiteX81" fmla="*/ 1249680 w 4267200"/>
              <a:gd name="connsiteY81" fmla="*/ 2781300 h 3154680"/>
              <a:gd name="connsiteX82" fmla="*/ 1097280 w 4267200"/>
              <a:gd name="connsiteY82" fmla="*/ 2712720 h 3154680"/>
              <a:gd name="connsiteX83" fmla="*/ 1005840 w 4267200"/>
              <a:gd name="connsiteY83" fmla="*/ 2758440 h 3154680"/>
              <a:gd name="connsiteX84" fmla="*/ 944880 w 4267200"/>
              <a:gd name="connsiteY84" fmla="*/ 2682240 h 3154680"/>
              <a:gd name="connsiteX85" fmla="*/ 967740 w 4267200"/>
              <a:gd name="connsiteY85" fmla="*/ 2613660 h 3154680"/>
              <a:gd name="connsiteX86" fmla="*/ 906780 w 4267200"/>
              <a:gd name="connsiteY86" fmla="*/ 2537460 h 3154680"/>
              <a:gd name="connsiteX87" fmla="*/ 822960 w 4267200"/>
              <a:gd name="connsiteY87" fmla="*/ 2499360 h 3154680"/>
              <a:gd name="connsiteX88" fmla="*/ 746760 w 4267200"/>
              <a:gd name="connsiteY88" fmla="*/ 2407920 h 3154680"/>
              <a:gd name="connsiteX89" fmla="*/ 601980 w 4267200"/>
              <a:gd name="connsiteY89" fmla="*/ 2385060 h 3154680"/>
              <a:gd name="connsiteX90" fmla="*/ 525780 w 4267200"/>
              <a:gd name="connsiteY90" fmla="*/ 2324100 h 3154680"/>
              <a:gd name="connsiteX91" fmla="*/ 457200 w 4267200"/>
              <a:gd name="connsiteY91" fmla="*/ 2522220 h 3154680"/>
              <a:gd name="connsiteX92" fmla="*/ 403860 w 4267200"/>
              <a:gd name="connsiteY92" fmla="*/ 2598420 h 3154680"/>
              <a:gd name="connsiteX93" fmla="*/ 167640 w 4267200"/>
              <a:gd name="connsiteY93" fmla="*/ 2720340 h 3154680"/>
              <a:gd name="connsiteX94" fmla="*/ 144780 w 4267200"/>
              <a:gd name="connsiteY94" fmla="*/ 2613660 h 3154680"/>
              <a:gd name="connsiteX95" fmla="*/ 160020 w 4267200"/>
              <a:gd name="connsiteY95" fmla="*/ 2293620 h 3154680"/>
              <a:gd name="connsiteX96" fmla="*/ 53340 w 4267200"/>
              <a:gd name="connsiteY96" fmla="*/ 2209800 h 3154680"/>
              <a:gd name="connsiteX97" fmla="*/ 0 w 4267200"/>
              <a:gd name="connsiteY97" fmla="*/ 2080260 h 3154680"/>
              <a:gd name="connsiteX98" fmla="*/ 22860 w 4267200"/>
              <a:gd name="connsiteY98" fmla="*/ 2019300 h 3154680"/>
              <a:gd name="connsiteX99" fmla="*/ 91440 w 4267200"/>
              <a:gd name="connsiteY99" fmla="*/ 2004060 h 3154680"/>
              <a:gd name="connsiteX100" fmla="*/ 175260 w 4267200"/>
              <a:gd name="connsiteY100" fmla="*/ 1920240 h 3154680"/>
              <a:gd name="connsiteX101" fmla="*/ 220980 w 4267200"/>
              <a:gd name="connsiteY101" fmla="*/ 1859280 h 3154680"/>
              <a:gd name="connsiteX102" fmla="*/ 175260 w 4267200"/>
              <a:gd name="connsiteY102" fmla="*/ 1706880 h 3154680"/>
              <a:gd name="connsiteX103" fmla="*/ 182880 w 4267200"/>
              <a:gd name="connsiteY103" fmla="*/ 1645920 h 3154680"/>
              <a:gd name="connsiteX104" fmla="*/ 0 w 4267200"/>
              <a:gd name="connsiteY104" fmla="*/ 1470660 h 3154680"/>
              <a:gd name="connsiteX105" fmla="*/ 45720 w 4267200"/>
              <a:gd name="connsiteY105" fmla="*/ 1386840 h 3154680"/>
              <a:gd name="connsiteX106" fmla="*/ 137160 w 4267200"/>
              <a:gd name="connsiteY106" fmla="*/ 1181100 h 3154680"/>
              <a:gd name="connsiteX107" fmla="*/ 190500 w 4267200"/>
              <a:gd name="connsiteY107" fmla="*/ 1242060 h 3154680"/>
              <a:gd name="connsiteX108" fmla="*/ 335280 w 4267200"/>
              <a:gd name="connsiteY108" fmla="*/ 1150620 h 3154680"/>
              <a:gd name="connsiteX109" fmla="*/ 502920 w 4267200"/>
              <a:gd name="connsiteY109" fmla="*/ 1143000 h 3154680"/>
              <a:gd name="connsiteX110" fmla="*/ 487680 w 4267200"/>
              <a:gd name="connsiteY110" fmla="*/ 1066800 h 3154680"/>
              <a:gd name="connsiteX111" fmla="*/ 320040 w 4267200"/>
              <a:gd name="connsiteY111" fmla="*/ 1043940 h 3154680"/>
              <a:gd name="connsiteX112" fmla="*/ 289560 w 4267200"/>
              <a:gd name="connsiteY112" fmla="*/ 1005840 h 3154680"/>
              <a:gd name="connsiteX113" fmla="*/ 289560 w 4267200"/>
              <a:gd name="connsiteY113" fmla="*/ 944880 h 3154680"/>
              <a:gd name="connsiteX114" fmla="*/ 373380 w 4267200"/>
              <a:gd name="connsiteY114" fmla="*/ 906780 h 3154680"/>
              <a:gd name="connsiteX115" fmla="*/ 434340 w 4267200"/>
              <a:gd name="connsiteY115" fmla="*/ 906780 h 3154680"/>
              <a:gd name="connsiteX116" fmla="*/ 472440 w 4267200"/>
              <a:gd name="connsiteY116" fmla="*/ 990600 h 3154680"/>
              <a:gd name="connsiteX117" fmla="*/ 739140 w 4267200"/>
              <a:gd name="connsiteY117" fmla="*/ 944880 h 3154680"/>
              <a:gd name="connsiteX118" fmla="*/ 754380 w 4267200"/>
              <a:gd name="connsiteY118" fmla="*/ 998220 h 3154680"/>
              <a:gd name="connsiteX119" fmla="*/ 822960 w 4267200"/>
              <a:gd name="connsiteY119" fmla="*/ 990600 h 3154680"/>
              <a:gd name="connsiteX120" fmla="*/ 861060 w 4267200"/>
              <a:gd name="connsiteY120" fmla="*/ 1120140 h 3154680"/>
              <a:gd name="connsiteX121" fmla="*/ 982980 w 4267200"/>
              <a:gd name="connsiteY121" fmla="*/ 1112520 h 3154680"/>
              <a:gd name="connsiteX122" fmla="*/ 1005840 w 4267200"/>
              <a:gd name="connsiteY122" fmla="*/ 1066800 h 3154680"/>
              <a:gd name="connsiteX123" fmla="*/ 967740 w 4267200"/>
              <a:gd name="connsiteY123" fmla="*/ 1036320 h 3154680"/>
              <a:gd name="connsiteX124" fmla="*/ 960120 w 4267200"/>
              <a:gd name="connsiteY124" fmla="*/ 967740 h 3154680"/>
              <a:gd name="connsiteX125" fmla="*/ 1059180 w 4267200"/>
              <a:gd name="connsiteY125" fmla="*/ 967740 h 3154680"/>
              <a:gd name="connsiteX126" fmla="*/ 1165860 w 4267200"/>
              <a:gd name="connsiteY126" fmla="*/ 922020 h 3154680"/>
              <a:gd name="connsiteX127" fmla="*/ 1196340 w 4267200"/>
              <a:gd name="connsiteY127" fmla="*/ 906780 h 3154680"/>
              <a:gd name="connsiteX128" fmla="*/ 1272540 w 4267200"/>
              <a:gd name="connsiteY128" fmla="*/ 967740 h 3154680"/>
              <a:gd name="connsiteX129" fmla="*/ 1257300 w 4267200"/>
              <a:gd name="connsiteY129" fmla="*/ 990600 h 3154680"/>
              <a:gd name="connsiteX130" fmla="*/ 1165860 w 4267200"/>
              <a:gd name="connsiteY130" fmla="*/ 975360 h 3154680"/>
              <a:gd name="connsiteX131" fmla="*/ 1074420 w 4267200"/>
              <a:gd name="connsiteY131" fmla="*/ 990600 h 3154680"/>
              <a:gd name="connsiteX132" fmla="*/ 1066800 w 4267200"/>
              <a:gd name="connsiteY132" fmla="*/ 1059180 h 3154680"/>
              <a:gd name="connsiteX133" fmla="*/ 1082040 w 4267200"/>
              <a:gd name="connsiteY133" fmla="*/ 1120140 h 3154680"/>
              <a:gd name="connsiteX134" fmla="*/ 1135380 w 4267200"/>
              <a:gd name="connsiteY134" fmla="*/ 1074420 h 3154680"/>
              <a:gd name="connsiteX135" fmla="*/ 1219200 w 4267200"/>
              <a:gd name="connsiteY135" fmla="*/ 1082040 h 3154680"/>
              <a:gd name="connsiteX136" fmla="*/ 1341120 w 4267200"/>
              <a:gd name="connsiteY136" fmla="*/ 1112520 h 3154680"/>
              <a:gd name="connsiteX137" fmla="*/ 1417320 w 4267200"/>
              <a:gd name="connsiteY137" fmla="*/ 1036320 h 3154680"/>
              <a:gd name="connsiteX138" fmla="*/ 1417320 w 4267200"/>
              <a:gd name="connsiteY138" fmla="*/ 975360 h 3154680"/>
              <a:gd name="connsiteX139" fmla="*/ 1493520 w 4267200"/>
              <a:gd name="connsiteY139" fmla="*/ 944880 h 3154680"/>
              <a:gd name="connsiteX140" fmla="*/ 1539240 w 4267200"/>
              <a:gd name="connsiteY140" fmla="*/ 990600 h 3154680"/>
              <a:gd name="connsiteX141" fmla="*/ 1630680 w 4267200"/>
              <a:gd name="connsiteY141" fmla="*/ 944880 h 3154680"/>
              <a:gd name="connsiteX142" fmla="*/ 1714500 w 4267200"/>
              <a:gd name="connsiteY142" fmla="*/ 922020 h 3154680"/>
              <a:gd name="connsiteX143" fmla="*/ 1729740 w 4267200"/>
              <a:gd name="connsiteY143" fmla="*/ 838200 h 3154680"/>
              <a:gd name="connsiteX144" fmla="*/ 1767840 w 4267200"/>
              <a:gd name="connsiteY144" fmla="*/ 731520 h 3154680"/>
              <a:gd name="connsiteX145" fmla="*/ 1828800 w 4267200"/>
              <a:gd name="connsiteY145" fmla="*/ 701040 h 3154680"/>
              <a:gd name="connsiteX146" fmla="*/ 1805940 w 4267200"/>
              <a:gd name="connsiteY146" fmla="*/ 586740 h 3154680"/>
              <a:gd name="connsiteX147" fmla="*/ 1859280 w 4267200"/>
              <a:gd name="connsiteY147" fmla="*/ 533400 h 3154680"/>
              <a:gd name="connsiteX148" fmla="*/ 1981200 w 4267200"/>
              <a:gd name="connsiteY148" fmla="*/ 541020 h 3154680"/>
              <a:gd name="connsiteX149" fmla="*/ 2004060 w 4267200"/>
              <a:gd name="connsiteY149" fmla="*/ 472440 h 3154680"/>
              <a:gd name="connsiteX150" fmla="*/ 2072640 w 4267200"/>
              <a:gd name="connsiteY150" fmla="*/ 449580 h 3154680"/>
              <a:gd name="connsiteX151" fmla="*/ 2095500 w 4267200"/>
              <a:gd name="connsiteY151" fmla="*/ 388620 h 3154680"/>
              <a:gd name="connsiteX152" fmla="*/ 2133600 w 4267200"/>
              <a:gd name="connsiteY152" fmla="*/ 243840 h 3154680"/>
              <a:gd name="connsiteX153" fmla="*/ 2164080 w 4267200"/>
              <a:gd name="connsiteY153" fmla="*/ 213360 h 3154680"/>
              <a:gd name="connsiteX154" fmla="*/ 2247900 w 4267200"/>
              <a:gd name="connsiteY154" fmla="*/ 213360 h 3154680"/>
              <a:gd name="connsiteX155" fmla="*/ 2247900 w 4267200"/>
              <a:gd name="connsiteY155" fmla="*/ 114300 h 3154680"/>
              <a:gd name="connsiteX156" fmla="*/ 2308860 w 4267200"/>
              <a:gd name="connsiteY156" fmla="*/ 45720 h 3154680"/>
              <a:gd name="connsiteX157" fmla="*/ 2369820 w 4267200"/>
              <a:gd name="connsiteY157" fmla="*/ 76200 h 3154680"/>
              <a:gd name="connsiteX158" fmla="*/ 2400300 w 4267200"/>
              <a:gd name="connsiteY158" fmla="*/ 114300 h 3154680"/>
              <a:gd name="connsiteX159" fmla="*/ 2453640 w 4267200"/>
              <a:gd name="connsiteY159" fmla="*/ 99060 h 3154680"/>
              <a:gd name="connsiteX160" fmla="*/ 2506980 w 4267200"/>
              <a:gd name="connsiteY160" fmla="*/ 0 h 3154680"/>
              <a:gd name="connsiteX0" fmla="*/ 2506980 w 4267200"/>
              <a:gd name="connsiteY0" fmla="*/ 0 h 3154680"/>
              <a:gd name="connsiteX1" fmla="*/ 2857500 w 4267200"/>
              <a:gd name="connsiteY1" fmla="*/ 899160 h 3154680"/>
              <a:gd name="connsiteX2" fmla="*/ 2857500 w 4267200"/>
              <a:gd name="connsiteY2" fmla="*/ 944880 h 3154680"/>
              <a:gd name="connsiteX3" fmla="*/ 2773680 w 4267200"/>
              <a:gd name="connsiteY3" fmla="*/ 1120140 h 3154680"/>
              <a:gd name="connsiteX4" fmla="*/ 2766060 w 4267200"/>
              <a:gd name="connsiteY4" fmla="*/ 1158240 h 3154680"/>
              <a:gd name="connsiteX5" fmla="*/ 2796540 w 4267200"/>
              <a:gd name="connsiteY5" fmla="*/ 1211580 h 3154680"/>
              <a:gd name="connsiteX6" fmla="*/ 2811780 w 4267200"/>
              <a:gd name="connsiteY6" fmla="*/ 1280160 h 3154680"/>
              <a:gd name="connsiteX7" fmla="*/ 2918460 w 4267200"/>
              <a:gd name="connsiteY7" fmla="*/ 1379220 h 3154680"/>
              <a:gd name="connsiteX8" fmla="*/ 3139440 w 4267200"/>
              <a:gd name="connsiteY8" fmla="*/ 1379220 h 3154680"/>
              <a:gd name="connsiteX9" fmla="*/ 3131820 w 4267200"/>
              <a:gd name="connsiteY9" fmla="*/ 1303020 h 3154680"/>
              <a:gd name="connsiteX10" fmla="*/ 3238500 w 4267200"/>
              <a:gd name="connsiteY10" fmla="*/ 1280160 h 3154680"/>
              <a:gd name="connsiteX11" fmla="*/ 3360420 w 4267200"/>
              <a:gd name="connsiteY11" fmla="*/ 1348740 h 3154680"/>
              <a:gd name="connsiteX12" fmla="*/ 3467100 w 4267200"/>
              <a:gd name="connsiteY12" fmla="*/ 1181100 h 3154680"/>
              <a:gd name="connsiteX13" fmla="*/ 3520440 w 4267200"/>
              <a:gd name="connsiteY13" fmla="*/ 1143000 h 3154680"/>
              <a:gd name="connsiteX14" fmla="*/ 3543300 w 4267200"/>
              <a:gd name="connsiteY14" fmla="*/ 1112520 h 3154680"/>
              <a:gd name="connsiteX15" fmla="*/ 3451860 w 4267200"/>
              <a:gd name="connsiteY15" fmla="*/ 990600 h 3154680"/>
              <a:gd name="connsiteX16" fmla="*/ 3482340 w 4267200"/>
              <a:gd name="connsiteY16" fmla="*/ 929640 h 3154680"/>
              <a:gd name="connsiteX17" fmla="*/ 3550920 w 4267200"/>
              <a:gd name="connsiteY17" fmla="*/ 845820 h 3154680"/>
              <a:gd name="connsiteX18" fmla="*/ 3581400 w 4267200"/>
              <a:gd name="connsiteY18" fmla="*/ 784860 h 3154680"/>
              <a:gd name="connsiteX19" fmla="*/ 3703320 w 4267200"/>
              <a:gd name="connsiteY19" fmla="*/ 784860 h 3154680"/>
              <a:gd name="connsiteX20" fmla="*/ 3710940 w 4267200"/>
              <a:gd name="connsiteY20" fmla="*/ 899160 h 3154680"/>
              <a:gd name="connsiteX21" fmla="*/ 3710940 w 4267200"/>
              <a:gd name="connsiteY21" fmla="*/ 1005840 h 3154680"/>
              <a:gd name="connsiteX22" fmla="*/ 3710940 w 4267200"/>
              <a:gd name="connsiteY22" fmla="*/ 1120140 h 3154680"/>
              <a:gd name="connsiteX23" fmla="*/ 3710940 w 4267200"/>
              <a:gd name="connsiteY23" fmla="*/ 1181100 h 3154680"/>
              <a:gd name="connsiteX24" fmla="*/ 3794760 w 4267200"/>
              <a:gd name="connsiteY24" fmla="*/ 1234440 h 3154680"/>
              <a:gd name="connsiteX25" fmla="*/ 3802380 w 4267200"/>
              <a:gd name="connsiteY25" fmla="*/ 1287780 h 3154680"/>
              <a:gd name="connsiteX26" fmla="*/ 3878580 w 4267200"/>
              <a:gd name="connsiteY26" fmla="*/ 1295400 h 3154680"/>
              <a:gd name="connsiteX27" fmla="*/ 3855720 w 4267200"/>
              <a:gd name="connsiteY27" fmla="*/ 1356360 h 3154680"/>
              <a:gd name="connsiteX28" fmla="*/ 3909060 w 4267200"/>
              <a:gd name="connsiteY28" fmla="*/ 1493520 h 3154680"/>
              <a:gd name="connsiteX29" fmla="*/ 3909060 w 4267200"/>
              <a:gd name="connsiteY29" fmla="*/ 1554480 h 3154680"/>
              <a:gd name="connsiteX30" fmla="*/ 3931920 w 4267200"/>
              <a:gd name="connsiteY30" fmla="*/ 1623060 h 3154680"/>
              <a:gd name="connsiteX31" fmla="*/ 3939540 w 4267200"/>
              <a:gd name="connsiteY31" fmla="*/ 1653540 h 3154680"/>
              <a:gd name="connsiteX32" fmla="*/ 4000500 w 4267200"/>
              <a:gd name="connsiteY32" fmla="*/ 1668780 h 3154680"/>
              <a:gd name="connsiteX33" fmla="*/ 4091940 w 4267200"/>
              <a:gd name="connsiteY33" fmla="*/ 1668780 h 3154680"/>
              <a:gd name="connsiteX34" fmla="*/ 4091940 w 4267200"/>
              <a:gd name="connsiteY34" fmla="*/ 1729740 h 3154680"/>
              <a:gd name="connsiteX35" fmla="*/ 4229100 w 4267200"/>
              <a:gd name="connsiteY35" fmla="*/ 1744980 h 3154680"/>
              <a:gd name="connsiteX36" fmla="*/ 4198620 w 4267200"/>
              <a:gd name="connsiteY36" fmla="*/ 1821180 h 3154680"/>
              <a:gd name="connsiteX37" fmla="*/ 4236720 w 4267200"/>
              <a:gd name="connsiteY37" fmla="*/ 1889760 h 3154680"/>
              <a:gd name="connsiteX38" fmla="*/ 4267200 w 4267200"/>
              <a:gd name="connsiteY38" fmla="*/ 2004060 h 3154680"/>
              <a:gd name="connsiteX39" fmla="*/ 4114800 w 4267200"/>
              <a:gd name="connsiteY39" fmla="*/ 2065020 h 3154680"/>
              <a:gd name="connsiteX40" fmla="*/ 4145280 w 4267200"/>
              <a:gd name="connsiteY40" fmla="*/ 2362200 h 3154680"/>
              <a:gd name="connsiteX41" fmla="*/ 4122420 w 4267200"/>
              <a:gd name="connsiteY41" fmla="*/ 2529840 h 3154680"/>
              <a:gd name="connsiteX42" fmla="*/ 4061460 w 4267200"/>
              <a:gd name="connsiteY42" fmla="*/ 2636520 h 3154680"/>
              <a:gd name="connsiteX43" fmla="*/ 3886200 w 4267200"/>
              <a:gd name="connsiteY43" fmla="*/ 2689860 h 3154680"/>
              <a:gd name="connsiteX44" fmla="*/ 3916680 w 4267200"/>
              <a:gd name="connsiteY44" fmla="*/ 2979420 h 3154680"/>
              <a:gd name="connsiteX45" fmla="*/ 3939540 w 4267200"/>
              <a:gd name="connsiteY45" fmla="*/ 3048000 h 3154680"/>
              <a:gd name="connsiteX46" fmla="*/ 3939540 w 4267200"/>
              <a:gd name="connsiteY46" fmla="*/ 3124200 h 3154680"/>
              <a:gd name="connsiteX47" fmla="*/ 3893820 w 4267200"/>
              <a:gd name="connsiteY47" fmla="*/ 3154680 h 3154680"/>
              <a:gd name="connsiteX48" fmla="*/ 3825240 w 4267200"/>
              <a:gd name="connsiteY48" fmla="*/ 3116580 h 3154680"/>
              <a:gd name="connsiteX49" fmla="*/ 3832860 w 4267200"/>
              <a:gd name="connsiteY49" fmla="*/ 3002280 h 3154680"/>
              <a:gd name="connsiteX50" fmla="*/ 3672840 w 4267200"/>
              <a:gd name="connsiteY50" fmla="*/ 2872740 h 3154680"/>
              <a:gd name="connsiteX51" fmla="*/ 3604260 w 4267200"/>
              <a:gd name="connsiteY51" fmla="*/ 2903220 h 3154680"/>
              <a:gd name="connsiteX52" fmla="*/ 3451860 w 4267200"/>
              <a:gd name="connsiteY52" fmla="*/ 2811780 h 3154680"/>
              <a:gd name="connsiteX53" fmla="*/ 3406140 w 4267200"/>
              <a:gd name="connsiteY53" fmla="*/ 2811780 h 3154680"/>
              <a:gd name="connsiteX54" fmla="*/ 3375660 w 4267200"/>
              <a:gd name="connsiteY54" fmla="*/ 2727960 h 3154680"/>
              <a:gd name="connsiteX55" fmla="*/ 3322320 w 4267200"/>
              <a:gd name="connsiteY55" fmla="*/ 2750820 h 3154680"/>
              <a:gd name="connsiteX56" fmla="*/ 3147060 w 4267200"/>
              <a:gd name="connsiteY56" fmla="*/ 2590800 h 3154680"/>
              <a:gd name="connsiteX57" fmla="*/ 3063240 w 4267200"/>
              <a:gd name="connsiteY57" fmla="*/ 2522220 h 3154680"/>
              <a:gd name="connsiteX58" fmla="*/ 2979708 w 4267200"/>
              <a:gd name="connsiteY58" fmla="*/ 2477668 h 3154680"/>
              <a:gd name="connsiteX59" fmla="*/ 2916556 w 4267200"/>
              <a:gd name="connsiteY59" fmla="*/ 2549844 h 3154680"/>
              <a:gd name="connsiteX60" fmla="*/ 2830830 w 4267200"/>
              <a:gd name="connsiteY60" fmla="*/ 2530792 h 3154680"/>
              <a:gd name="connsiteX61" fmla="*/ 2914792 w 4267200"/>
              <a:gd name="connsiteY61" fmla="*/ 2417628 h 3154680"/>
              <a:gd name="connsiteX62" fmla="*/ 2811780 w 4267200"/>
              <a:gd name="connsiteY62" fmla="*/ 2286000 h 3154680"/>
              <a:gd name="connsiteX63" fmla="*/ 2773680 w 4267200"/>
              <a:gd name="connsiteY63" fmla="*/ 2308860 h 3154680"/>
              <a:gd name="connsiteX64" fmla="*/ 2705100 w 4267200"/>
              <a:gd name="connsiteY64" fmla="*/ 2278380 h 3154680"/>
              <a:gd name="connsiteX65" fmla="*/ 2590800 w 4267200"/>
              <a:gd name="connsiteY65" fmla="*/ 2316480 h 3154680"/>
              <a:gd name="connsiteX66" fmla="*/ 2423160 w 4267200"/>
              <a:gd name="connsiteY66" fmla="*/ 2377440 h 3154680"/>
              <a:gd name="connsiteX67" fmla="*/ 2324100 w 4267200"/>
              <a:gd name="connsiteY67" fmla="*/ 2369820 h 3154680"/>
              <a:gd name="connsiteX68" fmla="*/ 2133600 w 4267200"/>
              <a:gd name="connsiteY68" fmla="*/ 2499360 h 3154680"/>
              <a:gd name="connsiteX69" fmla="*/ 1996440 w 4267200"/>
              <a:gd name="connsiteY69" fmla="*/ 2468880 h 3154680"/>
              <a:gd name="connsiteX70" fmla="*/ 1866900 w 4267200"/>
              <a:gd name="connsiteY70" fmla="*/ 2400300 h 3154680"/>
              <a:gd name="connsiteX71" fmla="*/ 1866900 w 4267200"/>
              <a:gd name="connsiteY71" fmla="*/ 2476500 h 3154680"/>
              <a:gd name="connsiteX72" fmla="*/ 1844040 w 4267200"/>
              <a:gd name="connsiteY72" fmla="*/ 2514600 h 3154680"/>
              <a:gd name="connsiteX73" fmla="*/ 1744980 w 4267200"/>
              <a:gd name="connsiteY73" fmla="*/ 2575560 h 3154680"/>
              <a:gd name="connsiteX74" fmla="*/ 1714500 w 4267200"/>
              <a:gd name="connsiteY74" fmla="*/ 2491740 h 3154680"/>
              <a:gd name="connsiteX75" fmla="*/ 1676400 w 4267200"/>
              <a:gd name="connsiteY75" fmla="*/ 2400300 h 3154680"/>
              <a:gd name="connsiteX76" fmla="*/ 1638300 w 4267200"/>
              <a:gd name="connsiteY76" fmla="*/ 2400300 h 3154680"/>
              <a:gd name="connsiteX77" fmla="*/ 1577340 w 4267200"/>
              <a:gd name="connsiteY77" fmla="*/ 2522220 h 3154680"/>
              <a:gd name="connsiteX78" fmla="*/ 1508760 w 4267200"/>
              <a:gd name="connsiteY78" fmla="*/ 2606040 h 3154680"/>
              <a:gd name="connsiteX79" fmla="*/ 1493520 w 4267200"/>
              <a:gd name="connsiteY79" fmla="*/ 2644140 h 3154680"/>
              <a:gd name="connsiteX80" fmla="*/ 1249680 w 4267200"/>
              <a:gd name="connsiteY80" fmla="*/ 2781300 h 3154680"/>
              <a:gd name="connsiteX81" fmla="*/ 1097280 w 4267200"/>
              <a:gd name="connsiteY81" fmla="*/ 2712720 h 3154680"/>
              <a:gd name="connsiteX82" fmla="*/ 1005840 w 4267200"/>
              <a:gd name="connsiteY82" fmla="*/ 2758440 h 3154680"/>
              <a:gd name="connsiteX83" fmla="*/ 944880 w 4267200"/>
              <a:gd name="connsiteY83" fmla="*/ 2682240 h 3154680"/>
              <a:gd name="connsiteX84" fmla="*/ 967740 w 4267200"/>
              <a:gd name="connsiteY84" fmla="*/ 2613660 h 3154680"/>
              <a:gd name="connsiteX85" fmla="*/ 906780 w 4267200"/>
              <a:gd name="connsiteY85" fmla="*/ 2537460 h 3154680"/>
              <a:gd name="connsiteX86" fmla="*/ 822960 w 4267200"/>
              <a:gd name="connsiteY86" fmla="*/ 2499360 h 3154680"/>
              <a:gd name="connsiteX87" fmla="*/ 746760 w 4267200"/>
              <a:gd name="connsiteY87" fmla="*/ 2407920 h 3154680"/>
              <a:gd name="connsiteX88" fmla="*/ 601980 w 4267200"/>
              <a:gd name="connsiteY88" fmla="*/ 2385060 h 3154680"/>
              <a:gd name="connsiteX89" fmla="*/ 525780 w 4267200"/>
              <a:gd name="connsiteY89" fmla="*/ 2324100 h 3154680"/>
              <a:gd name="connsiteX90" fmla="*/ 457200 w 4267200"/>
              <a:gd name="connsiteY90" fmla="*/ 2522220 h 3154680"/>
              <a:gd name="connsiteX91" fmla="*/ 403860 w 4267200"/>
              <a:gd name="connsiteY91" fmla="*/ 2598420 h 3154680"/>
              <a:gd name="connsiteX92" fmla="*/ 167640 w 4267200"/>
              <a:gd name="connsiteY92" fmla="*/ 2720340 h 3154680"/>
              <a:gd name="connsiteX93" fmla="*/ 144780 w 4267200"/>
              <a:gd name="connsiteY93" fmla="*/ 2613660 h 3154680"/>
              <a:gd name="connsiteX94" fmla="*/ 160020 w 4267200"/>
              <a:gd name="connsiteY94" fmla="*/ 2293620 h 3154680"/>
              <a:gd name="connsiteX95" fmla="*/ 53340 w 4267200"/>
              <a:gd name="connsiteY95" fmla="*/ 2209800 h 3154680"/>
              <a:gd name="connsiteX96" fmla="*/ 0 w 4267200"/>
              <a:gd name="connsiteY96" fmla="*/ 2080260 h 3154680"/>
              <a:gd name="connsiteX97" fmla="*/ 22860 w 4267200"/>
              <a:gd name="connsiteY97" fmla="*/ 2019300 h 3154680"/>
              <a:gd name="connsiteX98" fmla="*/ 91440 w 4267200"/>
              <a:gd name="connsiteY98" fmla="*/ 2004060 h 3154680"/>
              <a:gd name="connsiteX99" fmla="*/ 175260 w 4267200"/>
              <a:gd name="connsiteY99" fmla="*/ 1920240 h 3154680"/>
              <a:gd name="connsiteX100" fmla="*/ 220980 w 4267200"/>
              <a:gd name="connsiteY100" fmla="*/ 1859280 h 3154680"/>
              <a:gd name="connsiteX101" fmla="*/ 175260 w 4267200"/>
              <a:gd name="connsiteY101" fmla="*/ 1706880 h 3154680"/>
              <a:gd name="connsiteX102" fmla="*/ 182880 w 4267200"/>
              <a:gd name="connsiteY102" fmla="*/ 1645920 h 3154680"/>
              <a:gd name="connsiteX103" fmla="*/ 0 w 4267200"/>
              <a:gd name="connsiteY103" fmla="*/ 1470660 h 3154680"/>
              <a:gd name="connsiteX104" fmla="*/ 45720 w 4267200"/>
              <a:gd name="connsiteY104" fmla="*/ 1386840 h 3154680"/>
              <a:gd name="connsiteX105" fmla="*/ 137160 w 4267200"/>
              <a:gd name="connsiteY105" fmla="*/ 1181100 h 3154680"/>
              <a:gd name="connsiteX106" fmla="*/ 190500 w 4267200"/>
              <a:gd name="connsiteY106" fmla="*/ 1242060 h 3154680"/>
              <a:gd name="connsiteX107" fmla="*/ 335280 w 4267200"/>
              <a:gd name="connsiteY107" fmla="*/ 1150620 h 3154680"/>
              <a:gd name="connsiteX108" fmla="*/ 502920 w 4267200"/>
              <a:gd name="connsiteY108" fmla="*/ 1143000 h 3154680"/>
              <a:gd name="connsiteX109" fmla="*/ 487680 w 4267200"/>
              <a:gd name="connsiteY109" fmla="*/ 1066800 h 3154680"/>
              <a:gd name="connsiteX110" fmla="*/ 320040 w 4267200"/>
              <a:gd name="connsiteY110" fmla="*/ 1043940 h 3154680"/>
              <a:gd name="connsiteX111" fmla="*/ 289560 w 4267200"/>
              <a:gd name="connsiteY111" fmla="*/ 1005840 h 3154680"/>
              <a:gd name="connsiteX112" fmla="*/ 289560 w 4267200"/>
              <a:gd name="connsiteY112" fmla="*/ 944880 h 3154680"/>
              <a:gd name="connsiteX113" fmla="*/ 373380 w 4267200"/>
              <a:gd name="connsiteY113" fmla="*/ 906780 h 3154680"/>
              <a:gd name="connsiteX114" fmla="*/ 434340 w 4267200"/>
              <a:gd name="connsiteY114" fmla="*/ 906780 h 3154680"/>
              <a:gd name="connsiteX115" fmla="*/ 472440 w 4267200"/>
              <a:gd name="connsiteY115" fmla="*/ 990600 h 3154680"/>
              <a:gd name="connsiteX116" fmla="*/ 739140 w 4267200"/>
              <a:gd name="connsiteY116" fmla="*/ 944880 h 3154680"/>
              <a:gd name="connsiteX117" fmla="*/ 754380 w 4267200"/>
              <a:gd name="connsiteY117" fmla="*/ 998220 h 3154680"/>
              <a:gd name="connsiteX118" fmla="*/ 822960 w 4267200"/>
              <a:gd name="connsiteY118" fmla="*/ 990600 h 3154680"/>
              <a:gd name="connsiteX119" fmla="*/ 861060 w 4267200"/>
              <a:gd name="connsiteY119" fmla="*/ 1120140 h 3154680"/>
              <a:gd name="connsiteX120" fmla="*/ 982980 w 4267200"/>
              <a:gd name="connsiteY120" fmla="*/ 1112520 h 3154680"/>
              <a:gd name="connsiteX121" fmla="*/ 1005840 w 4267200"/>
              <a:gd name="connsiteY121" fmla="*/ 1066800 h 3154680"/>
              <a:gd name="connsiteX122" fmla="*/ 967740 w 4267200"/>
              <a:gd name="connsiteY122" fmla="*/ 1036320 h 3154680"/>
              <a:gd name="connsiteX123" fmla="*/ 960120 w 4267200"/>
              <a:gd name="connsiteY123" fmla="*/ 967740 h 3154680"/>
              <a:gd name="connsiteX124" fmla="*/ 1059180 w 4267200"/>
              <a:gd name="connsiteY124" fmla="*/ 967740 h 3154680"/>
              <a:gd name="connsiteX125" fmla="*/ 1165860 w 4267200"/>
              <a:gd name="connsiteY125" fmla="*/ 922020 h 3154680"/>
              <a:gd name="connsiteX126" fmla="*/ 1196340 w 4267200"/>
              <a:gd name="connsiteY126" fmla="*/ 906780 h 3154680"/>
              <a:gd name="connsiteX127" fmla="*/ 1272540 w 4267200"/>
              <a:gd name="connsiteY127" fmla="*/ 967740 h 3154680"/>
              <a:gd name="connsiteX128" fmla="*/ 1257300 w 4267200"/>
              <a:gd name="connsiteY128" fmla="*/ 990600 h 3154680"/>
              <a:gd name="connsiteX129" fmla="*/ 1165860 w 4267200"/>
              <a:gd name="connsiteY129" fmla="*/ 975360 h 3154680"/>
              <a:gd name="connsiteX130" fmla="*/ 1074420 w 4267200"/>
              <a:gd name="connsiteY130" fmla="*/ 990600 h 3154680"/>
              <a:gd name="connsiteX131" fmla="*/ 1066800 w 4267200"/>
              <a:gd name="connsiteY131" fmla="*/ 1059180 h 3154680"/>
              <a:gd name="connsiteX132" fmla="*/ 1082040 w 4267200"/>
              <a:gd name="connsiteY132" fmla="*/ 1120140 h 3154680"/>
              <a:gd name="connsiteX133" fmla="*/ 1135380 w 4267200"/>
              <a:gd name="connsiteY133" fmla="*/ 1074420 h 3154680"/>
              <a:gd name="connsiteX134" fmla="*/ 1219200 w 4267200"/>
              <a:gd name="connsiteY134" fmla="*/ 1082040 h 3154680"/>
              <a:gd name="connsiteX135" fmla="*/ 1341120 w 4267200"/>
              <a:gd name="connsiteY135" fmla="*/ 1112520 h 3154680"/>
              <a:gd name="connsiteX136" fmla="*/ 1417320 w 4267200"/>
              <a:gd name="connsiteY136" fmla="*/ 1036320 h 3154680"/>
              <a:gd name="connsiteX137" fmla="*/ 1417320 w 4267200"/>
              <a:gd name="connsiteY137" fmla="*/ 975360 h 3154680"/>
              <a:gd name="connsiteX138" fmla="*/ 1493520 w 4267200"/>
              <a:gd name="connsiteY138" fmla="*/ 944880 h 3154680"/>
              <a:gd name="connsiteX139" fmla="*/ 1539240 w 4267200"/>
              <a:gd name="connsiteY139" fmla="*/ 990600 h 3154680"/>
              <a:gd name="connsiteX140" fmla="*/ 1630680 w 4267200"/>
              <a:gd name="connsiteY140" fmla="*/ 944880 h 3154680"/>
              <a:gd name="connsiteX141" fmla="*/ 1714500 w 4267200"/>
              <a:gd name="connsiteY141" fmla="*/ 922020 h 3154680"/>
              <a:gd name="connsiteX142" fmla="*/ 1729740 w 4267200"/>
              <a:gd name="connsiteY142" fmla="*/ 838200 h 3154680"/>
              <a:gd name="connsiteX143" fmla="*/ 1767840 w 4267200"/>
              <a:gd name="connsiteY143" fmla="*/ 731520 h 3154680"/>
              <a:gd name="connsiteX144" fmla="*/ 1828800 w 4267200"/>
              <a:gd name="connsiteY144" fmla="*/ 701040 h 3154680"/>
              <a:gd name="connsiteX145" fmla="*/ 1805940 w 4267200"/>
              <a:gd name="connsiteY145" fmla="*/ 586740 h 3154680"/>
              <a:gd name="connsiteX146" fmla="*/ 1859280 w 4267200"/>
              <a:gd name="connsiteY146" fmla="*/ 533400 h 3154680"/>
              <a:gd name="connsiteX147" fmla="*/ 1981200 w 4267200"/>
              <a:gd name="connsiteY147" fmla="*/ 541020 h 3154680"/>
              <a:gd name="connsiteX148" fmla="*/ 2004060 w 4267200"/>
              <a:gd name="connsiteY148" fmla="*/ 472440 h 3154680"/>
              <a:gd name="connsiteX149" fmla="*/ 2072640 w 4267200"/>
              <a:gd name="connsiteY149" fmla="*/ 449580 h 3154680"/>
              <a:gd name="connsiteX150" fmla="*/ 2095500 w 4267200"/>
              <a:gd name="connsiteY150" fmla="*/ 388620 h 3154680"/>
              <a:gd name="connsiteX151" fmla="*/ 2133600 w 4267200"/>
              <a:gd name="connsiteY151" fmla="*/ 243840 h 3154680"/>
              <a:gd name="connsiteX152" fmla="*/ 2164080 w 4267200"/>
              <a:gd name="connsiteY152" fmla="*/ 213360 h 3154680"/>
              <a:gd name="connsiteX153" fmla="*/ 2247900 w 4267200"/>
              <a:gd name="connsiteY153" fmla="*/ 213360 h 3154680"/>
              <a:gd name="connsiteX154" fmla="*/ 2247900 w 4267200"/>
              <a:gd name="connsiteY154" fmla="*/ 114300 h 3154680"/>
              <a:gd name="connsiteX155" fmla="*/ 2308860 w 4267200"/>
              <a:gd name="connsiteY155" fmla="*/ 45720 h 3154680"/>
              <a:gd name="connsiteX156" fmla="*/ 2369820 w 4267200"/>
              <a:gd name="connsiteY156" fmla="*/ 76200 h 3154680"/>
              <a:gd name="connsiteX157" fmla="*/ 2400300 w 4267200"/>
              <a:gd name="connsiteY157" fmla="*/ 114300 h 3154680"/>
              <a:gd name="connsiteX158" fmla="*/ 2453640 w 4267200"/>
              <a:gd name="connsiteY158" fmla="*/ 99060 h 3154680"/>
              <a:gd name="connsiteX159" fmla="*/ 2506980 w 4267200"/>
              <a:gd name="connsiteY159" fmla="*/ 0 h 3154680"/>
              <a:gd name="connsiteX0" fmla="*/ 2506980 w 4267200"/>
              <a:gd name="connsiteY0" fmla="*/ 0 h 3154680"/>
              <a:gd name="connsiteX1" fmla="*/ 2857500 w 4267200"/>
              <a:gd name="connsiteY1" fmla="*/ 899160 h 3154680"/>
              <a:gd name="connsiteX2" fmla="*/ 2773680 w 4267200"/>
              <a:gd name="connsiteY2" fmla="*/ 1120140 h 3154680"/>
              <a:gd name="connsiteX3" fmla="*/ 2766060 w 4267200"/>
              <a:gd name="connsiteY3" fmla="*/ 1158240 h 3154680"/>
              <a:gd name="connsiteX4" fmla="*/ 2796540 w 4267200"/>
              <a:gd name="connsiteY4" fmla="*/ 1211580 h 3154680"/>
              <a:gd name="connsiteX5" fmla="*/ 2811780 w 4267200"/>
              <a:gd name="connsiteY5" fmla="*/ 1280160 h 3154680"/>
              <a:gd name="connsiteX6" fmla="*/ 2918460 w 4267200"/>
              <a:gd name="connsiteY6" fmla="*/ 1379220 h 3154680"/>
              <a:gd name="connsiteX7" fmla="*/ 3139440 w 4267200"/>
              <a:gd name="connsiteY7" fmla="*/ 1379220 h 3154680"/>
              <a:gd name="connsiteX8" fmla="*/ 3131820 w 4267200"/>
              <a:gd name="connsiteY8" fmla="*/ 1303020 h 3154680"/>
              <a:gd name="connsiteX9" fmla="*/ 3238500 w 4267200"/>
              <a:gd name="connsiteY9" fmla="*/ 1280160 h 3154680"/>
              <a:gd name="connsiteX10" fmla="*/ 3360420 w 4267200"/>
              <a:gd name="connsiteY10" fmla="*/ 1348740 h 3154680"/>
              <a:gd name="connsiteX11" fmla="*/ 3467100 w 4267200"/>
              <a:gd name="connsiteY11" fmla="*/ 1181100 h 3154680"/>
              <a:gd name="connsiteX12" fmla="*/ 3520440 w 4267200"/>
              <a:gd name="connsiteY12" fmla="*/ 1143000 h 3154680"/>
              <a:gd name="connsiteX13" fmla="*/ 3543300 w 4267200"/>
              <a:gd name="connsiteY13" fmla="*/ 1112520 h 3154680"/>
              <a:gd name="connsiteX14" fmla="*/ 3451860 w 4267200"/>
              <a:gd name="connsiteY14" fmla="*/ 990600 h 3154680"/>
              <a:gd name="connsiteX15" fmla="*/ 3482340 w 4267200"/>
              <a:gd name="connsiteY15" fmla="*/ 929640 h 3154680"/>
              <a:gd name="connsiteX16" fmla="*/ 3550920 w 4267200"/>
              <a:gd name="connsiteY16" fmla="*/ 845820 h 3154680"/>
              <a:gd name="connsiteX17" fmla="*/ 3581400 w 4267200"/>
              <a:gd name="connsiteY17" fmla="*/ 784860 h 3154680"/>
              <a:gd name="connsiteX18" fmla="*/ 3703320 w 4267200"/>
              <a:gd name="connsiteY18" fmla="*/ 784860 h 3154680"/>
              <a:gd name="connsiteX19" fmla="*/ 3710940 w 4267200"/>
              <a:gd name="connsiteY19" fmla="*/ 899160 h 3154680"/>
              <a:gd name="connsiteX20" fmla="*/ 3710940 w 4267200"/>
              <a:gd name="connsiteY20" fmla="*/ 1005840 h 3154680"/>
              <a:gd name="connsiteX21" fmla="*/ 3710940 w 4267200"/>
              <a:gd name="connsiteY21" fmla="*/ 1120140 h 3154680"/>
              <a:gd name="connsiteX22" fmla="*/ 3710940 w 4267200"/>
              <a:gd name="connsiteY22" fmla="*/ 1181100 h 3154680"/>
              <a:gd name="connsiteX23" fmla="*/ 3794760 w 4267200"/>
              <a:gd name="connsiteY23" fmla="*/ 1234440 h 3154680"/>
              <a:gd name="connsiteX24" fmla="*/ 3802380 w 4267200"/>
              <a:gd name="connsiteY24" fmla="*/ 1287780 h 3154680"/>
              <a:gd name="connsiteX25" fmla="*/ 3878580 w 4267200"/>
              <a:gd name="connsiteY25" fmla="*/ 1295400 h 3154680"/>
              <a:gd name="connsiteX26" fmla="*/ 3855720 w 4267200"/>
              <a:gd name="connsiteY26" fmla="*/ 1356360 h 3154680"/>
              <a:gd name="connsiteX27" fmla="*/ 3909060 w 4267200"/>
              <a:gd name="connsiteY27" fmla="*/ 1493520 h 3154680"/>
              <a:gd name="connsiteX28" fmla="*/ 3909060 w 4267200"/>
              <a:gd name="connsiteY28" fmla="*/ 1554480 h 3154680"/>
              <a:gd name="connsiteX29" fmla="*/ 3931920 w 4267200"/>
              <a:gd name="connsiteY29" fmla="*/ 1623060 h 3154680"/>
              <a:gd name="connsiteX30" fmla="*/ 3939540 w 4267200"/>
              <a:gd name="connsiteY30" fmla="*/ 1653540 h 3154680"/>
              <a:gd name="connsiteX31" fmla="*/ 4000500 w 4267200"/>
              <a:gd name="connsiteY31" fmla="*/ 1668780 h 3154680"/>
              <a:gd name="connsiteX32" fmla="*/ 4091940 w 4267200"/>
              <a:gd name="connsiteY32" fmla="*/ 1668780 h 3154680"/>
              <a:gd name="connsiteX33" fmla="*/ 4091940 w 4267200"/>
              <a:gd name="connsiteY33" fmla="*/ 1729740 h 3154680"/>
              <a:gd name="connsiteX34" fmla="*/ 4229100 w 4267200"/>
              <a:gd name="connsiteY34" fmla="*/ 1744980 h 3154680"/>
              <a:gd name="connsiteX35" fmla="*/ 4198620 w 4267200"/>
              <a:gd name="connsiteY35" fmla="*/ 1821180 h 3154680"/>
              <a:gd name="connsiteX36" fmla="*/ 4236720 w 4267200"/>
              <a:gd name="connsiteY36" fmla="*/ 1889760 h 3154680"/>
              <a:gd name="connsiteX37" fmla="*/ 4267200 w 4267200"/>
              <a:gd name="connsiteY37" fmla="*/ 2004060 h 3154680"/>
              <a:gd name="connsiteX38" fmla="*/ 4114800 w 4267200"/>
              <a:gd name="connsiteY38" fmla="*/ 2065020 h 3154680"/>
              <a:gd name="connsiteX39" fmla="*/ 4145280 w 4267200"/>
              <a:gd name="connsiteY39" fmla="*/ 2362200 h 3154680"/>
              <a:gd name="connsiteX40" fmla="*/ 4122420 w 4267200"/>
              <a:gd name="connsiteY40" fmla="*/ 2529840 h 3154680"/>
              <a:gd name="connsiteX41" fmla="*/ 4061460 w 4267200"/>
              <a:gd name="connsiteY41" fmla="*/ 2636520 h 3154680"/>
              <a:gd name="connsiteX42" fmla="*/ 3886200 w 4267200"/>
              <a:gd name="connsiteY42" fmla="*/ 2689860 h 3154680"/>
              <a:gd name="connsiteX43" fmla="*/ 3916680 w 4267200"/>
              <a:gd name="connsiteY43" fmla="*/ 2979420 h 3154680"/>
              <a:gd name="connsiteX44" fmla="*/ 3939540 w 4267200"/>
              <a:gd name="connsiteY44" fmla="*/ 3048000 h 3154680"/>
              <a:gd name="connsiteX45" fmla="*/ 3939540 w 4267200"/>
              <a:gd name="connsiteY45" fmla="*/ 3124200 h 3154680"/>
              <a:gd name="connsiteX46" fmla="*/ 3893820 w 4267200"/>
              <a:gd name="connsiteY46" fmla="*/ 3154680 h 3154680"/>
              <a:gd name="connsiteX47" fmla="*/ 3825240 w 4267200"/>
              <a:gd name="connsiteY47" fmla="*/ 3116580 h 3154680"/>
              <a:gd name="connsiteX48" fmla="*/ 3832860 w 4267200"/>
              <a:gd name="connsiteY48" fmla="*/ 3002280 h 3154680"/>
              <a:gd name="connsiteX49" fmla="*/ 3672840 w 4267200"/>
              <a:gd name="connsiteY49" fmla="*/ 2872740 h 3154680"/>
              <a:gd name="connsiteX50" fmla="*/ 3604260 w 4267200"/>
              <a:gd name="connsiteY50" fmla="*/ 2903220 h 3154680"/>
              <a:gd name="connsiteX51" fmla="*/ 3451860 w 4267200"/>
              <a:gd name="connsiteY51" fmla="*/ 2811780 h 3154680"/>
              <a:gd name="connsiteX52" fmla="*/ 3406140 w 4267200"/>
              <a:gd name="connsiteY52" fmla="*/ 2811780 h 3154680"/>
              <a:gd name="connsiteX53" fmla="*/ 3375660 w 4267200"/>
              <a:gd name="connsiteY53" fmla="*/ 2727960 h 3154680"/>
              <a:gd name="connsiteX54" fmla="*/ 3322320 w 4267200"/>
              <a:gd name="connsiteY54" fmla="*/ 2750820 h 3154680"/>
              <a:gd name="connsiteX55" fmla="*/ 3147060 w 4267200"/>
              <a:gd name="connsiteY55" fmla="*/ 2590800 h 3154680"/>
              <a:gd name="connsiteX56" fmla="*/ 3063240 w 4267200"/>
              <a:gd name="connsiteY56" fmla="*/ 2522220 h 3154680"/>
              <a:gd name="connsiteX57" fmla="*/ 2979708 w 4267200"/>
              <a:gd name="connsiteY57" fmla="*/ 2477668 h 3154680"/>
              <a:gd name="connsiteX58" fmla="*/ 2916556 w 4267200"/>
              <a:gd name="connsiteY58" fmla="*/ 2549844 h 3154680"/>
              <a:gd name="connsiteX59" fmla="*/ 2830830 w 4267200"/>
              <a:gd name="connsiteY59" fmla="*/ 2530792 h 3154680"/>
              <a:gd name="connsiteX60" fmla="*/ 2914792 w 4267200"/>
              <a:gd name="connsiteY60" fmla="*/ 2417628 h 3154680"/>
              <a:gd name="connsiteX61" fmla="*/ 2811780 w 4267200"/>
              <a:gd name="connsiteY61" fmla="*/ 2286000 h 3154680"/>
              <a:gd name="connsiteX62" fmla="*/ 2773680 w 4267200"/>
              <a:gd name="connsiteY62" fmla="*/ 2308860 h 3154680"/>
              <a:gd name="connsiteX63" fmla="*/ 2705100 w 4267200"/>
              <a:gd name="connsiteY63" fmla="*/ 2278380 h 3154680"/>
              <a:gd name="connsiteX64" fmla="*/ 2590800 w 4267200"/>
              <a:gd name="connsiteY64" fmla="*/ 2316480 h 3154680"/>
              <a:gd name="connsiteX65" fmla="*/ 2423160 w 4267200"/>
              <a:gd name="connsiteY65" fmla="*/ 2377440 h 3154680"/>
              <a:gd name="connsiteX66" fmla="*/ 2324100 w 4267200"/>
              <a:gd name="connsiteY66" fmla="*/ 2369820 h 3154680"/>
              <a:gd name="connsiteX67" fmla="*/ 2133600 w 4267200"/>
              <a:gd name="connsiteY67" fmla="*/ 2499360 h 3154680"/>
              <a:gd name="connsiteX68" fmla="*/ 1996440 w 4267200"/>
              <a:gd name="connsiteY68" fmla="*/ 2468880 h 3154680"/>
              <a:gd name="connsiteX69" fmla="*/ 1866900 w 4267200"/>
              <a:gd name="connsiteY69" fmla="*/ 2400300 h 3154680"/>
              <a:gd name="connsiteX70" fmla="*/ 1866900 w 4267200"/>
              <a:gd name="connsiteY70" fmla="*/ 2476500 h 3154680"/>
              <a:gd name="connsiteX71" fmla="*/ 1844040 w 4267200"/>
              <a:gd name="connsiteY71" fmla="*/ 2514600 h 3154680"/>
              <a:gd name="connsiteX72" fmla="*/ 1744980 w 4267200"/>
              <a:gd name="connsiteY72" fmla="*/ 2575560 h 3154680"/>
              <a:gd name="connsiteX73" fmla="*/ 1714500 w 4267200"/>
              <a:gd name="connsiteY73" fmla="*/ 2491740 h 3154680"/>
              <a:gd name="connsiteX74" fmla="*/ 1676400 w 4267200"/>
              <a:gd name="connsiteY74" fmla="*/ 2400300 h 3154680"/>
              <a:gd name="connsiteX75" fmla="*/ 1638300 w 4267200"/>
              <a:gd name="connsiteY75" fmla="*/ 2400300 h 3154680"/>
              <a:gd name="connsiteX76" fmla="*/ 1577340 w 4267200"/>
              <a:gd name="connsiteY76" fmla="*/ 2522220 h 3154680"/>
              <a:gd name="connsiteX77" fmla="*/ 1508760 w 4267200"/>
              <a:gd name="connsiteY77" fmla="*/ 2606040 h 3154680"/>
              <a:gd name="connsiteX78" fmla="*/ 1493520 w 4267200"/>
              <a:gd name="connsiteY78" fmla="*/ 2644140 h 3154680"/>
              <a:gd name="connsiteX79" fmla="*/ 1249680 w 4267200"/>
              <a:gd name="connsiteY79" fmla="*/ 2781300 h 3154680"/>
              <a:gd name="connsiteX80" fmla="*/ 1097280 w 4267200"/>
              <a:gd name="connsiteY80" fmla="*/ 2712720 h 3154680"/>
              <a:gd name="connsiteX81" fmla="*/ 1005840 w 4267200"/>
              <a:gd name="connsiteY81" fmla="*/ 2758440 h 3154680"/>
              <a:gd name="connsiteX82" fmla="*/ 944880 w 4267200"/>
              <a:gd name="connsiteY82" fmla="*/ 2682240 h 3154680"/>
              <a:gd name="connsiteX83" fmla="*/ 967740 w 4267200"/>
              <a:gd name="connsiteY83" fmla="*/ 2613660 h 3154680"/>
              <a:gd name="connsiteX84" fmla="*/ 906780 w 4267200"/>
              <a:gd name="connsiteY84" fmla="*/ 2537460 h 3154680"/>
              <a:gd name="connsiteX85" fmla="*/ 822960 w 4267200"/>
              <a:gd name="connsiteY85" fmla="*/ 2499360 h 3154680"/>
              <a:gd name="connsiteX86" fmla="*/ 746760 w 4267200"/>
              <a:gd name="connsiteY86" fmla="*/ 2407920 h 3154680"/>
              <a:gd name="connsiteX87" fmla="*/ 601980 w 4267200"/>
              <a:gd name="connsiteY87" fmla="*/ 2385060 h 3154680"/>
              <a:gd name="connsiteX88" fmla="*/ 525780 w 4267200"/>
              <a:gd name="connsiteY88" fmla="*/ 2324100 h 3154680"/>
              <a:gd name="connsiteX89" fmla="*/ 457200 w 4267200"/>
              <a:gd name="connsiteY89" fmla="*/ 2522220 h 3154680"/>
              <a:gd name="connsiteX90" fmla="*/ 403860 w 4267200"/>
              <a:gd name="connsiteY90" fmla="*/ 2598420 h 3154680"/>
              <a:gd name="connsiteX91" fmla="*/ 167640 w 4267200"/>
              <a:gd name="connsiteY91" fmla="*/ 2720340 h 3154680"/>
              <a:gd name="connsiteX92" fmla="*/ 144780 w 4267200"/>
              <a:gd name="connsiteY92" fmla="*/ 2613660 h 3154680"/>
              <a:gd name="connsiteX93" fmla="*/ 160020 w 4267200"/>
              <a:gd name="connsiteY93" fmla="*/ 2293620 h 3154680"/>
              <a:gd name="connsiteX94" fmla="*/ 53340 w 4267200"/>
              <a:gd name="connsiteY94" fmla="*/ 2209800 h 3154680"/>
              <a:gd name="connsiteX95" fmla="*/ 0 w 4267200"/>
              <a:gd name="connsiteY95" fmla="*/ 2080260 h 3154680"/>
              <a:gd name="connsiteX96" fmla="*/ 22860 w 4267200"/>
              <a:gd name="connsiteY96" fmla="*/ 2019300 h 3154680"/>
              <a:gd name="connsiteX97" fmla="*/ 91440 w 4267200"/>
              <a:gd name="connsiteY97" fmla="*/ 2004060 h 3154680"/>
              <a:gd name="connsiteX98" fmla="*/ 175260 w 4267200"/>
              <a:gd name="connsiteY98" fmla="*/ 1920240 h 3154680"/>
              <a:gd name="connsiteX99" fmla="*/ 220980 w 4267200"/>
              <a:gd name="connsiteY99" fmla="*/ 1859280 h 3154680"/>
              <a:gd name="connsiteX100" fmla="*/ 175260 w 4267200"/>
              <a:gd name="connsiteY100" fmla="*/ 1706880 h 3154680"/>
              <a:gd name="connsiteX101" fmla="*/ 182880 w 4267200"/>
              <a:gd name="connsiteY101" fmla="*/ 1645920 h 3154680"/>
              <a:gd name="connsiteX102" fmla="*/ 0 w 4267200"/>
              <a:gd name="connsiteY102" fmla="*/ 1470660 h 3154680"/>
              <a:gd name="connsiteX103" fmla="*/ 45720 w 4267200"/>
              <a:gd name="connsiteY103" fmla="*/ 1386840 h 3154680"/>
              <a:gd name="connsiteX104" fmla="*/ 137160 w 4267200"/>
              <a:gd name="connsiteY104" fmla="*/ 1181100 h 3154680"/>
              <a:gd name="connsiteX105" fmla="*/ 190500 w 4267200"/>
              <a:gd name="connsiteY105" fmla="*/ 1242060 h 3154680"/>
              <a:gd name="connsiteX106" fmla="*/ 335280 w 4267200"/>
              <a:gd name="connsiteY106" fmla="*/ 1150620 h 3154680"/>
              <a:gd name="connsiteX107" fmla="*/ 502920 w 4267200"/>
              <a:gd name="connsiteY107" fmla="*/ 1143000 h 3154680"/>
              <a:gd name="connsiteX108" fmla="*/ 487680 w 4267200"/>
              <a:gd name="connsiteY108" fmla="*/ 1066800 h 3154680"/>
              <a:gd name="connsiteX109" fmla="*/ 320040 w 4267200"/>
              <a:gd name="connsiteY109" fmla="*/ 1043940 h 3154680"/>
              <a:gd name="connsiteX110" fmla="*/ 289560 w 4267200"/>
              <a:gd name="connsiteY110" fmla="*/ 1005840 h 3154680"/>
              <a:gd name="connsiteX111" fmla="*/ 289560 w 4267200"/>
              <a:gd name="connsiteY111" fmla="*/ 944880 h 3154680"/>
              <a:gd name="connsiteX112" fmla="*/ 373380 w 4267200"/>
              <a:gd name="connsiteY112" fmla="*/ 906780 h 3154680"/>
              <a:gd name="connsiteX113" fmla="*/ 434340 w 4267200"/>
              <a:gd name="connsiteY113" fmla="*/ 906780 h 3154680"/>
              <a:gd name="connsiteX114" fmla="*/ 472440 w 4267200"/>
              <a:gd name="connsiteY114" fmla="*/ 990600 h 3154680"/>
              <a:gd name="connsiteX115" fmla="*/ 739140 w 4267200"/>
              <a:gd name="connsiteY115" fmla="*/ 944880 h 3154680"/>
              <a:gd name="connsiteX116" fmla="*/ 754380 w 4267200"/>
              <a:gd name="connsiteY116" fmla="*/ 998220 h 3154680"/>
              <a:gd name="connsiteX117" fmla="*/ 822960 w 4267200"/>
              <a:gd name="connsiteY117" fmla="*/ 990600 h 3154680"/>
              <a:gd name="connsiteX118" fmla="*/ 861060 w 4267200"/>
              <a:gd name="connsiteY118" fmla="*/ 1120140 h 3154680"/>
              <a:gd name="connsiteX119" fmla="*/ 982980 w 4267200"/>
              <a:gd name="connsiteY119" fmla="*/ 1112520 h 3154680"/>
              <a:gd name="connsiteX120" fmla="*/ 1005840 w 4267200"/>
              <a:gd name="connsiteY120" fmla="*/ 1066800 h 3154680"/>
              <a:gd name="connsiteX121" fmla="*/ 967740 w 4267200"/>
              <a:gd name="connsiteY121" fmla="*/ 1036320 h 3154680"/>
              <a:gd name="connsiteX122" fmla="*/ 960120 w 4267200"/>
              <a:gd name="connsiteY122" fmla="*/ 967740 h 3154680"/>
              <a:gd name="connsiteX123" fmla="*/ 1059180 w 4267200"/>
              <a:gd name="connsiteY123" fmla="*/ 967740 h 3154680"/>
              <a:gd name="connsiteX124" fmla="*/ 1165860 w 4267200"/>
              <a:gd name="connsiteY124" fmla="*/ 922020 h 3154680"/>
              <a:gd name="connsiteX125" fmla="*/ 1196340 w 4267200"/>
              <a:gd name="connsiteY125" fmla="*/ 906780 h 3154680"/>
              <a:gd name="connsiteX126" fmla="*/ 1272540 w 4267200"/>
              <a:gd name="connsiteY126" fmla="*/ 967740 h 3154680"/>
              <a:gd name="connsiteX127" fmla="*/ 1257300 w 4267200"/>
              <a:gd name="connsiteY127" fmla="*/ 990600 h 3154680"/>
              <a:gd name="connsiteX128" fmla="*/ 1165860 w 4267200"/>
              <a:gd name="connsiteY128" fmla="*/ 975360 h 3154680"/>
              <a:gd name="connsiteX129" fmla="*/ 1074420 w 4267200"/>
              <a:gd name="connsiteY129" fmla="*/ 990600 h 3154680"/>
              <a:gd name="connsiteX130" fmla="*/ 1066800 w 4267200"/>
              <a:gd name="connsiteY130" fmla="*/ 1059180 h 3154680"/>
              <a:gd name="connsiteX131" fmla="*/ 1082040 w 4267200"/>
              <a:gd name="connsiteY131" fmla="*/ 1120140 h 3154680"/>
              <a:gd name="connsiteX132" fmla="*/ 1135380 w 4267200"/>
              <a:gd name="connsiteY132" fmla="*/ 1074420 h 3154680"/>
              <a:gd name="connsiteX133" fmla="*/ 1219200 w 4267200"/>
              <a:gd name="connsiteY133" fmla="*/ 1082040 h 3154680"/>
              <a:gd name="connsiteX134" fmla="*/ 1341120 w 4267200"/>
              <a:gd name="connsiteY134" fmla="*/ 1112520 h 3154680"/>
              <a:gd name="connsiteX135" fmla="*/ 1417320 w 4267200"/>
              <a:gd name="connsiteY135" fmla="*/ 1036320 h 3154680"/>
              <a:gd name="connsiteX136" fmla="*/ 1417320 w 4267200"/>
              <a:gd name="connsiteY136" fmla="*/ 975360 h 3154680"/>
              <a:gd name="connsiteX137" fmla="*/ 1493520 w 4267200"/>
              <a:gd name="connsiteY137" fmla="*/ 944880 h 3154680"/>
              <a:gd name="connsiteX138" fmla="*/ 1539240 w 4267200"/>
              <a:gd name="connsiteY138" fmla="*/ 990600 h 3154680"/>
              <a:gd name="connsiteX139" fmla="*/ 1630680 w 4267200"/>
              <a:gd name="connsiteY139" fmla="*/ 944880 h 3154680"/>
              <a:gd name="connsiteX140" fmla="*/ 1714500 w 4267200"/>
              <a:gd name="connsiteY140" fmla="*/ 922020 h 3154680"/>
              <a:gd name="connsiteX141" fmla="*/ 1729740 w 4267200"/>
              <a:gd name="connsiteY141" fmla="*/ 838200 h 3154680"/>
              <a:gd name="connsiteX142" fmla="*/ 1767840 w 4267200"/>
              <a:gd name="connsiteY142" fmla="*/ 731520 h 3154680"/>
              <a:gd name="connsiteX143" fmla="*/ 1828800 w 4267200"/>
              <a:gd name="connsiteY143" fmla="*/ 701040 h 3154680"/>
              <a:gd name="connsiteX144" fmla="*/ 1805940 w 4267200"/>
              <a:gd name="connsiteY144" fmla="*/ 586740 h 3154680"/>
              <a:gd name="connsiteX145" fmla="*/ 1859280 w 4267200"/>
              <a:gd name="connsiteY145" fmla="*/ 533400 h 3154680"/>
              <a:gd name="connsiteX146" fmla="*/ 1981200 w 4267200"/>
              <a:gd name="connsiteY146" fmla="*/ 541020 h 3154680"/>
              <a:gd name="connsiteX147" fmla="*/ 2004060 w 4267200"/>
              <a:gd name="connsiteY147" fmla="*/ 472440 h 3154680"/>
              <a:gd name="connsiteX148" fmla="*/ 2072640 w 4267200"/>
              <a:gd name="connsiteY148" fmla="*/ 449580 h 3154680"/>
              <a:gd name="connsiteX149" fmla="*/ 2095500 w 4267200"/>
              <a:gd name="connsiteY149" fmla="*/ 388620 h 3154680"/>
              <a:gd name="connsiteX150" fmla="*/ 2133600 w 4267200"/>
              <a:gd name="connsiteY150" fmla="*/ 243840 h 3154680"/>
              <a:gd name="connsiteX151" fmla="*/ 2164080 w 4267200"/>
              <a:gd name="connsiteY151" fmla="*/ 213360 h 3154680"/>
              <a:gd name="connsiteX152" fmla="*/ 2247900 w 4267200"/>
              <a:gd name="connsiteY152" fmla="*/ 213360 h 3154680"/>
              <a:gd name="connsiteX153" fmla="*/ 2247900 w 4267200"/>
              <a:gd name="connsiteY153" fmla="*/ 114300 h 3154680"/>
              <a:gd name="connsiteX154" fmla="*/ 2308860 w 4267200"/>
              <a:gd name="connsiteY154" fmla="*/ 45720 h 3154680"/>
              <a:gd name="connsiteX155" fmla="*/ 2369820 w 4267200"/>
              <a:gd name="connsiteY155" fmla="*/ 76200 h 3154680"/>
              <a:gd name="connsiteX156" fmla="*/ 2400300 w 4267200"/>
              <a:gd name="connsiteY156" fmla="*/ 114300 h 3154680"/>
              <a:gd name="connsiteX157" fmla="*/ 2453640 w 4267200"/>
              <a:gd name="connsiteY157" fmla="*/ 99060 h 3154680"/>
              <a:gd name="connsiteX158" fmla="*/ 2506980 w 4267200"/>
              <a:gd name="connsiteY158" fmla="*/ 0 h 3154680"/>
              <a:gd name="connsiteX0" fmla="*/ 2506980 w 4267200"/>
              <a:gd name="connsiteY0" fmla="*/ 0 h 3154680"/>
              <a:gd name="connsiteX1" fmla="*/ 2857500 w 4267200"/>
              <a:gd name="connsiteY1" fmla="*/ 899160 h 3154680"/>
              <a:gd name="connsiteX2" fmla="*/ 2773680 w 4267200"/>
              <a:gd name="connsiteY2" fmla="*/ 1120140 h 3154680"/>
              <a:gd name="connsiteX3" fmla="*/ 2766060 w 4267200"/>
              <a:gd name="connsiteY3" fmla="*/ 1158240 h 3154680"/>
              <a:gd name="connsiteX4" fmla="*/ 2796540 w 4267200"/>
              <a:gd name="connsiteY4" fmla="*/ 1211580 h 3154680"/>
              <a:gd name="connsiteX5" fmla="*/ 2811780 w 4267200"/>
              <a:gd name="connsiteY5" fmla="*/ 1280160 h 3154680"/>
              <a:gd name="connsiteX6" fmla="*/ 2918460 w 4267200"/>
              <a:gd name="connsiteY6" fmla="*/ 1379220 h 3154680"/>
              <a:gd name="connsiteX7" fmla="*/ 3139440 w 4267200"/>
              <a:gd name="connsiteY7" fmla="*/ 1379220 h 3154680"/>
              <a:gd name="connsiteX8" fmla="*/ 3131820 w 4267200"/>
              <a:gd name="connsiteY8" fmla="*/ 1303020 h 3154680"/>
              <a:gd name="connsiteX9" fmla="*/ 3238500 w 4267200"/>
              <a:gd name="connsiteY9" fmla="*/ 1280160 h 3154680"/>
              <a:gd name="connsiteX10" fmla="*/ 3360420 w 4267200"/>
              <a:gd name="connsiteY10" fmla="*/ 1348740 h 3154680"/>
              <a:gd name="connsiteX11" fmla="*/ 3467100 w 4267200"/>
              <a:gd name="connsiteY11" fmla="*/ 1181100 h 3154680"/>
              <a:gd name="connsiteX12" fmla="*/ 3520440 w 4267200"/>
              <a:gd name="connsiteY12" fmla="*/ 1143000 h 3154680"/>
              <a:gd name="connsiteX13" fmla="*/ 3543300 w 4267200"/>
              <a:gd name="connsiteY13" fmla="*/ 1112520 h 3154680"/>
              <a:gd name="connsiteX14" fmla="*/ 3451860 w 4267200"/>
              <a:gd name="connsiteY14" fmla="*/ 990600 h 3154680"/>
              <a:gd name="connsiteX15" fmla="*/ 3482340 w 4267200"/>
              <a:gd name="connsiteY15" fmla="*/ 929640 h 3154680"/>
              <a:gd name="connsiteX16" fmla="*/ 3550920 w 4267200"/>
              <a:gd name="connsiteY16" fmla="*/ 845820 h 3154680"/>
              <a:gd name="connsiteX17" fmla="*/ 3581400 w 4267200"/>
              <a:gd name="connsiteY17" fmla="*/ 784860 h 3154680"/>
              <a:gd name="connsiteX18" fmla="*/ 3703320 w 4267200"/>
              <a:gd name="connsiteY18" fmla="*/ 784860 h 3154680"/>
              <a:gd name="connsiteX19" fmla="*/ 3710940 w 4267200"/>
              <a:gd name="connsiteY19" fmla="*/ 899160 h 3154680"/>
              <a:gd name="connsiteX20" fmla="*/ 3710940 w 4267200"/>
              <a:gd name="connsiteY20" fmla="*/ 1005840 h 3154680"/>
              <a:gd name="connsiteX21" fmla="*/ 3710940 w 4267200"/>
              <a:gd name="connsiteY21" fmla="*/ 1120140 h 3154680"/>
              <a:gd name="connsiteX22" fmla="*/ 3710940 w 4267200"/>
              <a:gd name="connsiteY22" fmla="*/ 1181100 h 3154680"/>
              <a:gd name="connsiteX23" fmla="*/ 3794760 w 4267200"/>
              <a:gd name="connsiteY23" fmla="*/ 1234440 h 3154680"/>
              <a:gd name="connsiteX24" fmla="*/ 3802380 w 4267200"/>
              <a:gd name="connsiteY24" fmla="*/ 1287780 h 3154680"/>
              <a:gd name="connsiteX25" fmla="*/ 3878580 w 4267200"/>
              <a:gd name="connsiteY25" fmla="*/ 1295400 h 3154680"/>
              <a:gd name="connsiteX26" fmla="*/ 3855720 w 4267200"/>
              <a:gd name="connsiteY26" fmla="*/ 1356360 h 3154680"/>
              <a:gd name="connsiteX27" fmla="*/ 3909060 w 4267200"/>
              <a:gd name="connsiteY27" fmla="*/ 1493520 h 3154680"/>
              <a:gd name="connsiteX28" fmla="*/ 3909060 w 4267200"/>
              <a:gd name="connsiteY28" fmla="*/ 1554480 h 3154680"/>
              <a:gd name="connsiteX29" fmla="*/ 3931920 w 4267200"/>
              <a:gd name="connsiteY29" fmla="*/ 1623060 h 3154680"/>
              <a:gd name="connsiteX30" fmla="*/ 3939540 w 4267200"/>
              <a:gd name="connsiteY30" fmla="*/ 1653540 h 3154680"/>
              <a:gd name="connsiteX31" fmla="*/ 4000500 w 4267200"/>
              <a:gd name="connsiteY31" fmla="*/ 1668780 h 3154680"/>
              <a:gd name="connsiteX32" fmla="*/ 4091940 w 4267200"/>
              <a:gd name="connsiteY32" fmla="*/ 1668780 h 3154680"/>
              <a:gd name="connsiteX33" fmla="*/ 4091940 w 4267200"/>
              <a:gd name="connsiteY33" fmla="*/ 1729740 h 3154680"/>
              <a:gd name="connsiteX34" fmla="*/ 4229100 w 4267200"/>
              <a:gd name="connsiteY34" fmla="*/ 1744980 h 3154680"/>
              <a:gd name="connsiteX35" fmla="*/ 4236720 w 4267200"/>
              <a:gd name="connsiteY35" fmla="*/ 1889760 h 3154680"/>
              <a:gd name="connsiteX36" fmla="*/ 4267200 w 4267200"/>
              <a:gd name="connsiteY36" fmla="*/ 2004060 h 3154680"/>
              <a:gd name="connsiteX37" fmla="*/ 4114800 w 4267200"/>
              <a:gd name="connsiteY37" fmla="*/ 2065020 h 3154680"/>
              <a:gd name="connsiteX38" fmla="*/ 4145280 w 4267200"/>
              <a:gd name="connsiteY38" fmla="*/ 2362200 h 3154680"/>
              <a:gd name="connsiteX39" fmla="*/ 4122420 w 4267200"/>
              <a:gd name="connsiteY39" fmla="*/ 2529840 h 3154680"/>
              <a:gd name="connsiteX40" fmla="*/ 4061460 w 4267200"/>
              <a:gd name="connsiteY40" fmla="*/ 2636520 h 3154680"/>
              <a:gd name="connsiteX41" fmla="*/ 3886200 w 4267200"/>
              <a:gd name="connsiteY41" fmla="*/ 2689860 h 3154680"/>
              <a:gd name="connsiteX42" fmla="*/ 3916680 w 4267200"/>
              <a:gd name="connsiteY42" fmla="*/ 2979420 h 3154680"/>
              <a:gd name="connsiteX43" fmla="*/ 3939540 w 4267200"/>
              <a:gd name="connsiteY43" fmla="*/ 3048000 h 3154680"/>
              <a:gd name="connsiteX44" fmla="*/ 3939540 w 4267200"/>
              <a:gd name="connsiteY44" fmla="*/ 3124200 h 3154680"/>
              <a:gd name="connsiteX45" fmla="*/ 3893820 w 4267200"/>
              <a:gd name="connsiteY45" fmla="*/ 3154680 h 3154680"/>
              <a:gd name="connsiteX46" fmla="*/ 3825240 w 4267200"/>
              <a:gd name="connsiteY46" fmla="*/ 3116580 h 3154680"/>
              <a:gd name="connsiteX47" fmla="*/ 3832860 w 4267200"/>
              <a:gd name="connsiteY47" fmla="*/ 3002280 h 3154680"/>
              <a:gd name="connsiteX48" fmla="*/ 3672840 w 4267200"/>
              <a:gd name="connsiteY48" fmla="*/ 2872740 h 3154680"/>
              <a:gd name="connsiteX49" fmla="*/ 3604260 w 4267200"/>
              <a:gd name="connsiteY49" fmla="*/ 2903220 h 3154680"/>
              <a:gd name="connsiteX50" fmla="*/ 3451860 w 4267200"/>
              <a:gd name="connsiteY50" fmla="*/ 2811780 h 3154680"/>
              <a:gd name="connsiteX51" fmla="*/ 3406140 w 4267200"/>
              <a:gd name="connsiteY51" fmla="*/ 2811780 h 3154680"/>
              <a:gd name="connsiteX52" fmla="*/ 3375660 w 4267200"/>
              <a:gd name="connsiteY52" fmla="*/ 2727960 h 3154680"/>
              <a:gd name="connsiteX53" fmla="*/ 3322320 w 4267200"/>
              <a:gd name="connsiteY53" fmla="*/ 2750820 h 3154680"/>
              <a:gd name="connsiteX54" fmla="*/ 3147060 w 4267200"/>
              <a:gd name="connsiteY54" fmla="*/ 2590800 h 3154680"/>
              <a:gd name="connsiteX55" fmla="*/ 3063240 w 4267200"/>
              <a:gd name="connsiteY55" fmla="*/ 2522220 h 3154680"/>
              <a:gd name="connsiteX56" fmla="*/ 2979708 w 4267200"/>
              <a:gd name="connsiteY56" fmla="*/ 2477668 h 3154680"/>
              <a:gd name="connsiteX57" fmla="*/ 2916556 w 4267200"/>
              <a:gd name="connsiteY57" fmla="*/ 2549844 h 3154680"/>
              <a:gd name="connsiteX58" fmla="*/ 2830830 w 4267200"/>
              <a:gd name="connsiteY58" fmla="*/ 2530792 h 3154680"/>
              <a:gd name="connsiteX59" fmla="*/ 2914792 w 4267200"/>
              <a:gd name="connsiteY59" fmla="*/ 2417628 h 3154680"/>
              <a:gd name="connsiteX60" fmla="*/ 2811780 w 4267200"/>
              <a:gd name="connsiteY60" fmla="*/ 2286000 h 3154680"/>
              <a:gd name="connsiteX61" fmla="*/ 2773680 w 4267200"/>
              <a:gd name="connsiteY61" fmla="*/ 2308860 h 3154680"/>
              <a:gd name="connsiteX62" fmla="*/ 2705100 w 4267200"/>
              <a:gd name="connsiteY62" fmla="*/ 2278380 h 3154680"/>
              <a:gd name="connsiteX63" fmla="*/ 2590800 w 4267200"/>
              <a:gd name="connsiteY63" fmla="*/ 2316480 h 3154680"/>
              <a:gd name="connsiteX64" fmla="*/ 2423160 w 4267200"/>
              <a:gd name="connsiteY64" fmla="*/ 2377440 h 3154680"/>
              <a:gd name="connsiteX65" fmla="*/ 2324100 w 4267200"/>
              <a:gd name="connsiteY65" fmla="*/ 2369820 h 3154680"/>
              <a:gd name="connsiteX66" fmla="*/ 2133600 w 4267200"/>
              <a:gd name="connsiteY66" fmla="*/ 2499360 h 3154680"/>
              <a:gd name="connsiteX67" fmla="*/ 1996440 w 4267200"/>
              <a:gd name="connsiteY67" fmla="*/ 2468880 h 3154680"/>
              <a:gd name="connsiteX68" fmla="*/ 1866900 w 4267200"/>
              <a:gd name="connsiteY68" fmla="*/ 2400300 h 3154680"/>
              <a:gd name="connsiteX69" fmla="*/ 1866900 w 4267200"/>
              <a:gd name="connsiteY69" fmla="*/ 2476500 h 3154680"/>
              <a:gd name="connsiteX70" fmla="*/ 1844040 w 4267200"/>
              <a:gd name="connsiteY70" fmla="*/ 2514600 h 3154680"/>
              <a:gd name="connsiteX71" fmla="*/ 1744980 w 4267200"/>
              <a:gd name="connsiteY71" fmla="*/ 2575560 h 3154680"/>
              <a:gd name="connsiteX72" fmla="*/ 1714500 w 4267200"/>
              <a:gd name="connsiteY72" fmla="*/ 2491740 h 3154680"/>
              <a:gd name="connsiteX73" fmla="*/ 1676400 w 4267200"/>
              <a:gd name="connsiteY73" fmla="*/ 2400300 h 3154680"/>
              <a:gd name="connsiteX74" fmla="*/ 1638300 w 4267200"/>
              <a:gd name="connsiteY74" fmla="*/ 2400300 h 3154680"/>
              <a:gd name="connsiteX75" fmla="*/ 1577340 w 4267200"/>
              <a:gd name="connsiteY75" fmla="*/ 2522220 h 3154680"/>
              <a:gd name="connsiteX76" fmla="*/ 1508760 w 4267200"/>
              <a:gd name="connsiteY76" fmla="*/ 2606040 h 3154680"/>
              <a:gd name="connsiteX77" fmla="*/ 1493520 w 4267200"/>
              <a:gd name="connsiteY77" fmla="*/ 2644140 h 3154680"/>
              <a:gd name="connsiteX78" fmla="*/ 1249680 w 4267200"/>
              <a:gd name="connsiteY78" fmla="*/ 2781300 h 3154680"/>
              <a:gd name="connsiteX79" fmla="*/ 1097280 w 4267200"/>
              <a:gd name="connsiteY79" fmla="*/ 2712720 h 3154680"/>
              <a:gd name="connsiteX80" fmla="*/ 1005840 w 4267200"/>
              <a:gd name="connsiteY80" fmla="*/ 2758440 h 3154680"/>
              <a:gd name="connsiteX81" fmla="*/ 944880 w 4267200"/>
              <a:gd name="connsiteY81" fmla="*/ 2682240 h 3154680"/>
              <a:gd name="connsiteX82" fmla="*/ 967740 w 4267200"/>
              <a:gd name="connsiteY82" fmla="*/ 2613660 h 3154680"/>
              <a:gd name="connsiteX83" fmla="*/ 906780 w 4267200"/>
              <a:gd name="connsiteY83" fmla="*/ 2537460 h 3154680"/>
              <a:gd name="connsiteX84" fmla="*/ 822960 w 4267200"/>
              <a:gd name="connsiteY84" fmla="*/ 2499360 h 3154680"/>
              <a:gd name="connsiteX85" fmla="*/ 746760 w 4267200"/>
              <a:gd name="connsiteY85" fmla="*/ 2407920 h 3154680"/>
              <a:gd name="connsiteX86" fmla="*/ 601980 w 4267200"/>
              <a:gd name="connsiteY86" fmla="*/ 2385060 h 3154680"/>
              <a:gd name="connsiteX87" fmla="*/ 525780 w 4267200"/>
              <a:gd name="connsiteY87" fmla="*/ 2324100 h 3154680"/>
              <a:gd name="connsiteX88" fmla="*/ 457200 w 4267200"/>
              <a:gd name="connsiteY88" fmla="*/ 2522220 h 3154680"/>
              <a:gd name="connsiteX89" fmla="*/ 403860 w 4267200"/>
              <a:gd name="connsiteY89" fmla="*/ 2598420 h 3154680"/>
              <a:gd name="connsiteX90" fmla="*/ 167640 w 4267200"/>
              <a:gd name="connsiteY90" fmla="*/ 2720340 h 3154680"/>
              <a:gd name="connsiteX91" fmla="*/ 144780 w 4267200"/>
              <a:gd name="connsiteY91" fmla="*/ 2613660 h 3154680"/>
              <a:gd name="connsiteX92" fmla="*/ 160020 w 4267200"/>
              <a:gd name="connsiteY92" fmla="*/ 2293620 h 3154680"/>
              <a:gd name="connsiteX93" fmla="*/ 53340 w 4267200"/>
              <a:gd name="connsiteY93" fmla="*/ 2209800 h 3154680"/>
              <a:gd name="connsiteX94" fmla="*/ 0 w 4267200"/>
              <a:gd name="connsiteY94" fmla="*/ 2080260 h 3154680"/>
              <a:gd name="connsiteX95" fmla="*/ 22860 w 4267200"/>
              <a:gd name="connsiteY95" fmla="*/ 2019300 h 3154680"/>
              <a:gd name="connsiteX96" fmla="*/ 91440 w 4267200"/>
              <a:gd name="connsiteY96" fmla="*/ 2004060 h 3154680"/>
              <a:gd name="connsiteX97" fmla="*/ 175260 w 4267200"/>
              <a:gd name="connsiteY97" fmla="*/ 1920240 h 3154680"/>
              <a:gd name="connsiteX98" fmla="*/ 220980 w 4267200"/>
              <a:gd name="connsiteY98" fmla="*/ 1859280 h 3154680"/>
              <a:gd name="connsiteX99" fmla="*/ 175260 w 4267200"/>
              <a:gd name="connsiteY99" fmla="*/ 1706880 h 3154680"/>
              <a:gd name="connsiteX100" fmla="*/ 182880 w 4267200"/>
              <a:gd name="connsiteY100" fmla="*/ 1645920 h 3154680"/>
              <a:gd name="connsiteX101" fmla="*/ 0 w 4267200"/>
              <a:gd name="connsiteY101" fmla="*/ 1470660 h 3154680"/>
              <a:gd name="connsiteX102" fmla="*/ 45720 w 4267200"/>
              <a:gd name="connsiteY102" fmla="*/ 1386840 h 3154680"/>
              <a:gd name="connsiteX103" fmla="*/ 137160 w 4267200"/>
              <a:gd name="connsiteY103" fmla="*/ 1181100 h 3154680"/>
              <a:gd name="connsiteX104" fmla="*/ 190500 w 4267200"/>
              <a:gd name="connsiteY104" fmla="*/ 1242060 h 3154680"/>
              <a:gd name="connsiteX105" fmla="*/ 335280 w 4267200"/>
              <a:gd name="connsiteY105" fmla="*/ 1150620 h 3154680"/>
              <a:gd name="connsiteX106" fmla="*/ 502920 w 4267200"/>
              <a:gd name="connsiteY106" fmla="*/ 1143000 h 3154680"/>
              <a:gd name="connsiteX107" fmla="*/ 487680 w 4267200"/>
              <a:gd name="connsiteY107" fmla="*/ 1066800 h 3154680"/>
              <a:gd name="connsiteX108" fmla="*/ 320040 w 4267200"/>
              <a:gd name="connsiteY108" fmla="*/ 1043940 h 3154680"/>
              <a:gd name="connsiteX109" fmla="*/ 289560 w 4267200"/>
              <a:gd name="connsiteY109" fmla="*/ 1005840 h 3154680"/>
              <a:gd name="connsiteX110" fmla="*/ 289560 w 4267200"/>
              <a:gd name="connsiteY110" fmla="*/ 944880 h 3154680"/>
              <a:gd name="connsiteX111" fmla="*/ 373380 w 4267200"/>
              <a:gd name="connsiteY111" fmla="*/ 906780 h 3154680"/>
              <a:gd name="connsiteX112" fmla="*/ 434340 w 4267200"/>
              <a:gd name="connsiteY112" fmla="*/ 906780 h 3154680"/>
              <a:gd name="connsiteX113" fmla="*/ 472440 w 4267200"/>
              <a:gd name="connsiteY113" fmla="*/ 990600 h 3154680"/>
              <a:gd name="connsiteX114" fmla="*/ 739140 w 4267200"/>
              <a:gd name="connsiteY114" fmla="*/ 944880 h 3154680"/>
              <a:gd name="connsiteX115" fmla="*/ 754380 w 4267200"/>
              <a:gd name="connsiteY115" fmla="*/ 998220 h 3154680"/>
              <a:gd name="connsiteX116" fmla="*/ 822960 w 4267200"/>
              <a:gd name="connsiteY116" fmla="*/ 990600 h 3154680"/>
              <a:gd name="connsiteX117" fmla="*/ 861060 w 4267200"/>
              <a:gd name="connsiteY117" fmla="*/ 1120140 h 3154680"/>
              <a:gd name="connsiteX118" fmla="*/ 982980 w 4267200"/>
              <a:gd name="connsiteY118" fmla="*/ 1112520 h 3154680"/>
              <a:gd name="connsiteX119" fmla="*/ 1005840 w 4267200"/>
              <a:gd name="connsiteY119" fmla="*/ 1066800 h 3154680"/>
              <a:gd name="connsiteX120" fmla="*/ 967740 w 4267200"/>
              <a:gd name="connsiteY120" fmla="*/ 1036320 h 3154680"/>
              <a:gd name="connsiteX121" fmla="*/ 960120 w 4267200"/>
              <a:gd name="connsiteY121" fmla="*/ 967740 h 3154680"/>
              <a:gd name="connsiteX122" fmla="*/ 1059180 w 4267200"/>
              <a:gd name="connsiteY122" fmla="*/ 967740 h 3154680"/>
              <a:gd name="connsiteX123" fmla="*/ 1165860 w 4267200"/>
              <a:gd name="connsiteY123" fmla="*/ 922020 h 3154680"/>
              <a:gd name="connsiteX124" fmla="*/ 1196340 w 4267200"/>
              <a:gd name="connsiteY124" fmla="*/ 906780 h 3154680"/>
              <a:gd name="connsiteX125" fmla="*/ 1272540 w 4267200"/>
              <a:gd name="connsiteY125" fmla="*/ 967740 h 3154680"/>
              <a:gd name="connsiteX126" fmla="*/ 1257300 w 4267200"/>
              <a:gd name="connsiteY126" fmla="*/ 990600 h 3154680"/>
              <a:gd name="connsiteX127" fmla="*/ 1165860 w 4267200"/>
              <a:gd name="connsiteY127" fmla="*/ 975360 h 3154680"/>
              <a:gd name="connsiteX128" fmla="*/ 1074420 w 4267200"/>
              <a:gd name="connsiteY128" fmla="*/ 990600 h 3154680"/>
              <a:gd name="connsiteX129" fmla="*/ 1066800 w 4267200"/>
              <a:gd name="connsiteY129" fmla="*/ 1059180 h 3154680"/>
              <a:gd name="connsiteX130" fmla="*/ 1082040 w 4267200"/>
              <a:gd name="connsiteY130" fmla="*/ 1120140 h 3154680"/>
              <a:gd name="connsiteX131" fmla="*/ 1135380 w 4267200"/>
              <a:gd name="connsiteY131" fmla="*/ 1074420 h 3154680"/>
              <a:gd name="connsiteX132" fmla="*/ 1219200 w 4267200"/>
              <a:gd name="connsiteY132" fmla="*/ 1082040 h 3154680"/>
              <a:gd name="connsiteX133" fmla="*/ 1341120 w 4267200"/>
              <a:gd name="connsiteY133" fmla="*/ 1112520 h 3154680"/>
              <a:gd name="connsiteX134" fmla="*/ 1417320 w 4267200"/>
              <a:gd name="connsiteY134" fmla="*/ 1036320 h 3154680"/>
              <a:gd name="connsiteX135" fmla="*/ 1417320 w 4267200"/>
              <a:gd name="connsiteY135" fmla="*/ 975360 h 3154680"/>
              <a:gd name="connsiteX136" fmla="*/ 1493520 w 4267200"/>
              <a:gd name="connsiteY136" fmla="*/ 944880 h 3154680"/>
              <a:gd name="connsiteX137" fmla="*/ 1539240 w 4267200"/>
              <a:gd name="connsiteY137" fmla="*/ 990600 h 3154680"/>
              <a:gd name="connsiteX138" fmla="*/ 1630680 w 4267200"/>
              <a:gd name="connsiteY138" fmla="*/ 944880 h 3154680"/>
              <a:gd name="connsiteX139" fmla="*/ 1714500 w 4267200"/>
              <a:gd name="connsiteY139" fmla="*/ 922020 h 3154680"/>
              <a:gd name="connsiteX140" fmla="*/ 1729740 w 4267200"/>
              <a:gd name="connsiteY140" fmla="*/ 838200 h 3154680"/>
              <a:gd name="connsiteX141" fmla="*/ 1767840 w 4267200"/>
              <a:gd name="connsiteY141" fmla="*/ 731520 h 3154680"/>
              <a:gd name="connsiteX142" fmla="*/ 1828800 w 4267200"/>
              <a:gd name="connsiteY142" fmla="*/ 701040 h 3154680"/>
              <a:gd name="connsiteX143" fmla="*/ 1805940 w 4267200"/>
              <a:gd name="connsiteY143" fmla="*/ 586740 h 3154680"/>
              <a:gd name="connsiteX144" fmla="*/ 1859280 w 4267200"/>
              <a:gd name="connsiteY144" fmla="*/ 533400 h 3154680"/>
              <a:gd name="connsiteX145" fmla="*/ 1981200 w 4267200"/>
              <a:gd name="connsiteY145" fmla="*/ 541020 h 3154680"/>
              <a:gd name="connsiteX146" fmla="*/ 2004060 w 4267200"/>
              <a:gd name="connsiteY146" fmla="*/ 472440 h 3154680"/>
              <a:gd name="connsiteX147" fmla="*/ 2072640 w 4267200"/>
              <a:gd name="connsiteY147" fmla="*/ 449580 h 3154680"/>
              <a:gd name="connsiteX148" fmla="*/ 2095500 w 4267200"/>
              <a:gd name="connsiteY148" fmla="*/ 388620 h 3154680"/>
              <a:gd name="connsiteX149" fmla="*/ 2133600 w 4267200"/>
              <a:gd name="connsiteY149" fmla="*/ 243840 h 3154680"/>
              <a:gd name="connsiteX150" fmla="*/ 2164080 w 4267200"/>
              <a:gd name="connsiteY150" fmla="*/ 213360 h 3154680"/>
              <a:gd name="connsiteX151" fmla="*/ 2247900 w 4267200"/>
              <a:gd name="connsiteY151" fmla="*/ 213360 h 3154680"/>
              <a:gd name="connsiteX152" fmla="*/ 2247900 w 4267200"/>
              <a:gd name="connsiteY152" fmla="*/ 114300 h 3154680"/>
              <a:gd name="connsiteX153" fmla="*/ 2308860 w 4267200"/>
              <a:gd name="connsiteY153" fmla="*/ 45720 h 3154680"/>
              <a:gd name="connsiteX154" fmla="*/ 2369820 w 4267200"/>
              <a:gd name="connsiteY154" fmla="*/ 76200 h 3154680"/>
              <a:gd name="connsiteX155" fmla="*/ 2400300 w 4267200"/>
              <a:gd name="connsiteY155" fmla="*/ 114300 h 3154680"/>
              <a:gd name="connsiteX156" fmla="*/ 2453640 w 4267200"/>
              <a:gd name="connsiteY156" fmla="*/ 99060 h 3154680"/>
              <a:gd name="connsiteX157" fmla="*/ 2506980 w 4267200"/>
              <a:gd name="connsiteY157" fmla="*/ 0 h 3154680"/>
              <a:gd name="connsiteX0" fmla="*/ 2506980 w 4267200"/>
              <a:gd name="connsiteY0" fmla="*/ 0 h 3154680"/>
              <a:gd name="connsiteX1" fmla="*/ 2857500 w 4267200"/>
              <a:gd name="connsiteY1" fmla="*/ 899160 h 3154680"/>
              <a:gd name="connsiteX2" fmla="*/ 2773680 w 4267200"/>
              <a:gd name="connsiteY2" fmla="*/ 1120140 h 3154680"/>
              <a:gd name="connsiteX3" fmla="*/ 2766060 w 4267200"/>
              <a:gd name="connsiteY3" fmla="*/ 1158240 h 3154680"/>
              <a:gd name="connsiteX4" fmla="*/ 2796540 w 4267200"/>
              <a:gd name="connsiteY4" fmla="*/ 1211580 h 3154680"/>
              <a:gd name="connsiteX5" fmla="*/ 2811780 w 4267200"/>
              <a:gd name="connsiteY5" fmla="*/ 1280160 h 3154680"/>
              <a:gd name="connsiteX6" fmla="*/ 2918460 w 4267200"/>
              <a:gd name="connsiteY6" fmla="*/ 1379220 h 3154680"/>
              <a:gd name="connsiteX7" fmla="*/ 3139440 w 4267200"/>
              <a:gd name="connsiteY7" fmla="*/ 1379220 h 3154680"/>
              <a:gd name="connsiteX8" fmla="*/ 3131820 w 4267200"/>
              <a:gd name="connsiteY8" fmla="*/ 1303020 h 3154680"/>
              <a:gd name="connsiteX9" fmla="*/ 3238500 w 4267200"/>
              <a:gd name="connsiteY9" fmla="*/ 1280160 h 3154680"/>
              <a:gd name="connsiteX10" fmla="*/ 3360420 w 4267200"/>
              <a:gd name="connsiteY10" fmla="*/ 1348740 h 3154680"/>
              <a:gd name="connsiteX11" fmla="*/ 3467100 w 4267200"/>
              <a:gd name="connsiteY11" fmla="*/ 1181100 h 3154680"/>
              <a:gd name="connsiteX12" fmla="*/ 3520440 w 4267200"/>
              <a:gd name="connsiteY12" fmla="*/ 1143000 h 3154680"/>
              <a:gd name="connsiteX13" fmla="*/ 3543300 w 4267200"/>
              <a:gd name="connsiteY13" fmla="*/ 1112520 h 3154680"/>
              <a:gd name="connsiteX14" fmla="*/ 3451860 w 4267200"/>
              <a:gd name="connsiteY14" fmla="*/ 990600 h 3154680"/>
              <a:gd name="connsiteX15" fmla="*/ 3482340 w 4267200"/>
              <a:gd name="connsiteY15" fmla="*/ 929640 h 3154680"/>
              <a:gd name="connsiteX16" fmla="*/ 3550920 w 4267200"/>
              <a:gd name="connsiteY16" fmla="*/ 845820 h 3154680"/>
              <a:gd name="connsiteX17" fmla="*/ 3581400 w 4267200"/>
              <a:gd name="connsiteY17" fmla="*/ 784860 h 3154680"/>
              <a:gd name="connsiteX18" fmla="*/ 3703320 w 4267200"/>
              <a:gd name="connsiteY18" fmla="*/ 784860 h 3154680"/>
              <a:gd name="connsiteX19" fmla="*/ 3710940 w 4267200"/>
              <a:gd name="connsiteY19" fmla="*/ 899160 h 3154680"/>
              <a:gd name="connsiteX20" fmla="*/ 3710940 w 4267200"/>
              <a:gd name="connsiteY20" fmla="*/ 1005840 h 3154680"/>
              <a:gd name="connsiteX21" fmla="*/ 3710940 w 4267200"/>
              <a:gd name="connsiteY21" fmla="*/ 1120140 h 3154680"/>
              <a:gd name="connsiteX22" fmla="*/ 3710940 w 4267200"/>
              <a:gd name="connsiteY22" fmla="*/ 1181100 h 3154680"/>
              <a:gd name="connsiteX23" fmla="*/ 3794760 w 4267200"/>
              <a:gd name="connsiteY23" fmla="*/ 1234440 h 3154680"/>
              <a:gd name="connsiteX24" fmla="*/ 3802380 w 4267200"/>
              <a:gd name="connsiteY24" fmla="*/ 1287780 h 3154680"/>
              <a:gd name="connsiteX25" fmla="*/ 3878580 w 4267200"/>
              <a:gd name="connsiteY25" fmla="*/ 1295400 h 3154680"/>
              <a:gd name="connsiteX26" fmla="*/ 3855720 w 4267200"/>
              <a:gd name="connsiteY26" fmla="*/ 1356360 h 3154680"/>
              <a:gd name="connsiteX27" fmla="*/ 3909060 w 4267200"/>
              <a:gd name="connsiteY27" fmla="*/ 1493520 h 3154680"/>
              <a:gd name="connsiteX28" fmla="*/ 3909060 w 4267200"/>
              <a:gd name="connsiteY28" fmla="*/ 1554480 h 3154680"/>
              <a:gd name="connsiteX29" fmla="*/ 3931920 w 4267200"/>
              <a:gd name="connsiteY29" fmla="*/ 1623060 h 3154680"/>
              <a:gd name="connsiteX30" fmla="*/ 3939540 w 4267200"/>
              <a:gd name="connsiteY30" fmla="*/ 1653540 h 3154680"/>
              <a:gd name="connsiteX31" fmla="*/ 4000500 w 4267200"/>
              <a:gd name="connsiteY31" fmla="*/ 1668780 h 3154680"/>
              <a:gd name="connsiteX32" fmla="*/ 4091940 w 4267200"/>
              <a:gd name="connsiteY32" fmla="*/ 1668780 h 3154680"/>
              <a:gd name="connsiteX33" fmla="*/ 4091940 w 4267200"/>
              <a:gd name="connsiteY33" fmla="*/ 1729740 h 3154680"/>
              <a:gd name="connsiteX34" fmla="*/ 4236720 w 4267200"/>
              <a:gd name="connsiteY34" fmla="*/ 1889760 h 3154680"/>
              <a:gd name="connsiteX35" fmla="*/ 4267200 w 4267200"/>
              <a:gd name="connsiteY35" fmla="*/ 2004060 h 3154680"/>
              <a:gd name="connsiteX36" fmla="*/ 4114800 w 4267200"/>
              <a:gd name="connsiteY36" fmla="*/ 2065020 h 3154680"/>
              <a:gd name="connsiteX37" fmla="*/ 4145280 w 4267200"/>
              <a:gd name="connsiteY37" fmla="*/ 2362200 h 3154680"/>
              <a:gd name="connsiteX38" fmla="*/ 4122420 w 4267200"/>
              <a:gd name="connsiteY38" fmla="*/ 2529840 h 3154680"/>
              <a:gd name="connsiteX39" fmla="*/ 4061460 w 4267200"/>
              <a:gd name="connsiteY39" fmla="*/ 2636520 h 3154680"/>
              <a:gd name="connsiteX40" fmla="*/ 3886200 w 4267200"/>
              <a:gd name="connsiteY40" fmla="*/ 2689860 h 3154680"/>
              <a:gd name="connsiteX41" fmla="*/ 3916680 w 4267200"/>
              <a:gd name="connsiteY41" fmla="*/ 2979420 h 3154680"/>
              <a:gd name="connsiteX42" fmla="*/ 3939540 w 4267200"/>
              <a:gd name="connsiteY42" fmla="*/ 3048000 h 3154680"/>
              <a:gd name="connsiteX43" fmla="*/ 3939540 w 4267200"/>
              <a:gd name="connsiteY43" fmla="*/ 3124200 h 3154680"/>
              <a:gd name="connsiteX44" fmla="*/ 3893820 w 4267200"/>
              <a:gd name="connsiteY44" fmla="*/ 3154680 h 3154680"/>
              <a:gd name="connsiteX45" fmla="*/ 3825240 w 4267200"/>
              <a:gd name="connsiteY45" fmla="*/ 3116580 h 3154680"/>
              <a:gd name="connsiteX46" fmla="*/ 3832860 w 4267200"/>
              <a:gd name="connsiteY46" fmla="*/ 3002280 h 3154680"/>
              <a:gd name="connsiteX47" fmla="*/ 3672840 w 4267200"/>
              <a:gd name="connsiteY47" fmla="*/ 2872740 h 3154680"/>
              <a:gd name="connsiteX48" fmla="*/ 3604260 w 4267200"/>
              <a:gd name="connsiteY48" fmla="*/ 2903220 h 3154680"/>
              <a:gd name="connsiteX49" fmla="*/ 3451860 w 4267200"/>
              <a:gd name="connsiteY49" fmla="*/ 2811780 h 3154680"/>
              <a:gd name="connsiteX50" fmla="*/ 3406140 w 4267200"/>
              <a:gd name="connsiteY50" fmla="*/ 2811780 h 3154680"/>
              <a:gd name="connsiteX51" fmla="*/ 3375660 w 4267200"/>
              <a:gd name="connsiteY51" fmla="*/ 2727960 h 3154680"/>
              <a:gd name="connsiteX52" fmla="*/ 3322320 w 4267200"/>
              <a:gd name="connsiteY52" fmla="*/ 2750820 h 3154680"/>
              <a:gd name="connsiteX53" fmla="*/ 3147060 w 4267200"/>
              <a:gd name="connsiteY53" fmla="*/ 2590800 h 3154680"/>
              <a:gd name="connsiteX54" fmla="*/ 3063240 w 4267200"/>
              <a:gd name="connsiteY54" fmla="*/ 2522220 h 3154680"/>
              <a:gd name="connsiteX55" fmla="*/ 2979708 w 4267200"/>
              <a:gd name="connsiteY55" fmla="*/ 2477668 h 3154680"/>
              <a:gd name="connsiteX56" fmla="*/ 2916556 w 4267200"/>
              <a:gd name="connsiteY56" fmla="*/ 2549844 h 3154680"/>
              <a:gd name="connsiteX57" fmla="*/ 2830830 w 4267200"/>
              <a:gd name="connsiteY57" fmla="*/ 2530792 h 3154680"/>
              <a:gd name="connsiteX58" fmla="*/ 2914792 w 4267200"/>
              <a:gd name="connsiteY58" fmla="*/ 2417628 h 3154680"/>
              <a:gd name="connsiteX59" fmla="*/ 2811780 w 4267200"/>
              <a:gd name="connsiteY59" fmla="*/ 2286000 h 3154680"/>
              <a:gd name="connsiteX60" fmla="*/ 2773680 w 4267200"/>
              <a:gd name="connsiteY60" fmla="*/ 2308860 h 3154680"/>
              <a:gd name="connsiteX61" fmla="*/ 2705100 w 4267200"/>
              <a:gd name="connsiteY61" fmla="*/ 2278380 h 3154680"/>
              <a:gd name="connsiteX62" fmla="*/ 2590800 w 4267200"/>
              <a:gd name="connsiteY62" fmla="*/ 2316480 h 3154680"/>
              <a:gd name="connsiteX63" fmla="*/ 2423160 w 4267200"/>
              <a:gd name="connsiteY63" fmla="*/ 2377440 h 3154680"/>
              <a:gd name="connsiteX64" fmla="*/ 2324100 w 4267200"/>
              <a:gd name="connsiteY64" fmla="*/ 2369820 h 3154680"/>
              <a:gd name="connsiteX65" fmla="*/ 2133600 w 4267200"/>
              <a:gd name="connsiteY65" fmla="*/ 2499360 h 3154680"/>
              <a:gd name="connsiteX66" fmla="*/ 1996440 w 4267200"/>
              <a:gd name="connsiteY66" fmla="*/ 2468880 h 3154680"/>
              <a:gd name="connsiteX67" fmla="*/ 1866900 w 4267200"/>
              <a:gd name="connsiteY67" fmla="*/ 2400300 h 3154680"/>
              <a:gd name="connsiteX68" fmla="*/ 1866900 w 4267200"/>
              <a:gd name="connsiteY68" fmla="*/ 2476500 h 3154680"/>
              <a:gd name="connsiteX69" fmla="*/ 1844040 w 4267200"/>
              <a:gd name="connsiteY69" fmla="*/ 2514600 h 3154680"/>
              <a:gd name="connsiteX70" fmla="*/ 1744980 w 4267200"/>
              <a:gd name="connsiteY70" fmla="*/ 2575560 h 3154680"/>
              <a:gd name="connsiteX71" fmla="*/ 1714500 w 4267200"/>
              <a:gd name="connsiteY71" fmla="*/ 2491740 h 3154680"/>
              <a:gd name="connsiteX72" fmla="*/ 1676400 w 4267200"/>
              <a:gd name="connsiteY72" fmla="*/ 2400300 h 3154680"/>
              <a:gd name="connsiteX73" fmla="*/ 1638300 w 4267200"/>
              <a:gd name="connsiteY73" fmla="*/ 2400300 h 3154680"/>
              <a:gd name="connsiteX74" fmla="*/ 1577340 w 4267200"/>
              <a:gd name="connsiteY74" fmla="*/ 2522220 h 3154680"/>
              <a:gd name="connsiteX75" fmla="*/ 1508760 w 4267200"/>
              <a:gd name="connsiteY75" fmla="*/ 2606040 h 3154680"/>
              <a:gd name="connsiteX76" fmla="*/ 1493520 w 4267200"/>
              <a:gd name="connsiteY76" fmla="*/ 2644140 h 3154680"/>
              <a:gd name="connsiteX77" fmla="*/ 1249680 w 4267200"/>
              <a:gd name="connsiteY77" fmla="*/ 2781300 h 3154680"/>
              <a:gd name="connsiteX78" fmla="*/ 1097280 w 4267200"/>
              <a:gd name="connsiteY78" fmla="*/ 2712720 h 3154680"/>
              <a:gd name="connsiteX79" fmla="*/ 1005840 w 4267200"/>
              <a:gd name="connsiteY79" fmla="*/ 2758440 h 3154680"/>
              <a:gd name="connsiteX80" fmla="*/ 944880 w 4267200"/>
              <a:gd name="connsiteY80" fmla="*/ 2682240 h 3154680"/>
              <a:gd name="connsiteX81" fmla="*/ 967740 w 4267200"/>
              <a:gd name="connsiteY81" fmla="*/ 2613660 h 3154680"/>
              <a:gd name="connsiteX82" fmla="*/ 906780 w 4267200"/>
              <a:gd name="connsiteY82" fmla="*/ 2537460 h 3154680"/>
              <a:gd name="connsiteX83" fmla="*/ 822960 w 4267200"/>
              <a:gd name="connsiteY83" fmla="*/ 2499360 h 3154680"/>
              <a:gd name="connsiteX84" fmla="*/ 746760 w 4267200"/>
              <a:gd name="connsiteY84" fmla="*/ 2407920 h 3154680"/>
              <a:gd name="connsiteX85" fmla="*/ 601980 w 4267200"/>
              <a:gd name="connsiteY85" fmla="*/ 2385060 h 3154680"/>
              <a:gd name="connsiteX86" fmla="*/ 525780 w 4267200"/>
              <a:gd name="connsiteY86" fmla="*/ 2324100 h 3154680"/>
              <a:gd name="connsiteX87" fmla="*/ 457200 w 4267200"/>
              <a:gd name="connsiteY87" fmla="*/ 2522220 h 3154680"/>
              <a:gd name="connsiteX88" fmla="*/ 403860 w 4267200"/>
              <a:gd name="connsiteY88" fmla="*/ 2598420 h 3154680"/>
              <a:gd name="connsiteX89" fmla="*/ 167640 w 4267200"/>
              <a:gd name="connsiteY89" fmla="*/ 2720340 h 3154680"/>
              <a:gd name="connsiteX90" fmla="*/ 144780 w 4267200"/>
              <a:gd name="connsiteY90" fmla="*/ 2613660 h 3154680"/>
              <a:gd name="connsiteX91" fmla="*/ 160020 w 4267200"/>
              <a:gd name="connsiteY91" fmla="*/ 2293620 h 3154680"/>
              <a:gd name="connsiteX92" fmla="*/ 53340 w 4267200"/>
              <a:gd name="connsiteY92" fmla="*/ 2209800 h 3154680"/>
              <a:gd name="connsiteX93" fmla="*/ 0 w 4267200"/>
              <a:gd name="connsiteY93" fmla="*/ 2080260 h 3154680"/>
              <a:gd name="connsiteX94" fmla="*/ 22860 w 4267200"/>
              <a:gd name="connsiteY94" fmla="*/ 2019300 h 3154680"/>
              <a:gd name="connsiteX95" fmla="*/ 91440 w 4267200"/>
              <a:gd name="connsiteY95" fmla="*/ 2004060 h 3154680"/>
              <a:gd name="connsiteX96" fmla="*/ 175260 w 4267200"/>
              <a:gd name="connsiteY96" fmla="*/ 1920240 h 3154680"/>
              <a:gd name="connsiteX97" fmla="*/ 220980 w 4267200"/>
              <a:gd name="connsiteY97" fmla="*/ 1859280 h 3154680"/>
              <a:gd name="connsiteX98" fmla="*/ 175260 w 4267200"/>
              <a:gd name="connsiteY98" fmla="*/ 1706880 h 3154680"/>
              <a:gd name="connsiteX99" fmla="*/ 182880 w 4267200"/>
              <a:gd name="connsiteY99" fmla="*/ 1645920 h 3154680"/>
              <a:gd name="connsiteX100" fmla="*/ 0 w 4267200"/>
              <a:gd name="connsiteY100" fmla="*/ 1470660 h 3154680"/>
              <a:gd name="connsiteX101" fmla="*/ 45720 w 4267200"/>
              <a:gd name="connsiteY101" fmla="*/ 1386840 h 3154680"/>
              <a:gd name="connsiteX102" fmla="*/ 137160 w 4267200"/>
              <a:gd name="connsiteY102" fmla="*/ 1181100 h 3154680"/>
              <a:gd name="connsiteX103" fmla="*/ 190500 w 4267200"/>
              <a:gd name="connsiteY103" fmla="*/ 1242060 h 3154680"/>
              <a:gd name="connsiteX104" fmla="*/ 335280 w 4267200"/>
              <a:gd name="connsiteY104" fmla="*/ 1150620 h 3154680"/>
              <a:gd name="connsiteX105" fmla="*/ 502920 w 4267200"/>
              <a:gd name="connsiteY105" fmla="*/ 1143000 h 3154680"/>
              <a:gd name="connsiteX106" fmla="*/ 487680 w 4267200"/>
              <a:gd name="connsiteY106" fmla="*/ 1066800 h 3154680"/>
              <a:gd name="connsiteX107" fmla="*/ 320040 w 4267200"/>
              <a:gd name="connsiteY107" fmla="*/ 1043940 h 3154680"/>
              <a:gd name="connsiteX108" fmla="*/ 289560 w 4267200"/>
              <a:gd name="connsiteY108" fmla="*/ 1005840 h 3154680"/>
              <a:gd name="connsiteX109" fmla="*/ 289560 w 4267200"/>
              <a:gd name="connsiteY109" fmla="*/ 944880 h 3154680"/>
              <a:gd name="connsiteX110" fmla="*/ 373380 w 4267200"/>
              <a:gd name="connsiteY110" fmla="*/ 906780 h 3154680"/>
              <a:gd name="connsiteX111" fmla="*/ 434340 w 4267200"/>
              <a:gd name="connsiteY111" fmla="*/ 906780 h 3154680"/>
              <a:gd name="connsiteX112" fmla="*/ 472440 w 4267200"/>
              <a:gd name="connsiteY112" fmla="*/ 990600 h 3154680"/>
              <a:gd name="connsiteX113" fmla="*/ 739140 w 4267200"/>
              <a:gd name="connsiteY113" fmla="*/ 944880 h 3154680"/>
              <a:gd name="connsiteX114" fmla="*/ 754380 w 4267200"/>
              <a:gd name="connsiteY114" fmla="*/ 998220 h 3154680"/>
              <a:gd name="connsiteX115" fmla="*/ 822960 w 4267200"/>
              <a:gd name="connsiteY115" fmla="*/ 990600 h 3154680"/>
              <a:gd name="connsiteX116" fmla="*/ 861060 w 4267200"/>
              <a:gd name="connsiteY116" fmla="*/ 1120140 h 3154680"/>
              <a:gd name="connsiteX117" fmla="*/ 982980 w 4267200"/>
              <a:gd name="connsiteY117" fmla="*/ 1112520 h 3154680"/>
              <a:gd name="connsiteX118" fmla="*/ 1005840 w 4267200"/>
              <a:gd name="connsiteY118" fmla="*/ 1066800 h 3154680"/>
              <a:gd name="connsiteX119" fmla="*/ 967740 w 4267200"/>
              <a:gd name="connsiteY119" fmla="*/ 1036320 h 3154680"/>
              <a:gd name="connsiteX120" fmla="*/ 960120 w 4267200"/>
              <a:gd name="connsiteY120" fmla="*/ 967740 h 3154680"/>
              <a:gd name="connsiteX121" fmla="*/ 1059180 w 4267200"/>
              <a:gd name="connsiteY121" fmla="*/ 967740 h 3154680"/>
              <a:gd name="connsiteX122" fmla="*/ 1165860 w 4267200"/>
              <a:gd name="connsiteY122" fmla="*/ 922020 h 3154680"/>
              <a:gd name="connsiteX123" fmla="*/ 1196340 w 4267200"/>
              <a:gd name="connsiteY123" fmla="*/ 906780 h 3154680"/>
              <a:gd name="connsiteX124" fmla="*/ 1272540 w 4267200"/>
              <a:gd name="connsiteY124" fmla="*/ 967740 h 3154680"/>
              <a:gd name="connsiteX125" fmla="*/ 1257300 w 4267200"/>
              <a:gd name="connsiteY125" fmla="*/ 990600 h 3154680"/>
              <a:gd name="connsiteX126" fmla="*/ 1165860 w 4267200"/>
              <a:gd name="connsiteY126" fmla="*/ 975360 h 3154680"/>
              <a:gd name="connsiteX127" fmla="*/ 1074420 w 4267200"/>
              <a:gd name="connsiteY127" fmla="*/ 990600 h 3154680"/>
              <a:gd name="connsiteX128" fmla="*/ 1066800 w 4267200"/>
              <a:gd name="connsiteY128" fmla="*/ 1059180 h 3154680"/>
              <a:gd name="connsiteX129" fmla="*/ 1082040 w 4267200"/>
              <a:gd name="connsiteY129" fmla="*/ 1120140 h 3154680"/>
              <a:gd name="connsiteX130" fmla="*/ 1135380 w 4267200"/>
              <a:gd name="connsiteY130" fmla="*/ 1074420 h 3154680"/>
              <a:gd name="connsiteX131" fmla="*/ 1219200 w 4267200"/>
              <a:gd name="connsiteY131" fmla="*/ 1082040 h 3154680"/>
              <a:gd name="connsiteX132" fmla="*/ 1341120 w 4267200"/>
              <a:gd name="connsiteY132" fmla="*/ 1112520 h 3154680"/>
              <a:gd name="connsiteX133" fmla="*/ 1417320 w 4267200"/>
              <a:gd name="connsiteY133" fmla="*/ 1036320 h 3154680"/>
              <a:gd name="connsiteX134" fmla="*/ 1417320 w 4267200"/>
              <a:gd name="connsiteY134" fmla="*/ 975360 h 3154680"/>
              <a:gd name="connsiteX135" fmla="*/ 1493520 w 4267200"/>
              <a:gd name="connsiteY135" fmla="*/ 944880 h 3154680"/>
              <a:gd name="connsiteX136" fmla="*/ 1539240 w 4267200"/>
              <a:gd name="connsiteY136" fmla="*/ 990600 h 3154680"/>
              <a:gd name="connsiteX137" fmla="*/ 1630680 w 4267200"/>
              <a:gd name="connsiteY137" fmla="*/ 944880 h 3154680"/>
              <a:gd name="connsiteX138" fmla="*/ 1714500 w 4267200"/>
              <a:gd name="connsiteY138" fmla="*/ 922020 h 3154680"/>
              <a:gd name="connsiteX139" fmla="*/ 1729740 w 4267200"/>
              <a:gd name="connsiteY139" fmla="*/ 838200 h 3154680"/>
              <a:gd name="connsiteX140" fmla="*/ 1767840 w 4267200"/>
              <a:gd name="connsiteY140" fmla="*/ 731520 h 3154680"/>
              <a:gd name="connsiteX141" fmla="*/ 1828800 w 4267200"/>
              <a:gd name="connsiteY141" fmla="*/ 701040 h 3154680"/>
              <a:gd name="connsiteX142" fmla="*/ 1805940 w 4267200"/>
              <a:gd name="connsiteY142" fmla="*/ 586740 h 3154680"/>
              <a:gd name="connsiteX143" fmla="*/ 1859280 w 4267200"/>
              <a:gd name="connsiteY143" fmla="*/ 533400 h 3154680"/>
              <a:gd name="connsiteX144" fmla="*/ 1981200 w 4267200"/>
              <a:gd name="connsiteY144" fmla="*/ 541020 h 3154680"/>
              <a:gd name="connsiteX145" fmla="*/ 2004060 w 4267200"/>
              <a:gd name="connsiteY145" fmla="*/ 472440 h 3154680"/>
              <a:gd name="connsiteX146" fmla="*/ 2072640 w 4267200"/>
              <a:gd name="connsiteY146" fmla="*/ 449580 h 3154680"/>
              <a:gd name="connsiteX147" fmla="*/ 2095500 w 4267200"/>
              <a:gd name="connsiteY147" fmla="*/ 388620 h 3154680"/>
              <a:gd name="connsiteX148" fmla="*/ 2133600 w 4267200"/>
              <a:gd name="connsiteY148" fmla="*/ 243840 h 3154680"/>
              <a:gd name="connsiteX149" fmla="*/ 2164080 w 4267200"/>
              <a:gd name="connsiteY149" fmla="*/ 213360 h 3154680"/>
              <a:gd name="connsiteX150" fmla="*/ 2247900 w 4267200"/>
              <a:gd name="connsiteY150" fmla="*/ 213360 h 3154680"/>
              <a:gd name="connsiteX151" fmla="*/ 2247900 w 4267200"/>
              <a:gd name="connsiteY151" fmla="*/ 114300 h 3154680"/>
              <a:gd name="connsiteX152" fmla="*/ 2308860 w 4267200"/>
              <a:gd name="connsiteY152" fmla="*/ 45720 h 3154680"/>
              <a:gd name="connsiteX153" fmla="*/ 2369820 w 4267200"/>
              <a:gd name="connsiteY153" fmla="*/ 76200 h 3154680"/>
              <a:gd name="connsiteX154" fmla="*/ 2400300 w 4267200"/>
              <a:gd name="connsiteY154" fmla="*/ 114300 h 3154680"/>
              <a:gd name="connsiteX155" fmla="*/ 2453640 w 4267200"/>
              <a:gd name="connsiteY155" fmla="*/ 99060 h 3154680"/>
              <a:gd name="connsiteX156" fmla="*/ 2506980 w 4267200"/>
              <a:gd name="connsiteY156" fmla="*/ 0 h 3154680"/>
              <a:gd name="connsiteX0" fmla="*/ 2506980 w 4267200"/>
              <a:gd name="connsiteY0" fmla="*/ 0 h 3154680"/>
              <a:gd name="connsiteX1" fmla="*/ 2857500 w 4267200"/>
              <a:gd name="connsiteY1" fmla="*/ 899160 h 3154680"/>
              <a:gd name="connsiteX2" fmla="*/ 2773680 w 4267200"/>
              <a:gd name="connsiteY2" fmla="*/ 1120140 h 3154680"/>
              <a:gd name="connsiteX3" fmla="*/ 2766060 w 4267200"/>
              <a:gd name="connsiteY3" fmla="*/ 1158240 h 3154680"/>
              <a:gd name="connsiteX4" fmla="*/ 2796540 w 4267200"/>
              <a:gd name="connsiteY4" fmla="*/ 1211580 h 3154680"/>
              <a:gd name="connsiteX5" fmla="*/ 2811780 w 4267200"/>
              <a:gd name="connsiteY5" fmla="*/ 1280160 h 3154680"/>
              <a:gd name="connsiteX6" fmla="*/ 2918460 w 4267200"/>
              <a:gd name="connsiteY6" fmla="*/ 1379220 h 3154680"/>
              <a:gd name="connsiteX7" fmla="*/ 3139440 w 4267200"/>
              <a:gd name="connsiteY7" fmla="*/ 1379220 h 3154680"/>
              <a:gd name="connsiteX8" fmla="*/ 3131820 w 4267200"/>
              <a:gd name="connsiteY8" fmla="*/ 1303020 h 3154680"/>
              <a:gd name="connsiteX9" fmla="*/ 3238500 w 4267200"/>
              <a:gd name="connsiteY9" fmla="*/ 1280160 h 3154680"/>
              <a:gd name="connsiteX10" fmla="*/ 3360420 w 4267200"/>
              <a:gd name="connsiteY10" fmla="*/ 1348740 h 3154680"/>
              <a:gd name="connsiteX11" fmla="*/ 3467100 w 4267200"/>
              <a:gd name="connsiteY11" fmla="*/ 1181100 h 3154680"/>
              <a:gd name="connsiteX12" fmla="*/ 3520440 w 4267200"/>
              <a:gd name="connsiteY12" fmla="*/ 1143000 h 3154680"/>
              <a:gd name="connsiteX13" fmla="*/ 3543300 w 4267200"/>
              <a:gd name="connsiteY13" fmla="*/ 1112520 h 3154680"/>
              <a:gd name="connsiteX14" fmla="*/ 3451860 w 4267200"/>
              <a:gd name="connsiteY14" fmla="*/ 990600 h 3154680"/>
              <a:gd name="connsiteX15" fmla="*/ 3482340 w 4267200"/>
              <a:gd name="connsiteY15" fmla="*/ 929640 h 3154680"/>
              <a:gd name="connsiteX16" fmla="*/ 3550920 w 4267200"/>
              <a:gd name="connsiteY16" fmla="*/ 845820 h 3154680"/>
              <a:gd name="connsiteX17" fmla="*/ 3581400 w 4267200"/>
              <a:gd name="connsiteY17" fmla="*/ 784860 h 3154680"/>
              <a:gd name="connsiteX18" fmla="*/ 3703320 w 4267200"/>
              <a:gd name="connsiteY18" fmla="*/ 784860 h 3154680"/>
              <a:gd name="connsiteX19" fmla="*/ 3710940 w 4267200"/>
              <a:gd name="connsiteY19" fmla="*/ 899160 h 3154680"/>
              <a:gd name="connsiteX20" fmla="*/ 3710940 w 4267200"/>
              <a:gd name="connsiteY20" fmla="*/ 1005840 h 3154680"/>
              <a:gd name="connsiteX21" fmla="*/ 3710940 w 4267200"/>
              <a:gd name="connsiteY21" fmla="*/ 1120140 h 3154680"/>
              <a:gd name="connsiteX22" fmla="*/ 3710940 w 4267200"/>
              <a:gd name="connsiteY22" fmla="*/ 1181100 h 3154680"/>
              <a:gd name="connsiteX23" fmla="*/ 3794760 w 4267200"/>
              <a:gd name="connsiteY23" fmla="*/ 1234440 h 3154680"/>
              <a:gd name="connsiteX24" fmla="*/ 3802380 w 4267200"/>
              <a:gd name="connsiteY24" fmla="*/ 1287780 h 3154680"/>
              <a:gd name="connsiteX25" fmla="*/ 3878580 w 4267200"/>
              <a:gd name="connsiteY25" fmla="*/ 1295400 h 3154680"/>
              <a:gd name="connsiteX26" fmla="*/ 3855720 w 4267200"/>
              <a:gd name="connsiteY26" fmla="*/ 1356360 h 3154680"/>
              <a:gd name="connsiteX27" fmla="*/ 3909060 w 4267200"/>
              <a:gd name="connsiteY27" fmla="*/ 1493520 h 3154680"/>
              <a:gd name="connsiteX28" fmla="*/ 3909060 w 4267200"/>
              <a:gd name="connsiteY28" fmla="*/ 1554480 h 3154680"/>
              <a:gd name="connsiteX29" fmla="*/ 3931920 w 4267200"/>
              <a:gd name="connsiteY29" fmla="*/ 1623060 h 3154680"/>
              <a:gd name="connsiteX30" fmla="*/ 3939540 w 4267200"/>
              <a:gd name="connsiteY30" fmla="*/ 1653540 h 3154680"/>
              <a:gd name="connsiteX31" fmla="*/ 4000500 w 4267200"/>
              <a:gd name="connsiteY31" fmla="*/ 1668780 h 3154680"/>
              <a:gd name="connsiteX32" fmla="*/ 4091940 w 4267200"/>
              <a:gd name="connsiteY32" fmla="*/ 1668780 h 3154680"/>
              <a:gd name="connsiteX33" fmla="*/ 4236720 w 4267200"/>
              <a:gd name="connsiteY33" fmla="*/ 1889760 h 3154680"/>
              <a:gd name="connsiteX34" fmla="*/ 4267200 w 4267200"/>
              <a:gd name="connsiteY34" fmla="*/ 2004060 h 3154680"/>
              <a:gd name="connsiteX35" fmla="*/ 4114800 w 4267200"/>
              <a:gd name="connsiteY35" fmla="*/ 2065020 h 3154680"/>
              <a:gd name="connsiteX36" fmla="*/ 4145280 w 4267200"/>
              <a:gd name="connsiteY36" fmla="*/ 2362200 h 3154680"/>
              <a:gd name="connsiteX37" fmla="*/ 4122420 w 4267200"/>
              <a:gd name="connsiteY37" fmla="*/ 2529840 h 3154680"/>
              <a:gd name="connsiteX38" fmla="*/ 4061460 w 4267200"/>
              <a:gd name="connsiteY38" fmla="*/ 2636520 h 3154680"/>
              <a:gd name="connsiteX39" fmla="*/ 3886200 w 4267200"/>
              <a:gd name="connsiteY39" fmla="*/ 2689860 h 3154680"/>
              <a:gd name="connsiteX40" fmla="*/ 3916680 w 4267200"/>
              <a:gd name="connsiteY40" fmla="*/ 2979420 h 3154680"/>
              <a:gd name="connsiteX41" fmla="*/ 3939540 w 4267200"/>
              <a:gd name="connsiteY41" fmla="*/ 3048000 h 3154680"/>
              <a:gd name="connsiteX42" fmla="*/ 3939540 w 4267200"/>
              <a:gd name="connsiteY42" fmla="*/ 3124200 h 3154680"/>
              <a:gd name="connsiteX43" fmla="*/ 3893820 w 4267200"/>
              <a:gd name="connsiteY43" fmla="*/ 3154680 h 3154680"/>
              <a:gd name="connsiteX44" fmla="*/ 3825240 w 4267200"/>
              <a:gd name="connsiteY44" fmla="*/ 3116580 h 3154680"/>
              <a:gd name="connsiteX45" fmla="*/ 3832860 w 4267200"/>
              <a:gd name="connsiteY45" fmla="*/ 3002280 h 3154680"/>
              <a:gd name="connsiteX46" fmla="*/ 3672840 w 4267200"/>
              <a:gd name="connsiteY46" fmla="*/ 2872740 h 3154680"/>
              <a:gd name="connsiteX47" fmla="*/ 3604260 w 4267200"/>
              <a:gd name="connsiteY47" fmla="*/ 2903220 h 3154680"/>
              <a:gd name="connsiteX48" fmla="*/ 3451860 w 4267200"/>
              <a:gd name="connsiteY48" fmla="*/ 2811780 h 3154680"/>
              <a:gd name="connsiteX49" fmla="*/ 3406140 w 4267200"/>
              <a:gd name="connsiteY49" fmla="*/ 2811780 h 3154680"/>
              <a:gd name="connsiteX50" fmla="*/ 3375660 w 4267200"/>
              <a:gd name="connsiteY50" fmla="*/ 2727960 h 3154680"/>
              <a:gd name="connsiteX51" fmla="*/ 3322320 w 4267200"/>
              <a:gd name="connsiteY51" fmla="*/ 2750820 h 3154680"/>
              <a:gd name="connsiteX52" fmla="*/ 3147060 w 4267200"/>
              <a:gd name="connsiteY52" fmla="*/ 2590800 h 3154680"/>
              <a:gd name="connsiteX53" fmla="*/ 3063240 w 4267200"/>
              <a:gd name="connsiteY53" fmla="*/ 2522220 h 3154680"/>
              <a:gd name="connsiteX54" fmla="*/ 2979708 w 4267200"/>
              <a:gd name="connsiteY54" fmla="*/ 2477668 h 3154680"/>
              <a:gd name="connsiteX55" fmla="*/ 2916556 w 4267200"/>
              <a:gd name="connsiteY55" fmla="*/ 2549844 h 3154680"/>
              <a:gd name="connsiteX56" fmla="*/ 2830830 w 4267200"/>
              <a:gd name="connsiteY56" fmla="*/ 2530792 h 3154680"/>
              <a:gd name="connsiteX57" fmla="*/ 2914792 w 4267200"/>
              <a:gd name="connsiteY57" fmla="*/ 2417628 h 3154680"/>
              <a:gd name="connsiteX58" fmla="*/ 2811780 w 4267200"/>
              <a:gd name="connsiteY58" fmla="*/ 2286000 h 3154680"/>
              <a:gd name="connsiteX59" fmla="*/ 2773680 w 4267200"/>
              <a:gd name="connsiteY59" fmla="*/ 2308860 h 3154680"/>
              <a:gd name="connsiteX60" fmla="*/ 2705100 w 4267200"/>
              <a:gd name="connsiteY60" fmla="*/ 2278380 h 3154680"/>
              <a:gd name="connsiteX61" fmla="*/ 2590800 w 4267200"/>
              <a:gd name="connsiteY61" fmla="*/ 2316480 h 3154680"/>
              <a:gd name="connsiteX62" fmla="*/ 2423160 w 4267200"/>
              <a:gd name="connsiteY62" fmla="*/ 2377440 h 3154680"/>
              <a:gd name="connsiteX63" fmla="*/ 2324100 w 4267200"/>
              <a:gd name="connsiteY63" fmla="*/ 2369820 h 3154680"/>
              <a:gd name="connsiteX64" fmla="*/ 2133600 w 4267200"/>
              <a:gd name="connsiteY64" fmla="*/ 2499360 h 3154680"/>
              <a:gd name="connsiteX65" fmla="*/ 1996440 w 4267200"/>
              <a:gd name="connsiteY65" fmla="*/ 2468880 h 3154680"/>
              <a:gd name="connsiteX66" fmla="*/ 1866900 w 4267200"/>
              <a:gd name="connsiteY66" fmla="*/ 2400300 h 3154680"/>
              <a:gd name="connsiteX67" fmla="*/ 1866900 w 4267200"/>
              <a:gd name="connsiteY67" fmla="*/ 2476500 h 3154680"/>
              <a:gd name="connsiteX68" fmla="*/ 1844040 w 4267200"/>
              <a:gd name="connsiteY68" fmla="*/ 2514600 h 3154680"/>
              <a:gd name="connsiteX69" fmla="*/ 1744980 w 4267200"/>
              <a:gd name="connsiteY69" fmla="*/ 2575560 h 3154680"/>
              <a:gd name="connsiteX70" fmla="*/ 1714500 w 4267200"/>
              <a:gd name="connsiteY70" fmla="*/ 2491740 h 3154680"/>
              <a:gd name="connsiteX71" fmla="*/ 1676400 w 4267200"/>
              <a:gd name="connsiteY71" fmla="*/ 2400300 h 3154680"/>
              <a:gd name="connsiteX72" fmla="*/ 1638300 w 4267200"/>
              <a:gd name="connsiteY72" fmla="*/ 2400300 h 3154680"/>
              <a:gd name="connsiteX73" fmla="*/ 1577340 w 4267200"/>
              <a:gd name="connsiteY73" fmla="*/ 2522220 h 3154680"/>
              <a:gd name="connsiteX74" fmla="*/ 1508760 w 4267200"/>
              <a:gd name="connsiteY74" fmla="*/ 2606040 h 3154680"/>
              <a:gd name="connsiteX75" fmla="*/ 1493520 w 4267200"/>
              <a:gd name="connsiteY75" fmla="*/ 2644140 h 3154680"/>
              <a:gd name="connsiteX76" fmla="*/ 1249680 w 4267200"/>
              <a:gd name="connsiteY76" fmla="*/ 2781300 h 3154680"/>
              <a:gd name="connsiteX77" fmla="*/ 1097280 w 4267200"/>
              <a:gd name="connsiteY77" fmla="*/ 2712720 h 3154680"/>
              <a:gd name="connsiteX78" fmla="*/ 1005840 w 4267200"/>
              <a:gd name="connsiteY78" fmla="*/ 2758440 h 3154680"/>
              <a:gd name="connsiteX79" fmla="*/ 944880 w 4267200"/>
              <a:gd name="connsiteY79" fmla="*/ 2682240 h 3154680"/>
              <a:gd name="connsiteX80" fmla="*/ 967740 w 4267200"/>
              <a:gd name="connsiteY80" fmla="*/ 2613660 h 3154680"/>
              <a:gd name="connsiteX81" fmla="*/ 906780 w 4267200"/>
              <a:gd name="connsiteY81" fmla="*/ 2537460 h 3154680"/>
              <a:gd name="connsiteX82" fmla="*/ 822960 w 4267200"/>
              <a:gd name="connsiteY82" fmla="*/ 2499360 h 3154680"/>
              <a:gd name="connsiteX83" fmla="*/ 746760 w 4267200"/>
              <a:gd name="connsiteY83" fmla="*/ 2407920 h 3154680"/>
              <a:gd name="connsiteX84" fmla="*/ 601980 w 4267200"/>
              <a:gd name="connsiteY84" fmla="*/ 2385060 h 3154680"/>
              <a:gd name="connsiteX85" fmla="*/ 525780 w 4267200"/>
              <a:gd name="connsiteY85" fmla="*/ 2324100 h 3154680"/>
              <a:gd name="connsiteX86" fmla="*/ 457200 w 4267200"/>
              <a:gd name="connsiteY86" fmla="*/ 2522220 h 3154680"/>
              <a:gd name="connsiteX87" fmla="*/ 403860 w 4267200"/>
              <a:gd name="connsiteY87" fmla="*/ 2598420 h 3154680"/>
              <a:gd name="connsiteX88" fmla="*/ 167640 w 4267200"/>
              <a:gd name="connsiteY88" fmla="*/ 2720340 h 3154680"/>
              <a:gd name="connsiteX89" fmla="*/ 144780 w 4267200"/>
              <a:gd name="connsiteY89" fmla="*/ 2613660 h 3154680"/>
              <a:gd name="connsiteX90" fmla="*/ 160020 w 4267200"/>
              <a:gd name="connsiteY90" fmla="*/ 2293620 h 3154680"/>
              <a:gd name="connsiteX91" fmla="*/ 53340 w 4267200"/>
              <a:gd name="connsiteY91" fmla="*/ 2209800 h 3154680"/>
              <a:gd name="connsiteX92" fmla="*/ 0 w 4267200"/>
              <a:gd name="connsiteY92" fmla="*/ 2080260 h 3154680"/>
              <a:gd name="connsiteX93" fmla="*/ 22860 w 4267200"/>
              <a:gd name="connsiteY93" fmla="*/ 2019300 h 3154680"/>
              <a:gd name="connsiteX94" fmla="*/ 91440 w 4267200"/>
              <a:gd name="connsiteY94" fmla="*/ 2004060 h 3154680"/>
              <a:gd name="connsiteX95" fmla="*/ 175260 w 4267200"/>
              <a:gd name="connsiteY95" fmla="*/ 1920240 h 3154680"/>
              <a:gd name="connsiteX96" fmla="*/ 220980 w 4267200"/>
              <a:gd name="connsiteY96" fmla="*/ 1859280 h 3154680"/>
              <a:gd name="connsiteX97" fmla="*/ 175260 w 4267200"/>
              <a:gd name="connsiteY97" fmla="*/ 1706880 h 3154680"/>
              <a:gd name="connsiteX98" fmla="*/ 182880 w 4267200"/>
              <a:gd name="connsiteY98" fmla="*/ 1645920 h 3154680"/>
              <a:gd name="connsiteX99" fmla="*/ 0 w 4267200"/>
              <a:gd name="connsiteY99" fmla="*/ 1470660 h 3154680"/>
              <a:gd name="connsiteX100" fmla="*/ 45720 w 4267200"/>
              <a:gd name="connsiteY100" fmla="*/ 1386840 h 3154680"/>
              <a:gd name="connsiteX101" fmla="*/ 137160 w 4267200"/>
              <a:gd name="connsiteY101" fmla="*/ 1181100 h 3154680"/>
              <a:gd name="connsiteX102" fmla="*/ 190500 w 4267200"/>
              <a:gd name="connsiteY102" fmla="*/ 1242060 h 3154680"/>
              <a:gd name="connsiteX103" fmla="*/ 335280 w 4267200"/>
              <a:gd name="connsiteY103" fmla="*/ 1150620 h 3154680"/>
              <a:gd name="connsiteX104" fmla="*/ 502920 w 4267200"/>
              <a:gd name="connsiteY104" fmla="*/ 1143000 h 3154680"/>
              <a:gd name="connsiteX105" fmla="*/ 487680 w 4267200"/>
              <a:gd name="connsiteY105" fmla="*/ 1066800 h 3154680"/>
              <a:gd name="connsiteX106" fmla="*/ 320040 w 4267200"/>
              <a:gd name="connsiteY106" fmla="*/ 1043940 h 3154680"/>
              <a:gd name="connsiteX107" fmla="*/ 289560 w 4267200"/>
              <a:gd name="connsiteY107" fmla="*/ 1005840 h 3154680"/>
              <a:gd name="connsiteX108" fmla="*/ 289560 w 4267200"/>
              <a:gd name="connsiteY108" fmla="*/ 944880 h 3154680"/>
              <a:gd name="connsiteX109" fmla="*/ 373380 w 4267200"/>
              <a:gd name="connsiteY109" fmla="*/ 906780 h 3154680"/>
              <a:gd name="connsiteX110" fmla="*/ 434340 w 4267200"/>
              <a:gd name="connsiteY110" fmla="*/ 906780 h 3154680"/>
              <a:gd name="connsiteX111" fmla="*/ 472440 w 4267200"/>
              <a:gd name="connsiteY111" fmla="*/ 990600 h 3154680"/>
              <a:gd name="connsiteX112" fmla="*/ 739140 w 4267200"/>
              <a:gd name="connsiteY112" fmla="*/ 944880 h 3154680"/>
              <a:gd name="connsiteX113" fmla="*/ 754380 w 4267200"/>
              <a:gd name="connsiteY113" fmla="*/ 998220 h 3154680"/>
              <a:gd name="connsiteX114" fmla="*/ 822960 w 4267200"/>
              <a:gd name="connsiteY114" fmla="*/ 990600 h 3154680"/>
              <a:gd name="connsiteX115" fmla="*/ 861060 w 4267200"/>
              <a:gd name="connsiteY115" fmla="*/ 1120140 h 3154680"/>
              <a:gd name="connsiteX116" fmla="*/ 982980 w 4267200"/>
              <a:gd name="connsiteY116" fmla="*/ 1112520 h 3154680"/>
              <a:gd name="connsiteX117" fmla="*/ 1005840 w 4267200"/>
              <a:gd name="connsiteY117" fmla="*/ 1066800 h 3154680"/>
              <a:gd name="connsiteX118" fmla="*/ 967740 w 4267200"/>
              <a:gd name="connsiteY118" fmla="*/ 1036320 h 3154680"/>
              <a:gd name="connsiteX119" fmla="*/ 960120 w 4267200"/>
              <a:gd name="connsiteY119" fmla="*/ 967740 h 3154680"/>
              <a:gd name="connsiteX120" fmla="*/ 1059180 w 4267200"/>
              <a:gd name="connsiteY120" fmla="*/ 967740 h 3154680"/>
              <a:gd name="connsiteX121" fmla="*/ 1165860 w 4267200"/>
              <a:gd name="connsiteY121" fmla="*/ 922020 h 3154680"/>
              <a:gd name="connsiteX122" fmla="*/ 1196340 w 4267200"/>
              <a:gd name="connsiteY122" fmla="*/ 906780 h 3154680"/>
              <a:gd name="connsiteX123" fmla="*/ 1272540 w 4267200"/>
              <a:gd name="connsiteY123" fmla="*/ 967740 h 3154680"/>
              <a:gd name="connsiteX124" fmla="*/ 1257300 w 4267200"/>
              <a:gd name="connsiteY124" fmla="*/ 990600 h 3154680"/>
              <a:gd name="connsiteX125" fmla="*/ 1165860 w 4267200"/>
              <a:gd name="connsiteY125" fmla="*/ 975360 h 3154680"/>
              <a:gd name="connsiteX126" fmla="*/ 1074420 w 4267200"/>
              <a:gd name="connsiteY126" fmla="*/ 990600 h 3154680"/>
              <a:gd name="connsiteX127" fmla="*/ 1066800 w 4267200"/>
              <a:gd name="connsiteY127" fmla="*/ 1059180 h 3154680"/>
              <a:gd name="connsiteX128" fmla="*/ 1082040 w 4267200"/>
              <a:gd name="connsiteY128" fmla="*/ 1120140 h 3154680"/>
              <a:gd name="connsiteX129" fmla="*/ 1135380 w 4267200"/>
              <a:gd name="connsiteY129" fmla="*/ 1074420 h 3154680"/>
              <a:gd name="connsiteX130" fmla="*/ 1219200 w 4267200"/>
              <a:gd name="connsiteY130" fmla="*/ 1082040 h 3154680"/>
              <a:gd name="connsiteX131" fmla="*/ 1341120 w 4267200"/>
              <a:gd name="connsiteY131" fmla="*/ 1112520 h 3154680"/>
              <a:gd name="connsiteX132" fmla="*/ 1417320 w 4267200"/>
              <a:gd name="connsiteY132" fmla="*/ 1036320 h 3154680"/>
              <a:gd name="connsiteX133" fmla="*/ 1417320 w 4267200"/>
              <a:gd name="connsiteY133" fmla="*/ 975360 h 3154680"/>
              <a:gd name="connsiteX134" fmla="*/ 1493520 w 4267200"/>
              <a:gd name="connsiteY134" fmla="*/ 944880 h 3154680"/>
              <a:gd name="connsiteX135" fmla="*/ 1539240 w 4267200"/>
              <a:gd name="connsiteY135" fmla="*/ 990600 h 3154680"/>
              <a:gd name="connsiteX136" fmla="*/ 1630680 w 4267200"/>
              <a:gd name="connsiteY136" fmla="*/ 944880 h 3154680"/>
              <a:gd name="connsiteX137" fmla="*/ 1714500 w 4267200"/>
              <a:gd name="connsiteY137" fmla="*/ 922020 h 3154680"/>
              <a:gd name="connsiteX138" fmla="*/ 1729740 w 4267200"/>
              <a:gd name="connsiteY138" fmla="*/ 838200 h 3154680"/>
              <a:gd name="connsiteX139" fmla="*/ 1767840 w 4267200"/>
              <a:gd name="connsiteY139" fmla="*/ 731520 h 3154680"/>
              <a:gd name="connsiteX140" fmla="*/ 1828800 w 4267200"/>
              <a:gd name="connsiteY140" fmla="*/ 701040 h 3154680"/>
              <a:gd name="connsiteX141" fmla="*/ 1805940 w 4267200"/>
              <a:gd name="connsiteY141" fmla="*/ 586740 h 3154680"/>
              <a:gd name="connsiteX142" fmla="*/ 1859280 w 4267200"/>
              <a:gd name="connsiteY142" fmla="*/ 533400 h 3154680"/>
              <a:gd name="connsiteX143" fmla="*/ 1981200 w 4267200"/>
              <a:gd name="connsiteY143" fmla="*/ 541020 h 3154680"/>
              <a:gd name="connsiteX144" fmla="*/ 2004060 w 4267200"/>
              <a:gd name="connsiteY144" fmla="*/ 472440 h 3154680"/>
              <a:gd name="connsiteX145" fmla="*/ 2072640 w 4267200"/>
              <a:gd name="connsiteY145" fmla="*/ 449580 h 3154680"/>
              <a:gd name="connsiteX146" fmla="*/ 2095500 w 4267200"/>
              <a:gd name="connsiteY146" fmla="*/ 388620 h 3154680"/>
              <a:gd name="connsiteX147" fmla="*/ 2133600 w 4267200"/>
              <a:gd name="connsiteY147" fmla="*/ 243840 h 3154680"/>
              <a:gd name="connsiteX148" fmla="*/ 2164080 w 4267200"/>
              <a:gd name="connsiteY148" fmla="*/ 213360 h 3154680"/>
              <a:gd name="connsiteX149" fmla="*/ 2247900 w 4267200"/>
              <a:gd name="connsiteY149" fmla="*/ 213360 h 3154680"/>
              <a:gd name="connsiteX150" fmla="*/ 2247900 w 4267200"/>
              <a:gd name="connsiteY150" fmla="*/ 114300 h 3154680"/>
              <a:gd name="connsiteX151" fmla="*/ 2308860 w 4267200"/>
              <a:gd name="connsiteY151" fmla="*/ 45720 h 3154680"/>
              <a:gd name="connsiteX152" fmla="*/ 2369820 w 4267200"/>
              <a:gd name="connsiteY152" fmla="*/ 76200 h 3154680"/>
              <a:gd name="connsiteX153" fmla="*/ 2400300 w 4267200"/>
              <a:gd name="connsiteY153" fmla="*/ 114300 h 3154680"/>
              <a:gd name="connsiteX154" fmla="*/ 2453640 w 4267200"/>
              <a:gd name="connsiteY154" fmla="*/ 99060 h 3154680"/>
              <a:gd name="connsiteX155" fmla="*/ 2506980 w 4267200"/>
              <a:gd name="connsiteY155" fmla="*/ 0 h 3154680"/>
              <a:gd name="connsiteX0" fmla="*/ 2506980 w 4267200"/>
              <a:gd name="connsiteY0" fmla="*/ 0 h 3154680"/>
              <a:gd name="connsiteX1" fmla="*/ 2857500 w 4267200"/>
              <a:gd name="connsiteY1" fmla="*/ 899160 h 3154680"/>
              <a:gd name="connsiteX2" fmla="*/ 2773680 w 4267200"/>
              <a:gd name="connsiteY2" fmla="*/ 1120140 h 3154680"/>
              <a:gd name="connsiteX3" fmla="*/ 2766060 w 4267200"/>
              <a:gd name="connsiteY3" fmla="*/ 1158240 h 3154680"/>
              <a:gd name="connsiteX4" fmla="*/ 2796540 w 4267200"/>
              <a:gd name="connsiteY4" fmla="*/ 1211580 h 3154680"/>
              <a:gd name="connsiteX5" fmla="*/ 2811780 w 4267200"/>
              <a:gd name="connsiteY5" fmla="*/ 1280160 h 3154680"/>
              <a:gd name="connsiteX6" fmla="*/ 2918460 w 4267200"/>
              <a:gd name="connsiteY6" fmla="*/ 1379220 h 3154680"/>
              <a:gd name="connsiteX7" fmla="*/ 3139440 w 4267200"/>
              <a:gd name="connsiteY7" fmla="*/ 1379220 h 3154680"/>
              <a:gd name="connsiteX8" fmla="*/ 3131820 w 4267200"/>
              <a:gd name="connsiteY8" fmla="*/ 1303020 h 3154680"/>
              <a:gd name="connsiteX9" fmla="*/ 3238500 w 4267200"/>
              <a:gd name="connsiteY9" fmla="*/ 1280160 h 3154680"/>
              <a:gd name="connsiteX10" fmla="*/ 3360420 w 4267200"/>
              <a:gd name="connsiteY10" fmla="*/ 1348740 h 3154680"/>
              <a:gd name="connsiteX11" fmla="*/ 3467100 w 4267200"/>
              <a:gd name="connsiteY11" fmla="*/ 1181100 h 3154680"/>
              <a:gd name="connsiteX12" fmla="*/ 3520440 w 4267200"/>
              <a:gd name="connsiteY12" fmla="*/ 1143000 h 3154680"/>
              <a:gd name="connsiteX13" fmla="*/ 3543300 w 4267200"/>
              <a:gd name="connsiteY13" fmla="*/ 1112520 h 3154680"/>
              <a:gd name="connsiteX14" fmla="*/ 3451860 w 4267200"/>
              <a:gd name="connsiteY14" fmla="*/ 990600 h 3154680"/>
              <a:gd name="connsiteX15" fmla="*/ 3482340 w 4267200"/>
              <a:gd name="connsiteY15" fmla="*/ 929640 h 3154680"/>
              <a:gd name="connsiteX16" fmla="*/ 3550920 w 4267200"/>
              <a:gd name="connsiteY16" fmla="*/ 845820 h 3154680"/>
              <a:gd name="connsiteX17" fmla="*/ 3581400 w 4267200"/>
              <a:gd name="connsiteY17" fmla="*/ 784860 h 3154680"/>
              <a:gd name="connsiteX18" fmla="*/ 3703320 w 4267200"/>
              <a:gd name="connsiteY18" fmla="*/ 784860 h 3154680"/>
              <a:gd name="connsiteX19" fmla="*/ 3710940 w 4267200"/>
              <a:gd name="connsiteY19" fmla="*/ 899160 h 3154680"/>
              <a:gd name="connsiteX20" fmla="*/ 3710940 w 4267200"/>
              <a:gd name="connsiteY20" fmla="*/ 1005840 h 3154680"/>
              <a:gd name="connsiteX21" fmla="*/ 3710940 w 4267200"/>
              <a:gd name="connsiteY21" fmla="*/ 1120140 h 3154680"/>
              <a:gd name="connsiteX22" fmla="*/ 3710940 w 4267200"/>
              <a:gd name="connsiteY22" fmla="*/ 1181100 h 3154680"/>
              <a:gd name="connsiteX23" fmla="*/ 3794760 w 4267200"/>
              <a:gd name="connsiteY23" fmla="*/ 1234440 h 3154680"/>
              <a:gd name="connsiteX24" fmla="*/ 3802380 w 4267200"/>
              <a:gd name="connsiteY24" fmla="*/ 1287780 h 3154680"/>
              <a:gd name="connsiteX25" fmla="*/ 3878580 w 4267200"/>
              <a:gd name="connsiteY25" fmla="*/ 1295400 h 3154680"/>
              <a:gd name="connsiteX26" fmla="*/ 3855720 w 4267200"/>
              <a:gd name="connsiteY26" fmla="*/ 1356360 h 3154680"/>
              <a:gd name="connsiteX27" fmla="*/ 3909060 w 4267200"/>
              <a:gd name="connsiteY27" fmla="*/ 1493520 h 3154680"/>
              <a:gd name="connsiteX28" fmla="*/ 3909060 w 4267200"/>
              <a:gd name="connsiteY28" fmla="*/ 1554480 h 3154680"/>
              <a:gd name="connsiteX29" fmla="*/ 3931920 w 4267200"/>
              <a:gd name="connsiteY29" fmla="*/ 1623060 h 3154680"/>
              <a:gd name="connsiteX30" fmla="*/ 3939540 w 4267200"/>
              <a:gd name="connsiteY30" fmla="*/ 1653540 h 3154680"/>
              <a:gd name="connsiteX31" fmla="*/ 4000500 w 4267200"/>
              <a:gd name="connsiteY31" fmla="*/ 1668780 h 3154680"/>
              <a:gd name="connsiteX32" fmla="*/ 4236720 w 4267200"/>
              <a:gd name="connsiteY32" fmla="*/ 1889760 h 3154680"/>
              <a:gd name="connsiteX33" fmla="*/ 4267200 w 4267200"/>
              <a:gd name="connsiteY33" fmla="*/ 2004060 h 3154680"/>
              <a:gd name="connsiteX34" fmla="*/ 4114800 w 4267200"/>
              <a:gd name="connsiteY34" fmla="*/ 2065020 h 3154680"/>
              <a:gd name="connsiteX35" fmla="*/ 4145280 w 4267200"/>
              <a:gd name="connsiteY35" fmla="*/ 2362200 h 3154680"/>
              <a:gd name="connsiteX36" fmla="*/ 4122420 w 4267200"/>
              <a:gd name="connsiteY36" fmla="*/ 2529840 h 3154680"/>
              <a:gd name="connsiteX37" fmla="*/ 4061460 w 4267200"/>
              <a:gd name="connsiteY37" fmla="*/ 2636520 h 3154680"/>
              <a:gd name="connsiteX38" fmla="*/ 3886200 w 4267200"/>
              <a:gd name="connsiteY38" fmla="*/ 2689860 h 3154680"/>
              <a:gd name="connsiteX39" fmla="*/ 3916680 w 4267200"/>
              <a:gd name="connsiteY39" fmla="*/ 2979420 h 3154680"/>
              <a:gd name="connsiteX40" fmla="*/ 3939540 w 4267200"/>
              <a:gd name="connsiteY40" fmla="*/ 3048000 h 3154680"/>
              <a:gd name="connsiteX41" fmla="*/ 3939540 w 4267200"/>
              <a:gd name="connsiteY41" fmla="*/ 3124200 h 3154680"/>
              <a:gd name="connsiteX42" fmla="*/ 3893820 w 4267200"/>
              <a:gd name="connsiteY42" fmla="*/ 3154680 h 3154680"/>
              <a:gd name="connsiteX43" fmla="*/ 3825240 w 4267200"/>
              <a:gd name="connsiteY43" fmla="*/ 3116580 h 3154680"/>
              <a:gd name="connsiteX44" fmla="*/ 3832860 w 4267200"/>
              <a:gd name="connsiteY44" fmla="*/ 3002280 h 3154680"/>
              <a:gd name="connsiteX45" fmla="*/ 3672840 w 4267200"/>
              <a:gd name="connsiteY45" fmla="*/ 2872740 h 3154680"/>
              <a:gd name="connsiteX46" fmla="*/ 3604260 w 4267200"/>
              <a:gd name="connsiteY46" fmla="*/ 2903220 h 3154680"/>
              <a:gd name="connsiteX47" fmla="*/ 3451860 w 4267200"/>
              <a:gd name="connsiteY47" fmla="*/ 2811780 h 3154680"/>
              <a:gd name="connsiteX48" fmla="*/ 3406140 w 4267200"/>
              <a:gd name="connsiteY48" fmla="*/ 2811780 h 3154680"/>
              <a:gd name="connsiteX49" fmla="*/ 3375660 w 4267200"/>
              <a:gd name="connsiteY49" fmla="*/ 2727960 h 3154680"/>
              <a:gd name="connsiteX50" fmla="*/ 3322320 w 4267200"/>
              <a:gd name="connsiteY50" fmla="*/ 2750820 h 3154680"/>
              <a:gd name="connsiteX51" fmla="*/ 3147060 w 4267200"/>
              <a:gd name="connsiteY51" fmla="*/ 2590800 h 3154680"/>
              <a:gd name="connsiteX52" fmla="*/ 3063240 w 4267200"/>
              <a:gd name="connsiteY52" fmla="*/ 2522220 h 3154680"/>
              <a:gd name="connsiteX53" fmla="*/ 2979708 w 4267200"/>
              <a:gd name="connsiteY53" fmla="*/ 2477668 h 3154680"/>
              <a:gd name="connsiteX54" fmla="*/ 2916556 w 4267200"/>
              <a:gd name="connsiteY54" fmla="*/ 2549844 h 3154680"/>
              <a:gd name="connsiteX55" fmla="*/ 2830830 w 4267200"/>
              <a:gd name="connsiteY55" fmla="*/ 2530792 h 3154680"/>
              <a:gd name="connsiteX56" fmla="*/ 2914792 w 4267200"/>
              <a:gd name="connsiteY56" fmla="*/ 2417628 h 3154680"/>
              <a:gd name="connsiteX57" fmla="*/ 2811780 w 4267200"/>
              <a:gd name="connsiteY57" fmla="*/ 2286000 h 3154680"/>
              <a:gd name="connsiteX58" fmla="*/ 2773680 w 4267200"/>
              <a:gd name="connsiteY58" fmla="*/ 2308860 h 3154680"/>
              <a:gd name="connsiteX59" fmla="*/ 2705100 w 4267200"/>
              <a:gd name="connsiteY59" fmla="*/ 2278380 h 3154680"/>
              <a:gd name="connsiteX60" fmla="*/ 2590800 w 4267200"/>
              <a:gd name="connsiteY60" fmla="*/ 2316480 h 3154680"/>
              <a:gd name="connsiteX61" fmla="*/ 2423160 w 4267200"/>
              <a:gd name="connsiteY61" fmla="*/ 2377440 h 3154680"/>
              <a:gd name="connsiteX62" fmla="*/ 2324100 w 4267200"/>
              <a:gd name="connsiteY62" fmla="*/ 2369820 h 3154680"/>
              <a:gd name="connsiteX63" fmla="*/ 2133600 w 4267200"/>
              <a:gd name="connsiteY63" fmla="*/ 2499360 h 3154680"/>
              <a:gd name="connsiteX64" fmla="*/ 1996440 w 4267200"/>
              <a:gd name="connsiteY64" fmla="*/ 2468880 h 3154680"/>
              <a:gd name="connsiteX65" fmla="*/ 1866900 w 4267200"/>
              <a:gd name="connsiteY65" fmla="*/ 2400300 h 3154680"/>
              <a:gd name="connsiteX66" fmla="*/ 1866900 w 4267200"/>
              <a:gd name="connsiteY66" fmla="*/ 2476500 h 3154680"/>
              <a:gd name="connsiteX67" fmla="*/ 1844040 w 4267200"/>
              <a:gd name="connsiteY67" fmla="*/ 2514600 h 3154680"/>
              <a:gd name="connsiteX68" fmla="*/ 1744980 w 4267200"/>
              <a:gd name="connsiteY68" fmla="*/ 2575560 h 3154680"/>
              <a:gd name="connsiteX69" fmla="*/ 1714500 w 4267200"/>
              <a:gd name="connsiteY69" fmla="*/ 2491740 h 3154680"/>
              <a:gd name="connsiteX70" fmla="*/ 1676400 w 4267200"/>
              <a:gd name="connsiteY70" fmla="*/ 2400300 h 3154680"/>
              <a:gd name="connsiteX71" fmla="*/ 1638300 w 4267200"/>
              <a:gd name="connsiteY71" fmla="*/ 2400300 h 3154680"/>
              <a:gd name="connsiteX72" fmla="*/ 1577340 w 4267200"/>
              <a:gd name="connsiteY72" fmla="*/ 2522220 h 3154680"/>
              <a:gd name="connsiteX73" fmla="*/ 1508760 w 4267200"/>
              <a:gd name="connsiteY73" fmla="*/ 2606040 h 3154680"/>
              <a:gd name="connsiteX74" fmla="*/ 1493520 w 4267200"/>
              <a:gd name="connsiteY74" fmla="*/ 2644140 h 3154680"/>
              <a:gd name="connsiteX75" fmla="*/ 1249680 w 4267200"/>
              <a:gd name="connsiteY75" fmla="*/ 2781300 h 3154680"/>
              <a:gd name="connsiteX76" fmla="*/ 1097280 w 4267200"/>
              <a:gd name="connsiteY76" fmla="*/ 2712720 h 3154680"/>
              <a:gd name="connsiteX77" fmla="*/ 1005840 w 4267200"/>
              <a:gd name="connsiteY77" fmla="*/ 2758440 h 3154680"/>
              <a:gd name="connsiteX78" fmla="*/ 944880 w 4267200"/>
              <a:gd name="connsiteY78" fmla="*/ 2682240 h 3154680"/>
              <a:gd name="connsiteX79" fmla="*/ 967740 w 4267200"/>
              <a:gd name="connsiteY79" fmla="*/ 2613660 h 3154680"/>
              <a:gd name="connsiteX80" fmla="*/ 906780 w 4267200"/>
              <a:gd name="connsiteY80" fmla="*/ 2537460 h 3154680"/>
              <a:gd name="connsiteX81" fmla="*/ 822960 w 4267200"/>
              <a:gd name="connsiteY81" fmla="*/ 2499360 h 3154680"/>
              <a:gd name="connsiteX82" fmla="*/ 746760 w 4267200"/>
              <a:gd name="connsiteY82" fmla="*/ 2407920 h 3154680"/>
              <a:gd name="connsiteX83" fmla="*/ 601980 w 4267200"/>
              <a:gd name="connsiteY83" fmla="*/ 2385060 h 3154680"/>
              <a:gd name="connsiteX84" fmla="*/ 525780 w 4267200"/>
              <a:gd name="connsiteY84" fmla="*/ 2324100 h 3154680"/>
              <a:gd name="connsiteX85" fmla="*/ 457200 w 4267200"/>
              <a:gd name="connsiteY85" fmla="*/ 2522220 h 3154680"/>
              <a:gd name="connsiteX86" fmla="*/ 403860 w 4267200"/>
              <a:gd name="connsiteY86" fmla="*/ 2598420 h 3154680"/>
              <a:gd name="connsiteX87" fmla="*/ 167640 w 4267200"/>
              <a:gd name="connsiteY87" fmla="*/ 2720340 h 3154680"/>
              <a:gd name="connsiteX88" fmla="*/ 144780 w 4267200"/>
              <a:gd name="connsiteY88" fmla="*/ 2613660 h 3154680"/>
              <a:gd name="connsiteX89" fmla="*/ 160020 w 4267200"/>
              <a:gd name="connsiteY89" fmla="*/ 2293620 h 3154680"/>
              <a:gd name="connsiteX90" fmla="*/ 53340 w 4267200"/>
              <a:gd name="connsiteY90" fmla="*/ 2209800 h 3154680"/>
              <a:gd name="connsiteX91" fmla="*/ 0 w 4267200"/>
              <a:gd name="connsiteY91" fmla="*/ 2080260 h 3154680"/>
              <a:gd name="connsiteX92" fmla="*/ 22860 w 4267200"/>
              <a:gd name="connsiteY92" fmla="*/ 2019300 h 3154680"/>
              <a:gd name="connsiteX93" fmla="*/ 91440 w 4267200"/>
              <a:gd name="connsiteY93" fmla="*/ 2004060 h 3154680"/>
              <a:gd name="connsiteX94" fmla="*/ 175260 w 4267200"/>
              <a:gd name="connsiteY94" fmla="*/ 1920240 h 3154680"/>
              <a:gd name="connsiteX95" fmla="*/ 220980 w 4267200"/>
              <a:gd name="connsiteY95" fmla="*/ 1859280 h 3154680"/>
              <a:gd name="connsiteX96" fmla="*/ 175260 w 4267200"/>
              <a:gd name="connsiteY96" fmla="*/ 1706880 h 3154680"/>
              <a:gd name="connsiteX97" fmla="*/ 182880 w 4267200"/>
              <a:gd name="connsiteY97" fmla="*/ 1645920 h 3154680"/>
              <a:gd name="connsiteX98" fmla="*/ 0 w 4267200"/>
              <a:gd name="connsiteY98" fmla="*/ 1470660 h 3154680"/>
              <a:gd name="connsiteX99" fmla="*/ 45720 w 4267200"/>
              <a:gd name="connsiteY99" fmla="*/ 1386840 h 3154680"/>
              <a:gd name="connsiteX100" fmla="*/ 137160 w 4267200"/>
              <a:gd name="connsiteY100" fmla="*/ 1181100 h 3154680"/>
              <a:gd name="connsiteX101" fmla="*/ 190500 w 4267200"/>
              <a:gd name="connsiteY101" fmla="*/ 1242060 h 3154680"/>
              <a:gd name="connsiteX102" fmla="*/ 335280 w 4267200"/>
              <a:gd name="connsiteY102" fmla="*/ 1150620 h 3154680"/>
              <a:gd name="connsiteX103" fmla="*/ 502920 w 4267200"/>
              <a:gd name="connsiteY103" fmla="*/ 1143000 h 3154680"/>
              <a:gd name="connsiteX104" fmla="*/ 487680 w 4267200"/>
              <a:gd name="connsiteY104" fmla="*/ 1066800 h 3154680"/>
              <a:gd name="connsiteX105" fmla="*/ 320040 w 4267200"/>
              <a:gd name="connsiteY105" fmla="*/ 1043940 h 3154680"/>
              <a:gd name="connsiteX106" fmla="*/ 289560 w 4267200"/>
              <a:gd name="connsiteY106" fmla="*/ 1005840 h 3154680"/>
              <a:gd name="connsiteX107" fmla="*/ 289560 w 4267200"/>
              <a:gd name="connsiteY107" fmla="*/ 944880 h 3154680"/>
              <a:gd name="connsiteX108" fmla="*/ 373380 w 4267200"/>
              <a:gd name="connsiteY108" fmla="*/ 906780 h 3154680"/>
              <a:gd name="connsiteX109" fmla="*/ 434340 w 4267200"/>
              <a:gd name="connsiteY109" fmla="*/ 906780 h 3154680"/>
              <a:gd name="connsiteX110" fmla="*/ 472440 w 4267200"/>
              <a:gd name="connsiteY110" fmla="*/ 990600 h 3154680"/>
              <a:gd name="connsiteX111" fmla="*/ 739140 w 4267200"/>
              <a:gd name="connsiteY111" fmla="*/ 944880 h 3154680"/>
              <a:gd name="connsiteX112" fmla="*/ 754380 w 4267200"/>
              <a:gd name="connsiteY112" fmla="*/ 998220 h 3154680"/>
              <a:gd name="connsiteX113" fmla="*/ 822960 w 4267200"/>
              <a:gd name="connsiteY113" fmla="*/ 990600 h 3154680"/>
              <a:gd name="connsiteX114" fmla="*/ 861060 w 4267200"/>
              <a:gd name="connsiteY114" fmla="*/ 1120140 h 3154680"/>
              <a:gd name="connsiteX115" fmla="*/ 982980 w 4267200"/>
              <a:gd name="connsiteY115" fmla="*/ 1112520 h 3154680"/>
              <a:gd name="connsiteX116" fmla="*/ 1005840 w 4267200"/>
              <a:gd name="connsiteY116" fmla="*/ 1066800 h 3154680"/>
              <a:gd name="connsiteX117" fmla="*/ 967740 w 4267200"/>
              <a:gd name="connsiteY117" fmla="*/ 1036320 h 3154680"/>
              <a:gd name="connsiteX118" fmla="*/ 960120 w 4267200"/>
              <a:gd name="connsiteY118" fmla="*/ 967740 h 3154680"/>
              <a:gd name="connsiteX119" fmla="*/ 1059180 w 4267200"/>
              <a:gd name="connsiteY119" fmla="*/ 967740 h 3154680"/>
              <a:gd name="connsiteX120" fmla="*/ 1165860 w 4267200"/>
              <a:gd name="connsiteY120" fmla="*/ 922020 h 3154680"/>
              <a:gd name="connsiteX121" fmla="*/ 1196340 w 4267200"/>
              <a:gd name="connsiteY121" fmla="*/ 906780 h 3154680"/>
              <a:gd name="connsiteX122" fmla="*/ 1272540 w 4267200"/>
              <a:gd name="connsiteY122" fmla="*/ 967740 h 3154680"/>
              <a:gd name="connsiteX123" fmla="*/ 1257300 w 4267200"/>
              <a:gd name="connsiteY123" fmla="*/ 990600 h 3154680"/>
              <a:gd name="connsiteX124" fmla="*/ 1165860 w 4267200"/>
              <a:gd name="connsiteY124" fmla="*/ 975360 h 3154680"/>
              <a:gd name="connsiteX125" fmla="*/ 1074420 w 4267200"/>
              <a:gd name="connsiteY125" fmla="*/ 990600 h 3154680"/>
              <a:gd name="connsiteX126" fmla="*/ 1066800 w 4267200"/>
              <a:gd name="connsiteY126" fmla="*/ 1059180 h 3154680"/>
              <a:gd name="connsiteX127" fmla="*/ 1082040 w 4267200"/>
              <a:gd name="connsiteY127" fmla="*/ 1120140 h 3154680"/>
              <a:gd name="connsiteX128" fmla="*/ 1135380 w 4267200"/>
              <a:gd name="connsiteY128" fmla="*/ 1074420 h 3154680"/>
              <a:gd name="connsiteX129" fmla="*/ 1219200 w 4267200"/>
              <a:gd name="connsiteY129" fmla="*/ 1082040 h 3154680"/>
              <a:gd name="connsiteX130" fmla="*/ 1341120 w 4267200"/>
              <a:gd name="connsiteY130" fmla="*/ 1112520 h 3154680"/>
              <a:gd name="connsiteX131" fmla="*/ 1417320 w 4267200"/>
              <a:gd name="connsiteY131" fmla="*/ 1036320 h 3154680"/>
              <a:gd name="connsiteX132" fmla="*/ 1417320 w 4267200"/>
              <a:gd name="connsiteY132" fmla="*/ 975360 h 3154680"/>
              <a:gd name="connsiteX133" fmla="*/ 1493520 w 4267200"/>
              <a:gd name="connsiteY133" fmla="*/ 944880 h 3154680"/>
              <a:gd name="connsiteX134" fmla="*/ 1539240 w 4267200"/>
              <a:gd name="connsiteY134" fmla="*/ 990600 h 3154680"/>
              <a:gd name="connsiteX135" fmla="*/ 1630680 w 4267200"/>
              <a:gd name="connsiteY135" fmla="*/ 944880 h 3154680"/>
              <a:gd name="connsiteX136" fmla="*/ 1714500 w 4267200"/>
              <a:gd name="connsiteY136" fmla="*/ 922020 h 3154680"/>
              <a:gd name="connsiteX137" fmla="*/ 1729740 w 4267200"/>
              <a:gd name="connsiteY137" fmla="*/ 838200 h 3154680"/>
              <a:gd name="connsiteX138" fmla="*/ 1767840 w 4267200"/>
              <a:gd name="connsiteY138" fmla="*/ 731520 h 3154680"/>
              <a:gd name="connsiteX139" fmla="*/ 1828800 w 4267200"/>
              <a:gd name="connsiteY139" fmla="*/ 701040 h 3154680"/>
              <a:gd name="connsiteX140" fmla="*/ 1805940 w 4267200"/>
              <a:gd name="connsiteY140" fmla="*/ 586740 h 3154680"/>
              <a:gd name="connsiteX141" fmla="*/ 1859280 w 4267200"/>
              <a:gd name="connsiteY141" fmla="*/ 533400 h 3154680"/>
              <a:gd name="connsiteX142" fmla="*/ 1981200 w 4267200"/>
              <a:gd name="connsiteY142" fmla="*/ 541020 h 3154680"/>
              <a:gd name="connsiteX143" fmla="*/ 2004060 w 4267200"/>
              <a:gd name="connsiteY143" fmla="*/ 472440 h 3154680"/>
              <a:gd name="connsiteX144" fmla="*/ 2072640 w 4267200"/>
              <a:gd name="connsiteY144" fmla="*/ 449580 h 3154680"/>
              <a:gd name="connsiteX145" fmla="*/ 2095500 w 4267200"/>
              <a:gd name="connsiteY145" fmla="*/ 388620 h 3154680"/>
              <a:gd name="connsiteX146" fmla="*/ 2133600 w 4267200"/>
              <a:gd name="connsiteY146" fmla="*/ 243840 h 3154680"/>
              <a:gd name="connsiteX147" fmla="*/ 2164080 w 4267200"/>
              <a:gd name="connsiteY147" fmla="*/ 213360 h 3154680"/>
              <a:gd name="connsiteX148" fmla="*/ 2247900 w 4267200"/>
              <a:gd name="connsiteY148" fmla="*/ 213360 h 3154680"/>
              <a:gd name="connsiteX149" fmla="*/ 2247900 w 4267200"/>
              <a:gd name="connsiteY149" fmla="*/ 114300 h 3154680"/>
              <a:gd name="connsiteX150" fmla="*/ 2308860 w 4267200"/>
              <a:gd name="connsiteY150" fmla="*/ 45720 h 3154680"/>
              <a:gd name="connsiteX151" fmla="*/ 2369820 w 4267200"/>
              <a:gd name="connsiteY151" fmla="*/ 76200 h 3154680"/>
              <a:gd name="connsiteX152" fmla="*/ 2400300 w 4267200"/>
              <a:gd name="connsiteY152" fmla="*/ 114300 h 3154680"/>
              <a:gd name="connsiteX153" fmla="*/ 2453640 w 4267200"/>
              <a:gd name="connsiteY153" fmla="*/ 99060 h 3154680"/>
              <a:gd name="connsiteX154" fmla="*/ 2506980 w 4267200"/>
              <a:gd name="connsiteY154" fmla="*/ 0 h 3154680"/>
              <a:gd name="connsiteX0" fmla="*/ 2506980 w 4267200"/>
              <a:gd name="connsiteY0" fmla="*/ 0 h 3154680"/>
              <a:gd name="connsiteX1" fmla="*/ 2857500 w 4267200"/>
              <a:gd name="connsiteY1" fmla="*/ 899160 h 3154680"/>
              <a:gd name="connsiteX2" fmla="*/ 2773680 w 4267200"/>
              <a:gd name="connsiteY2" fmla="*/ 1120140 h 3154680"/>
              <a:gd name="connsiteX3" fmla="*/ 2766060 w 4267200"/>
              <a:gd name="connsiteY3" fmla="*/ 1158240 h 3154680"/>
              <a:gd name="connsiteX4" fmla="*/ 2796540 w 4267200"/>
              <a:gd name="connsiteY4" fmla="*/ 1211580 h 3154680"/>
              <a:gd name="connsiteX5" fmla="*/ 2811780 w 4267200"/>
              <a:gd name="connsiteY5" fmla="*/ 1280160 h 3154680"/>
              <a:gd name="connsiteX6" fmla="*/ 2918460 w 4267200"/>
              <a:gd name="connsiteY6" fmla="*/ 1379220 h 3154680"/>
              <a:gd name="connsiteX7" fmla="*/ 3139440 w 4267200"/>
              <a:gd name="connsiteY7" fmla="*/ 1379220 h 3154680"/>
              <a:gd name="connsiteX8" fmla="*/ 3131820 w 4267200"/>
              <a:gd name="connsiteY8" fmla="*/ 1303020 h 3154680"/>
              <a:gd name="connsiteX9" fmla="*/ 3238500 w 4267200"/>
              <a:gd name="connsiteY9" fmla="*/ 1280160 h 3154680"/>
              <a:gd name="connsiteX10" fmla="*/ 3360420 w 4267200"/>
              <a:gd name="connsiteY10" fmla="*/ 1348740 h 3154680"/>
              <a:gd name="connsiteX11" fmla="*/ 3467100 w 4267200"/>
              <a:gd name="connsiteY11" fmla="*/ 1181100 h 3154680"/>
              <a:gd name="connsiteX12" fmla="*/ 3520440 w 4267200"/>
              <a:gd name="connsiteY12" fmla="*/ 1143000 h 3154680"/>
              <a:gd name="connsiteX13" fmla="*/ 3543300 w 4267200"/>
              <a:gd name="connsiteY13" fmla="*/ 1112520 h 3154680"/>
              <a:gd name="connsiteX14" fmla="*/ 3451860 w 4267200"/>
              <a:gd name="connsiteY14" fmla="*/ 990600 h 3154680"/>
              <a:gd name="connsiteX15" fmla="*/ 3482340 w 4267200"/>
              <a:gd name="connsiteY15" fmla="*/ 929640 h 3154680"/>
              <a:gd name="connsiteX16" fmla="*/ 3550920 w 4267200"/>
              <a:gd name="connsiteY16" fmla="*/ 845820 h 3154680"/>
              <a:gd name="connsiteX17" fmla="*/ 3581400 w 4267200"/>
              <a:gd name="connsiteY17" fmla="*/ 784860 h 3154680"/>
              <a:gd name="connsiteX18" fmla="*/ 3703320 w 4267200"/>
              <a:gd name="connsiteY18" fmla="*/ 784860 h 3154680"/>
              <a:gd name="connsiteX19" fmla="*/ 3710940 w 4267200"/>
              <a:gd name="connsiteY19" fmla="*/ 899160 h 3154680"/>
              <a:gd name="connsiteX20" fmla="*/ 3710940 w 4267200"/>
              <a:gd name="connsiteY20" fmla="*/ 1005840 h 3154680"/>
              <a:gd name="connsiteX21" fmla="*/ 3710940 w 4267200"/>
              <a:gd name="connsiteY21" fmla="*/ 1120140 h 3154680"/>
              <a:gd name="connsiteX22" fmla="*/ 3710940 w 4267200"/>
              <a:gd name="connsiteY22" fmla="*/ 1181100 h 3154680"/>
              <a:gd name="connsiteX23" fmla="*/ 3794760 w 4267200"/>
              <a:gd name="connsiteY23" fmla="*/ 1234440 h 3154680"/>
              <a:gd name="connsiteX24" fmla="*/ 3802380 w 4267200"/>
              <a:gd name="connsiteY24" fmla="*/ 1287780 h 3154680"/>
              <a:gd name="connsiteX25" fmla="*/ 3878580 w 4267200"/>
              <a:gd name="connsiteY25" fmla="*/ 1295400 h 3154680"/>
              <a:gd name="connsiteX26" fmla="*/ 3855720 w 4267200"/>
              <a:gd name="connsiteY26" fmla="*/ 1356360 h 3154680"/>
              <a:gd name="connsiteX27" fmla="*/ 3909060 w 4267200"/>
              <a:gd name="connsiteY27" fmla="*/ 1493520 h 3154680"/>
              <a:gd name="connsiteX28" fmla="*/ 3909060 w 4267200"/>
              <a:gd name="connsiteY28" fmla="*/ 1554480 h 3154680"/>
              <a:gd name="connsiteX29" fmla="*/ 3931920 w 4267200"/>
              <a:gd name="connsiteY29" fmla="*/ 1623060 h 3154680"/>
              <a:gd name="connsiteX30" fmla="*/ 3939540 w 4267200"/>
              <a:gd name="connsiteY30" fmla="*/ 1653540 h 3154680"/>
              <a:gd name="connsiteX31" fmla="*/ 4236720 w 4267200"/>
              <a:gd name="connsiteY31" fmla="*/ 1889760 h 3154680"/>
              <a:gd name="connsiteX32" fmla="*/ 4267200 w 4267200"/>
              <a:gd name="connsiteY32" fmla="*/ 2004060 h 3154680"/>
              <a:gd name="connsiteX33" fmla="*/ 4114800 w 4267200"/>
              <a:gd name="connsiteY33" fmla="*/ 2065020 h 3154680"/>
              <a:gd name="connsiteX34" fmla="*/ 4145280 w 4267200"/>
              <a:gd name="connsiteY34" fmla="*/ 2362200 h 3154680"/>
              <a:gd name="connsiteX35" fmla="*/ 4122420 w 4267200"/>
              <a:gd name="connsiteY35" fmla="*/ 2529840 h 3154680"/>
              <a:gd name="connsiteX36" fmla="*/ 4061460 w 4267200"/>
              <a:gd name="connsiteY36" fmla="*/ 2636520 h 3154680"/>
              <a:gd name="connsiteX37" fmla="*/ 3886200 w 4267200"/>
              <a:gd name="connsiteY37" fmla="*/ 2689860 h 3154680"/>
              <a:gd name="connsiteX38" fmla="*/ 3916680 w 4267200"/>
              <a:gd name="connsiteY38" fmla="*/ 2979420 h 3154680"/>
              <a:gd name="connsiteX39" fmla="*/ 3939540 w 4267200"/>
              <a:gd name="connsiteY39" fmla="*/ 3048000 h 3154680"/>
              <a:gd name="connsiteX40" fmla="*/ 3939540 w 4267200"/>
              <a:gd name="connsiteY40" fmla="*/ 3124200 h 3154680"/>
              <a:gd name="connsiteX41" fmla="*/ 3893820 w 4267200"/>
              <a:gd name="connsiteY41" fmla="*/ 3154680 h 3154680"/>
              <a:gd name="connsiteX42" fmla="*/ 3825240 w 4267200"/>
              <a:gd name="connsiteY42" fmla="*/ 3116580 h 3154680"/>
              <a:gd name="connsiteX43" fmla="*/ 3832860 w 4267200"/>
              <a:gd name="connsiteY43" fmla="*/ 3002280 h 3154680"/>
              <a:gd name="connsiteX44" fmla="*/ 3672840 w 4267200"/>
              <a:gd name="connsiteY44" fmla="*/ 2872740 h 3154680"/>
              <a:gd name="connsiteX45" fmla="*/ 3604260 w 4267200"/>
              <a:gd name="connsiteY45" fmla="*/ 2903220 h 3154680"/>
              <a:gd name="connsiteX46" fmla="*/ 3451860 w 4267200"/>
              <a:gd name="connsiteY46" fmla="*/ 2811780 h 3154680"/>
              <a:gd name="connsiteX47" fmla="*/ 3406140 w 4267200"/>
              <a:gd name="connsiteY47" fmla="*/ 2811780 h 3154680"/>
              <a:gd name="connsiteX48" fmla="*/ 3375660 w 4267200"/>
              <a:gd name="connsiteY48" fmla="*/ 2727960 h 3154680"/>
              <a:gd name="connsiteX49" fmla="*/ 3322320 w 4267200"/>
              <a:gd name="connsiteY49" fmla="*/ 2750820 h 3154680"/>
              <a:gd name="connsiteX50" fmla="*/ 3147060 w 4267200"/>
              <a:gd name="connsiteY50" fmla="*/ 2590800 h 3154680"/>
              <a:gd name="connsiteX51" fmla="*/ 3063240 w 4267200"/>
              <a:gd name="connsiteY51" fmla="*/ 2522220 h 3154680"/>
              <a:gd name="connsiteX52" fmla="*/ 2979708 w 4267200"/>
              <a:gd name="connsiteY52" fmla="*/ 2477668 h 3154680"/>
              <a:gd name="connsiteX53" fmla="*/ 2916556 w 4267200"/>
              <a:gd name="connsiteY53" fmla="*/ 2549844 h 3154680"/>
              <a:gd name="connsiteX54" fmla="*/ 2830830 w 4267200"/>
              <a:gd name="connsiteY54" fmla="*/ 2530792 h 3154680"/>
              <a:gd name="connsiteX55" fmla="*/ 2914792 w 4267200"/>
              <a:gd name="connsiteY55" fmla="*/ 2417628 h 3154680"/>
              <a:gd name="connsiteX56" fmla="*/ 2811780 w 4267200"/>
              <a:gd name="connsiteY56" fmla="*/ 2286000 h 3154680"/>
              <a:gd name="connsiteX57" fmla="*/ 2773680 w 4267200"/>
              <a:gd name="connsiteY57" fmla="*/ 2308860 h 3154680"/>
              <a:gd name="connsiteX58" fmla="*/ 2705100 w 4267200"/>
              <a:gd name="connsiteY58" fmla="*/ 2278380 h 3154680"/>
              <a:gd name="connsiteX59" fmla="*/ 2590800 w 4267200"/>
              <a:gd name="connsiteY59" fmla="*/ 2316480 h 3154680"/>
              <a:gd name="connsiteX60" fmla="*/ 2423160 w 4267200"/>
              <a:gd name="connsiteY60" fmla="*/ 2377440 h 3154680"/>
              <a:gd name="connsiteX61" fmla="*/ 2324100 w 4267200"/>
              <a:gd name="connsiteY61" fmla="*/ 2369820 h 3154680"/>
              <a:gd name="connsiteX62" fmla="*/ 2133600 w 4267200"/>
              <a:gd name="connsiteY62" fmla="*/ 2499360 h 3154680"/>
              <a:gd name="connsiteX63" fmla="*/ 1996440 w 4267200"/>
              <a:gd name="connsiteY63" fmla="*/ 2468880 h 3154680"/>
              <a:gd name="connsiteX64" fmla="*/ 1866900 w 4267200"/>
              <a:gd name="connsiteY64" fmla="*/ 2400300 h 3154680"/>
              <a:gd name="connsiteX65" fmla="*/ 1866900 w 4267200"/>
              <a:gd name="connsiteY65" fmla="*/ 2476500 h 3154680"/>
              <a:gd name="connsiteX66" fmla="*/ 1844040 w 4267200"/>
              <a:gd name="connsiteY66" fmla="*/ 2514600 h 3154680"/>
              <a:gd name="connsiteX67" fmla="*/ 1744980 w 4267200"/>
              <a:gd name="connsiteY67" fmla="*/ 2575560 h 3154680"/>
              <a:gd name="connsiteX68" fmla="*/ 1714500 w 4267200"/>
              <a:gd name="connsiteY68" fmla="*/ 2491740 h 3154680"/>
              <a:gd name="connsiteX69" fmla="*/ 1676400 w 4267200"/>
              <a:gd name="connsiteY69" fmla="*/ 2400300 h 3154680"/>
              <a:gd name="connsiteX70" fmla="*/ 1638300 w 4267200"/>
              <a:gd name="connsiteY70" fmla="*/ 2400300 h 3154680"/>
              <a:gd name="connsiteX71" fmla="*/ 1577340 w 4267200"/>
              <a:gd name="connsiteY71" fmla="*/ 2522220 h 3154680"/>
              <a:gd name="connsiteX72" fmla="*/ 1508760 w 4267200"/>
              <a:gd name="connsiteY72" fmla="*/ 2606040 h 3154680"/>
              <a:gd name="connsiteX73" fmla="*/ 1493520 w 4267200"/>
              <a:gd name="connsiteY73" fmla="*/ 2644140 h 3154680"/>
              <a:gd name="connsiteX74" fmla="*/ 1249680 w 4267200"/>
              <a:gd name="connsiteY74" fmla="*/ 2781300 h 3154680"/>
              <a:gd name="connsiteX75" fmla="*/ 1097280 w 4267200"/>
              <a:gd name="connsiteY75" fmla="*/ 2712720 h 3154680"/>
              <a:gd name="connsiteX76" fmla="*/ 1005840 w 4267200"/>
              <a:gd name="connsiteY76" fmla="*/ 2758440 h 3154680"/>
              <a:gd name="connsiteX77" fmla="*/ 944880 w 4267200"/>
              <a:gd name="connsiteY77" fmla="*/ 2682240 h 3154680"/>
              <a:gd name="connsiteX78" fmla="*/ 967740 w 4267200"/>
              <a:gd name="connsiteY78" fmla="*/ 2613660 h 3154680"/>
              <a:gd name="connsiteX79" fmla="*/ 906780 w 4267200"/>
              <a:gd name="connsiteY79" fmla="*/ 2537460 h 3154680"/>
              <a:gd name="connsiteX80" fmla="*/ 822960 w 4267200"/>
              <a:gd name="connsiteY80" fmla="*/ 2499360 h 3154680"/>
              <a:gd name="connsiteX81" fmla="*/ 746760 w 4267200"/>
              <a:gd name="connsiteY81" fmla="*/ 2407920 h 3154680"/>
              <a:gd name="connsiteX82" fmla="*/ 601980 w 4267200"/>
              <a:gd name="connsiteY82" fmla="*/ 2385060 h 3154680"/>
              <a:gd name="connsiteX83" fmla="*/ 525780 w 4267200"/>
              <a:gd name="connsiteY83" fmla="*/ 2324100 h 3154680"/>
              <a:gd name="connsiteX84" fmla="*/ 457200 w 4267200"/>
              <a:gd name="connsiteY84" fmla="*/ 2522220 h 3154680"/>
              <a:gd name="connsiteX85" fmla="*/ 403860 w 4267200"/>
              <a:gd name="connsiteY85" fmla="*/ 2598420 h 3154680"/>
              <a:gd name="connsiteX86" fmla="*/ 167640 w 4267200"/>
              <a:gd name="connsiteY86" fmla="*/ 2720340 h 3154680"/>
              <a:gd name="connsiteX87" fmla="*/ 144780 w 4267200"/>
              <a:gd name="connsiteY87" fmla="*/ 2613660 h 3154680"/>
              <a:gd name="connsiteX88" fmla="*/ 160020 w 4267200"/>
              <a:gd name="connsiteY88" fmla="*/ 2293620 h 3154680"/>
              <a:gd name="connsiteX89" fmla="*/ 53340 w 4267200"/>
              <a:gd name="connsiteY89" fmla="*/ 2209800 h 3154680"/>
              <a:gd name="connsiteX90" fmla="*/ 0 w 4267200"/>
              <a:gd name="connsiteY90" fmla="*/ 2080260 h 3154680"/>
              <a:gd name="connsiteX91" fmla="*/ 22860 w 4267200"/>
              <a:gd name="connsiteY91" fmla="*/ 2019300 h 3154680"/>
              <a:gd name="connsiteX92" fmla="*/ 91440 w 4267200"/>
              <a:gd name="connsiteY92" fmla="*/ 2004060 h 3154680"/>
              <a:gd name="connsiteX93" fmla="*/ 175260 w 4267200"/>
              <a:gd name="connsiteY93" fmla="*/ 1920240 h 3154680"/>
              <a:gd name="connsiteX94" fmla="*/ 220980 w 4267200"/>
              <a:gd name="connsiteY94" fmla="*/ 1859280 h 3154680"/>
              <a:gd name="connsiteX95" fmla="*/ 175260 w 4267200"/>
              <a:gd name="connsiteY95" fmla="*/ 1706880 h 3154680"/>
              <a:gd name="connsiteX96" fmla="*/ 182880 w 4267200"/>
              <a:gd name="connsiteY96" fmla="*/ 1645920 h 3154680"/>
              <a:gd name="connsiteX97" fmla="*/ 0 w 4267200"/>
              <a:gd name="connsiteY97" fmla="*/ 1470660 h 3154680"/>
              <a:gd name="connsiteX98" fmla="*/ 45720 w 4267200"/>
              <a:gd name="connsiteY98" fmla="*/ 1386840 h 3154680"/>
              <a:gd name="connsiteX99" fmla="*/ 137160 w 4267200"/>
              <a:gd name="connsiteY99" fmla="*/ 1181100 h 3154680"/>
              <a:gd name="connsiteX100" fmla="*/ 190500 w 4267200"/>
              <a:gd name="connsiteY100" fmla="*/ 1242060 h 3154680"/>
              <a:gd name="connsiteX101" fmla="*/ 335280 w 4267200"/>
              <a:gd name="connsiteY101" fmla="*/ 1150620 h 3154680"/>
              <a:gd name="connsiteX102" fmla="*/ 502920 w 4267200"/>
              <a:gd name="connsiteY102" fmla="*/ 1143000 h 3154680"/>
              <a:gd name="connsiteX103" fmla="*/ 487680 w 4267200"/>
              <a:gd name="connsiteY103" fmla="*/ 1066800 h 3154680"/>
              <a:gd name="connsiteX104" fmla="*/ 320040 w 4267200"/>
              <a:gd name="connsiteY104" fmla="*/ 1043940 h 3154680"/>
              <a:gd name="connsiteX105" fmla="*/ 289560 w 4267200"/>
              <a:gd name="connsiteY105" fmla="*/ 1005840 h 3154680"/>
              <a:gd name="connsiteX106" fmla="*/ 289560 w 4267200"/>
              <a:gd name="connsiteY106" fmla="*/ 944880 h 3154680"/>
              <a:gd name="connsiteX107" fmla="*/ 373380 w 4267200"/>
              <a:gd name="connsiteY107" fmla="*/ 906780 h 3154680"/>
              <a:gd name="connsiteX108" fmla="*/ 434340 w 4267200"/>
              <a:gd name="connsiteY108" fmla="*/ 906780 h 3154680"/>
              <a:gd name="connsiteX109" fmla="*/ 472440 w 4267200"/>
              <a:gd name="connsiteY109" fmla="*/ 990600 h 3154680"/>
              <a:gd name="connsiteX110" fmla="*/ 739140 w 4267200"/>
              <a:gd name="connsiteY110" fmla="*/ 944880 h 3154680"/>
              <a:gd name="connsiteX111" fmla="*/ 754380 w 4267200"/>
              <a:gd name="connsiteY111" fmla="*/ 998220 h 3154680"/>
              <a:gd name="connsiteX112" fmla="*/ 822960 w 4267200"/>
              <a:gd name="connsiteY112" fmla="*/ 990600 h 3154680"/>
              <a:gd name="connsiteX113" fmla="*/ 861060 w 4267200"/>
              <a:gd name="connsiteY113" fmla="*/ 1120140 h 3154680"/>
              <a:gd name="connsiteX114" fmla="*/ 982980 w 4267200"/>
              <a:gd name="connsiteY114" fmla="*/ 1112520 h 3154680"/>
              <a:gd name="connsiteX115" fmla="*/ 1005840 w 4267200"/>
              <a:gd name="connsiteY115" fmla="*/ 1066800 h 3154680"/>
              <a:gd name="connsiteX116" fmla="*/ 967740 w 4267200"/>
              <a:gd name="connsiteY116" fmla="*/ 1036320 h 3154680"/>
              <a:gd name="connsiteX117" fmla="*/ 960120 w 4267200"/>
              <a:gd name="connsiteY117" fmla="*/ 967740 h 3154680"/>
              <a:gd name="connsiteX118" fmla="*/ 1059180 w 4267200"/>
              <a:gd name="connsiteY118" fmla="*/ 967740 h 3154680"/>
              <a:gd name="connsiteX119" fmla="*/ 1165860 w 4267200"/>
              <a:gd name="connsiteY119" fmla="*/ 922020 h 3154680"/>
              <a:gd name="connsiteX120" fmla="*/ 1196340 w 4267200"/>
              <a:gd name="connsiteY120" fmla="*/ 906780 h 3154680"/>
              <a:gd name="connsiteX121" fmla="*/ 1272540 w 4267200"/>
              <a:gd name="connsiteY121" fmla="*/ 967740 h 3154680"/>
              <a:gd name="connsiteX122" fmla="*/ 1257300 w 4267200"/>
              <a:gd name="connsiteY122" fmla="*/ 990600 h 3154680"/>
              <a:gd name="connsiteX123" fmla="*/ 1165860 w 4267200"/>
              <a:gd name="connsiteY123" fmla="*/ 975360 h 3154680"/>
              <a:gd name="connsiteX124" fmla="*/ 1074420 w 4267200"/>
              <a:gd name="connsiteY124" fmla="*/ 990600 h 3154680"/>
              <a:gd name="connsiteX125" fmla="*/ 1066800 w 4267200"/>
              <a:gd name="connsiteY125" fmla="*/ 1059180 h 3154680"/>
              <a:gd name="connsiteX126" fmla="*/ 1082040 w 4267200"/>
              <a:gd name="connsiteY126" fmla="*/ 1120140 h 3154680"/>
              <a:gd name="connsiteX127" fmla="*/ 1135380 w 4267200"/>
              <a:gd name="connsiteY127" fmla="*/ 1074420 h 3154680"/>
              <a:gd name="connsiteX128" fmla="*/ 1219200 w 4267200"/>
              <a:gd name="connsiteY128" fmla="*/ 1082040 h 3154680"/>
              <a:gd name="connsiteX129" fmla="*/ 1341120 w 4267200"/>
              <a:gd name="connsiteY129" fmla="*/ 1112520 h 3154680"/>
              <a:gd name="connsiteX130" fmla="*/ 1417320 w 4267200"/>
              <a:gd name="connsiteY130" fmla="*/ 1036320 h 3154680"/>
              <a:gd name="connsiteX131" fmla="*/ 1417320 w 4267200"/>
              <a:gd name="connsiteY131" fmla="*/ 975360 h 3154680"/>
              <a:gd name="connsiteX132" fmla="*/ 1493520 w 4267200"/>
              <a:gd name="connsiteY132" fmla="*/ 944880 h 3154680"/>
              <a:gd name="connsiteX133" fmla="*/ 1539240 w 4267200"/>
              <a:gd name="connsiteY133" fmla="*/ 990600 h 3154680"/>
              <a:gd name="connsiteX134" fmla="*/ 1630680 w 4267200"/>
              <a:gd name="connsiteY134" fmla="*/ 944880 h 3154680"/>
              <a:gd name="connsiteX135" fmla="*/ 1714500 w 4267200"/>
              <a:gd name="connsiteY135" fmla="*/ 922020 h 3154680"/>
              <a:gd name="connsiteX136" fmla="*/ 1729740 w 4267200"/>
              <a:gd name="connsiteY136" fmla="*/ 838200 h 3154680"/>
              <a:gd name="connsiteX137" fmla="*/ 1767840 w 4267200"/>
              <a:gd name="connsiteY137" fmla="*/ 731520 h 3154680"/>
              <a:gd name="connsiteX138" fmla="*/ 1828800 w 4267200"/>
              <a:gd name="connsiteY138" fmla="*/ 701040 h 3154680"/>
              <a:gd name="connsiteX139" fmla="*/ 1805940 w 4267200"/>
              <a:gd name="connsiteY139" fmla="*/ 586740 h 3154680"/>
              <a:gd name="connsiteX140" fmla="*/ 1859280 w 4267200"/>
              <a:gd name="connsiteY140" fmla="*/ 533400 h 3154680"/>
              <a:gd name="connsiteX141" fmla="*/ 1981200 w 4267200"/>
              <a:gd name="connsiteY141" fmla="*/ 541020 h 3154680"/>
              <a:gd name="connsiteX142" fmla="*/ 2004060 w 4267200"/>
              <a:gd name="connsiteY142" fmla="*/ 472440 h 3154680"/>
              <a:gd name="connsiteX143" fmla="*/ 2072640 w 4267200"/>
              <a:gd name="connsiteY143" fmla="*/ 449580 h 3154680"/>
              <a:gd name="connsiteX144" fmla="*/ 2095500 w 4267200"/>
              <a:gd name="connsiteY144" fmla="*/ 388620 h 3154680"/>
              <a:gd name="connsiteX145" fmla="*/ 2133600 w 4267200"/>
              <a:gd name="connsiteY145" fmla="*/ 243840 h 3154680"/>
              <a:gd name="connsiteX146" fmla="*/ 2164080 w 4267200"/>
              <a:gd name="connsiteY146" fmla="*/ 213360 h 3154680"/>
              <a:gd name="connsiteX147" fmla="*/ 2247900 w 4267200"/>
              <a:gd name="connsiteY147" fmla="*/ 213360 h 3154680"/>
              <a:gd name="connsiteX148" fmla="*/ 2247900 w 4267200"/>
              <a:gd name="connsiteY148" fmla="*/ 114300 h 3154680"/>
              <a:gd name="connsiteX149" fmla="*/ 2308860 w 4267200"/>
              <a:gd name="connsiteY149" fmla="*/ 45720 h 3154680"/>
              <a:gd name="connsiteX150" fmla="*/ 2369820 w 4267200"/>
              <a:gd name="connsiteY150" fmla="*/ 76200 h 3154680"/>
              <a:gd name="connsiteX151" fmla="*/ 2400300 w 4267200"/>
              <a:gd name="connsiteY151" fmla="*/ 114300 h 3154680"/>
              <a:gd name="connsiteX152" fmla="*/ 2453640 w 4267200"/>
              <a:gd name="connsiteY152" fmla="*/ 99060 h 3154680"/>
              <a:gd name="connsiteX153" fmla="*/ 2506980 w 4267200"/>
              <a:gd name="connsiteY153" fmla="*/ 0 h 3154680"/>
              <a:gd name="connsiteX0" fmla="*/ 2506980 w 4267200"/>
              <a:gd name="connsiteY0" fmla="*/ 0 h 3154680"/>
              <a:gd name="connsiteX1" fmla="*/ 2857500 w 4267200"/>
              <a:gd name="connsiteY1" fmla="*/ 899160 h 3154680"/>
              <a:gd name="connsiteX2" fmla="*/ 2773680 w 4267200"/>
              <a:gd name="connsiteY2" fmla="*/ 1120140 h 3154680"/>
              <a:gd name="connsiteX3" fmla="*/ 2766060 w 4267200"/>
              <a:gd name="connsiteY3" fmla="*/ 1158240 h 3154680"/>
              <a:gd name="connsiteX4" fmla="*/ 2796540 w 4267200"/>
              <a:gd name="connsiteY4" fmla="*/ 1211580 h 3154680"/>
              <a:gd name="connsiteX5" fmla="*/ 2811780 w 4267200"/>
              <a:gd name="connsiteY5" fmla="*/ 1280160 h 3154680"/>
              <a:gd name="connsiteX6" fmla="*/ 2918460 w 4267200"/>
              <a:gd name="connsiteY6" fmla="*/ 1379220 h 3154680"/>
              <a:gd name="connsiteX7" fmla="*/ 3139440 w 4267200"/>
              <a:gd name="connsiteY7" fmla="*/ 1379220 h 3154680"/>
              <a:gd name="connsiteX8" fmla="*/ 3131820 w 4267200"/>
              <a:gd name="connsiteY8" fmla="*/ 1303020 h 3154680"/>
              <a:gd name="connsiteX9" fmla="*/ 3238500 w 4267200"/>
              <a:gd name="connsiteY9" fmla="*/ 1280160 h 3154680"/>
              <a:gd name="connsiteX10" fmla="*/ 3360420 w 4267200"/>
              <a:gd name="connsiteY10" fmla="*/ 1348740 h 3154680"/>
              <a:gd name="connsiteX11" fmla="*/ 3467100 w 4267200"/>
              <a:gd name="connsiteY11" fmla="*/ 1181100 h 3154680"/>
              <a:gd name="connsiteX12" fmla="*/ 3520440 w 4267200"/>
              <a:gd name="connsiteY12" fmla="*/ 1143000 h 3154680"/>
              <a:gd name="connsiteX13" fmla="*/ 3543300 w 4267200"/>
              <a:gd name="connsiteY13" fmla="*/ 1112520 h 3154680"/>
              <a:gd name="connsiteX14" fmla="*/ 3451860 w 4267200"/>
              <a:gd name="connsiteY14" fmla="*/ 990600 h 3154680"/>
              <a:gd name="connsiteX15" fmla="*/ 3482340 w 4267200"/>
              <a:gd name="connsiteY15" fmla="*/ 929640 h 3154680"/>
              <a:gd name="connsiteX16" fmla="*/ 3550920 w 4267200"/>
              <a:gd name="connsiteY16" fmla="*/ 845820 h 3154680"/>
              <a:gd name="connsiteX17" fmla="*/ 3581400 w 4267200"/>
              <a:gd name="connsiteY17" fmla="*/ 784860 h 3154680"/>
              <a:gd name="connsiteX18" fmla="*/ 3703320 w 4267200"/>
              <a:gd name="connsiteY18" fmla="*/ 784860 h 3154680"/>
              <a:gd name="connsiteX19" fmla="*/ 3710940 w 4267200"/>
              <a:gd name="connsiteY19" fmla="*/ 899160 h 3154680"/>
              <a:gd name="connsiteX20" fmla="*/ 3710940 w 4267200"/>
              <a:gd name="connsiteY20" fmla="*/ 1005840 h 3154680"/>
              <a:gd name="connsiteX21" fmla="*/ 3710940 w 4267200"/>
              <a:gd name="connsiteY21" fmla="*/ 1120140 h 3154680"/>
              <a:gd name="connsiteX22" fmla="*/ 3710940 w 4267200"/>
              <a:gd name="connsiteY22" fmla="*/ 1181100 h 3154680"/>
              <a:gd name="connsiteX23" fmla="*/ 3794760 w 4267200"/>
              <a:gd name="connsiteY23" fmla="*/ 1234440 h 3154680"/>
              <a:gd name="connsiteX24" fmla="*/ 3802380 w 4267200"/>
              <a:gd name="connsiteY24" fmla="*/ 1287780 h 3154680"/>
              <a:gd name="connsiteX25" fmla="*/ 3878580 w 4267200"/>
              <a:gd name="connsiteY25" fmla="*/ 1295400 h 3154680"/>
              <a:gd name="connsiteX26" fmla="*/ 3855720 w 4267200"/>
              <a:gd name="connsiteY26" fmla="*/ 1356360 h 3154680"/>
              <a:gd name="connsiteX27" fmla="*/ 3909060 w 4267200"/>
              <a:gd name="connsiteY27" fmla="*/ 1493520 h 3154680"/>
              <a:gd name="connsiteX28" fmla="*/ 3909060 w 4267200"/>
              <a:gd name="connsiteY28" fmla="*/ 1554480 h 3154680"/>
              <a:gd name="connsiteX29" fmla="*/ 3931920 w 4267200"/>
              <a:gd name="connsiteY29" fmla="*/ 1623060 h 3154680"/>
              <a:gd name="connsiteX30" fmla="*/ 4236720 w 4267200"/>
              <a:gd name="connsiteY30" fmla="*/ 1889760 h 3154680"/>
              <a:gd name="connsiteX31" fmla="*/ 4267200 w 4267200"/>
              <a:gd name="connsiteY31" fmla="*/ 2004060 h 3154680"/>
              <a:gd name="connsiteX32" fmla="*/ 4114800 w 4267200"/>
              <a:gd name="connsiteY32" fmla="*/ 2065020 h 3154680"/>
              <a:gd name="connsiteX33" fmla="*/ 4145280 w 4267200"/>
              <a:gd name="connsiteY33" fmla="*/ 2362200 h 3154680"/>
              <a:gd name="connsiteX34" fmla="*/ 4122420 w 4267200"/>
              <a:gd name="connsiteY34" fmla="*/ 2529840 h 3154680"/>
              <a:gd name="connsiteX35" fmla="*/ 4061460 w 4267200"/>
              <a:gd name="connsiteY35" fmla="*/ 2636520 h 3154680"/>
              <a:gd name="connsiteX36" fmla="*/ 3886200 w 4267200"/>
              <a:gd name="connsiteY36" fmla="*/ 2689860 h 3154680"/>
              <a:gd name="connsiteX37" fmla="*/ 3916680 w 4267200"/>
              <a:gd name="connsiteY37" fmla="*/ 2979420 h 3154680"/>
              <a:gd name="connsiteX38" fmla="*/ 3939540 w 4267200"/>
              <a:gd name="connsiteY38" fmla="*/ 3048000 h 3154680"/>
              <a:gd name="connsiteX39" fmla="*/ 3939540 w 4267200"/>
              <a:gd name="connsiteY39" fmla="*/ 3124200 h 3154680"/>
              <a:gd name="connsiteX40" fmla="*/ 3893820 w 4267200"/>
              <a:gd name="connsiteY40" fmla="*/ 3154680 h 3154680"/>
              <a:gd name="connsiteX41" fmla="*/ 3825240 w 4267200"/>
              <a:gd name="connsiteY41" fmla="*/ 3116580 h 3154680"/>
              <a:gd name="connsiteX42" fmla="*/ 3832860 w 4267200"/>
              <a:gd name="connsiteY42" fmla="*/ 3002280 h 3154680"/>
              <a:gd name="connsiteX43" fmla="*/ 3672840 w 4267200"/>
              <a:gd name="connsiteY43" fmla="*/ 2872740 h 3154680"/>
              <a:gd name="connsiteX44" fmla="*/ 3604260 w 4267200"/>
              <a:gd name="connsiteY44" fmla="*/ 2903220 h 3154680"/>
              <a:gd name="connsiteX45" fmla="*/ 3451860 w 4267200"/>
              <a:gd name="connsiteY45" fmla="*/ 2811780 h 3154680"/>
              <a:gd name="connsiteX46" fmla="*/ 3406140 w 4267200"/>
              <a:gd name="connsiteY46" fmla="*/ 2811780 h 3154680"/>
              <a:gd name="connsiteX47" fmla="*/ 3375660 w 4267200"/>
              <a:gd name="connsiteY47" fmla="*/ 2727960 h 3154680"/>
              <a:gd name="connsiteX48" fmla="*/ 3322320 w 4267200"/>
              <a:gd name="connsiteY48" fmla="*/ 2750820 h 3154680"/>
              <a:gd name="connsiteX49" fmla="*/ 3147060 w 4267200"/>
              <a:gd name="connsiteY49" fmla="*/ 2590800 h 3154680"/>
              <a:gd name="connsiteX50" fmla="*/ 3063240 w 4267200"/>
              <a:gd name="connsiteY50" fmla="*/ 2522220 h 3154680"/>
              <a:gd name="connsiteX51" fmla="*/ 2979708 w 4267200"/>
              <a:gd name="connsiteY51" fmla="*/ 2477668 h 3154680"/>
              <a:gd name="connsiteX52" fmla="*/ 2916556 w 4267200"/>
              <a:gd name="connsiteY52" fmla="*/ 2549844 h 3154680"/>
              <a:gd name="connsiteX53" fmla="*/ 2830830 w 4267200"/>
              <a:gd name="connsiteY53" fmla="*/ 2530792 h 3154680"/>
              <a:gd name="connsiteX54" fmla="*/ 2914792 w 4267200"/>
              <a:gd name="connsiteY54" fmla="*/ 2417628 h 3154680"/>
              <a:gd name="connsiteX55" fmla="*/ 2811780 w 4267200"/>
              <a:gd name="connsiteY55" fmla="*/ 2286000 h 3154680"/>
              <a:gd name="connsiteX56" fmla="*/ 2773680 w 4267200"/>
              <a:gd name="connsiteY56" fmla="*/ 2308860 h 3154680"/>
              <a:gd name="connsiteX57" fmla="*/ 2705100 w 4267200"/>
              <a:gd name="connsiteY57" fmla="*/ 2278380 h 3154680"/>
              <a:gd name="connsiteX58" fmla="*/ 2590800 w 4267200"/>
              <a:gd name="connsiteY58" fmla="*/ 2316480 h 3154680"/>
              <a:gd name="connsiteX59" fmla="*/ 2423160 w 4267200"/>
              <a:gd name="connsiteY59" fmla="*/ 2377440 h 3154680"/>
              <a:gd name="connsiteX60" fmla="*/ 2324100 w 4267200"/>
              <a:gd name="connsiteY60" fmla="*/ 2369820 h 3154680"/>
              <a:gd name="connsiteX61" fmla="*/ 2133600 w 4267200"/>
              <a:gd name="connsiteY61" fmla="*/ 2499360 h 3154680"/>
              <a:gd name="connsiteX62" fmla="*/ 1996440 w 4267200"/>
              <a:gd name="connsiteY62" fmla="*/ 2468880 h 3154680"/>
              <a:gd name="connsiteX63" fmla="*/ 1866900 w 4267200"/>
              <a:gd name="connsiteY63" fmla="*/ 2400300 h 3154680"/>
              <a:gd name="connsiteX64" fmla="*/ 1866900 w 4267200"/>
              <a:gd name="connsiteY64" fmla="*/ 2476500 h 3154680"/>
              <a:gd name="connsiteX65" fmla="*/ 1844040 w 4267200"/>
              <a:gd name="connsiteY65" fmla="*/ 2514600 h 3154680"/>
              <a:gd name="connsiteX66" fmla="*/ 1744980 w 4267200"/>
              <a:gd name="connsiteY66" fmla="*/ 2575560 h 3154680"/>
              <a:gd name="connsiteX67" fmla="*/ 1714500 w 4267200"/>
              <a:gd name="connsiteY67" fmla="*/ 2491740 h 3154680"/>
              <a:gd name="connsiteX68" fmla="*/ 1676400 w 4267200"/>
              <a:gd name="connsiteY68" fmla="*/ 2400300 h 3154680"/>
              <a:gd name="connsiteX69" fmla="*/ 1638300 w 4267200"/>
              <a:gd name="connsiteY69" fmla="*/ 2400300 h 3154680"/>
              <a:gd name="connsiteX70" fmla="*/ 1577340 w 4267200"/>
              <a:gd name="connsiteY70" fmla="*/ 2522220 h 3154680"/>
              <a:gd name="connsiteX71" fmla="*/ 1508760 w 4267200"/>
              <a:gd name="connsiteY71" fmla="*/ 2606040 h 3154680"/>
              <a:gd name="connsiteX72" fmla="*/ 1493520 w 4267200"/>
              <a:gd name="connsiteY72" fmla="*/ 2644140 h 3154680"/>
              <a:gd name="connsiteX73" fmla="*/ 1249680 w 4267200"/>
              <a:gd name="connsiteY73" fmla="*/ 2781300 h 3154680"/>
              <a:gd name="connsiteX74" fmla="*/ 1097280 w 4267200"/>
              <a:gd name="connsiteY74" fmla="*/ 2712720 h 3154680"/>
              <a:gd name="connsiteX75" fmla="*/ 1005840 w 4267200"/>
              <a:gd name="connsiteY75" fmla="*/ 2758440 h 3154680"/>
              <a:gd name="connsiteX76" fmla="*/ 944880 w 4267200"/>
              <a:gd name="connsiteY76" fmla="*/ 2682240 h 3154680"/>
              <a:gd name="connsiteX77" fmla="*/ 967740 w 4267200"/>
              <a:gd name="connsiteY77" fmla="*/ 2613660 h 3154680"/>
              <a:gd name="connsiteX78" fmla="*/ 906780 w 4267200"/>
              <a:gd name="connsiteY78" fmla="*/ 2537460 h 3154680"/>
              <a:gd name="connsiteX79" fmla="*/ 822960 w 4267200"/>
              <a:gd name="connsiteY79" fmla="*/ 2499360 h 3154680"/>
              <a:gd name="connsiteX80" fmla="*/ 746760 w 4267200"/>
              <a:gd name="connsiteY80" fmla="*/ 2407920 h 3154680"/>
              <a:gd name="connsiteX81" fmla="*/ 601980 w 4267200"/>
              <a:gd name="connsiteY81" fmla="*/ 2385060 h 3154680"/>
              <a:gd name="connsiteX82" fmla="*/ 525780 w 4267200"/>
              <a:gd name="connsiteY82" fmla="*/ 2324100 h 3154680"/>
              <a:gd name="connsiteX83" fmla="*/ 457200 w 4267200"/>
              <a:gd name="connsiteY83" fmla="*/ 2522220 h 3154680"/>
              <a:gd name="connsiteX84" fmla="*/ 403860 w 4267200"/>
              <a:gd name="connsiteY84" fmla="*/ 2598420 h 3154680"/>
              <a:gd name="connsiteX85" fmla="*/ 167640 w 4267200"/>
              <a:gd name="connsiteY85" fmla="*/ 2720340 h 3154680"/>
              <a:gd name="connsiteX86" fmla="*/ 144780 w 4267200"/>
              <a:gd name="connsiteY86" fmla="*/ 2613660 h 3154680"/>
              <a:gd name="connsiteX87" fmla="*/ 160020 w 4267200"/>
              <a:gd name="connsiteY87" fmla="*/ 2293620 h 3154680"/>
              <a:gd name="connsiteX88" fmla="*/ 53340 w 4267200"/>
              <a:gd name="connsiteY88" fmla="*/ 2209800 h 3154680"/>
              <a:gd name="connsiteX89" fmla="*/ 0 w 4267200"/>
              <a:gd name="connsiteY89" fmla="*/ 2080260 h 3154680"/>
              <a:gd name="connsiteX90" fmla="*/ 22860 w 4267200"/>
              <a:gd name="connsiteY90" fmla="*/ 2019300 h 3154680"/>
              <a:gd name="connsiteX91" fmla="*/ 91440 w 4267200"/>
              <a:gd name="connsiteY91" fmla="*/ 2004060 h 3154680"/>
              <a:gd name="connsiteX92" fmla="*/ 175260 w 4267200"/>
              <a:gd name="connsiteY92" fmla="*/ 1920240 h 3154680"/>
              <a:gd name="connsiteX93" fmla="*/ 220980 w 4267200"/>
              <a:gd name="connsiteY93" fmla="*/ 1859280 h 3154680"/>
              <a:gd name="connsiteX94" fmla="*/ 175260 w 4267200"/>
              <a:gd name="connsiteY94" fmla="*/ 1706880 h 3154680"/>
              <a:gd name="connsiteX95" fmla="*/ 182880 w 4267200"/>
              <a:gd name="connsiteY95" fmla="*/ 1645920 h 3154680"/>
              <a:gd name="connsiteX96" fmla="*/ 0 w 4267200"/>
              <a:gd name="connsiteY96" fmla="*/ 1470660 h 3154680"/>
              <a:gd name="connsiteX97" fmla="*/ 45720 w 4267200"/>
              <a:gd name="connsiteY97" fmla="*/ 1386840 h 3154680"/>
              <a:gd name="connsiteX98" fmla="*/ 137160 w 4267200"/>
              <a:gd name="connsiteY98" fmla="*/ 1181100 h 3154680"/>
              <a:gd name="connsiteX99" fmla="*/ 190500 w 4267200"/>
              <a:gd name="connsiteY99" fmla="*/ 1242060 h 3154680"/>
              <a:gd name="connsiteX100" fmla="*/ 335280 w 4267200"/>
              <a:gd name="connsiteY100" fmla="*/ 1150620 h 3154680"/>
              <a:gd name="connsiteX101" fmla="*/ 502920 w 4267200"/>
              <a:gd name="connsiteY101" fmla="*/ 1143000 h 3154680"/>
              <a:gd name="connsiteX102" fmla="*/ 487680 w 4267200"/>
              <a:gd name="connsiteY102" fmla="*/ 1066800 h 3154680"/>
              <a:gd name="connsiteX103" fmla="*/ 320040 w 4267200"/>
              <a:gd name="connsiteY103" fmla="*/ 1043940 h 3154680"/>
              <a:gd name="connsiteX104" fmla="*/ 289560 w 4267200"/>
              <a:gd name="connsiteY104" fmla="*/ 1005840 h 3154680"/>
              <a:gd name="connsiteX105" fmla="*/ 289560 w 4267200"/>
              <a:gd name="connsiteY105" fmla="*/ 944880 h 3154680"/>
              <a:gd name="connsiteX106" fmla="*/ 373380 w 4267200"/>
              <a:gd name="connsiteY106" fmla="*/ 906780 h 3154680"/>
              <a:gd name="connsiteX107" fmla="*/ 434340 w 4267200"/>
              <a:gd name="connsiteY107" fmla="*/ 906780 h 3154680"/>
              <a:gd name="connsiteX108" fmla="*/ 472440 w 4267200"/>
              <a:gd name="connsiteY108" fmla="*/ 990600 h 3154680"/>
              <a:gd name="connsiteX109" fmla="*/ 739140 w 4267200"/>
              <a:gd name="connsiteY109" fmla="*/ 944880 h 3154680"/>
              <a:gd name="connsiteX110" fmla="*/ 754380 w 4267200"/>
              <a:gd name="connsiteY110" fmla="*/ 998220 h 3154680"/>
              <a:gd name="connsiteX111" fmla="*/ 822960 w 4267200"/>
              <a:gd name="connsiteY111" fmla="*/ 990600 h 3154680"/>
              <a:gd name="connsiteX112" fmla="*/ 861060 w 4267200"/>
              <a:gd name="connsiteY112" fmla="*/ 1120140 h 3154680"/>
              <a:gd name="connsiteX113" fmla="*/ 982980 w 4267200"/>
              <a:gd name="connsiteY113" fmla="*/ 1112520 h 3154680"/>
              <a:gd name="connsiteX114" fmla="*/ 1005840 w 4267200"/>
              <a:gd name="connsiteY114" fmla="*/ 1066800 h 3154680"/>
              <a:gd name="connsiteX115" fmla="*/ 967740 w 4267200"/>
              <a:gd name="connsiteY115" fmla="*/ 1036320 h 3154680"/>
              <a:gd name="connsiteX116" fmla="*/ 960120 w 4267200"/>
              <a:gd name="connsiteY116" fmla="*/ 967740 h 3154680"/>
              <a:gd name="connsiteX117" fmla="*/ 1059180 w 4267200"/>
              <a:gd name="connsiteY117" fmla="*/ 967740 h 3154680"/>
              <a:gd name="connsiteX118" fmla="*/ 1165860 w 4267200"/>
              <a:gd name="connsiteY118" fmla="*/ 922020 h 3154680"/>
              <a:gd name="connsiteX119" fmla="*/ 1196340 w 4267200"/>
              <a:gd name="connsiteY119" fmla="*/ 906780 h 3154680"/>
              <a:gd name="connsiteX120" fmla="*/ 1272540 w 4267200"/>
              <a:gd name="connsiteY120" fmla="*/ 967740 h 3154680"/>
              <a:gd name="connsiteX121" fmla="*/ 1257300 w 4267200"/>
              <a:gd name="connsiteY121" fmla="*/ 990600 h 3154680"/>
              <a:gd name="connsiteX122" fmla="*/ 1165860 w 4267200"/>
              <a:gd name="connsiteY122" fmla="*/ 975360 h 3154680"/>
              <a:gd name="connsiteX123" fmla="*/ 1074420 w 4267200"/>
              <a:gd name="connsiteY123" fmla="*/ 990600 h 3154680"/>
              <a:gd name="connsiteX124" fmla="*/ 1066800 w 4267200"/>
              <a:gd name="connsiteY124" fmla="*/ 1059180 h 3154680"/>
              <a:gd name="connsiteX125" fmla="*/ 1082040 w 4267200"/>
              <a:gd name="connsiteY125" fmla="*/ 1120140 h 3154680"/>
              <a:gd name="connsiteX126" fmla="*/ 1135380 w 4267200"/>
              <a:gd name="connsiteY126" fmla="*/ 1074420 h 3154680"/>
              <a:gd name="connsiteX127" fmla="*/ 1219200 w 4267200"/>
              <a:gd name="connsiteY127" fmla="*/ 1082040 h 3154680"/>
              <a:gd name="connsiteX128" fmla="*/ 1341120 w 4267200"/>
              <a:gd name="connsiteY128" fmla="*/ 1112520 h 3154680"/>
              <a:gd name="connsiteX129" fmla="*/ 1417320 w 4267200"/>
              <a:gd name="connsiteY129" fmla="*/ 1036320 h 3154680"/>
              <a:gd name="connsiteX130" fmla="*/ 1417320 w 4267200"/>
              <a:gd name="connsiteY130" fmla="*/ 975360 h 3154680"/>
              <a:gd name="connsiteX131" fmla="*/ 1493520 w 4267200"/>
              <a:gd name="connsiteY131" fmla="*/ 944880 h 3154680"/>
              <a:gd name="connsiteX132" fmla="*/ 1539240 w 4267200"/>
              <a:gd name="connsiteY132" fmla="*/ 990600 h 3154680"/>
              <a:gd name="connsiteX133" fmla="*/ 1630680 w 4267200"/>
              <a:gd name="connsiteY133" fmla="*/ 944880 h 3154680"/>
              <a:gd name="connsiteX134" fmla="*/ 1714500 w 4267200"/>
              <a:gd name="connsiteY134" fmla="*/ 922020 h 3154680"/>
              <a:gd name="connsiteX135" fmla="*/ 1729740 w 4267200"/>
              <a:gd name="connsiteY135" fmla="*/ 838200 h 3154680"/>
              <a:gd name="connsiteX136" fmla="*/ 1767840 w 4267200"/>
              <a:gd name="connsiteY136" fmla="*/ 731520 h 3154680"/>
              <a:gd name="connsiteX137" fmla="*/ 1828800 w 4267200"/>
              <a:gd name="connsiteY137" fmla="*/ 701040 h 3154680"/>
              <a:gd name="connsiteX138" fmla="*/ 1805940 w 4267200"/>
              <a:gd name="connsiteY138" fmla="*/ 586740 h 3154680"/>
              <a:gd name="connsiteX139" fmla="*/ 1859280 w 4267200"/>
              <a:gd name="connsiteY139" fmla="*/ 533400 h 3154680"/>
              <a:gd name="connsiteX140" fmla="*/ 1981200 w 4267200"/>
              <a:gd name="connsiteY140" fmla="*/ 541020 h 3154680"/>
              <a:gd name="connsiteX141" fmla="*/ 2004060 w 4267200"/>
              <a:gd name="connsiteY141" fmla="*/ 472440 h 3154680"/>
              <a:gd name="connsiteX142" fmla="*/ 2072640 w 4267200"/>
              <a:gd name="connsiteY142" fmla="*/ 449580 h 3154680"/>
              <a:gd name="connsiteX143" fmla="*/ 2095500 w 4267200"/>
              <a:gd name="connsiteY143" fmla="*/ 388620 h 3154680"/>
              <a:gd name="connsiteX144" fmla="*/ 2133600 w 4267200"/>
              <a:gd name="connsiteY144" fmla="*/ 243840 h 3154680"/>
              <a:gd name="connsiteX145" fmla="*/ 2164080 w 4267200"/>
              <a:gd name="connsiteY145" fmla="*/ 213360 h 3154680"/>
              <a:gd name="connsiteX146" fmla="*/ 2247900 w 4267200"/>
              <a:gd name="connsiteY146" fmla="*/ 213360 h 3154680"/>
              <a:gd name="connsiteX147" fmla="*/ 2247900 w 4267200"/>
              <a:gd name="connsiteY147" fmla="*/ 114300 h 3154680"/>
              <a:gd name="connsiteX148" fmla="*/ 2308860 w 4267200"/>
              <a:gd name="connsiteY148" fmla="*/ 45720 h 3154680"/>
              <a:gd name="connsiteX149" fmla="*/ 2369820 w 4267200"/>
              <a:gd name="connsiteY149" fmla="*/ 76200 h 3154680"/>
              <a:gd name="connsiteX150" fmla="*/ 2400300 w 4267200"/>
              <a:gd name="connsiteY150" fmla="*/ 114300 h 3154680"/>
              <a:gd name="connsiteX151" fmla="*/ 2453640 w 4267200"/>
              <a:gd name="connsiteY151" fmla="*/ 99060 h 3154680"/>
              <a:gd name="connsiteX152" fmla="*/ 2506980 w 4267200"/>
              <a:gd name="connsiteY152" fmla="*/ 0 h 3154680"/>
              <a:gd name="connsiteX0" fmla="*/ 2506980 w 4267200"/>
              <a:gd name="connsiteY0" fmla="*/ 0 h 3154680"/>
              <a:gd name="connsiteX1" fmla="*/ 2857500 w 4267200"/>
              <a:gd name="connsiteY1" fmla="*/ 899160 h 3154680"/>
              <a:gd name="connsiteX2" fmla="*/ 2773680 w 4267200"/>
              <a:gd name="connsiteY2" fmla="*/ 1120140 h 3154680"/>
              <a:gd name="connsiteX3" fmla="*/ 2766060 w 4267200"/>
              <a:gd name="connsiteY3" fmla="*/ 1158240 h 3154680"/>
              <a:gd name="connsiteX4" fmla="*/ 2796540 w 4267200"/>
              <a:gd name="connsiteY4" fmla="*/ 1211580 h 3154680"/>
              <a:gd name="connsiteX5" fmla="*/ 2811780 w 4267200"/>
              <a:gd name="connsiteY5" fmla="*/ 1280160 h 3154680"/>
              <a:gd name="connsiteX6" fmla="*/ 2918460 w 4267200"/>
              <a:gd name="connsiteY6" fmla="*/ 1379220 h 3154680"/>
              <a:gd name="connsiteX7" fmla="*/ 3139440 w 4267200"/>
              <a:gd name="connsiteY7" fmla="*/ 1379220 h 3154680"/>
              <a:gd name="connsiteX8" fmla="*/ 3131820 w 4267200"/>
              <a:gd name="connsiteY8" fmla="*/ 1303020 h 3154680"/>
              <a:gd name="connsiteX9" fmla="*/ 3238500 w 4267200"/>
              <a:gd name="connsiteY9" fmla="*/ 1280160 h 3154680"/>
              <a:gd name="connsiteX10" fmla="*/ 3360420 w 4267200"/>
              <a:gd name="connsiteY10" fmla="*/ 1348740 h 3154680"/>
              <a:gd name="connsiteX11" fmla="*/ 3467100 w 4267200"/>
              <a:gd name="connsiteY11" fmla="*/ 1181100 h 3154680"/>
              <a:gd name="connsiteX12" fmla="*/ 3520440 w 4267200"/>
              <a:gd name="connsiteY12" fmla="*/ 1143000 h 3154680"/>
              <a:gd name="connsiteX13" fmla="*/ 3543300 w 4267200"/>
              <a:gd name="connsiteY13" fmla="*/ 1112520 h 3154680"/>
              <a:gd name="connsiteX14" fmla="*/ 3451860 w 4267200"/>
              <a:gd name="connsiteY14" fmla="*/ 990600 h 3154680"/>
              <a:gd name="connsiteX15" fmla="*/ 3482340 w 4267200"/>
              <a:gd name="connsiteY15" fmla="*/ 929640 h 3154680"/>
              <a:gd name="connsiteX16" fmla="*/ 3550920 w 4267200"/>
              <a:gd name="connsiteY16" fmla="*/ 845820 h 3154680"/>
              <a:gd name="connsiteX17" fmla="*/ 3581400 w 4267200"/>
              <a:gd name="connsiteY17" fmla="*/ 784860 h 3154680"/>
              <a:gd name="connsiteX18" fmla="*/ 3703320 w 4267200"/>
              <a:gd name="connsiteY18" fmla="*/ 784860 h 3154680"/>
              <a:gd name="connsiteX19" fmla="*/ 3710940 w 4267200"/>
              <a:gd name="connsiteY19" fmla="*/ 899160 h 3154680"/>
              <a:gd name="connsiteX20" fmla="*/ 3710940 w 4267200"/>
              <a:gd name="connsiteY20" fmla="*/ 1005840 h 3154680"/>
              <a:gd name="connsiteX21" fmla="*/ 3710940 w 4267200"/>
              <a:gd name="connsiteY21" fmla="*/ 1120140 h 3154680"/>
              <a:gd name="connsiteX22" fmla="*/ 3710940 w 4267200"/>
              <a:gd name="connsiteY22" fmla="*/ 1181100 h 3154680"/>
              <a:gd name="connsiteX23" fmla="*/ 3794760 w 4267200"/>
              <a:gd name="connsiteY23" fmla="*/ 1234440 h 3154680"/>
              <a:gd name="connsiteX24" fmla="*/ 3802380 w 4267200"/>
              <a:gd name="connsiteY24" fmla="*/ 1287780 h 3154680"/>
              <a:gd name="connsiteX25" fmla="*/ 3878580 w 4267200"/>
              <a:gd name="connsiteY25" fmla="*/ 1295400 h 3154680"/>
              <a:gd name="connsiteX26" fmla="*/ 3855720 w 4267200"/>
              <a:gd name="connsiteY26" fmla="*/ 1356360 h 3154680"/>
              <a:gd name="connsiteX27" fmla="*/ 3909060 w 4267200"/>
              <a:gd name="connsiteY27" fmla="*/ 1493520 h 3154680"/>
              <a:gd name="connsiteX28" fmla="*/ 3931920 w 4267200"/>
              <a:gd name="connsiteY28" fmla="*/ 1623060 h 3154680"/>
              <a:gd name="connsiteX29" fmla="*/ 4236720 w 4267200"/>
              <a:gd name="connsiteY29" fmla="*/ 1889760 h 3154680"/>
              <a:gd name="connsiteX30" fmla="*/ 4267200 w 4267200"/>
              <a:gd name="connsiteY30" fmla="*/ 2004060 h 3154680"/>
              <a:gd name="connsiteX31" fmla="*/ 4114800 w 4267200"/>
              <a:gd name="connsiteY31" fmla="*/ 2065020 h 3154680"/>
              <a:gd name="connsiteX32" fmla="*/ 4145280 w 4267200"/>
              <a:gd name="connsiteY32" fmla="*/ 2362200 h 3154680"/>
              <a:gd name="connsiteX33" fmla="*/ 4122420 w 4267200"/>
              <a:gd name="connsiteY33" fmla="*/ 2529840 h 3154680"/>
              <a:gd name="connsiteX34" fmla="*/ 4061460 w 4267200"/>
              <a:gd name="connsiteY34" fmla="*/ 2636520 h 3154680"/>
              <a:gd name="connsiteX35" fmla="*/ 3886200 w 4267200"/>
              <a:gd name="connsiteY35" fmla="*/ 2689860 h 3154680"/>
              <a:gd name="connsiteX36" fmla="*/ 3916680 w 4267200"/>
              <a:gd name="connsiteY36" fmla="*/ 2979420 h 3154680"/>
              <a:gd name="connsiteX37" fmla="*/ 3939540 w 4267200"/>
              <a:gd name="connsiteY37" fmla="*/ 3048000 h 3154680"/>
              <a:gd name="connsiteX38" fmla="*/ 3939540 w 4267200"/>
              <a:gd name="connsiteY38" fmla="*/ 3124200 h 3154680"/>
              <a:gd name="connsiteX39" fmla="*/ 3893820 w 4267200"/>
              <a:gd name="connsiteY39" fmla="*/ 3154680 h 3154680"/>
              <a:gd name="connsiteX40" fmla="*/ 3825240 w 4267200"/>
              <a:gd name="connsiteY40" fmla="*/ 3116580 h 3154680"/>
              <a:gd name="connsiteX41" fmla="*/ 3832860 w 4267200"/>
              <a:gd name="connsiteY41" fmla="*/ 3002280 h 3154680"/>
              <a:gd name="connsiteX42" fmla="*/ 3672840 w 4267200"/>
              <a:gd name="connsiteY42" fmla="*/ 2872740 h 3154680"/>
              <a:gd name="connsiteX43" fmla="*/ 3604260 w 4267200"/>
              <a:gd name="connsiteY43" fmla="*/ 2903220 h 3154680"/>
              <a:gd name="connsiteX44" fmla="*/ 3451860 w 4267200"/>
              <a:gd name="connsiteY44" fmla="*/ 2811780 h 3154680"/>
              <a:gd name="connsiteX45" fmla="*/ 3406140 w 4267200"/>
              <a:gd name="connsiteY45" fmla="*/ 2811780 h 3154680"/>
              <a:gd name="connsiteX46" fmla="*/ 3375660 w 4267200"/>
              <a:gd name="connsiteY46" fmla="*/ 2727960 h 3154680"/>
              <a:gd name="connsiteX47" fmla="*/ 3322320 w 4267200"/>
              <a:gd name="connsiteY47" fmla="*/ 2750820 h 3154680"/>
              <a:gd name="connsiteX48" fmla="*/ 3147060 w 4267200"/>
              <a:gd name="connsiteY48" fmla="*/ 2590800 h 3154680"/>
              <a:gd name="connsiteX49" fmla="*/ 3063240 w 4267200"/>
              <a:gd name="connsiteY49" fmla="*/ 2522220 h 3154680"/>
              <a:gd name="connsiteX50" fmla="*/ 2979708 w 4267200"/>
              <a:gd name="connsiteY50" fmla="*/ 2477668 h 3154680"/>
              <a:gd name="connsiteX51" fmla="*/ 2916556 w 4267200"/>
              <a:gd name="connsiteY51" fmla="*/ 2549844 h 3154680"/>
              <a:gd name="connsiteX52" fmla="*/ 2830830 w 4267200"/>
              <a:gd name="connsiteY52" fmla="*/ 2530792 h 3154680"/>
              <a:gd name="connsiteX53" fmla="*/ 2914792 w 4267200"/>
              <a:gd name="connsiteY53" fmla="*/ 2417628 h 3154680"/>
              <a:gd name="connsiteX54" fmla="*/ 2811780 w 4267200"/>
              <a:gd name="connsiteY54" fmla="*/ 2286000 h 3154680"/>
              <a:gd name="connsiteX55" fmla="*/ 2773680 w 4267200"/>
              <a:gd name="connsiteY55" fmla="*/ 2308860 h 3154680"/>
              <a:gd name="connsiteX56" fmla="*/ 2705100 w 4267200"/>
              <a:gd name="connsiteY56" fmla="*/ 2278380 h 3154680"/>
              <a:gd name="connsiteX57" fmla="*/ 2590800 w 4267200"/>
              <a:gd name="connsiteY57" fmla="*/ 2316480 h 3154680"/>
              <a:gd name="connsiteX58" fmla="*/ 2423160 w 4267200"/>
              <a:gd name="connsiteY58" fmla="*/ 2377440 h 3154680"/>
              <a:gd name="connsiteX59" fmla="*/ 2324100 w 4267200"/>
              <a:gd name="connsiteY59" fmla="*/ 2369820 h 3154680"/>
              <a:gd name="connsiteX60" fmla="*/ 2133600 w 4267200"/>
              <a:gd name="connsiteY60" fmla="*/ 2499360 h 3154680"/>
              <a:gd name="connsiteX61" fmla="*/ 1996440 w 4267200"/>
              <a:gd name="connsiteY61" fmla="*/ 2468880 h 3154680"/>
              <a:gd name="connsiteX62" fmla="*/ 1866900 w 4267200"/>
              <a:gd name="connsiteY62" fmla="*/ 2400300 h 3154680"/>
              <a:gd name="connsiteX63" fmla="*/ 1866900 w 4267200"/>
              <a:gd name="connsiteY63" fmla="*/ 2476500 h 3154680"/>
              <a:gd name="connsiteX64" fmla="*/ 1844040 w 4267200"/>
              <a:gd name="connsiteY64" fmla="*/ 2514600 h 3154680"/>
              <a:gd name="connsiteX65" fmla="*/ 1744980 w 4267200"/>
              <a:gd name="connsiteY65" fmla="*/ 2575560 h 3154680"/>
              <a:gd name="connsiteX66" fmla="*/ 1714500 w 4267200"/>
              <a:gd name="connsiteY66" fmla="*/ 2491740 h 3154680"/>
              <a:gd name="connsiteX67" fmla="*/ 1676400 w 4267200"/>
              <a:gd name="connsiteY67" fmla="*/ 2400300 h 3154680"/>
              <a:gd name="connsiteX68" fmla="*/ 1638300 w 4267200"/>
              <a:gd name="connsiteY68" fmla="*/ 2400300 h 3154680"/>
              <a:gd name="connsiteX69" fmla="*/ 1577340 w 4267200"/>
              <a:gd name="connsiteY69" fmla="*/ 2522220 h 3154680"/>
              <a:gd name="connsiteX70" fmla="*/ 1508760 w 4267200"/>
              <a:gd name="connsiteY70" fmla="*/ 2606040 h 3154680"/>
              <a:gd name="connsiteX71" fmla="*/ 1493520 w 4267200"/>
              <a:gd name="connsiteY71" fmla="*/ 2644140 h 3154680"/>
              <a:gd name="connsiteX72" fmla="*/ 1249680 w 4267200"/>
              <a:gd name="connsiteY72" fmla="*/ 2781300 h 3154680"/>
              <a:gd name="connsiteX73" fmla="*/ 1097280 w 4267200"/>
              <a:gd name="connsiteY73" fmla="*/ 2712720 h 3154680"/>
              <a:gd name="connsiteX74" fmla="*/ 1005840 w 4267200"/>
              <a:gd name="connsiteY74" fmla="*/ 2758440 h 3154680"/>
              <a:gd name="connsiteX75" fmla="*/ 944880 w 4267200"/>
              <a:gd name="connsiteY75" fmla="*/ 2682240 h 3154680"/>
              <a:gd name="connsiteX76" fmla="*/ 967740 w 4267200"/>
              <a:gd name="connsiteY76" fmla="*/ 2613660 h 3154680"/>
              <a:gd name="connsiteX77" fmla="*/ 906780 w 4267200"/>
              <a:gd name="connsiteY77" fmla="*/ 2537460 h 3154680"/>
              <a:gd name="connsiteX78" fmla="*/ 822960 w 4267200"/>
              <a:gd name="connsiteY78" fmla="*/ 2499360 h 3154680"/>
              <a:gd name="connsiteX79" fmla="*/ 746760 w 4267200"/>
              <a:gd name="connsiteY79" fmla="*/ 2407920 h 3154680"/>
              <a:gd name="connsiteX80" fmla="*/ 601980 w 4267200"/>
              <a:gd name="connsiteY80" fmla="*/ 2385060 h 3154680"/>
              <a:gd name="connsiteX81" fmla="*/ 525780 w 4267200"/>
              <a:gd name="connsiteY81" fmla="*/ 2324100 h 3154680"/>
              <a:gd name="connsiteX82" fmla="*/ 457200 w 4267200"/>
              <a:gd name="connsiteY82" fmla="*/ 2522220 h 3154680"/>
              <a:gd name="connsiteX83" fmla="*/ 403860 w 4267200"/>
              <a:gd name="connsiteY83" fmla="*/ 2598420 h 3154680"/>
              <a:gd name="connsiteX84" fmla="*/ 167640 w 4267200"/>
              <a:gd name="connsiteY84" fmla="*/ 2720340 h 3154680"/>
              <a:gd name="connsiteX85" fmla="*/ 144780 w 4267200"/>
              <a:gd name="connsiteY85" fmla="*/ 2613660 h 3154680"/>
              <a:gd name="connsiteX86" fmla="*/ 160020 w 4267200"/>
              <a:gd name="connsiteY86" fmla="*/ 2293620 h 3154680"/>
              <a:gd name="connsiteX87" fmla="*/ 53340 w 4267200"/>
              <a:gd name="connsiteY87" fmla="*/ 2209800 h 3154680"/>
              <a:gd name="connsiteX88" fmla="*/ 0 w 4267200"/>
              <a:gd name="connsiteY88" fmla="*/ 2080260 h 3154680"/>
              <a:gd name="connsiteX89" fmla="*/ 22860 w 4267200"/>
              <a:gd name="connsiteY89" fmla="*/ 2019300 h 3154680"/>
              <a:gd name="connsiteX90" fmla="*/ 91440 w 4267200"/>
              <a:gd name="connsiteY90" fmla="*/ 2004060 h 3154680"/>
              <a:gd name="connsiteX91" fmla="*/ 175260 w 4267200"/>
              <a:gd name="connsiteY91" fmla="*/ 1920240 h 3154680"/>
              <a:gd name="connsiteX92" fmla="*/ 220980 w 4267200"/>
              <a:gd name="connsiteY92" fmla="*/ 1859280 h 3154680"/>
              <a:gd name="connsiteX93" fmla="*/ 175260 w 4267200"/>
              <a:gd name="connsiteY93" fmla="*/ 1706880 h 3154680"/>
              <a:gd name="connsiteX94" fmla="*/ 182880 w 4267200"/>
              <a:gd name="connsiteY94" fmla="*/ 1645920 h 3154680"/>
              <a:gd name="connsiteX95" fmla="*/ 0 w 4267200"/>
              <a:gd name="connsiteY95" fmla="*/ 1470660 h 3154680"/>
              <a:gd name="connsiteX96" fmla="*/ 45720 w 4267200"/>
              <a:gd name="connsiteY96" fmla="*/ 1386840 h 3154680"/>
              <a:gd name="connsiteX97" fmla="*/ 137160 w 4267200"/>
              <a:gd name="connsiteY97" fmla="*/ 1181100 h 3154680"/>
              <a:gd name="connsiteX98" fmla="*/ 190500 w 4267200"/>
              <a:gd name="connsiteY98" fmla="*/ 1242060 h 3154680"/>
              <a:gd name="connsiteX99" fmla="*/ 335280 w 4267200"/>
              <a:gd name="connsiteY99" fmla="*/ 1150620 h 3154680"/>
              <a:gd name="connsiteX100" fmla="*/ 502920 w 4267200"/>
              <a:gd name="connsiteY100" fmla="*/ 1143000 h 3154680"/>
              <a:gd name="connsiteX101" fmla="*/ 487680 w 4267200"/>
              <a:gd name="connsiteY101" fmla="*/ 1066800 h 3154680"/>
              <a:gd name="connsiteX102" fmla="*/ 320040 w 4267200"/>
              <a:gd name="connsiteY102" fmla="*/ 1043940 h 3154680"/>
              <a:gd name="connsiteX103" fmla="*/ 289560 w 4267200"/>
              <a:gd name="connsiteY103" fmla="*/ 1005840 h 3154680"/>
              <a:gd name="connsiteX104" fmla="*/ 289560 w 4267200"/>
              <a:gd name="connsiteY104" fmla="*/ 944880 h 3154680"/>
              <a:gd name="connsiteX105" fmla="*/ 373380 w 4267200"/>
              <a:gd name="connsiteY105" fmla="*/ 906780 h 3154680"/>
              <a:gd name="connsiteX106" fmla="*/ 434340 w 4267200"/>
              <a:gd name="connsiteY106" fmla="*/ 906780 h 3154680"/>
              <a:gd name="connsiteX107" fmla="*/ 472440 w 4267200"/>
              <a:gd name="connsiteY107" fmla="*/ 990600 h 3154680"/>
              <a:gd name="connsiteX108" fmla="*/ 739140 w 4267200"/>
              <a:gd name="connsiteY108" fmla="*/ 944880 h 3154680"/>
              <a:gd name="connsiteX109" fmla="*/ 754380 w 4267200"/>
              <a:gd name="connsiteY109" fmla="*/ 998220 h 3154680"/>
              <a:gd name="connsiteX110" fmla="*/ 822960 w 4267200"/>
              <a:gd name="connsiteY110" fmla="*/ 990600 h 3154680"/>
              <a:gd name="connsiteX111" fmla="*/ 861060 w 4267200"/>
              <a:gd name="connsiteY111" fmla="*/ 1120140 h 3154680"/>
              <a:gd name="connsiteX112" fmla="*/ 982980 w 4267200"/>
              <a:gd name="connsiteY112" fmla="*/ 1112520 h 3154680"/>
              <a:gd name="connsiteX113" fmla="*/ 1005840 w 4267200"/>
              <a:gd name="connsiteY113" fmla="*/ 1066800 h 3154680"/>
              <a:gd name="connsiteX114" fmla="*/ 967740 w 4267200"/>
              <a:gd name="connsiteY114" fmla="*/ 1036320 h 3154680"/>
              <a:gd name="connsiteX115" fmla="*/ 960120 w 4267200"/>
              <a:gd name="connsiteY115" fmla="*/ 967740 h 3154680"/>
              <a:gd name="connsiteX116" fmla="*/ 1059180 w 4267200"/>
              <a:gd name="connsiteY116" fmla="*/ 967740 h 3154680"/>
              <a:gd name="connsiteX117" fmla="*/ 1165860 w 4267200"/>
              <a:gd name="connsiteY117" fmla="*/ 922020 h 3154680"/>
              <a:gd name="connsiteX118" fmla="*/ 1196340 w 4267200"/>
              <a:gd name="connsiteY118" fmla="*/ 906780 h 3154680"/>
              <a:gd name="connsiteX119" fmla="*/ 1272540 w 4267200"/>
              <a:gd name="connsiteY119" fmla="*/ 967740 h 3154680"/>
              <a:gd name="connsiteX120" fmla="*/ 1257300 w 4267200"/>
              <a:gd name="connsiteY120" fmla="*/ 990600 h 3154680"/>
              <a:gd name="connsiteX121" fmla="*/ 1165860 w 4267200"/>
              <a:gd name="connsiteY121" fmla="*/ 975360 h 3154680"/>
              <a:gd name="connsiteX122" fmla="*/ 1074420 w 4267200"/>
              <a:gd name="connsiteY122" fmla="*/ 990600 h 3154680"/>
              <a:gd name="connsiteX123" fmla="*/ 1066800 w 4267200"/>
              <a:gd name="connsiteY123" fmla="*/ 1059180 h 3154680"/>
              <a:gd name="connsiteX124" fmla="*/ 1082040 w 4267200"/>
              <a:gd name="connsiteY124" fmla="*/ 1120140 h 3154680"/>
              <a:gd name="connsiteX125" fmla="*/ 1135380 w 4267200"/>
              <a:gd name="connsiteY125" fmla="*/ 1074420 h 3154680"/>
              <a:gd name="connsiteX126" fmla="*/ 1219200 w 4267200"/>
              <a:gd name="connsiteY126" fmla="*/ 1082040 h 3154680"/>
              <a:gd name="connsiteX127" fmla="*/ 1341120 w 4267200"/>
              <a:gd name="connsiteY127" fmla="*/ 1112520 h 3154680"/>
              <a:gd name="connsiteX128" fmla="*/ 1417320 w 4267200"/>
              <a:gd name="connsiteY128" fmla="*/ 1036320 h 3154680"/>
              <a:gd name="connsiteX129" fmla="*/ 1417320 w 4267200"/>
              <a:gd name="connsiteY129" fmla="*/ 975360 h 3154680"/>
              <a:gd name="connsiteX130" fmla="*/ 1493520 w 4267200"/>
              <a:gd name="connsiteY130" fmla="*/ 944880 h 3154680"/>
              <a:gd name="connsiteX131" fmla="*/ 1539240 w 4267200"/>
              <a:gd name="connsiteY131" fmla="*/ 990600 h 3154680"/>
              <a:gd name="connsiteX132" fmla="*/ 1630680 w 4267200"/>
              <a:gd name="connsiteY132" fmla="*/ 944880 h 3154680"/>
              <a:gd name="connsiteX133" fmla="*/ 1714500 w 4267200"/>
              <a:gd name="connsiteY133" fmla="*/ 922020 h 3154680"/>
              <a:gd name="connsiteX134" fmla="*/ 1729740 w 4267200"/>
              <a:gd name="connsiteY134" fmla="*/ 838200 h 3154680"/>
              <a:gd name="connsiteX135" fmla="*/ 1767840 w 4267200"/>
              <a:gd name="connsiteY135" fmla="*/ 731520 h 3154680"/>
              <a:gd name="connsiteX136" fmla="*/ 1828800 w 4267200"/>
              <a:gd name="connsiteY136" fmla="*/ 701040 h 3154680"/>
              <a:gd name="connsiteX137" fmla="*/ 1805940 w 4267200"/>
              <a:gd name="connsiteY137" fmla="*/ 586740 h 3154680"/>
              <a:gd name="connsiteX138" fmla="*/ 1859280 w 4267200"/>
              <a:gd name="connsiteY138" fmla="*/ 533400 h 3154680"/>
              <a:gd name="connsiteX139" fmla="*/ 1981200 w 4267200"/>
              <a:gd name="connsiteY139" fmla="*/ 541020 h 3154680"/>
              <a:gd name="connsiteX140" fmla="*/ 2004060 w 4267200"/>
              <a:gd name="connsiteY140" fmla="*/ 472440 h 3154680"/>
              <a:gd name="connsiteX141" fmla="*/ 2072640 w 4267200"/>
              <a:gd name="connsiteY141" fmla="*/ 449580 h 3154680"/>
              <a:gd name="connsiteX142" fmla="*/ 2095500 w 4267200"/>
              <a:gd name="connsiteY142" fmla="*/ 388620 h 3154680"/>
              <a:gd name="connsiteX143" fmla="*/ 2133600 w 4267200"/>
              <a:gd name="connsiteY143" fmla="*/ 243840 h 3154680"/>
              <a:gd name="connsiteX144" fmla="*/ 2164080 w 4267200"/>
              <a:gd name="connsiteY144" fmla="*/ 213360 h 3154680"/>
              <a:gd name="connsiteX145" fmla="*/ 2247900 w 4267200"/>
              <a:gd name="connsiteY145" fmla="*/ 213360 h 3154680"/>
              <a:gd name="connsiteX146" fmla="*/ 2247900 w 4267200"/>
              <a:gd name="connsiteY146" fmla="*/ 114300 h 3154680"/>
              <a:gd name="connsiteX147" fmla="*/ 2308860 w 4267200"/>
              <a:gd name="connsiteY147" fmla="*/ 45720 h 3154680"/>
              <a:gd name="connsiteX148" fmla="*/ 2369820 w 4267200"/>
              <a:gd name="connsiteY148" fmla="*/ 76200 h 3154680"/>
              <a:gd name="connsiteX149" fmla="*/ 2400300 w 4267200"/>
              <a:gd name="connsiteY149" fmla="*/ 114300 h 3154680"/>
              <a:gd name="connsiteX150" fmla="*/ 2453640 w 4267200"/>
              <a:gd name="connsiteY150" fmla="*/ 99060 h 3154680"/>
              <a:gd name="connsiteX151" fmla="*/ 2506980 w 4267200"/>
              <a:gd name="connsiteY151" fmla="*/ 0 h 3154680"/>
              <a:gd name="connsiteX0" fmla="*/ 2506980 w 4267200"/>
              <a:gd name="connsiteY0" fmla="*/ 0 h 3154680"/>
              <a:gd name="connsiteX1" fmla="*/ 2857500 w 4267200"/>
              <a:gd name="connsiteY1" fmla="*/ 899160 h 3154680"/>
              <a:gd name="connsiteX2" fmla="*/ 2773680 w 4267200"/>
              <a:gd name="connsiteY2" fmla="*/ 1120140 h 3154680"/>
              <a:gd name="connsiteX3" fmla="*/ 2766060 w 4267200"/>
              <a:gd name="connsiteY3" fmla="*/ 1158240 h 3154680"/>
              <a:gd name="connsiteX4" fmla="*/ 2796540 w 4267200"/>
              <a:gd name="connsiteY4" fmla="*/ 1211580 h 3154680"/>
              <a:gd name="connsiteX5" fmla="*/ 2811780 w 4267200"/>
              <a:gd name="connsiteY5" fmla="*/ 1280160 h 3154680"/>
              <a:gd name="connsiteX6" fmla="*/ 2918460 w 4267200"/>
              <a:gd name="connsiteY6" fmla="*/ 1379220 h 3154680"/>
              <a:gd name="connsiteX7" fmla="*/ 3139440 w 4267200"/>
              <a:gd name="connsiteY7" fmla="*/ 1379220 h 3154680"/>
              <a:gd name="connsiteX8" fmla="*/ 3131820 w 4267200"/>
              <a:gd name="connsiteY8" fmla="*/ 1303020 h 3154680"/>
              <a:gd name="connsiteX9" fmla="*/ 3238500 w 4267200"/>
              <a:gd name="connsiteY9" fmla="*/ 1280160 h 3154680"/>
              <a:gd name="connsiteX10" fmla="*/ 3360420 w 4267200"/>
              <a:gd name="connsiteY10" fmla="*/ 1348740 h 3154680"/>
              <a:gd name="connsiteX11" fmla="*/ 3467100 w 4267200"/>
              <a:gd name="connsiteY11" fmla="*/ 1181100 h 3154680"/>
              <a:gd name="connsiteX12" fmla="*/ 3520440 w 4267200"/>
              <a:gd name="connsiteY12" fmla="*/ 1143000 h 3154680"/>
              <a:gd name="connsiteX13" fmla="*/ 3543300 w 4267200"/>
              <a:gd name="connsiteY13" fmla="*/ 1112520 h 3154680"/>
              <a:gd name="connsiteX14" fmla="*/ 3451860 w 4267200"/>
              <a:gd name="connsiteY14" fmla="*/ 990600 h 3154680"/>
              <a:gd name="connsiteX15" fmla="*/ 3482340 w 4267200"/>
              <a:gd name="connsiteY15" fmla="*/ 929640 h 3154680"/>
              <a:gd name="connsiteX16" fmla="*/ 3550920 w 4267200"/>
              <a:gd name="connsiteY16" fmla="*/ 845820 h 3154680"/>
              <a:gd name="connsiteX17" fmla="*/ 3581400 w 4267200"/>
              <a:gd name="connsiteY17" fmla="*/ 784860 h 3154680"/>
              <a:gd name="connsiteX18" fmla="*/ 3703320 w 4267200"/>
              <a:gd name="connsiteY18" fmla="*/ 784860 h 3154680"/>
              <a:gd name="connsiteX19" fmla="*/ 3710940 w 4267200"/>
              <a:gd name="connsiteY19" fmla="*/ 899160 h 3154680"/>
              <a:gd name="connsiteX20" fmla="*/ 3710940 w 4267200"/>
              <a:gd name="connsiteY20" fmla="*/ 1005840 h 3154680"/>
              <a:gd name="connsiteX21" fmla="*/ 3710940 w 4267200"/>
              <a:gd name="connsiteY21" fmla="*/ 1120140 h 3154680"/>
              <a:gd name="connsiteX22" fmla="*/ 3710940 w 4267200"/>
              <a:gd name="connsiteY22" fmla="*/ 1181100 h 3154680"/>
              <a:gd name="connsiteX23" fmla="*/ 3794760 w 4267200"/>
              <a:gd name="connsiteY23" fmla="*/ 1234440 h 3154680"/>
              <a:gd name="connsiteX24" fmla="*/ 3802380 w 4267200"/>
              <a:gd name="connsiteY24" fmla="*/ 1287780 h 3154680"/>
              <a:gd name="connsiteX25" fmla="*/ 3878580 w 4267200"/>
              <a:gd name="connsiteY25" fmla="*/ 1295400 h 3154680"/>
              <a:gd name="connsiteX26" fmla="*/ 3855720 w 4267200"/>
              <a:gd name="connsiteY26" fmla="*/ 1356360 h 3154680"/>
              <a:gd name="connsiteX27" fmla="*/ 3931920 w 4267200"/>
              <a:gd name="connsiteY27" fmla="*/ 1623060 h 3154680"/>
              <a:gd name="connsiteX28" fmla="*/ 4236720 w 4267200"/>
              <a:gd name="connsiteY28" fmla="*/ 1889760 h 3154680"/>
              <a:gd name="connsiteX29" fmla="*/ 4267200 w 4267200"/>
              <a:gd name="connsiteY29" fmla="*/ 2004060 h 3154680"/>
              <a:gd name="connsiteX30" fmla="*/ 4114800 w 4267200"/>
              <a:gd name="connsiteY30" fmla="*/ 2065020 h 3154680"/>
              <a:gd name="connsiteX31" fmla="*/ 4145280 w 4267200"/>
              <a:gd name="connsiteY31" fmla="*/ 2362200 h 3154680"/>
              <a:gd name="connsiteX32" fmla="*/ 4122420 w 4267200"/>
              <a:gd name="connsiteY32" fmla="*/ 2529840 h 3154680"/>
              <a:gd name="connsiteX33" fmla="*/ 4061460 w 4267200"/>
              <a:gd name="connsiteY33" fmla="*/ 2636520 h 3154680"/>
              <a:gd name="connsiteX34" fmla="*/ 3886200 w 4267200"/>
              <a:gd name="connsiteY34" fmla="*/ 2689860 h 3154680"/>
              <a:gd name="connsiteX35" fmla="*/ 3916680 w 4267200"/>
              <a:gd name="connsiteY35" fmla="*/ 2979420 h 3154680"/>
              <a:gd name="connsiteX36" fmla="*/ 3939540 w 4267200"/>
              <a:gd name="connsiteY36" fmla="*/ 3048000 h 3154680"/>
              <a:gd name="connsiteX37" fmla="*/ 3939540 w 4267200"/>
              <a:gd name="connsiteY37" fmla="*/ 3124200 h 3154680"/>
              <a:gd name="connsiteX38" fmla="*/ 3893820 w 4267200"/>
              <a:gd name="connsiteY38" fmla="*/ 3154680 h 3154680"/>
              <a:gd name="connsiteX39" fmla="*/ 3825240 w 4267200"/>
              <a:gd name="connsiteY39" fmla="*/ 3116580 h 3154680"/>
              <a:gd name="connsiteX40" fmla="*/ 3832860 w 4267200"/>
              <a:gd name="connsiteY40" fmla="*/ 3002280 h 3154680"/>
              <a:gd name="connsiteX41" fmla="*/ 3672840 w 4267200"/>
              <a:gd name="connsiteY41" fmla="*/ 2872740 h 3154680"/>
              <a:gd name="connsiteX42" fmla="*/ 3604260 w 4267200"/>
              <a:gd name="connsiteY42" fmla="*/ 2903220 h 3154680"/>
              <a:gd name="connsiteX43" fmla="*/ 3451860 w 4267200"/>
              <a:gd name="connsiteY43" fmla="*/ 2811780 h 3154680"/>
              <a:gd name="connsiteX44" fmla="*/ 3406140 w 4267200"/>
              <a:gd name="connsiteY44" fmla="*/ 2811780 h 3154680"/>
              <a:gd name="connsiteX45" fmla="*/ 3375660 w 4267200"/>
              <a:gd name="connsiteY45" fmla="*/ 2727960 h 3154680"/>
              <a:gd name="connsiteX46" fmla="*/ 3322320 w 4267200"/>
              <a:gd name="connsiteY46" fmla="*/ 2750820 h 3154680"/>
              <a:gd name="connsiteX47" fmla="*/ 3147060 w 4267200"/>
              <a:gd name="connsiteY47" fmla="*/ 2590800 h 3154680"/>
              <a:gd name="connsiteX48" fmla="*/ 3063240 w 4267200"/>
              <a:gd name="connsiteY48" fmla="*/ 2522220 h 3154680"/>
              <a:gd name="connsiteX49" fmla="*/ 2979708 w 4267200"/>
              <a:gd name="connsiteY49" fmla="*/ 2477668 h 3154680"/>
              <a:gd name="connsiteX50" fmla="*/ 2916556 w 4267200"/>
              <a:gd name="connsiteY50" fmla="*/ 2549844 h 3154680"/>
              <a:gd name="connsiteX51" fmla="*/ 2830830 w 4267200"/>
              <a:gd name="connsiteY51" fmla="*/ 2530792 h 3154680"/>
              <a:gd name="connsiteX52" fmla="*/ 2914792 w 4267200"/>
              <a:gd name="connsiteY52" fmla="*/ 2417628 h 3154680"/>
              <a:gd name="connsiteX53" fmla="*/ 2811780 w 4267200"/>
              <a:gd name="connsiteY53" fmla="*/ 2286000 h 3154680"/>
              <a:gd name="connsiteX54" fmla="*/ 2773680 w 4267200"/>
              <a:gd name="connsiteY54" fmla="*/ 2308860 h 3154680"/>
              <a:gd name="connsiteX55" fmla="*/ 2705100 w 4267200"/>
              <a:gd name="connsiteY55" fmla="*/ 2278380 h 3154680"/>
              <a:gd name="connsiteX56" fmla="*/ 2590800 w 4267200"/>
              <a:gd name="connsiteY56" fmla="*/ 2316480 h 3154680"/>
              <a:gd name="connsiteX57" fmla="*/ 2423160 w 4267200"/>
              <a:gd name="connsiteY57" fmla="*/ 2377440 h 3154680"/>
              <a:gd name="connsiteX58" fmla="*/ 2324100 w 4267200"/>
              <a:gd name="connsiteY58" fmla="*/ 2369820 h 3154680"/>
              <a:gd name="connsiteX59" fmla="*/ 2133600 w 4267200"/>
              <a:gd name="connsiteY59" fmla="*/ 2499360 h 3154680"/>
              <a:gd name="connsiteX60" fmla="*/ 1996440 w 4267200"/>
              <a:gd name="connsiteY60" fmla="*/ 2468880 h 3154680"/>
              <a:gd name="connsiteX61" fmla="*/ 1866900 w 4267200"/>
              <a:gd name="connsiteY61" fmla="*/ 2400300 h 3154680"/>
              <a:gd name="connsiteX62" fmla="*/ 1866900 w 4267200"/>
              <a:gd name="connsiteY62" fmla="*/ 2476500 h 3154680"/>
              <a:gd name="connsiteX63" fmla="*/ 1844040 w 4267200"/>
              <a:gd name="connsiteY63" fmla="*/ 2514600 h 3154680"/>
              <a:gd name="connsiteX64" fmla="*/ 1744980 w 4267200"/>
              <a:gd name="connsiteY64" fmla="*/ 2575560 h 3154680"/>
              <a:gd name="connsiteX65" fmla="*/ 1714500 w 4267200"/>
              <a:gd name="connsiteY65" fmla="*/ 2491740 h 3154680"/>
              <a:gd name="connsiteX66" fmla="*/ 1676400 w 4267200"/>
              <a:gd name="connsiteY66" fmla="*/ 2400300 h 3154680"/>
              <a:gd name="connsiteX67" fmla="*/ 1638300 w 4267200"/>
              <a:gd name="connsiteY67" fmla="*/ 2400300 h 3154680"/>
              <a:gd name="connsiteX68" fmla="*/ 1577340 w 4267200"/>
              <a:gd name="connsiteY68" fmla="*/ 2522220 h 3154680"/>
              <a:gd name="connsiteX69" fmla="*/ 1508760 w 4267200"/>
              <a:gd name="connsiteY69" fmla="*/ 2606040 h 3154680"/>
              <a:gd name="connsiteX70" fmla="*/ 1493520 w 4267200"/>
              <a:gd name="connsiteY70" fmla="*/ 2644140 h 3154680"/>
              <a:gd name="connsiteX71" fmla="*/ 1249680 w 4267200"/>
              <a:gd name="connsiteY71" fmla="*/ 2781300 h 3154680"/>
              <a:gd name="connsiteX72" fmla="*/ 1097280 w 4267200"/>
              <a:gd name="connsiteY72" fmla="*/ 2712720 h 3154680"/>
              <a:gd name="connsiteX73" fmla="*/ 1005840 w 4267200"/>
              <a:gd name="connsiteY73" fmla="*/ 2758440 h 3154680"/>
              <a:gd name="connsiteX74" fmla="*/ 944880 w 4267200"/>
              <a:gd name="connsiteY74" fmla="*/ 2682240 h 3154680"/>
              <a:gd name="connsiteX75" fmla="*/ 967740 w 4267200"/>
              <a:gd name="connsiteY75" fmla="*/ 2613660 h 3154680"/>
              <a:gd name="connsiteX76" fmla="*/ 906780 w 4267200"/>
              <a:gd name="connsiteY76" fmla="*/ 2537460 h 3154680"/>
              <a:gd name="connsiteX77" fmla="*/ 822960 w 4267200"/>
              <a:gd name="connsiteY77" fmla="*/ 2499360 h 3154680"/>
              <a:gd name="connsiteX78" fmla="*/ 746760 w 4267200"/>
              <a:gd name="connsiteY78" fmla="*/ 2407920 h 3154680"/>
              <a:gd name="connsiteX79" fmla="*/ 601980 w 4267200"/>
              <a:gd name="connsiteY79" fmla="*/ 2385060 h 3154680"/>
              <a:gd name="connsiteX80" fmla="*/ 525780 w 4267200"/>
              <a:gd name="connsiteY80" fmla="*/ 2324100 h 3154680"/>
              <a:gd name="connsiteX81" fmla="*/ 457200 w 4267200"/>
              <a:gd name="connsiteY81" fmla="*/ 2522220 h 3154680"/>
              <a:gd name="connsiteX82" fmla="*/ 403860 w 4267200"/>
              <a:gd name="connsiteY82" fmla="*/ 2598420 h 3154680"/>
              <a:gd name="connsiteX83" fmla="*/ 167640 w 4267200"/>
              <a:gd name="connsiteY83" fmla="*/ 2720340 h 3154680"/>
              <a:gd name="connsiteX84" fmla="*/ 144780 w 4267200"/>
              <a:gd name="connsiteY84" fmla="*/ 2613660 h 3154680"/>
              <a:gd name="connsiteX85" fmla="*/ 160020 w 4267200"/>
              <a:gd name="connsiteY85" fmla="*/ 2293620 h 3154680"/>
              <a:gd name="connsiteX86" fmla="*/ 53340 w 4267200"/>
              <a:gd name="connsiteY86" fmla="*/ 2209800 h 3154680"/>
              <a:gd name="connsiteX87" fmla="*/ 0 w 4267200"/>
              <a:gd name="connsiteY87" fmla="*/ 2080260 h 3154680"/>
              <a:gd name="connsiteX88" fmla="*/ 22860 w 4267200"/>
              <a:gd name="connsiteY88" fmla="*/ 2019300 h 3154680"/>
              <a:gd name="connsiteX89" fmla="*/ 91440 w 4267200"/>
              <a:gd name="connsiteY89" fmla="*/ 2004060 h 3154680"/>
              <a:gd name="connsiteX90" fmla="*/ 175260 w 4267200"/>
              <a:gd name="connsiteY90" fmla="*/ 1920240 h 3154680"/>
              <a:gd name="connsiteX91" fmla="*/ 220980 w 4267200"/>
              <a:gd name="connsiteY91" fmla="*/ 1859280 h 3154680"/>
              <a:gd name="connsiteX92" fmla="*/ 175260 w 4267200"/>
              <a:gd name="connsiteY92" fmla="*/ 1706880 h 3154680"/>
              <a:gd name="connsiteX93" fmla="*/ 182880 w 4267200"/>
              <a:gd name="connsiteY93" fmla="*/ 1645920 h 3154680"/>
              <a:gd name="connsiteX94" fmla="*/ 0 w 4267200"/>
              <a:gd name="connsiteY94" fmla="*/ 1470660 h 3154680"/>
              <a:gd name="connsiteX95" fmla="*/ 45720 w 4267200"/>
              <a:gd name="connsiteY95" fmla="*/ 1386840 h 3154680"/>
              <a:gd name="connsiteX96" fmla="*/ 137160 w 4267200"/>
              <a:gd name="connsiteY96" fmla="*/ 1181100 h 3154680"/>
              <a:gd name="connsiteX97" fmla="*/ 190500 w 4267200"/>
              <a:gd name="connsiteY97" fmla="*/ 1242060 h 3154680"/>
              <a:gd name="connsiteX98" fmla="*/ 335280 w 4267200"/>
              <a:gd name="connsiteY98" fmla="*/ 1150620 h 3154680"/>
              <a:gd name="connsiteX99" fmla="*/ 502920 w 4267200"/>
              <a:gd name="connsiteY99" fmla="*/ 1143000 h 3154680"/>
              <a:gd name="connsiteX100" fmla="*/ 487680 w 4267200"/>
              <a:gd name="connsiteY100" fmla="*/ 1066800 h 3154680"/>
              <a:gd name="connsiteX101" fmla="*/ 320040 w 4267200"/>
              <a:gd name="connsiteY101" fmla="*/ 1043940 h 3154680"/>
              <a:gd name="connsiteX102" fmla="*/ 289560 w 4267200"/>
              <a:gd name="connsiteY102" fmla="*/ 1005840 h 3154680"/>
              <a:gd name="connsiteX103" fmla="*/ 289560 w 4267200"/>
              <a:gd name="connsiteY103" fmla="*/ 944880 h 3154680"/>
              <a:gd name="connsiteX104" fmla="*/ 373380 w 4267200"/>
              <a:gd name="connsiteY104" fmla="*/ 906780 h 3154680"/>
              <a:gd name="connsiteX105" fmla="*/ 434340 w 4267200"/>
              <a:gd name="connsiteY105" fmla="*/ 906780 h 3154680"/>
              <a:gd name="connsiteX106" fmla="*/ 472440 w 4267200"/>
              <a:gd name="connsiteY106" fmla="*/ 990600 h 3154680"/>
              <a:gd name="connsiteX107" fmla="*/ 739140 w 4267200"/>
              <a:gd name="connsiteY107" fmla="*/ 944880 h 3154680"/>
              <a:gd name="connsiteX108" fmla="*/ 754380 w 4267200"/>
              <a:gd name="connsiteY108" fmla="*/ 998220 h 3154680"/>
              <a:gd name="connsiteX109" fmla="*/ 822960 w 4267200"/>
              <a:gd name="connsiteY109" fmla="*/ 990600 h 3154680"/>
              <a:gd name="connsiteX110" fmla="*/ 861060 w 4267200"/>
              <a:gd name="connsiteY110" fmla="*/ 1120140 h 3154680"/>
              <a:gd name="connsiteX111" fmla="*/ 982980 w 4267200"/>
              <a:gd name="connsiteY111" fmla="*/ 1112520 h 3154680"/>
              <a:gd name="connsiteX112" fmla="*/ 1005840 w 4267200"/>
              <a:gd name="connsiteY112" fmla="*/ 1066800 h 3154680"/>
              <a:gd name="connsiteX113" fmla="*/ 967740 w 4267200"/>
              <a:gd name="connsiteY113" fmla="*/ 1036320 h 3154680"/>
              <a:gd name="connsiteX114" fmla="*/ 960120 w 4267200"/>
              <a:gd name="connsiteY114" fmla="*/ 967740 h 3154680"/>
              <a:gd name="connsiteX115" fmla="*/ 1059180 w 4267200"/>
              <a:gd name="connsiteY115" fmla="*/ 967740 h 3154680"/>
              <a:gd name="connsiteX116" fmla="*/ 1165860 w 4267200"/>
              <a:gd name="connsiteY116" fmla="*/ 922020 h 3154680"/>
              <a:gd name="connsiteX117" fmla="*/ 1196340 w 4267200"/>
              <a:gd name="connsiteY117" fmla="*/ 906780 h 3154680"/>
              <a:gd name="connsiteX118" fmla="*/ 1272540 w 4267200"/>
              <a:gd name="connsiteY118" fmla="*/ 967740 h 3154680"/>
              <a:gd name="connsiteX119" fmla="*/ 1257300 w 4267200"/>
              <a:gd name="connsiteY119" fmla="*/ 990600 h 3154680"/>
              <a:gd name="connsiteX120" fmla="*/ 1165860 w 4267200"/>
              <a:gd name="connsiteY120" fmla="*/ 975360 h 3154680"/>
              <a:gd name="connsiteX121" fmla="*/ 1074420 w 4267200"/>
              <a:gd name="connsiteY121" fmla="*/ 990600 h 3154680"/>
              <a:gd name="connsiteX122" fmla="*/ 1066800 w 4267200"/>
              <a:gd name="connsiteY122" fmla="*/ 1059180 h 3154680"/>
              <a:gd name="connsiteX123" fmla="*/ 1082040 w 4267200"/>
              <a:gd name="connsiteY123" fmla="*/ 1120140 h 3154680"/>
              <a:gd name="connsiteX124" fmla="*/ 1135380 w 4267200"/>
              <a:gd name="connsiteY124" fmla="*/ 1074420 h 3154680"/>
              <a:gd name="connsiteX125" fmla="*/ 1219200 w 4267200"/>
              <a:gd name="connsiteY125" fmla="*/ 1082040 h 3154680"/>
              <a:gd name="connsiteX126" fmla="*/ 1341120 w 4267200"/>
              <a:gd name="connsiteY126" fmla="*/ 1112520 h 3154680"/>
              <a:gd name="connsiteX127" fmla="*/ 1417320 w 4267200"/>
              <a:gd name="connsiteY127" fmla="*/ 1036320 h 3154680"/>
              <a:gd name="connsiteX128" fmla="*/ 1417320 w 4267200"/>
              <a:gd name="connsiteY128" fmla="*/ 975360 h 3154680"/>
              <a:gd name="connsiteX129" fmla="*/ 1493520 w 4267200"/>
              <a:gd name="connsiteY129" fmla="*/ 944880 h 3154680"/>
              <a:gd name="connsiteX130" fmla="*/ 1539240 w 4267200"/>
              <a:gd name="connsiteY130" fmla="*/ 990600 h 3154680"/>
              <a:gd name="connsiteX131" fmla="*/ 1630680 w 4267200"/>
              <a:gd name="connsiteY131" fmla="*/ 944880 h 3154680"/>
              <a:gd name="connsiteX132" fmla="*/ 1714500 w 4267200"/>
              <a:gd name="connsiteY132" fmla="*/ 922020 h 3154680"/>
              <a:gd name="connsiteX133" fmla="*/ 1729740 w 4267200"/>
              <a:gd name="connsiteY133" fmla="*/ 838200 h 3154680"/>
              <a:gd name="connsiteX134" fmla="*/ 1767840 w 4267200"/>
              <a:gd name="connsiteY134" fmla="*/ 731520 h 3154680"/>
              <a:gd name="connsiteX135" fmla="*/ 1828800 w 4267200"/>
              <a:gd name="connsiteY135" fmla="*/ 701040 h 3154680"/>
              <a:gd name="connsiteX136" fmla="*/ 1805940 w 4267200"/>
              <a:gd name="connsiteY136" fmla="*/ 586740 h 3154680"/>
              <a:gd name="connsiteX137" fmla="*/ 1859280 w 4267200"/>
              <a:gd name="connsiteY137" fmla="*/ 533400 h 3154680"/>
              <a:gd name="connsiteX138" fmla="*/ 1981200 w 4267200"/>
              <a:gd name="connsiteY138" fmla="*/ 541020 h 3154680"/>
              <a:gd name="connsiteX139" fmla="*/ 2004060 w 4267200"/>
              <a:gd name="connsiteY139" fmla="*/ 472440 h 3154680"/>
              <a:gd name="connsiteX140" fmla="*/ 2072640 w 4267200"/>
              <a:gd name="connsiteY140" fmla="*/ 449580 h 3154680"/>
              <a:gd name="connsiteX141" fmla="*/ 2095500 w 4267200"/>
              <a:gd name="connsiteY141" fmla="*/ 388620 h 3154680"/>
              <a:gd name="connsiteX142" fmla="*/ 2133600 w 4267200"/>
              <a:gd name="connsiteY142" fmla="*/ 243840 h 3154680"/>
              <a:gd name="connsiteX143" fmla="*/ 2164080 w 4267200"/>
              <a:gd name="connsiteY143" fmla="*/ 213360 h 3154680"/>
              <a:gd name="connsiteX144" fmla="*/ 2247900 w 4267200"/>
              <a:gd name="connsiteY144" fmla="*/ 213360 h 3154680"/>
              <a:gd name="connsiteX145" fmla="*/ 2247900 w 4267200"/>
              <a:gd name="connsiteY145" fmla="*/ 114300 h 3154680"/>
              <a:gd name="connsiteX146" fmla="*/ 2308860 w 4267200"/>
              <a:gd name="connsiteY146" fmla="*/ 45720 h 3154680"/>
              <a:gd name="connsiteX147" fmla="*/ 2369820 w 4267200"/>
              <a:gd name="connsiteY147" fmla="*/ 76200 h 3154680"/>
              <a:gd name="connsiteX148" fmla="*/ 2400300 w 4267200"/>
              <a:gd name="connsiteY148" fmla="*/ 114300 h 3154680"/>
              <a:gd name="connsiteX149" fmla="*/ 2453640 w 4267200"/>
              <a:gd name="connsiteY149" fmla="*/ 99060 h 3154680"/>
              <a:gd name="connsiteX150" fmla="*/ 2506980 w 4267200"/>
              <a:gd name="connsiteY150" fmla="*/ 0 h 3154680"/>
              <a:gd name="connsiteX0" fmla="*/ 2506980 w 4267200"/>
              <a:gd name="connsiteY0" fmla="*/ 0 h 3154680"/>
              <a:gd name="connsiteX1" fmla="*/ 2857500 w 4267200"/>
              <a:gd name="connsiteY1" fmla="*/ 899160 h 3154680"/>
              <a:gd name="connsiteX2" fmla="*/ 2773680 w 4267200"/>
              <a:gd name="connsiteY2" fmla="*/ 1120140 h 3154680"/>
              <a:gd name="connsiteX3" fmla="*/ 2766060 w 4267200"/>
              <a:gd name="connsiteY3" fmla="*/ 1158240 h 3154680"/>
              <a:gd name="connsiteX4" fmla="*/ 2796540 w 4267200"/>
              <a:gd name="connsiteY4" fmla="*/ 1211580 h 3154680"/>
              <a:gd name="connsiteX5" fmla="*/ 2811780 w 4267200"/>
              <a:gd name="connsiteY5" fmla="*/ 1280160 h 3154680"/>
              <a:gd name="connsiteX6" fmla="*/ 2918460 w 4267200"/>
              <a:gd name="connsiteY6" fmla="*/ 1379220 h 3154680"/>
              <a:gd name="connsiteX7" fmla="*/ 3139440 w 4267200"/>
              <a:gd name="connsiteY7" fmla="*/ 1379220 h 3154680"/>
              <a:gd name="connsiteX8" fmla="*/ 3131820 w 4267200"/>
              <a:gd name="connsiteY8" fmla="*/ 1303020 h 3154680"/>
              <a:gd name="connsiteX9" fmla="*/ 3238500 w 4267200"/>
              <a:gd name="connsiteY9" fmla="*/ 1280160 h 3154680"/>
              <a:gd name="connsiteX10" fmla="*/ 3360420 w 4267200"/>
              <a:gd name="connsiteY10" fmla="*/ 1348740 h 3154680"/>
              <a:gd name="connsiteX11" fmla="*/ 3467100 w 4267200"/>
              <a:gd name="connsiteY11" fmla="*/ 1181100 h 3154680"/>
              <a:gd name="connsiteX12" fmla="*/ 3520440 w 4267200"/>
              <a:gd name="connsiteY12" fmla="*/ 1143000 h 3154680"/>
              <a:gd name="connsiteX13" fmla="*/ 3543300 w 4267200"/>
              <a:gd name="connsiteY13" fmla="*/ 1112520 h 3154680"/>
              <a:gd name="connsiteX14" fmla="*/ 3451860 w 4267200"/>
              <a:gd name="connsiteY14" fmla="*/ 990600 h 3154680"/>
              <a:gd name="connsiteX15" fmla="*/ 3482340 w 4267200"/>
              <a:gd name="connsiteY15" fmla="*/ 929640 h 3154680"/>
              <a:gd name="connsiteX16" fmla="*/ 3550920 w 4267200"/>
              <a:gd name="connsiteY16" fmla="*/ 845820 h 3154680"/>
              <a:gd name="connsiteX17" fmla="*/ 3581400 w 4267200"/>
              <a:gd name="connsiteY17" fmla="*/ 784860 h 3154680"/>
              <a:gd name="connsiteX18" fmla="*/ 3703320 w 4267200"/>
              <a:gd name="connsiteY18" fmla="*/ 784860 h 3154680"/>
              <a:gd name="connsiteX19" fmla="*/ 3710940 w 4267200"/>
              <a:gd name="connsiteY19" fmla="*/ 899160 h 3154680"/>
              <a:gd name="connsiteX20" fmla="*/ 3710940 w 4267200"/>
              <a:gd name="connsiteY20" fmla="*/ 1005840 h 3154680"/>
              <a:gd name="connsiteX21" fmla="*/ 3710940 w 4267200"/>
              <a:gd name="connsiteY21" fmla="*/ 1120140 h 3154680"/>
              <a:gd name="connsiteX22" fmla="*/ 3710940 w 4267200"/>
              <a:gd name="connsiteY22" fmla="*/ 1181100 h 3154680"/>
              <a:gd name="connsiteX23" fmla="*/ 3794760 w 4267200"/>
              <a:gd name="connsiteY23" fmla="*/ 1234440 h 3154680"/>
              <a:gd name="connsiteX24" fmla="*/ 3802380 w 4267200"/>
              <a:gd name="connsiteY24" fmla="*/ 1287780 h 3154680"/>
              <a:gd name="connsiteX25" fmla="*/ 3855720 w 4267200"/>
              <a:gd name="connsiteY25" fmla="*/ 1356360 h 3154680"/>
              <a:gd name="connsiteX26" fmla="*/ 3931920 w 4267200"/>
              <a:gd name="connsiteY26" fmla="*/ 1623060 h 3154680"/>
              <a:gd name="connsiteX27" fmla="*/ 4236720 w 4267200"/>
              <a:gd name="connsiteY27" fmla="*/ 1889760 h 3154680"/>
              <a:gd name="connsiteX28" fmla="*/ 4267200 w 4267200"/>
              <a:gd name="connsiteY28" fmla="*/ 2004060 h 3154680"/>
              <a:gd name="connsiteX29" fmla="*/ 4114800 w 4267200"/>
              <a:gd name="connsiteY29" fmla="*/ 2065020 h 3154680"/>
              <a:gd name="connsiteX30" fmla="*/ 4145280 w 4267200"/>
              <a:gd name="connsiteY30" fmla="*/ 2362200 h 3154680"/>
              <a:gd name="connsiteX31" fmla="*/ 4122420 w 4267200"/>
              <a:gd name="connsiteY31" fmla="*/ 2529840 h 3154680"/>
              <a:gd name="connsiteX32" fmla="*/ 4061460 w 4267200"/>
              <a:gd name="connsiteY32" fmla="*/ 2636520 h 3154680"/>
              <a:gd name="connsiteX33" fmla="*/ 3886200 w 4267200"/>
              <a:gd name="connsiteY33" fmla="*/ 2689860 h 3154680"/>
              <a:gd name="connsiteX34" fmla="*/ 3916680 w 4267200"/>
              <a:gd name="connsiteY34" fmla="*/ 2979420 h 3154680"/>
              <a:gd name="connsiteX35" fmla="*/ 3939540 w 4267200"/>
              <a:gd name="connsiteY35" fmla="*/ 3048000 h 3154680"/>
              <a:gd name="connsiteX36" fmla="*/ 3939540 w 4267200"/>
              <a:gd name="connsiteY36" fmla="*/ 3124200 h 3154680"/>
              <a:gd name="connsiteX37" fmla="*/ 3893820 w 4267200"/>
              <a:gd name="connsiteY37" fmla="*/ 3154680 h 3154680"/>
              <a:gd name="connsiteX38" fmla="*/ 3825240 w 4267200"/>
              <a:gd name="connsiteY38" fmla="*/ 3116580 h 3154680"/>
              <a:gd name="connsiteX39" fmla="*/ 3832860 w 4267200"/>
              <a:gd name="connsiteY39" fmla="*/ 3002280 h 3154680"/>
              <a:gd name="connsiteX40" fmla="*/ 3672840 w 4267200"/>
              <a:gd name="connsiteY40" fmla="*/ 2872740 h 3154680"/>
              <a:gd name="connsiteX41" fmla="*/ 3604260 w 4267200"/>
              <a:gd name="connsiteY41" fmla="*/ 2903220 h 3154680"/>
              <a:gd name="connsiteX42" fmla="*/ 3451860 w 4267200"/>
              <a:gd name="connsiteY42" fmla="*/ 2811780 h 3154680"/>
              <a:gd name="connsiteX43" fmla="*/ 3406140 w 4267200"/>
              <a:gd name="connsiteY43" fmla="*/ 2811780 h 3154680"/>
              <a:gd name="connsiteX44" fmla="*/ 3375660 w 4267200"/>
              <a:gd name="connsiteY44" fmla="*/ 2727960 h 3154680"/>
              <a:gd name="connsiteX45" fmla="*/ 3322320 w 4267200"/>
              <a:gd name="connsiteY45" fmla="*/ 2750820 h 3154680"/>
              <a:gd name="connsiteX46" fmla="*/ 3147060 w 4267200"/>
              <a:gd name="connsiteY46" fmla="*/ 2590800 h 3154680"/>
              <a:gd name="connsiteX47" fmla="*/ 3063240 w 4267200"/>
              <a:gd name="connsiteY47" fmla="*/ 2522220 h 3154680"/>
              <a:gd name="connsiteX48" fmla="*/ 2979708 w 4267200"/>
              <a:gd name="connsiteY48" fmla="*/ 2477668 h 3154680"/>
              <a:gd name="connsiteX49" fmla="*/ 2916556 w 4267200"/>
              <a:gd name="connsiteY49" fmla="*/ 2549844 h 3154680"/>
              <a:gd name="connsiteX50" fmla="*/ 2830830 w 4267200"/>
              <a:gd name="connsiteY50" fmla="*/ 2530792 h 3154680"/>
              <a:gd name="connsiteX51" fmla="*/ 2914792 w 4267200"/>
              <a:gd name="connsiteY51" fmla="*/ 2417628 h 3154680"/>
              <a:gd name="connsiteX52" fmla="*/ 2811780 w 4267200"/>
              <a:gd name="connsiteY52" fmla="*/ 2286000 h 3154680"/>
              <a:gd name="connsiteX53" fmla="*/ 2773680 w 4267200"/>
              <a:gd name="connsiteY53" fmla="*/ 2308860 h 3154680"/>
              <a:gd name="connsiteX54" fmla="*/ 2705100 w 4267200"/>
              <a:gd name="connsiteY54" fmla="*/ 2278380 h 3154680"/>
              <a:gd name="connsiteX55" fmla="*/ 2590800 w 4267200"/>
              <a:gd name="connsiteY55" fmla="*/ 2316480 h 3154680"/>
              <a:gd name="connsiteX56" fmla="*/ 2423160 w 4267200"/>
              <a:gd name="connsiteY56" fmla="*/ 2377440 h 3154680"/>
              <a:gd name="connsiteX57" fmla="*/ 2324100 w 4267200"/>
              <a:gd name="connsiteY57" fmla="*/ 2369820 h 3154680"/>
              <a:gd name="connsiteX58" fmla="*/ 2133600 w 4267200"/>
              <a:gd name="connsiteY58" fmla="*/ 2499360 h 3154680"/>
              <a:gd name="connsiteX59" fmla="*/ 1996440 w 4267200"/>
              <a:gd name="connsiteY59" fmla="*/ 2468880 h 3154680"/>
              <a:gd name="connsiteX60" fmla="*/ 1866900 w 4267200"/>
              <a:gd name="connsiteY60" fmla="*/ 2400300 h 3154680"/>
              <a:gd name="connsiteX61" fmla="*/ 1866900 w 4267200"/>
              <a:gd name="connsiteY61" fmla="*/ 2476500 h 3154680"/>
              <a:gd name="connsiteX62" fmla="*/ 1844040 w 4267200"/>
              <a:gd name="connsiteY62" fmla="*/ 2514600 h 3154680"/>
              <a:gd name="connsiteX63" fmla="*/ 1744980 w 4267200"/>
              <a:gd name="connsiteY63" fmla="*/ 2575560 h 3154680"/>
              <a:gd name="connsiteX64" fmla="*/ 1714500 w 4267200"/>
              <a:gd name="connsiteY64" fmla="*/ 2491740 h 3154680"/>
              <a:gd name="connsiteX65" fmla="*/ 1676400 w 4267200"/>
              <a:gd name="connsiteY65" fmla="*/ 2400300 h 3154680"/>
              <a:gd name="connsiteX66" fmla="*/ 1638300 w 4267200"/>
              <a:gd name="connsiteY66" fmla="*/ 2400300 h 3154680"/>
              <a:gd name="connsiteX67" fmla="*/ 1577340 w 4267200"/>
              <a:gd name="connsiteY67" fmla="*/ 2522220 h 3154680"/>
              <a:gd name="connsiteX68" fmla="*/ 1508760 w 4267200"/>
              <a:gd name="connsiteY68" fmla="*/ 2606040 h 3154680"/>
              <a:gd name="connsiteX69" fmla="*/ 1493520 w 4267200"/>
              <a:gd name="connsiteY69" fmla="*/ 2644140 h 3154680"/>
              <a:gd name="connsiteX70" fmla="*/ 1249680 w 4267200"/>
              <a:gd name="connsiteY70" fmla="*/ 2781300 h 3154680"/>
              <a:gd name="connsiteX71" fmla="*/ 1097280 w 4267200"/>
              <a:gd name="connsiteY71" fmla="*/ 2712720 h 3154680"/>
              <a:gd name="connsiteX72" fmla="*/ 1005840 w 4267200"/>
              <a:gd name="connsiteY72" fmla="*/ 2758440 h 3154680"/>
              <a:gd name="connsiteX73" fmla="*/ 944880 w 4267200"/>
              <a:gd name="connsiteY73" fmla="*/ 2682240 h 3154680"/>
              <a:gd name="connsiteX74" fmla="*/ 967740 w 4267200"/>
              <a:gd name="connsiteY74" fmla="*/ 2613660 h 3154680"/>
              <a:gd name="connsiteX75" fmla="*/ 906780 w 4267200"/>
              <a:gd name="connsiteY75" fmla="*/ 2537460 h 3154680"/>
              <a:gd name="connsiteX76" fmla="*/ 822960 w 4267200"/>
              <a:gd name="connsiteY76" fmla="*/ 2499360 h 3154680"/>
              <a:gd name="connsiteX77" fmla="*/ 746760 w 4267200"/>
              <a:gd name="connsiteY77" fmla="*/ 2407920 h 3154680"/>
              <a:gd name="connsiteX78" fmla="*/ 601980 w 4267200"/>
              <a:gd name="connsiteY78" fmla="*/ 2385060 h 3154680"/>
              <a:gd name="connsiteX79" fmla="*/ 525780 w 4267200"/>
              <a:gd name="connsiteY79" fmla="*/ 2324100 h 3154680"/>
              <a:gd name="connsiteX80" fmla="*/ 457200 w 4267200"/>
              <a:gd name="connsiteY80" fmla="*/ 2522220 h 3154680"/>
              <a:gd name="connsiteX81" fmla="*/ 403860 w 4267200"/>
              <a:gd name="connsiteY81" fmla="*/ 2598420 h 3154680"/>
              <a:gd name="connsiteX82" fmla="*/ 167640 w 4267200"/>
              <a:gd name="connsiteY82" fmla="*/ 2720340 h 3154680"/>
              <a:gd name="connsiteX83" fmla="*/ 144780 w 4267200"/>
              <a:gd name="connsiteY83" fmla="*/ 2613660 h 3154680"/>
              <a:gd name="connsiteX84" fmla="*/ 160020 w 4267200"/>
              <a:gd name="connsiteY84" fmla="*/ 2293620 h 3154680"/>
              <a:gd name="connsiteX85" fmla="*/ 53340 w 4267200"/>
              <a:gd name="connsiteY85" fmla="*/ 2209800 h 3154680"/>
              <a:gd name="connsiteX86" fmla="*/ 0 w 4267200"/>
              <a:gd name="connsiteY86" fmla="*/ 2080260 h 3154680"/>
              <a:gd name="connsiteX87" fmla="*/ 22860 w 4267200"/>
              <a:gd name="connsiteY87" fmla="*/ 2019300 h 3154680"/>
              <a:gd name="connsiteX88" fmla="*/ 91440 w 4267200"/>
              <a:gd name="connsiteY88" fmla="*/ 2004060 h 3154680"/>
              <a:gd name="connsiteX89" fmla="*/ 175260 w 4267200"/>
              <a:gd name="connsiteY89" fmla="*/ 1920240 h 3154680"/>
              <a:gd name="connsiteX90" fmla="*/ 220980 w 4267200"/>
              <a:gd name="connsiteY90" fmla="*/ 1859280 h 3154680"/>
              <a:gd name="connsiteX91" fmla="*/ 175260 w 4267200"/>
              <a:gd name="connsiteY91" fmla="*/ 1706880 h 3154680"/>
              <a:gd name="connsiteX92" fmla="*/ 182880 w 4267200"/>
              <a:gd name="connsiteY92" fmla="*/ 1645920 h 3154680"/>
              <a:gd name="connsiteX93" fmla="*/ 0 w 4267200"/>
              <a:gd name="connsiteY93" fmla="*/ 1470660 h 3154680"/>
              <a:gd name="connsiteX94" fmla="*/ 45720 w 4267200"/>
              <a:gd name="connsiteY94" fmla="*/ 1386840 h 3154680"/>
              <a:gd name="connsiteX95" fmla="*/ 137160 w 4267200"/>
              <a:gd name="connsiteY95" fmla="*/ 1181100 h 3154680"/>
              <a:gd name="connsiteX96" fmla="*/ 190500 w 4267200"/>
              <a:gd name="connsiteY96" fmla="*/ 1242060 h 3154680"/>
              <a:gd name="connsiteX97" fmla="*/ 335280 w 4267200"/>
              <a:gd name="connsiteY97" fmla="*/ 1150620 h 3154680"/>
              <a:gd name="connsiteX98" fmla="*/ 502920 w 4267200"/>
              <a:gd name="connsiteY98" fmla="*/ 1143000 h 3154680"/>
              <a:gd name="connsiteX99" fmla="*/ 487680 w 4267200"/>
              <a:gd name="connsiteY99" fmla="*/ 1066800 h 3154680"/>
              <a:gd name="connsiteX100" fmla="*/ 320040 w 4267200"/>
              <a:gd name="connsiteY100" fmla="*/ 1043940 h 3154680"/>
              <a:gd name="connsiteX101" fmla="*/ 289560 w 4267200"/>
              <a:gd name="connsiteY101" fmla="*/ 1005840 h 3154680"/>
              <a:gd name="connsiteX102" fmla="*/ 289560 w 4267200"/>
              <a:gd name="connsiteY102" fmla="*/ 944880 h 3154680"/>
              <a:gd name="connsiteX103" fmla="*/ 373380 w 4267200"/>
              <a:gd name="connsiteY103" fmla="*/ 906780 h 3154680"/>
              <a:gd name="connsiteX104" fmla="*/ 434340 w 4267200"/>
              <a:gd name="connsiteY104" fmla="*/ 906780 h 3154680"/>
              <a:gd name="connsiteX105" fmla="*/ 472440 w 4267200"/>
              <a:gd name="connsiteY105" fmla="*/ 990600 h 3154680"/>
              <a:gd name="connsiteX106" fmla="*/ 739140 w 4267200"/>
              <a:gd name="connsiteY106" fmla="*/ 944880 h 3154680"/>
              <a:gd name="connsiteX107" fmla="*/ 754380 w 4267200"/>
              <a:gd name="connsiteY107" fmla="*/ 998220 h 3154680"/>
              <a:gd name="connsiteX108" fmla="*/ 822960 w 4267200"/>
              <a:gd name="connsiteY108" fmla="*/ 990600 h 3154680"/>
              <a:gd name="connsiteX109" fmla="*/ 861060 w 4267200"/>
              <a:gd name="connsiteY109" fmla="*/ 1120140 h 3154680"/>
              <a:gd name="connsiteX110" fmla="*/ 982980 w 4267200"/>
              <a:gd name="connsiteY110" fmla="*/ 1112520 h 3154680"/>
              <a:gd name="connsiteX111" fmla="*/ 1005840 w 4267200"/>
              <a:gd name="connsiteY111" fmla="*/ 1066800 h 3154680"/>
              <a:gd name="connsiteX112" fmla="*/ 967740 w 4267200"/>
              <a:gd name="connsiteY112" fmla="*/ 1036320 h 3154680"/>
              <a:gd name="connsiteX113" fmla="*/ 960120 w 4267200"/>
              <a:gd name="connsiteY113" fmla="*/ 967740 h 3154680"/>
              <a:gd name="connsiteX114" fmla="*/ 1059180 w 4267200"/>
              <a:gd name="connsiteY114" fmla="*/ 967740 h 3154680"/>
              <a:gd name="connsiteX115" fmla="*/ 1165860 w 4267200"/>
              <a:gd name="connsiteY115" fmla="*/ 922020 h 3154680"/>
              <a:gd name="connsiteX116" fmla="*/ 1196340 w 4267200"/>
              <a:gd name="connsiteY116" fmla="*/ 906780 h 3154680"/>
              <a:gd name="connsiteX117" fmla="*/ 1272540 w 4267200"/>
              <a:gd name="connsiteY117" fmla="*/ 967740 h 3154680"/>
              <a:gd name="connsiteX118" fmla="*/ 1257300 w 4267200"/>
              <a:gd name="connsiteY118" fmla="*/ 990600 h 3154680"/>
              <a:gd name="connsiteX119" fmla="*/ 1165860 w 4267200"/>
              <a:gd name="connsiteY119" fmla="*/ 975360 h 3154680"/>
              <a:gd name="connsiteX120" fmla="*/ 1074420 w 4267200"/>
              <a:gd name="connsiteY120" fmla="*/ 990600 h 3154680"/>
              <a:gd name="connsiteX121" fmla="*/ 1066800 w 4267200"/>
              <a:gd name="connsiteY121" fmla="*/ 1059180 h 3154680"/>
              <a:gd name="connsiteX122" fmla="*/ 1082040 w 4267200"/>
              <a:gd name="connsiteY122" fmla="*/ 1120140 h 3154680"/>
              <a:gd name="connsiteX123" fmla="*/ 1135380 w 4267200"/>
              <a:gd name="connsiteY123" fmla="*/ 1074420 h 3154680"/>
              <a:gd name="connsiteX124" fmla="*/ 1219200 w 4267200"/>
              <a:gd name="connsiteY124" fmla="*/ 1082040 h 3154680"/>
              <a:gd name="connsiteX125" fmla="*/ 1341120 w 4267200"/>
              <a:gd name="connsiteY125" fmla="*/ 1112520 h 3154680"/>
              <a:gd name="connsiteX126" fmla="*/ 1417320 w 4267200"/>
              <a:gd name="connsiteY126" fmla="*/ 1036320 h 3154680"/>
              <a:gd name="connsiteX127" fmla="*/ 1417320 w 4267200"/>
              <a:gd name="connsiteY127" fmla="*/ 975360 h 3154680"/>
              <a:gd name="connsiteX128" fmla="*/ 1493520 w 4267200"/>
              <a:gd name="connsiteY128" fmla="*/ 944880 h 3154680"/>
              <a:gd name="connsiteX129" fmla="*/ 1539240 w 4267200"/>
              <a:gd name="connsiteY129" fmla="*/ 990600 h 3154680"/>
              <a:gd name="connsiteX130" fmla="*/ 1630680 w 4267200"/>
              <a:gd name="connsiteY130" fmla="*/ 944880 h 3154680"/>
              <a:gd name="connsiteX131" fmla="*/ 1714500 w 4267200"/>
              <a:gd name="connsiteY131" fmla="*/ 922020 h 3154680"/>
              <a:gd name="connsiteX132" fmla="*/ 1729740 w 4267200"/>
              <a:gd name="connsiteY132" fmla="*/ 838200 h 3154680"/>
              <a:gd name="connsiteX133" fmla="*/ 1767840 w 4267200"/>
              <a:gd name="connsiteY133" fmla="*/ 731520 h 3154680"/>
              <a:gd name="connsiteX134" fmla="*/ 1828800 w 4267200"/>
              <a:gd name="connsiteY134" fmla="*/ 701040 h 3154680"/>
              <a:gd name="connsiteX135" fmla="*/ 1805940 w 4267200"/>
              <a:gd name="connsiteY135" fmla="*/ 586740 h 3154680"/>
              <a:gd name="connsiteX136" fmla="*/ 1859280 w 4267200"/>
              <a:gd name="connsiteY136" fmla="*/ 533400 h 3154680"/>
              <a:gd name="connsiteX137" fmla="*/ 1981200 w 4267200"/>
              <a:gd name="connsiteY137" fmla="*/ 541020 h 3154680"/>
              <a:gd name="connsiteX138" fmla="*/ 2004060 w 4267200"/>
              <a:gd name="connsiteY138" fmla="*/ 472440 h 3154680"/>
              <a:gd name="connsiteX139" fmla="*/ 2072640 w 4267200"/>
              <a:gd name="connsiteY139" fmla="*/ 449580 h 3154680"/>
              <a:gd name="connsiteX140" fmla="*/ 2095500 w 4267200"/>
              <a:gd name="connsiteY140" fmla="*/ 388620 h 3154680"/>
              <a:gd name="connsiteX141" fmla="*/ 2133600 w 4267200"/>
              <a:gd name="connsiteY141" fmla="*/ 243840 h 3154680"/>
              <a:gd name="connsiteX142" fmla="*/ 2164080 w 4267200"/>
              <a:gd name="connsiteY142" fmla="*/ 213360 h 3154680"/>
              <a:gd name="connsiteX143" fmla="*/ 2247900 w 4267200"/>
              <a:gd name="connsiteY143" fmla="*/ 213360 h 3154680"/>
              <a:gd name="connsiteX144" fmla="*/ 2247900 w 4267200"/>
              <a:gd name="connsiteY144" fmla="*/ 114300 h 3154680"/>
              <a:gd name="connsiteX145" fmla="*/ 2308860 w 4267200"/>
              <a:gd name="connsiteY145" fmla="*/ 45720 h 3154680"/>
              <a:gd name="connsiteX146" fmla="*/ 2369820 w 4267200"/>
              <a:gd name="connsiteY146" fmla="*/ 76200 h 3154680"/>
              <a:gd name="connsiteX147" fmla="*/ 2400300 w 4267200"/>
              <a:gd name="connsiteY147" fmla="*/ 114300 h 3154680"/>
              <a:gd name="connsiteX148" fmla="*/ 2453640 w 4267200"/>
              <a:gd name="connsiteY148" fmla="*/ 99060 h 3154680"/>
              <a:gd name="connsiteX149" fmla="*/ 2506980 w 4267200"/>
              <a:gd name="connsiteY149" fmla="*/ 0 h 3154680"/>
              <a:gd name="connsiteX0" fmla="*/ 2506980 w 4267200"/>
              <a:gd name="connsiteY0" fmla="*/ 0 h 3154680"/>
              <a:gd name="connsiteX1" fmla="*/ 2857500 w 4267200"/>
              <a:gd name="connsiteY1" fmla="*/ 899160 h 3154680"/>
              <a:gd name="connsiteX2" fmla="*/ 2773680 w 4267200"/>
              <a:gd name="connsiteY2" fmla="*/ 1120140 h 3154680"/>
              <a:gd name="connsiteX3" fmla="*/ 2766060 w 4267200"/>
              <a:gd name="connsiteY3" fmla="*/ 1158240 h 3154680"/>
              <a:gd name="connsiteX4" fmla="*/ 2796540 w 4267200"/>
              <a:gd name="connsiteY4" fmla="*/ 1211580 h 3154680"/>
              <a:gd name="connsiteX5" fmla="*/ 2811780 w 4267200"/>
              <a:gd name="connsiteY5" fmla="*/ 1280160 h 3154680"/>
              <a:gd name="connsiteX6" fmla="*/ 2918460 w 4267200"/>
              <a:gd name="connsiteY6" fmla="*/ 1379220 h 3154680"/>
              <a:gd name="connsiteX7" fmla="*/ 3139440 w 4267200"/>
              <a:gd name="connsiteY7" fmla="*/ 1379220 h 3154680"/>
              <a:gd name="connsiteX8" fmla="*/ 3131820 w 4267200"/>
              <a:gd name="connsiteY8" fmla="*/ 1303020 h 3154680"/>
              <a:gd name="connsiteX9" fmla="*/ 3238500 w 4267200"/>
              <a:gd name="connsiteY9" fmla="*/ 1280160 h 3154680"/>
              <a:gd name="connsiteX10" fmla="*/ 3360420 w 4267200"/>
              <a:gd name="connsiteY10" fmla="*/ 1348740 h 3154680"/>
              <a:gd name="connsiteX11" fmla="*/ 3467100 w 4267200"/>
              <a:gd name="connsiteY11" fmla="*/ 1181100 h 3154680"/>
              <a:gd name="connsiteX12" fmla="*/ 3520440 w 4267200"/>
              <a:gd name="connsiteY12" fmla="*/ 1143000 h 3154680"/>
              <a:gd name="connsiteX13" fmla="*/ 3543300 w 4267200"/>
              <a:gd name="connsiteY13" fmla="*/ 1112520 h 3154680"/>
              <a:gd name="connsiteX14" fmla="*/ 3451860 w 4267200"/>
              <a:gd name="connsiteY14" fmla="*/ 990600 h 3154680"/>
              <a:gd name="connsiteX15" fmla="*/ 3482340 w 4267200"/>
              <a:gd name="connsiteY15" fmla="*/ 929640 h 3154680"/>
              <a:gd name="connsiteX16" fmla="*/ 3550920 w 4267200"/>
              <a:gd name="connsiteY16" fmla="*/ 845820 h 3154680"/>
              <a:gd name="connsiteX17" fmla="*/ 3581400 w 4267200"/>
              <a:gd name="connsiteY17" fmla="*/ 784860 h 3154680"/>
              <a:gd name="connsiteX18" fmla="*/ 3703320 w 4267200"/>
              <a:gd name="connsiteY18" fmla="*/ 784860 h 3154680"/>
              <a:gd name="connsiteX19" fmla="*/ 3710940 w 4267200"/>
              <a:gd name="connsiteY19" fmla="*/ 899160 h 3154680"/>
              <a:gd name="connsiteX20" fmla="*/ 3710940 w 4267200"/>
              <a:gd name="connsiteY20" fmla="*/ 1005840 h 3154680"/>
              <a:gd name="connsiteX21" fmla="*/ 3710940 w 4267200"/>
              <a:gd name="connsiteY21" fmla="*/ 1120140 h 3154680"/>
              <a:gd name="connsiteX22" fmla="*/ 3710940 w 4267200"/>
              <a:gd name="connsiteY22" fmla="*/ 1181100 h 3154680"/>
              <a:gd name="connsiteX23" fmla="*/ 3794760 w 4267200"/>
              <a:gd name="connsiteY23" fmla="*/ 1234440 h 3154680"/>
              <a:gd name="connsiteX24" fmla="*/ 3855720 w 4267200"/>
              <a:gd name="connsiteY24" fmla="*/ 1356360 h 3154680"/>
              <a:gd name="connsiteX25" fmla="*/ 3931920 w 4267200"/>
              <a:gd name="connsiteY25" fmla="*/ 1623060 h 3154680"/>
              <a:gd name="connsiteX26" fmla="*/ 4236720 w 4267200"/>
              <a:gd name="connsiteY26" fmla="*/ 1889760 h 3154680"/>
              <a:gd name="connsiteX27" fmla="*/ 4267200 w 4267200"/>
              <a:gd name="connsiteY27" fmla="*/ 2004060 h 3154680"/>
              <a:gd name="connsiteX28" fmla="*/ 4114800 w 4267200"/>
              <a:gd name="connsiteY28" fmla="*/ 2065020 h 3154680"/>
              <a:gd name="connsiteX29" fmla="*/ 4145280 w 4267200"/>
              <a:gd name="connsiteY29" fmla="*/ 2362200 h 3154680"/>
              <a:gd name="connsiteX30" fmla="*/ 4122420 w 4267200"/>
              <a:gd name="connsiteY30" fmla="*/ 2529840 h 3154680"/>
              <a:gd name="connsiteX31" fmla="*/ 4061460 w 4267200"/>
              <a:gd name="connsiteY31" fmla="*/ 2636520 h 3154680"/>
              <a:gd name="connsiteX32" fmla="*/ 3886200 w 4267200"/>
              <a:gd name="connsiteY32" fmla="*/ 2689860 h 3154680"/>
              <a:gd name="connsiteX33" fmla="*/ 3916680 w 4267200"/>
              <a:gd name="connsiteY33" fmla="*/ 2979420 h 3154680"/>
              <a:gd name="connsiteX34" fmla="*/ 3939540 w 4267200"/>
              <a:gd name="connsiteY34" fmla="*/ 3048000 h 3154680"/>
              <a:gd name="connsiteX35" fmla="*/ 3939540 w 4267200"/>
              <a:gd name="connsiteY35" fmla="*/ 3124200 h 3154680"/>
              <a:gd name="connsiteX36" fmla="*/ 3893820 w 4267200"/>
              <a:gd name="connsiteY36" fmla="*/ 3154680 h 3154680"/>
              <a:gd name="connsiteX37" fmla="*/ 3825240 w 4267200"/>
              <a:gd name="connsiteY37" fmla="*/ 3116580 h 3154680"/>
              <a:gd name="connsiteX38" fmla="*/ 3832860 w 4267200"/>
              <a:gd name="connsiteY38" fmla="*/ 3002280 h 3154680"/>
              <a:gd name="connsiteX39" fmla="*/ 3672840 w 4267200"/>
              <a:gd name="connsiteY39" fmla="*/ 2872740 h 3154680"/>
              <a:gd name="connsiteX40" fmla="*/ 3604260 w 4267200"/>
              <a:gd name="connsiteY40" fmla="*/ 2903220 h 3154680"/>
              <a:gd name="connsiteX41" fmla="*/ 3451860 w 4267200"/>
              <a:gd name="connsiteY41" fmla="*/ 2811780 h 3154680"/>
              <a:gd name="connsiteX42" fmla="*/ 3406140 w 4267200"/>
              <a:gd name="connsiteY42" fmla="*/ 2811780 h 3154680"/>
              <a:gd name="connsiteX43" fmla="*/ 3375660 w 4267200"/>
              <a:gd name="connsiteY43" fmla="*/ 2727960 h 3154680"/>
              <a:gd name="connsiteX44" fmla="*/ 3322320 w 4267200"/>
              <a:gd name="connsiteY44" fmla="*/ 2750820 h 3154680"/>
              <a:gd name="connsiteX45" fmla="*/ 3147060 w 4267200"/>
              <a:gd name="connsiteY45" fmla="*/ 2590800 h 3154680"/>
              <a:gd name="connsiteX46" fmla="*/ 3063240 w 4267200"/>
              <a:gd name="connsiteY46" fmla="*/ 2522220 h 3154680"/>
              <a:gd name="connsiteX47" fmla="*/ 2979708 w 4267200"/>
              <a:gd name="connsiteY47" fmla="*/ 2477668 h 3154680"/>
              <a:gd name="connsiteX48" fmla="*/ 2916556 w 4267200"/>
              <a:gd name="connsiteY48" fmla="*/ 2549844 h 3154680"/>
              <a:gd name="connsiteX49" fmla="*/ 2830830 w 4267200"/>
              <a:gd name="connsiteY49" fmla="*/ 2530792 h 3154680"/>
              <a:gd name="connsiteX50" fmla="*/ 2914792 w 4267200"/>
              <a:gd name="connsiteY50" fmla="*/ 2417628 h 3154680"/>
              <a:gd name="connsiteX51" fmla="*/ 2811780 w 4267200"/>
              <a:gd name="connsiteY51" fmla="*/ 2286000 h 3154680"/>
              <a:gd name="connsiteX52" fmla="*/ 2773680 w 4267200"/>
              <a:gd name="connsiteY52" fmla="*/ 2308860 h 3154680"/>
              <a:gd name="connsiteX53" fmla="*/ 2705100 w 4267200"/>
              <a:gd name="connsiteY53" fmla="*/ 2278380 h 3154680"/>
              <a:gd name="connsiteX54" fmla="*/ 2590800 w 4267200"/>
              <a:gd name="connsiteY54" fmla="*/ 2316480 h 3154680"/>
              <a:gd name="connsiteX55" fmla="*/ 2423160 w 4267200"/>
              <a:gd name="connsiteY55" fmla="*/ 2377440 h 3154680"/>
              <a:gd name="connsiteX56" fmla="*/ 2324100 w 4267200"/>
              <a:gd name="connsiteY56" fmla="*/ 2369820 h 3154680"/>
              <a:gd name="connsiteX57" fmla="*/ 2133600 w 4267200"/>
              <a:gd name="connsiteY57" fmla="*/ 2499360 h 3154680"/>
              <a:gd name="connsiteX58" fmla="*/ 1996440 w 4267200"/>
              <a:gd name="connsiteY58" fmla="*/ 2468880 h 3154680"/>
              <a:gd name="connsiteX59" fmla="*/ 1866900 w 4267200"/>
              <a:gd name="connsiteY59" fmla="*/ 2400300 h 3154680"/>
              <a:gd name="connsiteX60" fmla="*/ 1866900 w 4267200"/>
              <a:gd name="connsiteY60" fmla="*/ 2476500 h 3154680"/>
              <a:gd name="connsiteX61" fmla="*/ 1844040 w 4267200"/>
              <a:gd name="connsiteY61" fmla="*/ 2514600 h 3154680"/>
              <a:gd name="connsiteX62" fmla="*/ 1744980 w 4267200"/>
              <a:gd name="connsiteY62" fmla="*/ 2575560 h 3154680"/>
              <a:gd name="connsiteX63" fmla="*/ 1714500 w 4267200"/>
              <a:gd name="connsiteY63" fmla="*/ 2491740 h 3154680"/>
              <a:gd name="connsiteX64" fmla="*/ 1676400 w 4267200"/>
              <a:gd name="connsiteY64" fmla="*/ 2400300 h 3154680"/>
              <a:gd name="connsiteX65" fmla="*/ 1638300 w 4267200"/>
              <a:gd name="connsiteY65" fmla="*/ 2400300 h 3154680"/>
              <a:gd name="connsiteX66" fmla="*/ 1577340 w 4267200"/>
              <a:gd name="connsiteY66" fmla="*/ 2522220 h 3154680"/>
              <a:gd name="connsiteX67" fmla="*/ 1508760 w 4267200"/>
              <a:gd name="connsiteY67" fmla="*/ 2606040 h 3154680"/>
              <a:gd name="connsiteX68" fmla="*/ 1493520 w 4267200"/>
              <a:gd name="connsiteY68" fmla="*/ 2644140 h 3154680"/>
              <a:gd name="connsiteX69" fmla="*/ 1249680 w 4267200"/>
              <a:gd name="connsiteY69" fmla="*/ 2781300 h 3154680"/>
              <a:gd name="connsiteX70" fmla="*/ 1097280 w 4267200"/>
              <a:gd name="connsiteY70" fmla="*/ 2712720 h 3154680"/>
              <a:gd name="connsiteX71" fmla="*/ 1005840 w 4267200"/>
              <a:gd name="connsiteY71" fmla="*/ 2758440 h 3154680"/>
              <a:gd name="connsiteX72" fmla="*/ 944880 w 4267200"/>
              <a:gd name="connsiteY72" fmla="*/ 2682240 h 3154680"/>
              <a:gd name="connsiteX73" fmla="*/ 967740 w 4267200"/>
              <a:gd name="connsiteY73" fmla="*/ 2613660 h 3154680"/>
              <a:gd name="connsiteX74" fmla="*/ 906780 w 4267200"/>
              <a:gd name="connsiteY74" fmla="*/ 2537460 h 3154680"/>
              <a:gd name="connsiteX75" fmla="*/ 822960 w 4267200"/>
              <a:gd name="connsiteY75" fmla="*/ 2499360 h 3154680"/>
              <a:gd name="connsiteX76" fmla="*/ 746760 w 4267200"/>
              <a:gd name="connsiteY76" fmla="*/ 2407920 h 3154680"/>
              <a:gd name="connsiteX77" fmla="*/ 601980 w 4267200"/>
              <a:gd name="connsiteY77" fmla="*/ 2385060 h 3154680"/>
              <a:gd name="connsiteX78" fmla="*/ 525780 w 4267200"/>
              <a:gd name="connsiteY78" fmla="*/ 2324100 h 3154680"/>
              <a:gd name="connsiteX79" fmla="*/ 457200 w 4267200"/>
              <a:gd name="connsiteY79" fmla="*/ 2522220 h 3154680"/>
              <a:gd name="connsiteX80" fmla="*/ 403860 w 4267200"/>
              <a:gd name="connsiteY80" fmla="*/ 2598420 h 3154680"/>
              <a:gd name="connsiteX81" fmla="*/ 167640 w 4267200"/>
              <a:gd name="connsiteY81" fmla="*/ 2720340 h 3154680"/>
              <a:gd name="connsiteX82" fmla="*/ 144780 w 4267200"/>
              <a:gd name="connsiteY82" fmla="*/ 2613660 h 3154680"/>
              <a:gd name="connsiteX83" fmla="*/ 160020 w 4267200"/>
              <a:gd name="connsiteY83" fmla="*/ 2293620 h 3154680"/>
              <a:gd name="connsiteX84" fmla="*/ 53340 w 4267200"/>
              <a:gd name="connsiteY84" fmla="*/ 2209800 h 3154680"/>
              <a:gd name="connsiteX85" fmla="*/ 0 w 4267200"/>
              <a:gd name="connsiteY85" fmla="*/ 2080260 h 3154680"/>
              <a:gd name="connsiteX86" fmla="*/ 22860 w 4267200"/>
              <a:gd name="connsiteY86" fmla="*/ 2019300 h 3154680"/>
              <a:gd name="connsiteX87" fmla="*/ 91440 w 4267200"/>
              <a:gd name="connsiteY87" fmla="*/ 2004060 h 3154680"/>
              <a:gd name="connsiteX88" fmla="*/ 175260 w 4267200"/>
              <a:gd name="connsiteY88" fmla="*/ 1920240 h 3154680"/>
              <a:gd name="connsiteX89" fmla="*/ 220980 w 4267200"/>
              <a:gd name="connsiteY89" fmla="*/ 1859280 h 3154680"/>
              <a:gd name="connsiteX90" fmla="*/ 175260 w 4267200"/>
              <a:gd name="connsiteY90" fmla="*/ 1706880 h 3154680"/>
              <a:gd name="connsiteX91" fmla="*/ 182880 w 4267200"/>
              <a:gd name="connsiteY91" fmla="*/ 1645920 h 3154680"/>
              <a:gd name="connsiteX92" fmla="*/ 0 w 4267200"/>
              <a:gd name="connsiteY92" fmla="*/ 1470660 h 3154680"/>
              <a:gd name="connsiteX93" fmla="*/ 45720 w 4267200"/>
              <a:gd name="connsiteY93" fmla="*/ 1386840 h 3154680"/>
              <a:gd name="connsiteX94" fmla="*/ 137160 w 4267200"/>
              <a:gd name="connsiteY94" fmla="*/ 1181100 h 3154680"/>
              <a:gd name="connsiteX95" fmla="*/ 190500 w 4267200"/>
              <a:gd name="connsiteY95" fmla="*/ 1242060 h 3154680"/>
              <a:gd name="connsiteX96" fmla="*/ 335280 w 4267200"/>
              <a:gd name="connsiteY96" fmla="*/ 1150620 h 3154680"/>
              <a:gd name="connsiteX97" fmla="*/ 502920 w 4267200"/>
              <a:gd name="connsiteY97" fmla="*/ 1143000 h 3154680"/>
              <a:gd name="connsiteX98" fmla="*/ 487680 w 4267200"/>
              <a:gd name="connsiteY98" fmla="*/ 1066800 h 3154680"/>
              <a:gd name="connsiteX99" fmla="*/ 320040 w 4267200"/>
              <a:gd name="connsiteY99" fmla="*/ 1043940 h 3154680"/>
              <a:gd name="connsiteX100" fmla="*/ 289560 w 4267200"/>
              <a:gd name="connsiteY100" fmla="*/ 1005840 h 3154680"/>
              <a:gd name="connsiteX101" fmla="*/ 289560 w 4267200"/>
              <a:gd name="connsiteY101" fmla="*/ 944880 h 3154680"/>
              <a:gd name="connsiteX102" fmla="*/ 373380 w 4267200"/>
              <a:gd name="connsiteY102" fmla="*/ 906780 h 3154680"/>
              <a:gd name="connsiteX103" fmla="*/ 434340 w 4267200"/>
              <a:gd name="connsiteY103" fmla="*/ 906780 h 3154680"/>
              <a:gd name="connsiteX104" fmla="*/ 472440 w 4267200"/>
              <a:gd name="connsiteY104" fmla="*/ 990600 h 3154680"/>
              <a:gd name="connsiteX105" fmla="*/ 739140 w 4267200"/>
              <a:gd name="connsiteY105" fmla="*/ 944880 h 3154680"/>
              <a:gd name="connsiteX106" fmla="*/ 754380 w 4267200"/>
              <a:gd name="connsiteY106" fmla="*/ 998220 h 3154680"/>
              <a:gd name="connsiteX107" fmla="*/ 822960 w 4267200"/>
              <a:gd name="connsiteY107" fmla="*/ 990600 h 3154680"/>
              <a:gd name="connsiteX108" fmla="*/ 861060 w 4267200"/>
              <a:gd name="connsiteY108" fmla="*/ 1120140 h 3154680"/>
              <a:gd name="connsiteX109" fmla="*/ 982980 w 4267200"/>
              <a:gd name="connsiteY109" fmla="*/ 1112520 h 3154680"/>
              <a:gd name="connsiteX110" fmla="*/ 1005840 w 4267200"/>
              <a:gd name="connsiteY110" fmla="*/ 1066800 h 3154680"/>
              <a:gd name="connsiteX111" fmla="*/ 967740 w 4267200"/>
              <a:gd name="connsiteY111" fmla="*/ 1036320 h 3154680"/>
              <a:gd name="connsiteX112" fmla="*/ 960120 w 4267200"/>
              <a:gd name="connsiteY112" fmla="*/ 967740 h 3154680"/>
              <a:gd name="connsiteX113" fmla="*/ 1059180 w 4267200"/>
              <a:gd name="connsiteY113" fmla="*/ 967740 h 3154680"/>
              <a:gd name="connsiteX114" fmla="*/ 1165860 w 4267200"/>
              <a:gd name="connsiteY114" fmla="*/ 922020 h 3154680"/>
              <a:gd name="connsiteX115" fmla="*/ 1196340 w 4267200"/>
              <a:gd name="connsiteY115" fmla="*/ 906780 h 3154680"/>
              <a:gd name="connsiteX116" fmla="*/ 1272540 w 4267200"/>
              <a:gd name="connsiteY116" fmla="*/ 967740 h 3154680"/>
              <a:gd name="connsiteX117" fmla="*/ 1257300 w 4267200"/>
              <a:gd name="connsiteY117" fmla="*/ 990600 h 3154680"/>
              <a:gd name="connsiteX118" fmla="*/ 1165860 w 4267200"/>
              <a:gd name="connsiteY118" fmla="*/ 975360 h 3154680"/>
              <a:gd name="connsiteX119" fmla="*/ 1074420 w 4267200"/>
              <a:gd name="connsiteY119" fmla="*/ 990600 h 3154680"/>
              <a:gd name="connsiteX120" fmla="*/ 1066800 w 4267200"/>
              <a:gd name="connsiteY120" fmla="*/ 1059180 h 3154680"/>
              <a:gd name="connsiteX121" fmla="*/ 1082040 w 4267200"/>
              <a:gd name="connsiteY121" fmla="*/ 1120140 h 3154680"/>
              <a:gd name="connsiteX122" fmla="*/ 1135380 w 4267200"/>
              <a:gd name="connsiteY122" fmla="*/ 1074420 h 3154680"/>
              <a:gd name="connsiteX123" fmla="*/ 1219200 w 4267200"/>
              <a:gd name="connsiteY123" fmla="*/ 1082040 h 3154680"/>
              <a:gd name="connsiteX124" fmla="*/ 1341120 w 4267200"/>
              <a:gd name="connsiteY124" fmla="*/ 1112520 h 3154680"/>
              <a:gd name="connsiteX125" fmla="*/ 1417320 w 4267200"/>
              <a:gd name="connsiteY125" fmla="*/ 1036320 h 3154680"/>
              <a:gd name="connsiteX126" fmla="*/ 1417320 w 4267200"/>
              <a:gd name="connsiteY126" fmla="*/ 975360 h 3154680"/>
              <a:gd name="connsiteX127" fmla="*/ 1493520 w 4267200"/>
              <a:gd name="connsiteY127" fmla="*/ 944880 h 3154680"/>
              <a:gd name="connsiteX128" fmla="*/ 1539240 w 4267200"/>
              <a:gd name="connsiteY128" fmla="*/ 990600 h 3154680"/>
              <a:gd name="connsiteX129" fmla="*/ 1630680 w 4267200"/>
              <a:gd name="connsiteY129" fmla="*/ 944880 h 3154680"/>
              <a:gd name="connsiteX130" fmla="*/ 1714500 w 4267200"/>
              <a:gd name="connsiteY130" fmla="*/ 922020 h 3154680"/>
              <a:gd name="connsiteX131" fmla="*/ 1729740 w 4267200"/>
              <a:gd name="connsiteY131" fmla="*/ 838200 h 3154680"/>
              <a:gd name="connsiteX132" fmla="*/ 1767840 w 4267200"/>
              <a:gd name="connsiteY132" fmla="*/ 731520 h 3154680"/>
              <a:gd name="connsiteX133" fmla="*/ 1828800 w 4267200"/>
              <a:gd name="connsiteY133" fmla="*/ 701040 h 3154680"/>
              <a:gd name="connsiteX134" fmla="*/ 1805940 w 4267200"/>
              <a:gd name="connsiteY134" fmla="*/ 586740 h 3154680"/>
              <a:gd name="connsiteX135" fmla="*/ 1859280 w 4267200"/>
              <a:gd name="connsiteY135" fmla="*/ 533400 h 3154680"/>
              <a:gd name="connsiteX136" fmla="*/ 1981200 w 4267200"/>
              <a:gd name="connsiteY136" fmla="*/ 541020 h 3154680"/>
              <a:gd name="connsiteX137" fmla="*/ 2004060 w 4267200"/>
              <a:gd name="connsiteY137" fmla="*/ 472440 h 3154680"/>
              <a:gd name="connsiteX138" fmla="*/ 2072640 w 4267200"/>
              <a:gd name="connsiteY138" fmla="*/ 449580 h 3154680"/>
              <a:gd name="connsiteX139" fmla="*/ 2095500 w 4267200"/>
              <a:gd name="connsiteY139" fmla="*/ 388620 h 3154680"/>
              <a:gd name="connsiteX140" fmla="*/ 2133600 w 4267200"/>
              <a:gd name="connsiteY140" fmla="*/ 243840 h 3154680"/>
              <a:gd name="connsiteX141" fmla="*/ 2164080 w 4267200"/>
              <a:gd name="connsiteY141" fmla="*/ 213360 h 3154680"/>
              <a:gd name="connsiteX142" fmla="*/ 2247900 w 4267200"/>
              <a:gd name="connsiteY142" fmla="*/ 213360 h 3154680"/>
              <a:gd name="connsiteX143" fmla="*/ 2247900 w 4267200"/>
              <a:gd name="connsiteY143" fmla="*/ 114300 h 3154680"/>
              <a:gd name="connsiteX144" fmla="*/ 2308860 w 4267200"/>
              <a:gd name="connsiteY144" fmla="*/ 45720 h 3154680"/>
              <a:gd name="connsiteX145" fmla="*/ 2369820 w 4267200"/>
              <a:gd name="connsiteY145" fmla="*/ 76200 h 3154680"/>
              <a:gd name="connsiteX146" fmla="*/ 2400300 w 4267200"/>
              <a:gd name="connsiteY146" fmla="*/ 114300 h 3154680"/>
              <a:gd name="connsiteX147" fmla="*/ 2453640 w 4267200"/>
              <a:gd name="connsiteY147" fmla="*/ 99060 h 3154680"/>
              <a:gd name="connsiteX148" fmla="*/ 2506980 w 4267200"/>
              <a:gd name="connsiteY148" fmla="*/ 0 h 3154680"/>
              <a:gd name="connsiteX0" fmla="*/ 2506980 w 4267200"/>
              <a:gd name="connsiteY0" fmla="*/ 0 h 3154680"/>
              <a:gd name="connsiteX1" fmla="*/ 2857500 w 4267200"/>
              <a:gd name="connsiteY1" fmla="*/ 899160 h 3154680"/>
              <a:gd name="connsiteX2" fmla="*/ 2773680 w 4267200"/>
              <a:gd name="connsiteY2" fmla="*/ 1120140 h 3154680"/>
              <a:gd name="connsiteX3" fmla="*/ 2766060 w 4267200"/>
              <a:gd name="connsiteY3" fmla="*/ 1158240 h 3154680"/>
              <a:gd name="connsiteX4" fmla="*/ 2796540 w 4267200"/>
              <a:gd name="connsiteY4" fmla="*/ 1211580 h 3154680"/>
              <a:gd name="connsiteX5" fmla="*/ 2811780 w 4267200"/>
              <a:gd name="connsiteY5" fmla="*/ 1280160 h 3154680"/>
              <a:gd name="connsiteX6" fmla="*/ 2918460 w 4267200"/>
              <a:gd name="connsiteY6" fmla="*/ 1379220 h 3154680"/>
              <a:gd name="connsiteX7" fmla="*/ 3139440 w 4267200"/>
              <a:gd name="connsiteY7" fmla="*/ 1379220 h 3154680"/>
              <a:gd name="connsiteX8" fmla="*/ 3131820 w 4267200"/>
              <a:gd name="connsiteY8" fmla="*/ 1303020 h 3154680"/>
              <a:gd name="connsiteX9" fmla="*/ 3238500 w 4267200"/>
              <a:gd name="connsiteY9" fmla="*/ 1280160 h 3154680"/>
              <a:gd name="connsiteX10" fmla="*/ 3360420 w 4267200"/>
              <a:gd name="connsiteY10" fmla="*/ 1348740 h 3154680"/>
              <a:gd name="connsiteX11" fmla="*/ 3467100 w 4267200"/>
              <a:gd name="connsiteY11" fmla="*/ 1181100 h 3154680"/>
              <a:gd name="connsiteX12" fmla="*/ 3520440 w 4267200"/>
              <a:gd name="connsiteY12" fmla="*/ 1143000 h 3154680"/>
              <a:gd name="connsiteX13" fmla="*/ 3543300 w 4267200"/>
              <a:gd name="connsiteY13" fmla="*/ 1112520 h 3154680"/>
              <a:gd name="connsiteX14" fmla="*/ 3451860 w 4267200"/>
              <a:gd name="connsiteY14" fmla="*/ 990600 h 3154680"/>
              <a:gd name="connsiteX15" fmla="*/ 3482340 w 4267200"/>
              <a:gd name="connsiteY15" fmla="*/ 929640 h 3154680"/>
              <a:gd name="connsiteX16" fmla="*/ 3550920 w 4267200"/>
              <a:gd name="connsiteY16" fmla="*/ 845820 h 3154680"/>
              <a:gd name="connsiteX17" fmla="*/ 3581400 w 4267200"/>
              <a:gd name="connsiteY17" fmla="*/ 784860 h 3154680"/>
              <a:gd name="connsiteX18" fmla="*/ 3703320 w 4267200"/>
              <a:gd name="connsiteY18" fmla="*/ 784860 h 3154680"/>
              <a:gd name="connsiteX19" fmla="*/ 3710940 w 4267200"/>
              <a:gd name="connsiteY19" fmla="*/ 899160 h 3154680"/>
              <a:gd name="connsiteX20" fmla="*/ 3710940 w 4267200"/>
              <a:gd name="connsiteY20" fmla="*/ 1005840 h 3154680"/>
              <a:gd name="connsiteX21" fmla="*/ 3710940 w 4267200"/>
              <a:gd name="connsiteY21" fmla="*/ 1120140 h 3154680"/>
              <a:gd name="connsiteX22" fmla="*/ 3710940 w 4267200"/>
              <a:gd name="connsiteY22" fmla="*/ 1181100 h 3154680"/>
              <a:gd name="connsiteX23" fmla="*/ 3855720 w 4267200"/>
              <a:gd name="connsiteY23" fmla="*/ 1356360 h 3154680"/>
              <a:gd name="connsiteX24" fmla="*/ 3931920 w 4267200"/>
              <a:gd name="connsiteY24" fmla="*/ 1623060 h 3154680"/>
              <a:gd name="connsiteX25" fmla="*/ 4236720 w 4267200"/>
              <a:gd name="connsiteY25" fmla="*/ 1889760 h 3154680"/>
              <a:gd name="connsiteX26" fmla="*/ 4267200 w 4267200"/>
              <a:gd name="connsiteY26" fmla="*/ 2004060 h 3154680"/>
              <a:gd name="connsiteX27" fmla="*/ 4114800 w 4267200"/>
              <a:gd name="connsiteY27" fmla="*/ 2065020 h 3154680"/>
              <a:gd name="connsiteX28" fmla="*/ 4145280 w 4267200"/>
              <a:gd name="connsiteY28" fmla="*/ 2362200 h 3154680"/>
              <a:gd name="connsiteX29" fmla="*/ 4122420 w 4267200"/>
              <a:gd name="connsiteY29" fmla="*/ 2529840 h 3154680"/>
              <a:gd name="connsiteX30" fmla="*/ 4061460 w 4267200"/>
              <a:gd name="connsiteY30" fmla="*/ 2636520 h 3154680"/>
              <a:gd name="connsiteX31" fmla="*/ 3886200 w 4267200"/>
              <a:gd name="connsiteY31" fmla="*/ 2689860 h 3154680"/>
              <a:gd name="connsiteX32" fmla="*/ 3916680 w 4267200"/>
              <a:gd name="connsiteY32" fmla="*/ 2979420 h 3154680"/>
              <a:gd name="connsiteX33" fmla="*/ 3939540 w 4267200"/>
              <a:gd name="connsiteY33" fmla="*/ 3048000 h 3154680"/>
              <a:gd name="connsiteX34" fmla="*/ 3939540 w 4267200"/>
              <a:gd name="connsiteY34" fmla="*/ 3124200 h 3154680"/>
              <a:gd name="connsiteX35" fmla="*/ 3893820 w 4267200"/>
              <a:gd name="connsiteY35" fmla="*/ 3154680 h 3154680"/>
              <a:gd name="connsiteX36" fmla="*/ 3825240 w 4267200"/>
              <a:gd name="connsiteY36" fmla="*/ 3116580 h 3154680"/>
              <a:gd name="connsiteX37" fmla="*/ 3832860 w 4267200"/>
              <a:gd name="connsiteY37" fmla="*/ 3002280 h 3154680"/>
              <a:gd name="connsiteX38" fmla="*/ 3672840 w 4267200"/>
              <a:gd name="connsiteY38" fmla="*/ 2872740 h 3154680"/>
              <a:gd name="connsiteX39" fmla="*/ 3604260 w 4267200"/>
              <a:gd name="connsiteY39" fmla="*/ 2903220 h 3154680"/>
              <a:gd name="connsiteX40" fmla="*/ 3451860 w 4267200"/>
              <a:gd name="connsiteY40" fmla="*/ 2811780 h 3154680"/>
              <a:gd name="connsiteX41" fmla="*/ 3406140 w 4267200"/>
              <a:gd name="connsiteY41" fmla="*/ 2811780 h 3154680"/>
              <a:gd name="connsiteX42" fmla="*/ 3375660 w 4267200"/>
              <a:gd name="connsiteY42" fmla="*/ 2727960 h 3154680"/>
              <a:gd name="connsiteX43" fmla="*/ 3322320 w 4267200"/>
              <a:gd name="connsiteY43" fmla="*/ 2750820 h 3154680"/>
              <a:gd name="connsiteX44" fmla="*/ 3147060 w 4267200"/>
              <a:gd name="connsiteY44" fmla="*/ 2590800 h 3154680"/>
              <a:gd name="connsiteX45" fmla="*/ 3063240 w 4267200"/>
              <a:gd name="connsiteY45" fmla="*/ 2522220 h 3154680"/>
              <a:gd name="connsiteX46" fmla="*/ 2979708 w 4267200"/>
              <a:gd name="connsiteY46" fmla="*/ 2477668 h 3154680"/>
              <a:gd name="connsiteX47" fmla="*/ 2916556 w 4267200"/>
              <a:gd name="connsiteY47" fmla="*/ 2549844 h 3154680"/>
              <a:gd name="connsiteX48" fmla="*/ 2830830 w 4267200"/>
              <a:gd name="connsiteY48" fmla="*/ 2530792 h 3154680"/>
              <a:gd name="connsiteX49" fmla="*/ 2914792 w 4267200"/>
              <a:gd name="connsiteY49" fmla="*/ 2417628 h 3154680"/>
              <a:gd name="connsiteX50" fmla="*/ 2811780 w 4267200"/>
              <a:gd name="connsiteY50" fmla="*/ 2286000 h 3154680"/>
              <a:gd name="connsiteX51" fmla="*/ 2773680 w 4267200"/>
              <a:gd name="connsiteY51" fmla="*/ 2308860 h 3154680"/>
              <a:gd name="connsiteX52" fmla="*/ 2705100 w 4267200"/>
              <a:gd name="connsiteY52" fmla="*/ 2278380 h 3154680"/>
              <a:gd name="connsiteX53" fmla="*/ 2590800 w 4267200"/>
              <a:gd name="connsiteY53" fmla="*/ 2316480 h 3154680"/>
              <a:gd name="connsiteX54" fmla="*/ 2423160 w 4267200"/>
              <a:gd name="connsiteY54" fmla="*/ 2377440 h 3154680"/>
              <a:gd name="connsiteX55" fmla="*/ 2324100 w 4267200"/>
              <a:gd name="connsiteY55" fmla="*/ 2369820 h 3154680"/>
              <a:gd name="connsiteX56" fmla="*/ 2133600 w 4267200"/>
              <a:gd name="connsiteY56" fmla="*/ 2499360 h 3154680"/>
              <a:gd name="connsiteX57" fmla="*/ 1996440 w 4267200"/>
              <a:gd name="connsiteY57" fmla="*/ 2468880 h 3154680"/>
              <a:gd name="connsiteX58" fmla="*/ 1866900 w 4267200"/>
              <a:gd name="connsiteY58" fmla="*/ 2400300 h 3154680"/>
              <a:gd name="connsiteX59" fmla="*/ 1866900 w 4267200"/>
              <a:gd name="connsiteY59" fmla="*/ 2476500 h 3154680"/>
              <a:gd name="connsiteX60" fmla="*/ 1844040 w 4267200"/>
              <a:gd name="connsiteY60" fmla="*/ 2514600 h 3154680"/>
              <a:gd name="connsiteX61" fmla="*/ 1744980 w 4267200"/>
              <a:gd name="connsiteY61" fmla="*/ 2575560 h 3154680"/>
              <a:gd name="connsiteX62" fmla="*/ 1714500 w 4267200"/>
              <a:gd name="connsiteY62" fmla="*/ 2491740 h 3154680"/>
              <a:gd name="connsiteX63" fmla="*/ 1676400 w 4267200"/>
              <a:gd name="connsiteY63" fmla="*/ 2400300 h 3154680"/>
              <a:gd name="connsiteX64" fmla="*/ 1638300 w 4267200"/>
              <a:gd name="connsiteY64" fmla="*/ 2400300 h 3154680"/>
              <a:gd name="connsiteX65" fmla="*/ 1577340 w 4267200"/>
              <a:gd name="connsiteY65" fmla="*/ 2522220 h 3154680"/>
              <a:gd name="connsiteX66" fmla="*/ 1508760 w 4267200"/>
              <a:gd name="connsiteY66" fmla="*/ 2606040 h 3154680"/>
              <a:gd name="connsiteX67" fmla="*/ 1493520 w 4267200"/>
              <a:gd name="connsiteY67" fmla="*/ 2644140 h 3154680"/>
              <a:gd name="connsiteX68" fmla="*/ 1249680 w 4267200"/>
              <a:gd name="connsiteY68" fmla="*/ 2781300 h 3154680"/>
              <a:gd name="connsiteX69" fmla="*/ 1097280 w 4267200"/>
              <a:gd name="connsiteY69" fmla="*/ 2712720 h 3154680"/>
              <a:gd name="connsiteX70" fmla="*/ 1005840 w 4267200"/>
              <a:gd name="connsiteY70" fmla="*/ 2758440 h 3154680"/>
              <a:gd name="connsiteX71" fmla="*/ 944880 w 4267200"/>
              <a:gd name="connsiteY71" fmla="*/ 2682240 h 3154680"/>
              <a:gd name="connsiteX72" fmla="*/ 967740 w 4267200"/>
              <a:gd name="connsiteY72" fmla="*/ 2613660 h 3154680"/>
              <a:gd name="connsiteX73" fmla="*/ 906780 w 4267200"/>
              <a:gd name="connsiteY73" fmla="*/ 2537460 h 3154680"/>
              <a:gd name="connsiteX74" fmla="*/ 822960 w 4267200"/>
              <a:gd name="connsiteY74" fmla="*/ 2499360 h 3154680"/>
              <a:gd name="connsiteX75" fmla="*/ 746760 w 4267200"/>
              <a:gd name="connsiteY75" fmla="*/ 2407920 h 3154680"/>
              <a:gd name="connsiteX76" fmla="*/ 601980 w 4267200"/>
              <a:gd name="connsiteY76" fmla="*/ 2385060 h 3154680"/>
              <a:gd name="connsiteX77" fmla="*/ 525780 w 4267200"/>
              <a:gd name="connsiteY77" fmla="*/ 2324100 h 3154680"/>
              <a:gd name="connsiteX78" fmla="*/ 457200 w 4267200"/>
              <a:gd name="connsiteY78" fmla="*/ 2522220 h 3154680"/>
              <a:gd name="connsiteX79" fmla="*/ 403860 w 4267200"/>
              <a:gd name="connsiteY79" fmla="*/ 2598420 h 3154680"/>
              <a:gd name="connsiteX80" fmla="*/ 167640 w 4267200"/>
              <a:gd name="connsiteY80" fmla="*/ 2720340 h 3154680"/>
              <a:gd name="connsiteX81" fmla="*/ 144780 w 4267200"/>
              <a:gd name="connsiteY81" fmla="*/ 2613660 h 3154680"/>
              <a:gd name="connsiteX82" fmla="*/ 160020 w 4267200"/>
              <a:gd name="connsiteY82" fmla="*/ 2293620 h 3154680"/>
              <a:gd name="connsiteX83" fmla="*/ 53340 w 4267200"/>
              <a:gd name="connsiteY83" fmla="*/ 2209800 h 3154680"/>
              <a:gd name="connsiteX84" fmla="*/ 0 w 4267200"/>
              <a:gd name="connsiteY84" fmla="*/ 2080260 h 3154680"/>
              <a:gd name="connsiteX85" fmla="*/ 22860 w 4267200"/>
              <a:gd name="connsiteY85" fmla="*/ 2019300 h 3154680"/>
              <a:gd name="connsiteX86" fmla="*/ 91440 w 4267200"/>
              <a:gd name="connsiteY86" fmla="*/ 2004060 h 3154680"/>
              <a:gd name="connsiteX87" fmla="*/ 175260 w 4267200"/>
              <a:gd name="connsiteY87" fmla="*/ 1920240 h 3154680"/>
              <a:gd name="connsiteX88" fmla="*/ 220980 w 4267200"/>
              <a:gd name="connsiteY88" fmla="*/ 1859280 h 3154680"/>
              <a:gd name="connsiteX89" fmla="*/ 175260 w 4267200"/>
              <a:gd name="connsiteY89" fmla="*/ 1706880 h 3154680"/>
              <a:gd name="connsiteX90" fmla="*/ 182880 w 4267200"/>
              <a:gd name="connsiteY90" fmla="*/ 1645920 h 3154680"/>
              <a:gd name="connsiteX91" fmla="*/ 0 w 4267200"/>
              <a:gd name="connsiteY91" fmla="*/ 1470660 h 3154680"/>
              <a:gd name="connsiteX92" fmla="*/ 45720 w 4267200"/>
              <a:gd name="connsiteY92" fmla="*/ 1386840 h 3154680"/>
              <a:gd name="connsiteX93" fmla="*/ 137160 w 4267200"/>
              <a:gd name="connsiteY93" fmla="*/ 1181100 h 3154680"/>
              <a:gd name="connsiteX94" fmla="*/ 190500 w 4267200"/>
              <a:gd name="connsiteY94" fmla="*/ 1242060 h 3154680"/>
              <a:gd name="connsiteX95" fmla="*/ 335280 w 4267200"/>
              <a:gd name="connsiteY95" fmla="*/ 1150620 h 3154680"/>
              <a:gd name="connsiteX96" fmla="*/ 502920 w 4267200"/>
              <a:gd name="connsiteY96" fmla="*/ 1143000 h 3154680"/>
              <a:gd name="connsiteX97" fmla="*/ 487680 w 4267200"/>
              <a:gd name="connsiteY97" fmla="*/ 1066800 h 3154680"/>
              <a:gd name="connsiteX98" fmla="*/ 320040 w 4267200"/>
              <a:gd name="connsiteY98" fmla="*/ 1043940 h 3154680"/>
              <a:gd name="connsiteX99" fmla="*/ 289560 w 4267200"/>
              <a:gd name="connsiteY99" fmla="*/ 1005840 h 3154680"/>
              <a:gd name="connsiteX100" fmla="*/ 289560 w 4267200"/>
              <a:gd name="connsiteY100" fmla="*/ 944880 h 3154680"/>
              <a:gd name="connsiteX101" fmla="*/ 373380 w 4267200"/>
              <a:gd name="connsiteY101" fmla="*/ 906780 h 3154680"/>
              <a:gd name="connsiteX102" fmla="*/ 434340 w 4267200"/>
              <a:gd name="connsiteY102" fmla="*/ 906780 h 3154680"/>
              <a:gd name="connsiteX103" fmla="*/ 472440 w 4267200"/>
              <a:gd name="connsiteY103" fmla="*/ 990600 h 3154680"/>
              <a:gd name="connsiteX104" fmla="*/ 739140 w 4267200"/>
              <a:gd name="connsiteY104" fmla="*/ 944880 h 3154680"/>
              <a:gd name="connsiteX105" fmla="*/ 754380 w 4267200"/>
              <a:gd name="connsiteY105" fmla="*/ 998220 h 3154680"/>
              <a:gd name="connsiteX106" fmla="*/ 822960 w 4267200"/>
              <a:gd name="connsiteY106" fmla="*/ 990600 h 3154680"/>
              <a:gd name="connsiteX107" fmla="*/ 861060 w 4267200"/>
              <a:gd name="connsiteY107" fmla="*/ 1120140 h 3154680"/>
              <a:gd name="connsiteX108" fmla="*/ 982980 w 4267200"/>
              <a:gd name="connsiteY108" fmla="*/ 1112520 h 3154680"/>
              <a:gd name="connsiteX109" fmla="*/ 1005840 w 4267200"/>
              <a:gd name="connsiteY109" fmla="*/ 1066800 h 3154680"/>
              <a:gd name="connsiteX110" fmla="*/ 967740 w 4267200"/>
              <a:gd name="connsiteY110" fmla="*/ 1036320 h 3154680"/>
              <a:gd name="connsiteX111" fmla="*/ 960120 w 4267200"/>
              <a:gd name="connsiteY111" fmla="*/ 967740 h 3154680"/>
              <a:gd name="connsiteX112" fmla="*/ 1059180 w 4267200"/>
              <a:gd name="connsiteY112" fmla="*/ 967740 h 3154680"/>
              <a:gd name="connsiteX113" fmla="*/ 1165860 w 4267200"/>
              <a:gd name="connsiteY113" fmla="*/ 922020 h 3154680"/>
              <a:gd name="connsiteX114" fmla="*/ 1196340 w 4267200"/>
              <a:gd name="connsiteY114" fmla="*/ 906780 h 3154680"/>
              <a:gd name="connsiteX115" fmla="*/ 1272540 w 4267200"/>
              <a:gd name="connsiteY115" fmla="*/ 967740 h 3154680"/>
              <a:gd name="connsiteX116" fmla="*/ 1257300 w 4267200"/>
              <a:gd name="connsiteY116" fmla="*/ 990600 h 3154680"/>
              <a:gd name="connsiteX117" fmla="*/ 1165860 w 4267200"/>
              <a:gd name="connsiteY117" fmla="*/ 975360 h 3154680"/>
              <a:gd name="connsiteX118" fmla="*/ 1074420 w 4267200"/>
              <a:gd name="connsiteY118" fmla="*/ 990600 h 3154680"/>
              <a:gd name="connsiteX119" fmla="*/ 1066800 w 4267200"/>
              <a:gd name="connsiteY119" fmla="*/ 1059180 h 3154680"/>
              <a:gd name="connsiteX120" fmla="*/ 1082040 w 4267200"/>
              <a:gd name="connsiteY120" fmla="*/ 1120140 h 3154680"/>
              <a:gd name="connsiteX121" fmla="*/ 1135380 w 4267200"/>
              <a:gd name="connsiteY121" fmla="*/ 1074420 h 3154680"/>
              <a:gd name="connsiteX122" fmla="*/ 1219200 w 4267200"/>
              <a:gd name="connsiteY122" fmla="*/ 1082040 h 3154680"/>
              <a:gd name="connsiteX123" fmla="*/ 1341120 w 4267200"/>
              <a:gd name="connsiteY123" fmla="*/ 1112520 h 3154680"/>
              <a:gd name="connsiteX124" fmla="*/ 1417320 w 4267200"/>
              <a:gd name="connsiteY124" fmla="*/ 1036320 h 3154680"/>
              <a:gd name="connsiteX125" fmla="*/ 1417320 w 4267200"/>
              <a:gd name="connsiteY125" fmla="*/ 975360 h 3154680"/>
              <a:gd name="connsiteX126" fmla="*/ 1493520 w 4267200"/>
              <a:gd name="connsiteY126" fmla="*/ 944880 h 3154680"/>
              <a:gd name="connsiteX127" fmla="*/ 1539240 w 4267200"/>
              <a:gd name="connsiteY127" fmla="*/ 990600 h 3154680"/>
              <a:gd name="connsiteX128" fmla="*/ 1630680 w 4267200"/>
              <a:gd name="connsiteY128" fmla="*/ 944880 h 3154680"/>
              <a:gd name="connsiteX129" fmla="*/ 1714500 w 4267200"/>
              <a:gd name="connsiteY129" fmla="*/ 922020 h 3154680"/>
              <a:gd name="connsiteX130" fmla="*/ 1729740 w 4267200"/>
              <a:gd name="connsiteY130" fmla="*/ 838200 h 3154680"/>
              <a:gd name="connsiteX131" fmla="*/ 1767840 w 4267200"/>
              <a:gd name="connsiteY131" fmla="*/ 731520 h 3154680"/>
              <a:gd name="connsiteX132" fmla="*/ 1828800 w 4267200"/>
              <a:gd name="connsiteY132" fmla="*/ 701040 h 3154680"/>
              <a:gd name="connsiteX133" fmla="*/ 1805940 w 4267200"/>
              <a:gd name="connsiteY133" fmla="*/ 586740 h 3154680"/>
              <a:gd name="connsiteX134" fmla="*/ 1859280 w 4267200"/>
              <a:gd name="connsiteY134" fmla="*/ 533400 h 3154680"/>
              <a:gd name="connsiteX135" fmla="*/ 1981200 w 4267200"/>
              <a:gd name="connsiteY135" fmla="*/ 541020 h 3154680"/>
              <a:gd name="connsiteX136" fmla="*/ 2004060 w 4267200"/>
              <a:gd name="connsiteY136" fmla="*/ 472440 h 3154680"/>
              <a:gd name="connsiteX137" fmla="*/ 2072640 w 4267200"/>
              <a:gd name="connsiteY137" fmla="*/ 449580 h 3154680"/>
              <a:gd name="connsiteX138" fmla="*/ 2095500 w 4267200"/>
              <a:gd name="connsiteY138" fmla="*/ 388620 h 3154680"/>
              <a:gd name="connsiteX139" fmla="*/ 2133600 w 4267200"/>
              <a:gd name="connsiteY139" fmla="*/ 243840 h 3154680"/>
              <a:gd name="connsiteX140" fmla="*/ 2164080 w 4267200"/>
              <a:gd name="connsiteY140" fmla="*/ 213360 h 3154680"/>
              <a:gd name="connsiteX141" fmla="*/ 2247900 w 4267200"/>
              <a:gd name="connsiteY141" fmla="*/ 213360 h 3154680"/>
              <a:gd name="connsiteX142" fmla="*/ 2247900 w 4267200"/>
              <a:gd name="connsiteY142" fmla="*/ 114300 h 3154680"/>
              <a:gd name="connsiteX143" fmla="*/ 2308860 w 4267200"/>
              <a:gd name="connsiteY143" fmla="*/ 45720 h 3154680"/>
              <a:gd name="connsiteX144" fmla="*/ 2369820 w 4267200"/>
              <a:gd name="connsiteY144" fmla="*/ 76200 h 3154680"/>
              <a:gd name="connsiteX145" fmla="*/ 2400300 w 4267200"/>
              <a:gd name="connsiteY145" fmla="*/ 114300 h 3154680"/>
              <a:gd name="connsiteX146" fmla="*/ 2453640 w 4267200"/>
              <a:gd name="connsiteY146" fmla="*/ 99060 h 3154680"/>
              <a:gd name="connsiteX147" fmla="*/ 2506980 w 4267200"/>
              <a:gd name="connsiteY147" fmla="*/ 0 h 3154680"/>
              <a:gd name="connsiteX0" fmla="*/ 2506980 w 4267200"/>
              <a:gd name="connsiteY0" fmla="*/ 0 h 3154680"/>
              <a:gd name="connsiteX1" fmla="*/ 2857500 w 4267200"/>
              <a:gd name="connsiteY1" fmla="*/ 899160 h 3154680"/>
              <a:gd name="connsiteX2" fmla="*/ 2773680 w 4267200"/>
              <a:gd name="connsiteY2" fmla="*/ 1120140 h 3154680"/>
              <a:gd name="connsiteX3" fmla="*/ 2766060 w 4267200"/>
              <a:gd name="connsiteY3" fmla="*/ 1158240 h 3154680"/>
              <a:gd name="connsiteX4" fmla="*/ 2796540 w 4267200"/>
              <a:gd name="connsiteY4" fmla="*/ 1211580 h 3154680"/>
              <a:gd name="connsiteX5" fmla="*/ 2811780 w 4267200"/>
              <a:gd name="connsiteY5" fmla="*/ 1280160 h 3154680"/>
              <a:gd name="connsiteX6" fmla="*/ 2918460 w 4267200"/>
              <a:gd name="connsiteY6" fmla="*/ 1379220 h 3154680"/>
              <a:gd name="connsiteX7" fmla="*/ 3139440 w 4267200"/>
              <a:gd name="connsiteY7" fmla="*/ 1379220 h 3154680"/>
              <a:gd name="connsiteX8" fmla="*/ 3131820 w 4267200"/>
              <a:gd name="connsiteY8" fmla="*/ 1303020 h 3154680"/>
              <a:gd name="connsiteX9" fmla="*/ 3238500 w 4267200"/>
              <a:gd name="connsiteY9" fmla="*/ 1280160 h 3154680"/>
              <a:gd name="connsiteX10" fmla="*/ 3360420 w 4267200"/>
              <a:gd name="connsiteY10" fmla="*/ 1348740 h 3154680"/>
              <a:gd name="connsiteX11" fmla="*/ 3467100 w 4267200"/>
              <a:gd name="connsiteY11" fmla="*/ 1181100 h 3154680"/>
              <a:gd name="connsiteX12" fmla="*/ 3520440 w 4267200"/>
              <a:gd name="connsiteY12" fmla="*/ 1143000 h 3154680"/>
              <a:gd name="connsiteX13" fmla="*/ 3543300 w 4267200"/>
              <a:gd name="connsiteY13" fmla="*/ 1112520 h 3154680"/>
              <a:gd name="connsiteX14" fmla="*/ 3451860 w 4267200"/>
              <a:gd name="connsiteY14" fmla="*/ 990600 h 3154680"/>
              <a:gd name="connsiteX15" fmla="*/ 3482340 w 4267200"/>
              <a:gd name="connsiteY15" fmla="*/ 929640 h 3154680"/>
              <a:gd name="connsiteX16" fmla="*/ 3550920 w 4267200"/>
              <a:gd name="connsiteY16" fmla="*/ 845820 h 3154680"/>
              <a:gd name="connsiteX17" fmla="*/ 3581400 w 4267200"/>
              <a:gd name="connsiteY17" fmla="*/ 784860 h 3154680"/>
              <a:gd name="connsiteX18" fmla="*/ 3703320 w 4267200"/>
              <a:gd name="connsiteY18" fmla="*/ 784860 h 3154680"/>
              <a:gd name="connsiteX19" fmla="*/ 3710940 w 4267200"/>
              <a:gd name="connsiteY19" fmla="*/ 899160 h 3154680"/>
              <a:gd name="connsiteX20" fmla="*/ 3710940 w 4267200"/>
              <a:gd name="connsiteY20" fmla="*/ 1005840 h 3154680"/>
              <a:gd name="connsiteX21" fmla="*/ 3710940 w 4267200"/>
              <a:gd name="connsiteY21" fmla="*/ 1120140 h 3154680"/>
              <a:gd name="connsiteX22" fmla="*/ 3855720 w 4267200"/>
              <a:gd name="connsiteY22" fmla="*/ 1356360 h 3154680"/>
              <a:gd name="connsiteX23" fmla="*/ 3931920 w 4267200"/>
              <a:gd name="connsiteY23" fmla="*/ 1623060 h 3154680"/>
              <a:gd name="connsiteX24" fmla="*/ 4236720 w 4267200"/>
              <a:gd name="connsiteY24" fmla="*/ 1889760 h 3154680"/>
              <a:gd name="connsiteX25" fmla="*/ 4267200 w 4267200"/>
              <a:gd name="connsiteY25" fmla="*/ 2004060 h 3154680"/>
              <a:gd name="connsiteX26" fmla="*/ 4114800 w 4267200"/>
              <a:gd name="connsiteY26" fmla="*/ 2065020 h 3154680"/>
              <a:gd name="connsiteX27" fmla="*/ 4145280 w 4267200"/>
              <a:gd name="connsiteY27" fmla="*/ 2362200 h 3154680"/>
              <a:gd name="connsiteX28" fmla="*/ 4122420 w 4267200"/>
              <a:gd name="connsiteY28" fmla="*/ 2529840 h 3154680"/>
              <a:gd name="connsiteX29" fmla="*/ 4061460 w 4267200"/>
              <a:gd name="connsiteY29" fmla="*/ 2636520 h 3154680"/>
              <a:gd name="connsiteX30" fmla="*/ 3886200 w 4267200"/>
              <a:gd name="connsiteY30" fmla="*/ 2689860 h 3154680"/>
              <a:gd name="connsiteX31" fmla="*/ 3916680 w 4267200"/>
              <a:gd name="connsiteY31" fmla="*/ 2979420 h 3154680"/>
              <a:gd name="connsiteX32" fmla="*/ 3939540 w 4267200"/>
              <a:gd name="connsiteY32" fmla="*/ 3048000 h 3154680"/>
              <a:gd name="connsiteX33" fmla="*/ 3939540 w 4267200"/>
              <a:gd name="connsiteY33" fmla="*/ 3124200 h 3154680"/>
              <a:gd name="connsiteX34" fmla="*/ 3893820 w 4267200"/>
              <a:gd name="connsiteY34" fmla="*/ 3154680 h 3154680"/>
              <a:gd name="connsiteX35" fmla="*/ 3825240 w 4267200"/>
              <a:gd name="connsiteY35" fmla="*/ 3116580 h 3154680"/>
              <a:gd name="connsiteX36" fmla="*/ 3832860 w 4267200"/>
              <a:gd name="connsiteY36" fmla="*/ 3002280 h 3154680"/>
              <a:gd name="connsiteX37" fmla="*/ 3672840 w 4267200"/>
              <a:gd name="connsiteY37" fmla="*/ 2872740 h 3154680"/>
              <a:gd name="connsiteX38" fmla="*/ 3604260 w 4267200"/>
              <a:gd name="connsiteY38" fmla="*/ 2903220 h 3154680"/>
              <a:gd name="connsiteX39" fmla="*/ 3451860 w 4267200"/>
              <a:gd name="connsiteY39" fmla="*/ 2811780 h 3154680"/>
              <a:gd name="connsiteX40" fmla="*/ 3406140 w 4267200"/>
              <a:gd name="connsiteY40" fmla="*/ 2811780 h 3154680"/>
              <a:gd name="connsiteX41" fmla="*/ 3375660 w 4267200"/>
              <a:gd name="connsiteY41" fmla="*/ 2727960 h 3154680"/>
              <a:gd name="connsiteX42" fmla="*/ 3322320 w 4267200"/>
              <a:gd name="connsiteY42" fmla="*/ 2750820 h 3154680"/>
              <a:gd name="connsiteX43" fmla="*/ 3147060 w 4267200"/>
              <a:gd name="connsiteY43" fmla="*/ 2590800 h 3154680"/>
              <a:gd name="connsiteX44" fmla="*/ 3063240 w 4267200"/>
              <a:gd name="connsiteY44" fmla="*/ 2522220 h 3154680"/>
              <a:gd name="connsiteX45" fmla="*/ 2979708 w 4267200"/>
              <a:gd name="connsiteY45" fmla="*/ 2477668 h 3154680"/>
              <a:gd name="connsiteX46" fmla="*/ 2916556 w 4267200"/>
              <a:gd name="connsiteY46" fmla="*/ 2549844 h 3154680"/>
              <a:gd name="connsiteX47" fmla="*/ 2830830 w 4267200"/>
              <a:gd name="connsiteY47" fmla="*/ 2530792 h 3154680"/>
              <a:gd name="connsiteX48" fmla="*/ 2914792 w 4267200"/>
              <a:gd name="connsiteY48" fmla="*/ 2417628 h 3154680"/>
              <a:gd name="connsiteX49" fmla="*/ 2811780 w 4267200"/>
              <a:gd name="connsiteY49" fmla="*/ 2286000 h 3154680"/>
              <a:gd name="connsiteX50" fmla="*/ 2773680 w 4267200"/>
              <a:gd name="connsiteY50" fmla="*/ 2308860 h 3154680"/>
              <a:gd name="connsiteX51" fmla="*/ 2705100 w 4267200"/>
              <a:gd name="connsiteY51" fmla="*/ 2278380 h 3154680"/>
              <a:gd name="connsiteX52" fmla="*/ 2590800 w 4267200"/>
              <a:gd name="connsiteY52" fmla="*/ 2316480 h 3154680"/>
              <a:gd name="connsiteX53" fmla="*/ 2423160 w 4267200"/>
              <a:gd name="connsiteY53" fmla="*/ 2377440 h 3154680"/>
              <a:gd name="connsiteX54" fmla="*/ 2324100 w 4267200"/>
              <a:gd name="connsiteY54" fmla="*/ 2369820 h 3154680"/>
              <a:gd name="connsiteX55" fmla="*/ 2133600 w 4267200"/>
              <a:gd name="connsiteY55" fmla="*/ 2499360 h 3154680"/>
              <a:gd name="connsiteX56" fmla="*/ 1996440 w 4267200"/>
              <a:gd name="connsiteY56" fmla="*/ 2468880 h 3154680"/>
              <a:gd name="connsiteX57" fmla="*/ 1866900 w 4267200"/>
              <a:gd name="connsiteY57" fmla="*/ 2400300 h 3154680"/>
              <a:gd name="connsiteX58" fmla="*/ 1866900 w 4267200"/>
              <a:gd name="connsiteY58" fmla="*/ 2476500 h 3154680"/>
              <a:gd name="connsiteX59" fmla="*/ 1844040 w 4267200"/>
              <a:gd name="connsiteY59" fmla="*/ 2514600 h 3154680"/>
              <a:gd name="connsiteX60" fmla="*/ 1744980 w 4267200"/>
              <a:gd name="connsiteY60" fmla="*/ 2575560 h 3154680"/>
              <a:gd name="connsiteX61" fmla="*/ 1714500 w 4267200"/>
              <a:gd name="connsiteY61" fmla="*/ 2491740 h 3154680"/>
              <a:gd name="connsiteX62" fmla="*/ 1676400 w 4267200"/>
              <a:gd name="connsiteY62" fmla="*/ 2400300 h 3154680"/>
              <a:gd name="connsiteX63" fmla="*/ 1638300 w 4267200"/>
              <a:gd name="connsiteY63" fmla="*/ 2400300 h 3154680"/>
              <a:gd name="connsiteX64" fmla="*/ 1577340 w 4267200"/>
              <a:gd name="connsiteY64" fmla="*/ 2522220 h 3154680"/>
              <a:gd name="connsiteX65" fmla="*/ 1508760 w 4267200"/>
              <a:gd name="connsiteY65" fmla="*/ 2606040 h 3154680"/>
              <a:gd name="connsiteX66" fmla="*/ 1493520 w 4267200"/>
              <a:gd name="connsiteY66" fmla="*/ 2644140 h 3154680"/>
              <a:gd name="connsiteX67" fmla="*/ 1249680 w 4267200"/>
              <a:gd name="connsiteY67" fmla="*/ 2781300 h 3154680"/>
              <a:gd name="connsiteX68" fmla="*/ 1097280 w 4267200"/>
              <a:gd name="connsiteY68" fmla="*/ 2712720 h 3154680"/>
              <a:gd name="connsiteX69" fmla="*/ 1005840 w 4267200"/>
              <a:gd name="connsiteY69" fmla="*/ 2758440 h 3154680"/>
              <a:gd name="connsiteX70" fmla="*/ 944880 w 4267200"/>
              <a:gd name="connsiteY70" fmla="*/ 2682240 h 3154680"/>
              <a:gd name="connsiteX71" fmla="*/ 967740 w 4267200"/>
              <a:gd name="connsiteY71" fmla="*/ 2613660 h 3154680"/>
              <a:gd name="connsiteX72" fmla="*/ 906780 w 4267200"/>
              <a:gd name="connsiteY72" fmla="*/ 2537460 h 3154680"/>
              <a:gd name="connsiteX73" fmla="*/ 822960 w 4267200"/>
              <a:gd name="connsiteY73" fmla="*/ 2499360 h 3154680"/>
              <a:gd name="connsiteX74" fmla="*/ 746760 w 4267200"/>
              <a:gd name="connsiteY74" fmla="*/ 2407920 h 3154680"/>
              <a:gd name="connsiteX75" fmla="*/ 601980 w 4267200"/>
              <a:gd name="connsiteY75" fmla="*/ 2385060 h 3154680"/>
              <a:gd name="connsiteX76" fmla="*/ 525780 w 4267200"/>
              <a:gd name="connsiteY76" fmla="*/ 2324100 h 3154680"/>
              <a:gd name="connsiteX77" fmla="*/ 457200 w 4267200"/>
              <a:gd name="connsiteY77" fmla="*/ 2522220 h 3154680"/>
              <a:gd name="connsiteX78" fmla="*/ 403860 w 4267200"/>
              <a:gd name="connsiteY78" fmla="*/ 2598420 h 3154680"/>
              <a:gd name="connsiteX79" fmla="*/ 167640 w 4267200"/>
              <a:gd name="connsiteY79" fmla="*/ 2720340 h 3154680"/>
              <a:gd name="connsiteX80" fmla="*/ 144780 w 4267200"/>
              <a:gd name="connsiteY80" fmla="*/ 2613660 h 3154680"/>
              <a:gd name="connsiteX81" fmla="*/ 160020 w 4267200"/>
              <a:gd name="connsiteY81" fmla="*/ 2293620 h 3154680"/>
              <a:gd name="connsiteX82" fmla="*/ 53340 w 4267200"/>
              <a:gd name="connsiteY82" fmla="*/ 2209800 h 3154680"/>
              <a:gd name="connsiteX83" fmla="*/ 0 w 4267200"/>
              <a:gd name="connsiteY83" fmla="*/ 2080260 h 3154680"/>
              <a:gd name="connsiteX84" fmla="*/ 22860 w 4267200"/>
              <a:gd name="connsiteY84" fmla="*/ 2019300 h 3154680"/>
              <a:gd name="connsiteX85" fmla="*/ 91440 w 4267200"/>
              <a:gd name="connsiteY85" fmla="*/ 2004060 h 3154680"/>
              <a:gd name="connsiteX86" fmla="*/ 175260 w 4267200"/>
              <a:gd name="connsiteY86" fmla="*/ 1920240 h 3154680"/>
              <a:gd name="connsiteX87" fmla="*/ 220980 w 4267200"/>
              <a:gd name="connsiteY87" fmla="*/ 1859280 h 3154680"/>
              <a:gd name="connsiteX88" fmla="*/ 175260 w 4267200"/>
              <a:gd name="connsiteY88" fmla="*/ 1706880 h 3154680"/>
              <a:gd name="connsiteX89" fmla="*/ 182880 w 4267200"/>
              <a:gd name="connsiteY89" fmla="*/ 1645920 h 3154680"/>
              <a:gd name="connsiteX90" fmla="*/ 0 w 4267200"/>
              <a:gd name="connsiteY90" fmla="*/ 1470660 h 3154680"/>
              <a:gd name="connsiteX91" fmla="*/ 45720 w 4267200"/>
              <a:gd name="connsiteY91" fmla="*/ 1386840 h 3154680"/>
              <a:gd name="connsiteX92" fmla="*/ 137160 w 4267200"/>
              <a:gd name="connsiteY92" fmla="*/ 1181100 h 3154680"/>
              <a:gd name="connsiteX93" fmla="*/ 190500 w 4267200"/>
              <a:gd name="connsiteY93" fmla="*/ 1242060 h 3154680"/>
              <a:gd name="connsiteX94" fmla="*/ 335280 w 4267200"/>
              <a:gd name="connsiteY94" fmla="*/ 1150620 h 3154680"/>
              <a:gd name="connsiteX95" fmla="*/ 502920 w 4267200"/>
              <a:gd name="connsiteY95" fmla="*/ 1143000 h 3154680"/>
              <a:gd name="connsiteX96" fmla="*/ 487680 w 4267200"/>
              <a:gd name="connsiteY96" fmla="*/ 1066800 h 3154680"/>
              <a:gd name="connsiteX97" fmla="*/ 320040 w 4267200"/>
              <a:gd name="connsiteY97" fmla="*/ 1043940 h 3154680"/>
              <a:gd name="connsiteX98" fmla="*/ 289560 w 4267200"/>
              <a:gd name="connsiteY98" fmla="*/ 1005840 h 3154680"/>
              <a:gd name="connsiteX99" fmla="*/ 289560 w 4267200"/>
              <a:gd name="connsiteY99" fmla="*/ 944880 h 3154680"/>
              <a:gd name="connsiteX100" fmla="*/ 373380 w 4267200"/>
              <a:gd name="connsiteY100" fmla="*/ 906780 h 3154680"/>
              <a:gd name="connsiteX101" fmla="*/ 434340 w 4267200"/>
              <a:gd name="connsiteY101" fmla="*/ 906780 h 3154680"/>
              <a:gd name="connsiteX102" fmla="*/ 472440 w 4267200"/>
              <a:gd name="connsiteY102" fmla="*/ 990600 h 3154680"/>
              <a:gd name="connsiteX103" fmla="*/ 739140 w 4267200"/>
              <a:gd name="connsiteY103" fmla="*/ 944880 h 3154680"/>
              <a:gd name="connsiteX104" fmla="*/ 754380 w 4267200"/>
              <a:gd name="connsiteY104" fmla="*/ 998220 h 3154680"/>
              <a:gd name="connsiteX105" fmla="*/ 822960 w 4267200"/>
              <a:gd name="connsiteY105" fmla="*/ 990600 h 3154680"/>
              <a:gd name="connsiteX106" fmla="*/ 861060 w 4267200"/>
              <a:gd name="connsiteY106" fmla="*/ 1120140 h 3154680"/>
              <a:gd name="connsiteX107" fmla="*/ 982980 w 4267200"/>
              <a:gd name="connsiteY107" fmla="*/ 1112520 h 3154680"/>
              <a:gd name="connsiteX108" fmla="*/ 1005840 w 4267200"/>
              <a:gd name="connsiteY108" fmla="*/ 1066800 h 3154680"/>
              <a:gd name="connsiteX109" fmla="*/ 967740 w 4267200"/>
              <a:gd name="connsiteY109" fmla="*/ 1036320 h 3154680"/>
              <a:gd name="connsiteX110" fmla="*/ 960120 w 4267200"/>
              <a:gd name="connsiteY110" fmla="*/ 967740 h 3154680"/>
              <a:gd name="connsiteX111" fmla="*/ 1059180 w 4267200"/>
              <a:gd name="connsiteY111" fmla="*/ 967740 h 3154680"/>
              <a:gd name="connsiteX112" fmla="*/ 1165860 w 4267200"/>
              <a:gd name="connsiteY112" fmla="*/ 922020 h 3154680"/>
              <a:gd name="connsiteX113" fmla="*/ 1196340 w 4267200"/>
              <a:gd name="connsiteY113" fmla="*/ 906780 h 3154680"/>
              <a:gd name="connsiteX114" fmla="*/ 1272540 w 4267200"/>
              <a:gd name="connsiteY114" fmla="*/ 967740 h 3154680"/>
              <a:gd name="connsiteX115" fmla="*/ 1257300 w 4267200"/>
              <a:gd name="connsiteY115" fmla="*/ 990600 h 3154680"/>
              <a:gd name="connsiteX116" fmla="*/ 1165860 w 4267200"/>
              <a:gd name="connsiteY116" fmla="*/ 975360 h 3154680"/>
              <a:gd name="connsiteX117" fmla="*/ 1074420 w 4267200"/>
              <a:gd name="connsiteY117" fmla="*/ 990600 h 3154680"/>
              <a:gd name="connsiteX118" fmla="*/ 1066800 w 4267200"/>
              <a:gd name="connsiteY118" fmla="*/ 1059180 h 3154680"/>
              <a:gd name="connsiteX119" fmla="*/ 1082040 w 4267200"/>
              <a:gd name="connsiteY119" fmla="*/ 1120140 h 3154680"/>
              <a:gd name="connsiteX120" fmla="*/ 1135380 w 4267200"/>
              <a:gd name="connsiteY120" fmla="*/ 1074420 h 3154680"/>
              <a:gd name="connsiteX121" fmla="*/ 1219200 w 4267200"/>
              <a:gd name="connsiteY121" fmla="*/ 1082040 h 3154680"/>
              <a:gd name="connsiteX122" fmla="*/ 1341120 w 4267200"/>
              <a:gd name="connsiteY122" fmla="*/ 1112520 h 3154680"/>
              <a:gd name="connsiteX123" fmla="*/ 1417320 w 4267200"/>
              <a:gd name="connsiteY123" fmla="*/ 1036320 h 3154680"/>
              <a:gd name="connsiteX124" fmla="*/ 1417320 w 4267200"/>
              <a:gd name="connsiteY124" fmla="*/ 975360 h 3154680"/>
              <a:gd name="connsiteX125" fmla="*/ 1493520 w 4267200"/>
              <a:gd name="connsiteY125" fmla="*/ 944880 h 3154680"/>
              <a:gd name="connsiteX126" fmla="*/ 1539240 w 4267200"/>
              <a:gd name="connsiteY126" fmla="*/ 990600 h 3154680"/>
              <a:gd name="connsiteX127" fmla="*/ 1630680 w 4267200"/>
              <a:gd name="connsiteY127" fmla="*/ 944880 h 3154680"/>
              <a:gd name="connsiteX128" fmla="*/ 1714500 w 4267200"/>
              <a:gd name="connsiteY128" fmla="*/ 922020 h 3154680"/>
              <a:gd name="connsiteX129" fmla="*/ 1729740 w 4267200"/>
              <a:gd name="connsiteY129" fmla="*/ 838200 h 3154680"/>
              <a:gd name="connsiteX130" fmla="*/ 1767840 w 4267200"/>
              <a:gd name="connsiteY130" fmla="*/ 731520 h 3154680"/>
              <a:gd name="connsiteX131" fmla="*/ 1828800 w 4267200"/>
              <a:gd name="connsiteY131" fmla="*/ 701040 h 3154680"/>
              <a:gd name="connsiteX132" fmla="*/ 1805940 w 4267200"/>
              <a:gd name="connsiteY132" fmla="*/ 586740 h 3154680"/>
              <a:gd name="connsiteX133" fmla="*/ 1859280 w 4267200"/>
              <a:gd name="connsiteY133" fmla="*/ 533400 h 3154680"/>
              <a:gd name="connsiteX134" fmla="*/ 1981200 w 4267200"/>
              <a:gd name="connsiteY134" fmla="*/ 541020 h 3154680"/>
              <a:gd name="connsiteX135" fmla="*/ 2004060 w 4267200"/>
              <a:gd name="connsiteY135" fmla="*/ 472440 h 3154680"/>
              <a:gd name="connsiteX136" fmla="*/ 2072640 w 4267200"/>
              <a:gd name="connsiteY136" fmla="*/ 449580 h 3154680"/>
              <a:gd name="connsiteX137" fmla="*/ 2095500 w 4267200"/>
              <a:gd name="connsiteY137" fmla="*/ 388620 h 3154680"/>
              <a:gd name="connsiteX138" fmla="*/ 2133600 w 4267200"/>
              <a:gd name="connsiteY138" fmla="*/ 243840 h 3154680"/>
              <a:gd name="connsiteX139" fmla="*/ 2164080 w 4267200"/>
              <a:gd name="connsiteY139" fmla="*/ 213360 h 3154680"/>
              <a:gd name="connsiteX140" fmla="*/ 2247900 w 4267200"/>
              <a:gd name="connsiteY140" fmla="*/ 213360 h 3154680"/>
              <a:gd name="connsiteX141" fmla="*/ 2247900 w 4267200"/>
              <a:gd name="connsiteY141" fmla="*/ 114300 h 3154680"/>
              <a:gd name="connsiteX142" fmla="*/ 2308860 w 4267200"/>
              <a:gd name="connsiteY142" fmla="*/ 45720 h 3154680"/>
              <a:gd name="connsiteX143" fmla="*/ 2369820 w 4267200"/>
              <a:gd name="connsiteY143" fmla="*/ 76200 h 3154680"/>
              <a:gd name="connsiteX144" fmla="*/ 2400300 w 4267200"/>
              <a:gd name="connsiteY144" fmla="*/ 114300 h 3154680"/>
              <a:gd name="connsiteX145" fmla="*/ 2453640 w 4267200"/>
              <a:gd name="connsiteY145" fmla="*/ 99060 h 3154680"/>
              <a:gd name="connsiteX146" fmla="*/ 2506980 w 4267200"/>
              <a:gd name="connsiteY146" fmla="*/ 0 h 3154680"/>
              <a:gd name="connsiteX0" fmla="*/ 2506980 w 4267200"/>
              <a:gd name="connsiteY0" fmla="*/ 0 h 3154680"/>
              <a:gd name="connsiteX1" fmla="*/ 2857500 w 4267200"/>
              <a:gd name="connsiteY1" fmla="*/ 899160 h 3154680"/>
              <a:gd name="connsiteX2" fmla="*/ 2773680 w 4267200"/>
              <a:gd name="connsiteY2" fmla="*/ 1120140 h 3154680"/>
              <a:gd name="connsiteX3" fmla="*/ 2766060 w 4267200"/>
              <a:gd name="connsiteY3" fmla="*/ 1158240 h 3154680"/>
              <a:gd name="connsiteX4" fmla="*/ 2796540 w 4267200"/>
              <a:gd name="connsiteY4" fmla="*/ 1211580 h 3154680"/>
              <a:gd name="connsiteX5" fmla="*/ 2811780 w 4267200"/>
              <a:gd name="connsiteY5" fmla="*/ 1280160 h 3154680"/>
              <a:gd name="connsiteX6" fmla="*/ 2918460 w 4267200"/>
              <a:gd name="connsiteY6" fmla="*/ 1379220 h 3154680"/>
              <a:gd name="connsiteX7" fmla="*/ 3139440 w 4267200"/>
              <a:gd name="connsiteY7" fmla="*/ 1379220 h 3154680"/>
              <a:gd name="connsiteX8" fmla="*/ 3131820 w 4267200"/>
              <a:gd name="connsiteY8" fmla="*/ 1303020 h 3154680"/>
              <a:gd name="connsiteX9" fmla="*/ 3238500 w 4267200"/>
              <a:gd name="connsiteY9" fmla="*/ 1280160 h 3154680"/>
              <a:gd name="connsiteX10" fmla="*/ 3360420 w 4267200"/>
              <a:gd name="connsiteY10" fmla="*/ 1348740 h 3154680"/>
              <a:gd name="connsiteX11" fmla="*/ 3467100 w 4267200"/>
              <a:gd name="connsiteY11" fmla="*/ 1181100 h 3154680"/>
              <a:gd name="connsiteX12" fmla="*/ 3520440 w 4267200"/>
              <a:gd name="connsiteY12" fmla="*/ 1143000 h 3154680"/>
              <a:gd name="connsiteX13" fmla="*/ 3543300 w 4267200"/>
              <a:gd name="connsiteY13" fmla="*/ 1112520 h 3154680"/>
              <a:gd name="connsiteX14" fmla="*/ 3451860 w 4267200"/>
              <a:gd name="connsiteY14" fmla="*/ 990600 h 3154680"/>
              <a:gd name="connsiteX15" fmla="*/ 3482340 w 4267200"/>
              <a:gd name="connsiteY15" fmla="*/ 929640 h 3154680"/>
              <a:gd name="connsiteX16" fmla="*/ 3550920 w 4267200"/>
              <a:gd name="connsiteY16" fmla="*/ 845820 h 3154680"/>
              <a:gd name="connsiteX17" fmla="*/ 3581400 w 4267200"/>
              <a:gd name="connsiteY17" fmla="*/ 784860 h 3154680"/>
              <a:gd name="connsiteX18" fmla="*/ 3703320 w 4267200"/>
              <a:gd name="connsiteY18" fmla="*/ 784860 h 3154680"/>
              <a:gd name="connsiteX19" fmla="*/ 3710940 w 4267200"/>
              <a:gd name="connsiteY19" fmla="*/ 899160 h 3154680"/>
              <a:gd name="connsiteX20" fmla="*/ 3710940 w 4267200"/>
              <a:gd name="connsiteY20" fmla="*/ 1005840 h 3154680"/>
              <a:gd name="connsiteX21" fmla="*/ 3855720 w 4267200"/>
              <a:gd name="connsiteY21" fmla="*/ 1356360 h 3154680"/>
              <a:gd name="connsiteX22" fmla="*/ 3931920 w 4267200"/>
              <a:gd name="connsiteY22" fmla="*/ 1623060 h 3154680"/>
              <a:gd name="connsiteX23" fmla="*/ 4236720 w 4267200"/>
              <a:gd name="connsiteY23" fmla="*/ 1889760 h 3154680"/>
              <a:gd name="connsiteX24" fmla="*/ 4267200 w 4267200"/>
              <a:gd name="connsiteY24" fmla="*/ 2004060 h 3154680"/>
              <a:gd name="connsiteX25" fmla="*/ 4114800 w 4267200"/>
              <a:gd name="connsiteY25" fmla="*/ 2065020 h 3154680"/>
              <a:gd name="connsiteX26" fmla="*/ 4145280 w 4267200"/>
              <a:gd name="connsiteY26" fmla="*/ 2362200 h 3154680"/>
              <a:gd name="connsiteX27" fmla="*/ 4122420 w 4267200"/>
              <a:gd name="connsiteY27" fmla="*/ 2529840 h 3154680"/>
              <a:gd name="connsiteX28" fmla="*/ 4061460 w 4267200"/>
              <a:gd name="connsiteY28" fmla="*/ 2636520 h 3154680"/>
              <a:gd name="connsiteX29" fmla="*/ 3886200 w 4267200"/>
              <a:gd name="connsiteY29" fmla="*/ 2689860 h 3154680"/>
              <a:gd name="connsiteX30" fmla="*/ 3916680 w 4267200"/>
              <a:gd name="connsiteY30" fmla="*/ 2979420 h 3154680"/>
              <a:gd name="connsiteX31" fmla="*/ 3939540 w 4267200"/>
              <a:gd name="connsiteY31" fmla="*/ 3048000 h 3154680"/>
              <a:gd name="connsiteX32" fmla="*/ 3939540 w 4267200"/>
              <a:gd name="connsiteY32" fmla="*/ 3124200 h 3154680"/>
              <a:gd name="connsiteX33" fmla="*/ 3893820 w 4267200"/>
              <a:gd name="connsiteY33" fmla="*/ 3154680 h 3154680"/>
              <a:gd name="connsiteX34" fmla="*/ 3825240 w 4267200"/>
              <a:gd name="connsiteY34" fmla="*/ 3116580 h 3154680"/>
              <a:gd name="connsiteX35" fmla="*/ 3832860 w 4267200"/>
              <a:gd name="connsiteY35" fmla="*/ 3002280 h 3154680"/>
              <a:gd name="connsiteX36" fmla="*/ 3672840 w 4267200"/>
              <a:gd name="connsiteY36" fmla="*/ 2872740 h 3154680"/>
              <a:gd name="connsiteX37" fmla="*/ 3604260 w 4267200"/>
              <a:gd name="connsiteY37" fmla="*/ 2903220 h 3154680"/>
              <a:gd name="connsiteX38" fmla="*/ 3451860 w 4267200"/>
              <a:gd name="connsiteY38" fmla="*/ 2811780 h 3154680"/>
              <a:gd name="connsiteX39" fmla="*/ 3406140 w 4267200"/>
              <a:gd name="connsiteY39" fmla="*/ 2811780 h 3154680"/>
              <a:gd name="connsiteX40" fmla="*/ 3375660 w 4267200"/>
              <a:gd name="connsiteY40" fmla="*/ 2727960 h 3154680"/>
              <a:gd name="connsiteX41" fmla="*/ 3322320 w 4267200"/>
              <a:gd name="connsiteY41" fmla="*/ 2750820 h 3154680"/>
              <a:gd name="connsiteX42" fmla="*/ 3147060 w 4267200"/>
              <a:gd name="connsiteY42" fmla="*/ 2590800 h 3154680"/>
              <a:gd name="connsiteX43" fmla="*/ 3063240 w 4267200"/>
              <a:gd name="connsiteY43" fmla="*/ 2522220 h 3154680"/>
              <a:gd name="connsiteX44" fmla="*/ 2979708 w 4267200"/>
              <a:gd name="connsiteY44" fmla="*/ 2477668 h 3154680"/>
              <a:gd name="connsiteX45" fmla="*/ 2916556 w 4267200"/>
              <a:gd name="connsiteY45" fmla="*/ 2549844 h 3154680"/>
              <a:gd name="connsiteX46" fmla="*/ 2830830 w 4267200"/>
              <a:gd name="connsiteY46" fmla="*/ 2530792 h 3154680"/>
              <a:gd name="connsiteX47" fmla="*/ 2914792 w 4267200"/>
              <a:gd name="connsiteY47" fmla="*/ 2417628 h 3154680"/>
              <a:gd name="connsiteX48" fmla="*/ 2811780 w 4267200"/>
              <a:gd name="connsiteY48" fmla="*/ 2286000 h 3154680"/>
              <a:gd name="connsiteX49" fmla="*/ 2773680 w 4267200"/>
              <a:gd name="connsiteY49" fmla="*/ 2308860 h 3154680"/>
              <a:gd name="connsiteX50" fmla="*/ 2705100 w 4267200"/>
              <a:gd name="connsiteY50" fmla="*/ 2278380 h 3154680"/>
              <a:gd name="connsiteX51" fmla="*/ 2590800 w 4267200"/>
              <a:gd name="connsiteY51" fmla="*/ 2316480 h 3154680"/>
              <a:gd name="connsiteX52" fmla="*/ 2423160 w 4267200"/>
              <a:gd name="connsiteY52" fmla="*/ 2377440 h 3154680"/>
              <a:gd name="connsiteX53" fmla="*/ 2324100 w 4267200"/>
              <a:gd name="connsiteY53" fmla="*/ 2369820 h 3154680"/>
              <a:gd name="connsiteX54" fmla="*/ 2133600 w 4267200"/>
              <a:gd name="connsiteY54" fmla="*/ 2499360 h 3154680"/>
              <a:gd name="connsiteX55" fmla="*/ 1996440 w 4267200"/>
              <a:gd name="connsiteY55" fmla="*/ 2468880 h 3154680"/>
              <a:gd name="connsiteX56" fmla="*/ 1866900 w 4267200"/>
              <a:gd name="connsiteY56" fmla="*/ 2400300 h 3154680"/>
              <a:gd name="connsiteX57" fmla="*/ 1866900 w 4267200"/>
              <a:gd name="connsiteY57" fmla="*/ 2476500 h 3154680"/>
              <a:gd name="connsiteX58" fmla="*/ 1844040 w 4267200"/>
              <a:gd name="connsiteY58" fmla="*/ 2514600 h 3154680"/>
              <a:gd name="connsiteX59" fmla="*/ 1744980 w 4267200"/>
              <a:gd name="connsiteY59" fmla="*/ 2575560 h 3154680"/>
              <a:gd name="connsiteX60" fmla="*/ 1714500 w 4267200"/>
              <a:gd name="connsiteY60" fmla="*/ 2491740 h 3154680"/>
              <a:gd name="connsiteX61" fmla="*/ 1676400 w 4267200"/>
              <a:gd name="connsiteY61" fmla="*/ 2400300 h 3154680"/>
              <a:gd name="connsiteX62" fmla="*/ 1638300 w 4267200"/>
              <a:gd name="connsiteY62" fmla="*/ 2400300 h 3154680"/>
              <a:gd name="connsiteX63" fmla="*/ 1577340 w 4267200"/>
              <a:gd name="connsiteY63" fmla="*/ 2522220 h 3154680"/>
              <a:gd name="connsiteX64" fmla="*/ 1508760 w 4267200"/>
              <a:gd name="connsiteY64" fmla="*/ 2606040 h 3154680"/>
              <a:gd name="connsiteX65" fmla="*/ 1493520 w 4267200"/>
              <a:gd name="connsiteY65" fmla="*/ 2644140 h 3154680"/>
              <a:gd name="connsiteX66" fmla="*/ 1249680 w 4267200"/>
              <a:gd name="connsiteY66" fmla="*/ 2781300 h 3154680"/>
              <a:gd name="connsiteX67" fmla="*/ 1097280 w 4267200"/>
              <a:gd name="connsiteY67" fmla="*/ 2712720 h 3154680"/>
              <a:gd name="connsiteX68" fmla="*/ 1005840 w 4267200"/>
              <a:gd name="connsiteY68" fmla="*/ 2758440 h 3154680"/>
              <a:gd name="connsiteX69" fmla="*/ 944880 w 4267200"/>
              <a:gd name="connsiteY69" fmla="*/ 2682240 h 3154680"/>
              <a:gd name="connsiteX70" fmla="*/ 967740 w 4267200"/>
              <a:gd name="connsiteY70" fmla="*/ 2613660 h 3154680"/>
              <a:gd name="connsiteX71" fmla="*/ 906780 w 4267200"/>
              <a:gd name="connsiteY71" fmla="*/ 2537460 h 3154680"/>
              <a:gd name="connsiteX72" fmla="*/ 822960 w 4267200"/>
              <a:gd name="connsiteY72" fmla="*/ 2499360 h 3154680"/>
              <a:gd name="connsiteX73" fmla="*/ 746760 w 4267200"/>
              <a:gd name="connsiteY73" fmla="*/ 2407920 h 3154680"/>
              <a:gd name="connsiteX74" fmla="*/ 601980 w 4267200"/>
              <a:gd name="connsiteY74" fmla="*/ 2385060 h 3154680"/>
              <a:gd name="connsiteX75" fmla="*/ 525780 w 4267200"/>
              <a:gd name="connsiteY75" fmla="*/ 2324100 h 3154680"/>
              <a:gd name="connsiteX76" fmla="*/ 457200 w 4267200"/>
              <a:gd name="connsiteY76" fmla="*/ 2522220 h 3154680"/>
              <a:gd name="connsiteX77" fmla="*/ 403860 w 4267200"/>
              <a:gd name="connsiteY77" fmla="*/ 2598420 h 3154680"/>
              <a:gd name="connsiteX78" fmla="*/ 167640 w 4267200"/>
              <a:gd name="connsiteY78" fmla="*/ 2720340 h 3154680"/>
              <a:gd name="connsiteX79" fmla="*/ 144780 w 4267200"/>
              <a:gd name="connsiteY79" fmla="*/ 2613660 h 3154680"/>
              <a:gd name="connsiteX80" fmla="*/ 160020 w 4267200"/>
              <a:gd name="connsiteY80" fmla="*/ 2293620 h 3154680"/>
              <a:gd name="connsiteX81" fmla="*/ 53340 w 4267200"/>
              <a:gd name="connsiteY81" fmla="*/ 2209800 h 3154680"/>
              <a:gd name="connsiteX82" fmla="*/ 0 w 4267200"/>
              <a:gd name="connsiteY82" fmla="*/ 2080260 h 3154680"/>
              <a:gd name="connsiteX83" fmla="*/ 22860 w 4267200"/>
              <a:gd name="connsiteY83" fmla="*/ 2019300 h 3154680"/>
              <a:gd name="connsiteX84" fmla="*/ 91440 w 4267200"/>
              <a:gd name="connsiteY84" fmla="*/ 2004060 h 3154680"/>
              <a:gd name="connsiteX85" fmla="*/ 175260 w 4267200"/>
              <a:gd name="connsiteY85" fmla="*/ 1920240 h 3154680"/>
              <a:gd name="connsiteX86" fmla="*/ 220980 w 4267200"/>
              <a:gd name="connsiteY86" fmla="*/ 1859280 h 3154680"/>
              <a:gd name="connsiteX87" fmla="*/ 175260 w 4267200"/>
              <a:gd name="connsiteY87" fmla="*/ 1706880 h 3154680"/>
              <a:gd name="connsiteX88" fmla="*/ 182880 w 4267200"/>
              <a:gd name="connsiteY88" fmla="*/ 1645920 h 3154680"/>
              <a:gd name="connsiteX89" fmla="*/ 0 w 4267200"/>
              <a:gd name="connsiteY89" fmla="*/ 1470660 h 3154680"/>
              <a:gd name="connsiteX90" fmla="*/ 45720 w 4267200"/>
              <a:gd name="connsiteY90" fmla="*/ 1386840 h 3154680"/>
              <a:gd name="connsiteX91" fmla="*/ 137160 w 4267200"/>
              <a:gd name="connsiteY91" fmla="*/ 1181100 h 3154680"/>
              <a:gd name="connsiteX92" fmla="*/ 190500 w 4267200"/>
              <a:gd name="connsiteY92" fmla="*/ 1242060 h 3154680"/>
              <a:gd name="connsiteX93" fmla="*/ 335280 w 4267200"/>
              <a:gd name="connsiteY93" fmla="*/ 1150620 h 3154680"/>
              <a:gd name="connsiteX94" fmla="*/ 502920 w 4267200"/>
              <a:gd name="connsiteY94" fmla="*/ 1143000 h 3154680"/>
              <a:gd name="connsiteX95" fmla="*/ 487680 w 4267200"/>
              <a:gd name="connsiteY95" fmla="*/ 1066800 h 3154680"/>
              <a:gd name="connsiteX96" fmla="*/ 320040 w 4267200"/>
              <a:gd name="connsiteY96" fmla="*/ 1043940 h 3154680"/>
              <a:gd name="connsiteX97" fmla="*/ 289560 w 4267200"/>
              <a:gd name="connsiteY97" fmla="*/ 1005840 h 3154680"/>
              <a:gd name="connsiteX98" fmla="*/ 289560 w 4267200"/>
              <a:gd name="connsiteY98" fmla="*/ 944880 h 3154680"/>
              <a:gd name="connsiteX99" fmla="*/ 373380 w 4267200"/>
              <a:gd name="connsiteY99" fmla="*/ 906780 h 3154680"/>
              <a:gd name="connsiteX100" fmla="*/ 434340 w 4267200"/>
              <a:gd name="connsiteY100" fmla="*/ 906780 h 3154680"/>
              <a:gd name="connsiteX101" fmla="*/ 472440 w 4267200"/>
              <a:gd name="connsiteY101" fmla="*/ 990600 h 3154680"/>
              <a:gd name="connsiteX102" fmla="*/ 739140 w 4267200"/>
              <a:gd name="connsiteY102" fmla="*/ 944880 h 3154680"/>
              <a:gd name="connsiteX103" fmla="*/ 754380 w 4267200"/>
              <a:gd name="connsiteY103" fmla="*/ 998220 h 3154680"/>
              <a:gd name="connsiteX104" fmla="*/ 822960 w 4267200"/>
              <a:gd name="connsiteY104" fmla="*/ 990600 h 3154680"/>
              <a:gd name="connsiteX105" fmla="*/ 861060 w 4267200"/>
              <a:gd name="connsiteY105" fmla="*/ 1120140 h 3154680"/>
              <a:gd name="connsiteX106" fmla="*/ 982980 w 4267200"/>
              <a:gd name="connsiteY106" fmla="*/ 1112520 h 3154680"/>
              <a:gd name="connsiteX107" fmla="*/ 1005840 w 4267200"/>
              <a:gd name="connsiteY107" fmla="*/ 1066800 h 3154680"/>
              <a:gd name="connsiteX108" fmla="*/ 967740 w 4267200"/>
              <a:gd name="connsiteY108" fmla="*/ 1036320 h 3154680"/>
              <a:gd name="connsiteX109" fmla="*/ 960120 w 4267200"/>
              <a:gd name="connsiteY109" fmla="*/ 967740 h 3154680"/>
              <a:gd name="connsiteX110" fmla="*/ 1059180 w 4267200"/>
              <a:gd name="connsiteY110" fmla="*/ 967740 h 3154680"/>
              <a:gd name="connsiteX111" fmla="*/ 1165860 w 4267200"/>
              <a:gd name="connsiteY111" fmla="*/ 922020 h 3154680"/>
              <a:gd name="connsiteX112" fmla="*/ 1196340 w 4267200"/>
              <a:gd name="connsiteY112" fmla="*/ 906780 h 3154680"/>
              <a:gd name="connsiteX113" fmla="*/ 1272540 w 4267200"/>
              <a:gd name="connsiteY113" fmla="*/ 967740 h 3154680"/>
              <a:gd name="connsiteX114" fmla="*/ 1257300 w 4267200"/>
              <a:gd name="connsiteY114" fmla="*/ 990600 h 3154680"/>
              <a:gd name="connsiteX115" fmla="*/ 1165860 w 4267200"/>
              <a:gd name="connsiteY115" fmla="*/ 975360 h 3154680"/>
              <a:gd name="connsiteX116" fmla="*/ 1074420 w 4267200"/>
              <a:gd name="connsiteY116" fmla="*/ 990600 h 3154680"/>
              <a:gd name="connsiteX117" fmla="*/ 1066800 w 4267200"/>
              <a:gd name="connsiteY117" fmla="*/ 1059180 h 3154680"/>
              <a:gd name="connsiteX118" fmla="*/ 1082040 w 4267200"/>
              <a:gd name="connsiteY118" fmla="*/ 1120140 h 3154680"/>
              <a:gd name="connsiteX119" fmla="*/ 1135380 w 4267200"/>
              <a:gd name="connsiteY119" fmla="*/ 1074420 h 3154680"/>
              <a:gd name="connsiteX120" fmla="*/ 1219200 w 4267200"/>
              <a:gd name="connsiteY120" fmla="*/ 1082040 h 3154680"/>
              <a:gd name="connsiteX121" fmla="*/ 1341120 w 4267200"/>
              <a:gd name="connsiteY121" fmla="*/ 1112520 h 3154680"/>
              <a:gd name="connsiteX122" fmla="*/ 1417320 w 4267200"/>
              <a:gd name="connsiteY122" fmla="*/ 1036320 h 3154680"/>
              <a:gd name="connsiteX123" fmla="*/ 1417320 w 4267200"/>
              <a:gd name="connsiteY123" fmla="*/ 975360 h 3154680"/>
              <a:gd name="connsiteX124" fmla="*/ 1493520 w 4267200"/>
              <a:gd name="connsiteY124" fmla="*/ 944880 h 3154680"/>
              <a:gd name="connsiteX125" fmla="*/ 1539240 w 4267200"/>
              <a:gd name="connsiteY125" fmla="*/ 990600 h 3154680"/>
              <a:gd name="connsiteX126" fmla="*/ 1630680 w 4267200"/>
              <a:gd name="connsiteY126" fmla="*/ 944880 h 3154680"/>
              <a:gd name="connsiteX127" fmla="*/ 1714500 w 4267200"/>
              <a:gd name="connsiteY127" fmla="*/ 922020 h 3154680"/>
              <a:gd name="connsiteX128" fmla="*/ 1729740 w 4267200"/>
              <a:gd name="connsiteY128" fmla="*/ 838200 h 3154680"/>
              <a:gd name="connsiteX129" fmla="*/ 1767840 w 4267200"/>
              <a:gd name="connsiteY129" fmla="*/ 731520 h 3154680"/>
              <a:gd name="connsiteX130" fmla="*/ 1828800 w 4267200"/>
              <a:gd name="connsiteY130" fmla="*/ 701040 h 3154680"/>
              <a:gd name="connsiteX131" fmla="*/ 1805940 w 4267200"/>
              <a:gd name="connsiteY131" fmla="*/ 586740 h 3154680"/>
              <a:gd name="connsiteX132" fmla="*/ 1859280 w 4267200"/>
              <a:gd name="connsiteY132" fmla="*/ 533400 h 3154680"/>
              <a:gd name="connsiteX133" fmla="*/ 1981200 w 4267200"/>
              <a:gd name="connsiteY133" fmla="*/ 541020 h 3154680"/>
              <a:gd name="connsiteX134" fmla="*/ 2004060 w 4267200"/>
              <a:gd name="connsiteY134" fmla="*/ 472440 h 3154680"/>
              <a:gd name="connsiteX135" fmla="*/ 2072640 w 4267200"/>
              <a:gd name="connsiteY135" fmla="*/ 449580 h 3154680"/>
              <a:gd name="connsiteX136" fmla="*/ 2095500 w 4267200"/>
              <a:gd name="connsiteY136" fmla="*/ 388620 h 3154680"/>
              <a:gd name="connsiteX137" fmla="*/ 2133600 w 4267200"/>
              <a:gd name="connsiteY137" fmla="*/ 243840 h 3154680"/>
              <a:gd name="connsiteX138" fmla="*/ 2164080 w 4267200"/>
              <a:gd name="connsiteY138" fmla="*/ 213360 h 3154680"/>
              <a:gd name="connsiteX139" fmla="*/ 2247900 w 4267200"/>
              <a:gd name="connsiteY139" fmla="*/ 213360 h 3154680"/>
              <a:gd name="connsiteX140" fmla="*/ 2247900 w 4267200"/>
              <a:gd name="connsiteY140" fmla="*/ 114300 h 3154680"/>
              <a:gd name="connsiteX141" fmla="*/ 2308860 w 4267200"/>
              <a:gd name="connsiteY141" fmla="*/ 45720 h 3154680"/>
              <a:gd name="connsiteX142" fmla="*/ 2369820 w 4267200"/>
              <a:gd name="connsiteY142" fmla="*/ 76200 h 3154680"/>
              <a:gd name="connsiteX143" fmla="*/ 2400300 w 4267200"/>
              <a:gd name="connsiteY143" fmla="*/ 114300 h 3154680"/>
              <a:gd name="connsiteX144" fmla="*/ 2453640 w 4267200"/>
              <a:gd name="connsiteY144" fmla="*/ 99060 h 3154680"/>
              <a:gd name="connsiteX145" fmla="*/ 2506980 w 4267200"/>
              <a:gd name="connsiteY145" fmla="*/ 0 h 3154680"/>
              <a:gd name="connsiteX0" fmla="*/ 2506980 w 4267200"/>
              <a:gd name="connsiteY0" fmla="*/ 0 h 3154680"/>
              <a:gd name="connsiteX1" fmla="*/ 2857500 w 4267200"/>
              <a:gd name="connsiteY1" fmla="*/ 899160 h 3154680"/>
              <a:gd name="connsiteX2" fmla="*/ 2773680 w 4267200"/>
              <a:gd name="connsiteY2" fmla="*/ 1120140 h 3154680"/>
              <a:gd name="connsiteX3" fmla="*/ 2766060 w 4267200"/>
              <a:gd name="connsiteY3" fmla="*/ 1158240 h 3154680"/>
              <a:gd name="connsiteX4" fmla="*/ 2796540 w 4267200"/>
              <a:gd name="connsiteY4" fmla="*/ 1211580 h 3154680"/>
              <a:gd name="connsiteX5" fmla="*/ 2811780 w 4267200"/>
              <a:gd name="connsiteY5" fmla="*/ 1280160 h 3154680"/>
              <a:gd name="connsiteX6" fmla="*/ 2918460 w 4267200"/>
              <a:gd name="connsiteY6" fmla="*/ 1379220 h 3154680"/>
              <a:gd name="connsiteX7" fmla="*/ 3139440 w 4267200"/>
              <a:gd name="connsiteY7" fmla="*/ 1379220 h 3154680"/>
              <a:gd name="connsiteX8" fmla="*/ 3131820 w 4267200"/>
              <a:gd name="connsiteY8" fmla="*/ 1303020 h 3154680"/>
              <a:gd name="connsiteX9" fmla="*/ 3238500 w 4267200"/>
              <a:gd name="connsiteY9" fmla="*/ 1280160 h 3154680"/>
              <a:gd name="connsiteX10" fmla="*/ 3360420 w 4267200"/>
              <a:gd name="connsiteY10" fmla="*/ 1348740 h 3154680"/>
              <a:gd name="connsiteX11" fmla="*/ 3467100 w 4267200"/>
              <a:gd name="connsiteY11" fmla="*/ 1181100 h 3154680"/>
              <a:gd name="connsiteX12" fmla="*/ 3520440 w 4267200"/>
              <a:gd name="connsiteY12" fmla="*/ 1143000 h 3154680"/>
              <a:gd name="connsiteX13" fmla="*/ 3543300 w 4267200"/>
              <a:gd name="connsiteY13" fmla="*/ 1112520 h 3154680"/>
              <a:gd name="connsiteX14" fmla="*/ 3451860 w 4267200"/>
              <a:gd name="connsiteY14" fmla="*/ 990600 h 3154680"/>
              <a:gd name="connsiteX15" fmla="*/ 3482340 w 4267200"/>
              <a:gd name="connsiteY15" fmla="*/ 929640 h 3154680"/>
              <a:gd name="connsiteX16" fmla="*/ 3550920 w 4267200"/>
              <a:gd name="connsiteY16" fmla="*/ 845820 h 3154680"/>
              <a:gd name="connsiteX17" fmla="*/ 3581400 w 4267200"/>
              <a:gd name="connsiteY17" fmla="*/ 784860 h 3154680"/>
              <a:gd name="connsiteX18" fmla="*/ 3703320 w 4267200"/>
              <a:gd name="connsiteY18" fmla="*/ 784860 h 3154680"/>
              <a:gd name="connsiteX19" fmla="*/ 3710940 w 4267200"/>
              <a:gd name="connsiteY19" fmla="*/ 899160 h 3154680"/>
              <a:gd name="connsiteX20" fmla="*/ 3855720 w 4267200"/>
              <a:gd name="connsiteY20" fmla="*/ 1356360 h 3154680"/>
              <a:gd name="connsiteX21" fmla="*/ 3931920 w 4267200"/>
              <a:gd name="connsiteY21" fmla="*/ 1623060 h 3154680"/>
              <a:gd name="connsiteX22" fmla="*/ 4236720 w 4267200"/>
              <a:gd name="connsiteY22" fmla="*/ 1889760 h 3154680"/>
              <a:gd name="connsiteX23" fmla="*/ 4267200 w 4267200"/>
              <a:gd name="connsiteY23" fmla="*/ 2004060 h 3154680"/>
              <a:gd name="connsiteX24" fmla="*/ 4114800 w 4267200"/>
              <a:gd name="connsiteY24" fmla="*/ 2065020 h 3154680"/>
              <a:gd name="connsiteX25" fmla="*/ 4145280 w 4267200"/>
              <a:gd name="connsiteY25" fmla="*/ 2362200 h 3154680"/>
              <a:gd name="connsiteX26" fmla="*/ 4122420 w 4267200"/>
              <a:gd name="connsiteY26" fmla="*/ 2529840 h 3154680"/>
              <a:gd name="connsiteX27" fmla="*/ 4061460 w 4267200"/>
              <a:gd name="connsiteY27" fmla="*/ 2636520 h 3154680"/>
              <a:gd name="connsiteX28" fmla="*/ 3886200 w 4267200"/>
              <a:gd name="connsiteY28" fmla="*/ 2689860 h 3154680"/>
              <a:gd name="connsiteX29" fmla="*/ 3916680 w 4267200"/>
              <a:gd name="connsiteY29" fmla="*/ 2979420 h 3154680"/>
              <a:gd name="connsiteX30" fmla="*/ 3939540 w 4267200"/>
              <a:gd name="connsiteY30" fmla="*/ 3048000 h 3154680"/>
              <a:gd name="connsiteX31" fmla="*/ 3939540 w 4267200"/>
              <a:gd name="connsiteY31" fmla="*/ 3124200 h 3154680"/>
              <a:gd name="connsiteX32" fmla="*/ 3893820 w 4267200"/>
              <a:gd name="connsiteY32" fmla="*/ 3154680 h 3154680"/>
              <a:gd name="connsiteX33" fmla="*/ 3825240 w 4267200"/>
              <a:gd name="connsiteY33" fmla="*/ 3116580 h 3154680"/>
              <a:gd name="connsiteX34" fmla="*/ 3832860 w 4267200"/>
              <a:gd name="connsiteY34" fmla="*/ 3002280 h 3154680"/>
              <a:gd name="connsiteX35" fmla="*/ 3672840 w 4267200"/>
              <a:gd name="connsiteY35" fmla="*/ 2872740 h 3154680"/>
              <a:gd name="connsiteX36" fmla="*/ 3604260 w 4267200"/>
              <a:gd name="connsiteY36" fmla="*/ 2903220 h 3154680"/>
              <a:gd name="connsiteX37" fmla="*/ 3451860 w 4267200"/>
              <a:gd name="connsiteY37" fmla="*/ 2811780 h 3154680"/>
              <a:gd name="connsiteX38" fmla="*/ 3406140 w 4267200"/>
              <a:gd name="connsiteY38" fmla="*/ 2811780 h 3154680"/>
              <a:gd name="connsiteX39" fmla="*/ 3375660 w 4267200"/>
              <a:gd name="connsiteY39" fmla="*/ 2727960 h 3154680"/>
              <a:gd name="connsiteX40" fmla="*/ 3322320 w 4267200"/>
              <a:gd name="connsiteY40" fmla="*/ 2750820 h 3154680"/>
              <a:gd name="connsiteX41" fmla="*/ 3147060 w 4267200"/>
              <a:gd name="connsiteY41" fmla="*/ 2590800 h 3154680"/>
              <a:gd name="connsiteX42" fmla="*/ 3063240 w 4267200"/>
              <a:gd name="connsiteY42" fmla="*/ 2522220 h 3154680"/>
              <a:gd name="connsiteX43" fmla="*/ 2979708 w 4267200"/>
              <a:gd name="connsiteY43" fmla="*/ 2477668 h 3154680"/>
              <a:gd name="connsiteX44" fmla="*/ 2916556 w 4267200"/>
              <a:gd name="connsiteY44" fmla="*/ 2549844 h 3154680"/>
              <a:gd name="connsiteX45" fmla="*/ 2830830 w 4267200"/>
              <a:gd name="connsiteY45" fmla="*/ 2530792 h 3154680"/>
              <a:gd name="connsiteX46" fmla="*/ 2914792 w 4267200"/>
              <a:gd name="connsiteY46" fmla="*/ 2417628 h 3154680"/>
              <a:gd name="connsiteX47" fmla="*/ 2811780 w 4267200"/>
              <a:gd name="connsiteY47" fmla="*/ 2286000 h 3154680"/>
              <a:gd name="connsiteX48" fmla="*/ 2773680 w 4267200"/>
              <a:gd name="connsiteY48" fmla="*/ 2308860 h 3154680"/>
              <a:gd name="connsiteX49" fmla="*/ 2705100 w 4267200"/>
              <a:gd name="connsiteY49" fmla="*/ 2278380 h 3154680"/>
              <a:gd name="connsiteX50" fmla="*/ 2590800 w 4267200"/>
              <a:gd name="connsiteY50" fmla="*/ 2316480 h 3154680"/>
              <a:gd name="connsiteX51" fmla="*/ 2423160 w 4267200"/>
              <a:gd name="connsiteY51" fmla="*/ 2377440 h 3154680"/>
              <a:gd name="connsiteX52" fmla="*/ 2324100 w 4267200"/>
              <a:gd name="connsiteY52" fmla="*/ 2369820 h 3154680"/>
              <a:gd name="connsiteX53" fmla="*/ 2133600 w 4267200"/>
              <a:gd name="connsiteY53" fmla="*/ 2499360 h 3154680"/>
              <a:gd name="connsiteX54" fmla="*/ 1996440 w 4267200"/>
              <a:gd name="connsiteY54" fmla="*/ 2468880 h 3154680"/>
              <a:gd name="connsiteX55" fmla="*/ 1866900 w 4267200"/>
              <a:gd name="connsiteY55" fmla="*/ 2400300 h 3154680"/>
              <a:gd name="connsiteX56" fmla="*/ 1866900 w 4267200"/>
              <a:gd name="connsiteY56" fmla="*/ 2476500 h 3154680"/>
              <a:gd name="connsiteX57" fmla="*/ 1844040 w 4267200"/>
              <a:gd name="connsiteY57" fmla="*/ 2514600 h 3154680"/>
              <a:gd name="connsiteX58" fmla="*/ 1744980 w 4267200"/>
              <a:gd name="connsiteY58" fmla="*/ 2575560 h 3154680"/>
              <a:gd name="connsiteX59" fmla="*/ 1714500 w 4267200"/>
              <a:gd name="connsiteY59" fmla="*/ 2491740 h 3154680"/>
              <a:gd name="connsiteX60" fmla="*/ 1676400 w 4267200"/>
              <a:gd name="connsiteY60" fmla="*/ 2400300 h 3154680"/>
              <a:gd name="connsiteX61" fmla="*/ 1638300 w 4267200"/>
              <a:gd name="connsiteY61" fmla="*/ 2400300 h 3154680"/>
              <a:gd name="connsiteX62" fmla="*/ 1577340 w 4267200"/>
              <a:gd name="connsiteY62" fmla="*/ 2522220 h 3154680"/>
              <a:gd name="connsiteX63" fmla="*/ 1508760 w 4267200"/>
              <a:gd name="connsiteY63" fmla="*/ 2606040 h 3154680"/>
              <a:gd name="connsiteX64" fmla="*/ 1493520 w 4267200"/>
              <a:gd name="connsiteY64" fmla="*/ 2644140 h 3154680"/>
              <a:gd name="connsiteX65" fmla="*/ 1249680 w 4267200"/>
              <a:gd name="connsiteY65" fmla="*/ 2781300 h 3154680"/>
              <a:gd name="connsiteX66" fmla="*/ 1097280 w 4267200"/>
              <a:gd name="connsiteY66" fmla="*/ 2712720 h 3154680"/>
              <a:gd name="connsiteX67" fmla="*/ 1005840 w 4267200"/>
              <a:gd name="connsiteY67" fmla="*/ 2758440 h 3154680"/>
              <a:gd name="connsiteX68" fmla="*/ 944880 w 4267200"/>
              <a:gd name="connsiteY68" fmla="*/ 2682240 h 3154680"/>
              <a:gd name="connsiteX69" fmla="*/ 967740 w 4267200"/>
              <a:gd name="connsiteY69" fmla="*/ 2613660 h 3154680"/>
              <a:gd name="connsiteX70" fmla="*/ 906780 w 4267200"/>
              <a:gd name="connsiteY70" fmla="*/ 2537460 h 3154680"/>
              <a:gd name="connsiteX71" fmla="*/ 822960 w 4267200"/>
              <a:gd name="connsiteY71" fmla="*/ 2499360 h 3154680"/>
              <a:gd name="connsiteX72" fmla="*/ 746760 w 4267200"/>
              <a:gd name="connsiteY72" fmla="*/ 2407920 h 3154680"/>
              <a:gd name="connsiteX73" fmla="*/ 601980 w 4267200"/>
              <a:gd name="connsiteY73" fmla="*/ 2385060 h 3154680"/>
              <a:gd name="connsiteX74" fmla="*/ 525780 w 4267200"/>
              <a:gd name="connsiteY74" fmla="*/ 2324100 h 3154680"/>
              <a:gd name="connsiteX75" fmla="*/ 457200 w 4267200"/>
              <a:gd name="connsiteY75" fmla="*/ 2522220 h 3154680"/>
              <a:gd name="connsiteX76" fmla="*/ 403860 w 4267200"/>
              <a:gd name="connsiteY76" fmla="*/ 2598420 h 3154680"/>
              <a:gd name="connsiteX77" fmla="*/ 167640 w 4267200"/>
              <a:gd name="connsiteY77" fmla="*/ 2720340 h 3154680"/>
              <a:gd name="connsiteX78" fmla="*/ 144780 w 4267200"/>
              <a:gd name="connsiteY78" fmla="*/ 2613660 h 3154680"/>
              <a:gd name="connsiteX79" fmla="*/ 160020 w 4267200"/>
              <a:gd name="connsiteY79" fmla="*/ 2293620 h 3154680"/>
              <a:gd name="connsiteX80" fmla="*/ 53340 w 4267200"/>
              <a:gd name="connsiteY80" fmla="*/ 2209800 h 3154680"/>
              <a:gd name="connsiteX81" fmla="*/ 0 w 4267200"/>
              <a:gd name="connsiteY81" fmla="*/ 2080260 h 3154680"/>
              <a:gd name="connsiteX82" fmla="*/ 22860 w 4267200"/>
              <a:gd name="connsiteY82" fmla="*/ 2019300 h 3154680"/>
              <a:gd name="connsiteX83" fmla="*/ 91440 w 4267200"/>
              <a:gd name="connsiteY83" fmla="*/ 2004060 h 3154680"/>
              <a:gd name="connsiteX84" fmla="*/ 175260 w 4267200"/>
              <a:gd name="connsiteY84" fmla="*/ 1920240 h 3154680"/>
              <a:gd name="connsiteX85" fmla="*/ 220980 w 4267200"/>
              <a:gd name="connsiteY85" fmla="*/ 1859280 h 3154680"/>
              <a:gd name="connsiteX86" fmla="*/ 175260 w 4267200"/>
              <a:gd name="connsiteY86" fmla="*/ 1706880 h 3154680"/>
              <a:gd name="connsiteX87" fmla="*/ 182880 w 4267200"/>
              <a:gd name="connsiteY87" fmla="*/ 1645920 h 3154680"/>
              <a:gd name="connsiteX88" fmla="*/ 0 w 4267200"/>
              <a:gd name="connsiteY88" fmla="*/ 1470660 h 3154680"/>
              <a:gd name="connsiteX89" fmla="*/ 45720 w 4267200"/>
              <a:gd name="connsiteY89" fmla="*/ 1386840 h 3154680"/>
              <a:gd name="connsiteX90" fmla="*/ 137160 w 4267200"/>
              <a:gd name="connsiteY90" fmla="*/ 1181100 h 3154680"/>
              <a:gd name="connsiteX91" fmla="*/ 190500 w 4267200"/>
              <a:gd name="connsiteY91" fmla="*/ 1242060 h 3154680"/>
              <a:gd name="connsiteX92" fmla="*/ 335280 w 4267200"/>
              <a:gd name="connsiteY92" fmla="*/ 1150620 h 3154680"/>
              <a:gd name="connsiteX93" fmla="*/ 502920 w 4267200"/>
              <a:gd name="connsiteY93" fmla="*/ 1143000 h 3154680"/>
              <a:gd name="connsiteX94" fmla="*/ 487680 w 4267200"/>
              <a:gd name="connsiteY94" fmla="*/ 1066800 h 3154680"/>
              <a:gd name="connsiteX95" fmla="*/ 320040 w 4267200"/>
              <a:gd name="connsiteY95" fmla="*/ 1043940 h 3154680"/>
              <a:gd name="connsiteX96" fmla="*/ 289560 w 4267200"/>
              <a:gd name="connsiteY96" fmla="*/ 1005840 h 3154680"/>
              <a:gd name="connsiteX97" fmla="*/ 289560 w 4267200"/>
              <a:gd name="connsiteY97" fmla="*/ 944880 h 3154680"/>
              <a:gd name="connsiteX98" fmla="*/ 373380 w 4267200"/>
              <a:gd name="connsiteY98" fmla="*/ 906780 h 3154680"/>
              <a:gd name="connsiteX99" fmla="*/ 434340 w 4267200"/>
              <a:gd name="connsiteY99" fmla="*/ 906780 h 3154680"/>
              <a:gd name="connsiteX100" fmla="*/ 472440 w 4267200"/>
              <a:gd name="connsiteY100" fmla="*/ 990600 h 3154680"/>
              <a:gd name="connsiteX101" fmla="*/ 739140 w 4267200"/>
              <a:gd name="connsiteY101" fmla="*/ 944880 h 3154680"/>
              <a:gd name="connsiteX102" fmla="*/ 754380 w 4267200"/>
              <a:gd name="connsiteY102" fmla="*/ 998220 h 3154680"/>
              <a:gd name="connsiteX103" fmla="*/ 822960 w 4267200"/>
              <a:gd name="connsiteY103" fmla="*/ 990600 h 3154680"/>
              <a:gd name="connsiteX104" fmla="*/ 861060 w 4267200"/>
              <a:gd name="connsiteY104" fmla="*/ 1120140 h 3154680"/>
              <a:gd name="connsiteX105" fmla="*/ 982980 w 4267200"/>
              <a:gd name="connsiteY105" fmla="*/ 1112520 h 3154680"/>
              <a:gd name="connsiteX106" fmla="*/ 1005840 w 4267200"/>
              <a:gd name="connsiteY106" fmla="*/ 1066800 h 3154680"/>
              <a:gd name="connsiteX107" fmla="*/ 967740 w 4267200"/>
              <a:gd name="connsiteY107" fmla="*/ 1036320 h 3154680"/>
              <a:gd name="connsiteX108" fmla="*/ 960120 w 4267200"/>
              <a:gd name="connsiteY108" fmla="*/ 967740 h 3154680"/>
              <a:gd name="connsiteX109" fmla="*/ 1059180 w 4267200"/>
              <a:gd name="connsiteY109" fmla="*/ 967740 h 3154680"/>
              <a:gd name="connsiteX110" fmla="*/ 1165860 w 4267200"/>
              <a:gd name="connsiteY110" fmla="*/ 922020 h 3154680"/>
              <a:gd name="connsiteX111" fmla="*/ 1196340 w 4267200"/>
              <a:gd name="connsiteY111" fmla="*/ 906780 h 3154680"/>
              <a:gd name="connsiteX112" fmla="*/ 1272540 w 4267200"/>
              <a:gd name="connsiteY112" fmla="*/ 967740 h 3154680"/>
              <a:gd name="connsiteX113" fmla="*/ 1257300 w 4267200"/>
              <a:gd name="connsiteY113" fmla="*/ 990600 h 3154680"/>
              <a:gd name="connsiteX114" fmla="*/ 1165860 w 4267200"/>
              <a:gd name="connsiteY114" fmla="*/ 975360 h 3154680"/>
              <a:gd name="connsiteX115" fmla="*/ 1074420 w 4267200"/>
              <a:gd name="connsiteY115" fmla="*/ 990600 h 3154680"/>
              <a:gd name="connsiteX116" fmla="*/ 1066800 w 4267200"/>
              <a:gd name="connsiteY116" fmla="*/ 1059180 h 3154680"/>
              <a:gd name="connsiteX117" fmla="*/ 1082040 w 4267200"/>
              <a:gd name="connsiteY117" fmla="*/ 1120140 h 3154680"/>
              <a:gd name="connsiteX118" fmla="*/ 1135380 w 4267200"/>
              <a:gd name="connsiteY118" fmla="*/ 1074420 h 3154680"/>
              <a:gd name="connsiteX119" fmla="*/ 1219200 w 4267200"/>
              <a:gd name="connsiteY119" fmla="*/ 1082040 h 3154680"/>
              <a:gd name="connsiteX120" fmla="*/ 1341120 w 4267200"/>
              <a:gd name="connsiteY120" fmla="*/ 1112520 h 3154680"/>
              <a:gd name="connsiteX121" fmla="*/ 1417320 w 4267200"/>
              <a:gd name="connsiteY121" fmla="*/ 1036320 h 3154680"/>
              <a:gd name="connsiteX122" fmla="*/ 1417320 w 4267200"/>
              <a:gd name="connsiteY122" fmla="*/ 975360 h 3154680"/>
              <a:gd name="connsiteX123" fmla="*/ 1493520 w 4267200"/>
              <a:gd name="connsiteY123" fmla="*/ 944880 h 3154680"/>
              <a:gd name="connsiteX124" fmla="*/ 1539240 w 4267200"/>
              <a:gd name="connsiteY124" fmla="*/ 990600 h 3154680"/>
              <a:gd name="connsiteX125" fmla="*/ 1630680 w 4267200"/>
              <a:gd name="connsiteY125" fmla="*/ 944880 h 3154680"/>
              <a:gd name="connsiteX126" fmla="*/ 1714500 w 4267200"/>
              <a:gd name="connsiteY126" fmla="*/ 922020 h 3154680"/>
              <a:gd name="connsiteX127" fmla="*/ 1729740 w 4267200"/>
              <a:gd name="connsiteY127" fmla="*/ 838200 h 3154680"/>
              <a:gd name="connsiteX128" fmla="*/ 1767840 w 4267200"/>
              <a:gd name="connsiteY128" fmla="*/ 731520 h 3154680"/>
              <a:gd name="connsiteX129" fmla="*/ 1828800 w 4267200"/>
              <a:gd name="connsiteY129" fmla="*/ 701040 h 3154680"/>
              <a:gd name="connsiteX130" fmla="*/ 1805940 w 4267200"/>
              <a:gd name="connsiteY130" fmla="*/ 586740 h 3154680"/>
              <a:gd name="connsiteX131" fmla="*/ 1859280 w 4267200"/>
              <a:gd name="connsiteY131" fmla="*/ 533400 h 3154680"/>
              <a:gd name="connsiteX132" fmla="*/ 1981200 w 4267200"/>
              <a:gd name="connsiteY132" fmla="*/ 541020 h 3154680"/>
              <a:gd name="connsiteX133" fmla="*/ 2004060 w 4267200"/>
              <a:gd name="connsiteY133" fmla="*/ 472440 h 3154680"/>
              <a:gd name="connsiteX134" fmla="*/ 2072640 w 4267200"/>
              <a:gd name="connsiteY134" fmla="*/ 449580 h 3154680"/>
              <a:gd name="connsiteX135" fmla="*/ 2095500 w 4267200"/>
              <a:gd name="connsiteY135" fmla="*/ 388620 h 3154680"/>
              <a:gd name="connsiteX136" fmla="*/ 2133600 w 4267200"/>
              <a:gd name="connsiteY136" fmla="*/ 243840 h 3154680"/>
              <a:gd name="connsiteX137" fmla="*/ 2164080 w 4267200"/>
              <a:gd name="connsiteY137" fmla="*/ 213360 h 3154680"/>
              <a:gd name="connsiteX138" fmla="*/ 2247900 w 4267200"/>
              <a:gd name="connsiteY138" fmla="*/ 213360 h 3154680"/>
              <a:gd name="connsiteX139" fmla="*/ 2247900 w 4267200"/>
              <a:gd name="connsiteY139" fmla="*/ 114300 h 3154680"/>
              <a:gd name="connsiteX140" fmla="*/ 2308860 w 4267200"/>
              <a:gd name="connsiteY140" fmla="*/ 45720 h 3154680"/>
              <a:gd name="connsiteX141" fmla="*/ 2369820 w 4267200"/>
              <a:gd name="connsiteY141" fmla="*/ 76200 h 3154680"/>
              <a:gd name="connsiteX142" fmla="*/ 2400300 w 4267200"/>
              <a:gd name="connsiteY142" fmla="*/ 114300 h 3154680"/>
              <a:gd name="connsiteX143" fmla="*/ 2453640 w 4267200"/>
              <a:gd name="connsiteY143" fmla="*/ 99060 h 3154680"/>
              <a:gd name="connsiteX144" fmla="*/ 2506980 w 4267200"/>
              <a:gd name="connsiteY144" fmla="*/ 0 h 3154680"/>
              <a:gd name="connsiteX0" fmla="*/ 2506980 w 4267200"/>
              <a:gd name="connsiteY0" fmla="*/ 0 h 3154680"/>
              <a:gd name="connsiteX1" fmla="*/ 2857500 w 4267200"/>
              <a:gd name="connsiteY1" fmla="*/ 899160 h 3154680"/>
              <a:gd name="connsiteX2" fmla="*/ 2773680 w 4267200"/>
              <a:gd name="connsiteY2" fmla="*/ 1120140 h 3154680"/>
              <a:gd name="connsiteX3" fmla="*/ 2766060 w 4267200"/>
              <a:gd name="connsiteY3" fmla="*/ 1158240 h 3154680"/>
              <a:gd name="connsiteX4" fmla="*/ 2796540 w 4267200"/>
              <a:gd name="connsiteY4" fmla="*/ 1211580 h 3154680"/>
              <a:gd name="connsiteX5" fmla="*/ 2811780 w 4267200"/>
              <a:gd name="connsiteY5" fmla="*/ 1280160 h 3154680"/>
              <a:gd name="connsiteX6" fmla="*/ 2918460 w 4267200"/>
              <a:gd name="connsiteY6" fmla="*/ 1379220 h 3154680"/>
              <a:gd name="connsiteX7" fmla="*/ 3139440 w 4267200"/>
              <a:gd name="connsiteY7" fmla="*/ 1379220 h 3154680"/>
              <a:gd name="connsiteX8" fmla="*/ 3131820 w 4267200"/>
              <a:gd name="connsiteY8" fmla="*/ 1303020 h 3154680"/>
              <a:gd name="connsiteX9" fmla="*/ 3238500 w 4267200"/>
              <a:gd name="connsiteY9" fmla="*/ 1280160 h 3154680"/>
              <a:gd name="connsiteX10" fmla="*/ 3360420 w 4267200"/>
              <a:gd name="connsiteY10" fmla="*/ 1348740 h 3154680"/>
              <a:gd name="connsiteX11" fmla="*/ 3467100 w 4267200"/>
              <a:gd name="connsiteY11" fmla="*/ 1181100 h 3154680"/>
              <a:gd name="connsiteX12" fmla="*/ 3520440 w 4267200"/>
              <a:gd name="connsiteY12" fmla="*/ 1143000 h 3154680"/>
              <a:gd name="connsiteX13" fmla="*/ 3543300 w 4267200"/>
              <a:gd name="connsiteY13" fmla="*/ 1112520 h 3154680"/>
              <a:gd name="connsiteX14" fmla="*/ 3451860 w 4267200"/>
              <a:gd name="connsiteY14" fmla="*/ 990600 h 3154680"/>
              <a:gd name="connsiteX15" fmla="*/ 3482340 w 4267200"/>
              <a:gd name="connsiteY15" fmla="*/ 929640 h 3154680"/>
              <a:gd name="connsiteX16" fmla="*/ 3550920 w 4267200"/>
              <a:gd name="connsiteY16" fmla="*/ 845820 h 3154680"/>
              <a:gd name="connsiteX17" fmla="*/ 3703320 w 4267200"/>
              <a:gd name="connsiteY17" fmla="*/ 784860 h 3154680"/>
              <a:gd name="connsiteX18" fmla="*/ 3710940 w 4267200"/>
              <a:gd name="connsiteY18" fmla="*/ 899160 h 3154680"/>
              <a:gd name="connsiteX19" fmla="*/ 3855720 w 4267200"/>
              <a:gd name="connsiteY19" fmla="*/ 1356360 h 3154680"/>
              <a:gd name="connsiteX20" fmla="*/ 3931920 w 4267200"/>
              <a:gd name="connsiteY20" fmla="*/ 1623060 h 3154680"/>
              <a:gd name="connsiteX21" fmla="*/ 4236720 w 4267200"/>
              <a:gd name="connsiteY21" fmla="*/ 1889760 h 3154680"/>
              <a:gd name="connsiteX22" fmla="*/ 4267200 w 4267200"/>
              <a:gd name="connsiteY22" fmla="*/ 2004060 h 3154680"/>
              <a:gd name="connsiteX23" fmla="*/ 4114800 w 4267200"/>
              <a:gd name="connsiteY23" fmla="*/ 2065020 h 3154680"/>
              <a:gd name="connsiteX24" fmla="*/ 4145280 w 4267200"/>
              <a:gd name="connsiteY24" fmla="*/ 2362200 h 3154680"/>
              <a:gd name="connsiteX25" fmla="*/ 4122420 w 4267200"/>
              <a:gd name="connsiteY25" fmla="*/ 2529840 h 3154680"/>
              <a:gd name="connsiteX26" fmla="*/ 4061460 w 4267200"/>
              <a:gd name="connsiteY26" fmla="*/ 2636520 h 3154680"/>
              <a:gd name="connsiteX27" fmla="*/ 3886200 w 4267200"/>
              <a:gd name="connsiteY27" fmla="*/ 2689860 h 3154680"/>
              <a:gd name="connsiteX28" fmla="*/ 3916680 w 4267200"/>
              <a:gd name="connsiteY28" fmla="*/ 2979420 h 3154680"/>
              <a:gd name="connsiteX29" fmla="*/ 3939540 w 4267200"/>
              <a:gd name="connsiteY29" fmla="*/ 3048000 h 3154680"/>
              <a:gd name="connsiteX30" fmla="*/ 3939540 w 4267200"/>
              <a:gd name="connsiteY30" fmla="*/ 3124200 h 3154680"/>
              <a:gd name="connsiteX31" fmla="*/ 3893820 w 4267200"/>
              <a:gd name="connsiteY31" fmla="*/ 3154680 h 3154680"/>
              <a:gd name="connsiteX32" fmla="*/ 3825240 w 4267200"/>
              <a:gd name="connsiteY32" fmla="*/ 3116580 h 3154680"/>
              <a:gd name="connsiteX33" fmla="*/ 3832860 w 4267200"/>
              <a:gd name="connsiteY33" fmla="*/ 3002280 h 3154680"/>
              <a:gd name="connsiteX34" fmla="*/ 3672840 w 4267200"/>
              <a:gd name="connsiteY34" fmla="*/ 2872740 h 3154680"/>
              <a:gd name="connsiteX35" fmla="*/ 3604260 w 4267200"/>
              <a:gd name="connsiteY35" fmla="*/ 2903220 h 3154680"/>
              <a:gd name="connsiteX36" fmla="*/ 3451860 w 4267200"/>
              <a:gd name="connsiteY36" fmla="*/ 2811780 h 3154680"/>
              <a:gd name="connsiteX37" fmla="*/ 3406140 w 4267200"/>
              <a:gd name="connsiteY37" fmla="*/ 2811780 h 3154680"/>
              <a:gd name="connsiteX38" fmla="*/ 3375660 w 4267200"/>
              <a:gd name="connsiteY38" fmla="*/ 2727960 h 3154680"/>
              <a:gd name="connsiteX39" fmla="*/ 3322320 w 4267200"/>
              <a:gd name="connsiteY39" fmla="*/ 2750820 h 3154680"/>
              <a:gd name="connsiteX40" fmla="*/ 3147060 w 4267200"/>
              <a:gd name="connsiteY40" fmla="*/ 2590800 h 3154680"/>
              <a:gd name="connsiteX41" fmla="*/ 3063240 w 4267200"/>
              <a:gd name="connsiteY41" fmla="*/ 2522220 h 3154680"/>
              <a:gd name="connsiteX42" fmla="*/ 2979708 w 4267200"/>
              <a:gd name="connsiteY42" fmla="*/ 2477668 h 3154680"/>
              <a:gd name="connsiteX43" fmla="*/ 2916556 w 4267200"/>
              <a:gd name="connsiteY43" fmla="*/ 2549844 h 3154680"/>
              <a:gd name="connsiteX44" fmla="*/ 2830830 w 4267200"/>
              <a:gd name="connsiteY44" fmla="*/ 2530792 h 3154680"/>
              <a:gd name="connsiteX45" fmla="*/ 2914792 w 4267200"/>
              <a:gd name="connsiteY45" fmla="*/ 2417628 h 3154680"/>
              <a:gd name="connsiteX46" fmla="*/ 2811780 w 4267200"/>
              <a:gd name="connsiteY46" fmla="*/ 2286000 h 3154680"/>
              <a:gd name="connsiteX47" fmla="*/ 2773680 w 4267200"/>
              <a:gd name="connsiteY47" fmla="*/ 2308860 h 3154680"/>
              <a:gd name="connsiteX48" fmla="*/ 2705100 w 4267200"/>
              <a:gd name="connsiteY48" fmla="*/ 2278380 h 3154680"/>
              <a:gd name="connsiteX49" fmla="*/ 2590800 w 4267200"/>
              <a:gd name="connsiteY49" fmla="*/ 2316480 h 3154680"/>
              <a:gd name="connsiteX50" fmla="*/ 2423160 w 4267200"/>
              <a:gd name="connsiteY50" fmla="*/ 2377440 h 3154680"/>
              <a:gd name="connsiteX51" fmla="*/ 2324100 w 4267200"/>
              <a:gd name="connsiteY51" fmla="*/ 2369820 h 3154680"/>
              <a:gd name="connsiteX52" fmla="*/ 2133600 w 4267200"/>
              <a:gd name="connsiteY52" fmla="*/ 2499360 h 3154680"/>
              <a:gd name="connsiteX53" fmla="*/ 1996440 w 4267200"/>
              <a:gd name="connsiteY53" fmla="*/ 2468880 h 3154680"/>
              <a:gd name="connsiteX54" fmla="*/ 1866900 w 4267200"/>
              <a:gd name="connsiteY54" fmla="*/ 2400300 h 3154680"/>
              <a:gd name="connsiteX55" fmla="*/ 1866900 w 4267200"/>
              <a:gd name="connsiteY55" fmla="*/ 2476500 h 3154680"/>
              <a:gd name="connsiteX56" fmla="*/ 1844040 w 4267200"/>
              <a:gd name="connsiteY56" fmla="*/ 2514600 h 3154680"/>
              <a:gd name="connsiteX57" fmla="*/ 1744980 w 4267200"/>
              <a:gd name="connsiteY57" fmla="*/ 2575560 h 3154680"/>
              <a:gd name="connsiteX58" fmla="*/ 1714500 w 4267200"/>
              <a:gd name="connsiteY58" fmla="*/ 2491740 h 3154680"/>
              <a:gd name="connsiteX59" fmla="*/ 1676400 w 4267200"/>
              <a:gd name="connsiteY59" fmla="*/ 2400300 h 3154680"/>
              <a:gd name="connsiteX60" fmla="*/ 1638300 w 4267200"/>
              <a:gd name="connsiteY60" fmla="*/ 2400300 h 3154680"/>
              <a:gd name="connsiteX61" fmla="*/ 1577340 w 4267200"/>
              <a:gd name="connsiteY61" fmla="*/ 2522220 h 3154680"/>
              <a:gd name="connsiteX62" fmla="*/ 1508760 w 4267200"/>
              <a:gd name="connsiteY62" fmla="*/ 2606040 h 3154680"/>
              <a:gd name="connsiteX63" fmla="*/ 1493520 w 4267200"/>
              <a:gd name="connsiteY63" fmla="*/ 2644140 h 3154680"/>
              <a:gd name="connsiteX64" fmla="*/ 1249680 w 4267200"/>
              <a:gd name="connsiteY64" fmla="*/ 2781300 h 3154680"/>
              <a:gd name="connsiteX65" fmla="*/ 1097280 w 4267200"/>
              <a:gd name="connsiteY65" fmla="*/ 2712720 h 3154680"/>
              <a:gd name="connsiteX66" fmla="*/ 1005840 w 4267200"/>
              <a:gd name="connsiteY66" fmla="*/ 2758440 h 3154680"/>
              <a:gd name="connsiteX67" fmla="*/ 944880 w 4267200"/>
              <a:gd name="connsiteY67" fmla="*/ 2682240 h 3154680"/>
              <a:gd name="connsiteX68" fmla="*/ 967740 w 4267200"/>
              <a:gd name="connsiteY68" fmla="*/ 2613660 h 3154680"/>
              <a:gd name="connsiteX69" fmla="*/ 906780 w 4267200"/>
              <a:gd name="connsiteY69" fmla="*/ 2537460 h 3154680"/>
              <a:gd name="connsiteX70" fmla="*/ 822960 w 4267200"/>
              <a:gd name="connsiteY70" fmla="*/ 2499360 h 3154680"/>
              <a:gd name="connsiteX71" fmla="*/ 746760 w 4267200"/>
              <a:gd name="connsiteY71" fmla="*/ 2407920 h 3154680"/>
              <a:gd name="connsiteX72" fmla="*/ 601980 w 4267200"/>
              <a:gd name="connsiteY72" fmla="*/ 2385060 h 3154680"/>
              <a:gd name="connsiteX73" fmla="*/ 525780 w 4267200"/>
              <a:gd name="connsiteY73" fmla="*/ 2324100 h 3154680"/>
              <a:gd name="connsiteX74" fmla="*/ 457200 w 4267200"/>
              <a:gd name="connsiteY74" fmla="*/ 2522220 h 3154680"/>
              <a:gd name="connsiteX75" fmla="*/ 403860 w 4267200"/>
              <a:gd name="connsiteY75" fmla="*/ 2598420 h 3154680"/>
              <a:gd name="connsiteX76" fmla="*/ 167640 w 4267200"/>
              <a:gd name="connsiteY76" fmla="*/ 2720340 h 3154680"/>
              <a:gd name="connsiteX77" fmla="*/ 144780 w 4267200"/>
              <a:gd name="connsiteY77" fmla="*/ 2613660 h 3154680"/>
              <a:gd name="connsiteX78" fmla="*/ 160020 w 4267200"/>
              <a:gd name="connsiteY78" fmla="*/ 2293620 h 3154680"/>
              <a:gd name="connsiteX79" fmla="*/ 53340 w 4267200"/>
              <a:gd name="connsiteY79" fmla="*/ 2209800 h 3154680"/>
              <a:gd name="connsiteX80" fmla="*/ 0 w 4267200"/>
              <a:gd name="connsiteY80" fmla="*/ 2080260 h 3154680"/>
              <a:gd name="connsiteX81" fmla="*/ 22860 w 4267200"/>
              <a:gd name="connsiteY81" fmla="*/ 2019300 h 3154680"/>
              <a:gd name="connsiteX82" fmla="*/ 91440 w 4267200"/>
              <a:gd name="connsiteY82" fmla="*/ 2004060 h 3154680"/>
              <a:gd name="connsiteX83" fmla="*/ 175260 w 4267200"/>
              <a:gd name="connsiteY83" fmla="*/ 1920240 h 3154680"/>
              <a:gd name="connsiteX84" fmla="*/ 220980 w 4267200"/>
              <a:gd name="connsiteY84" fmla="*/ 1859280 h 3154680"/>
              <a:gd name="connsiteX85" fmla="*/ 175260 w 4267200"/>
              <a:gd name="connsiteY85" fmla="*/ 1706880 h 3154680"/>
              <a:gd name="connsiteX86" fmla="*/ 182880 w 4267200"/>
              <a:gd name="connsiteY86" fmla="*/ 1645920 h 3154680"/>
              <a:gd name="connsiteX87" fmla="*/ 0 w 4267200"/>
              <a:gd name="connsiteY87" fmla="*/ 1470660 h 3154680"/>
              <a:gd name="connsiteX88" fmla="*/ 45720 w 4267200"/>
              <a:gd name="connsiteY88" fmla="*/ 1386840 h 3154680"/>
              <a:gd name="connsiteX89" fmla="*/ 137160 w 4267200"/>
              <a:gd name="connsiteY89" fmla="*/ 1181100 h 3154680"/>
              <a:gd name="connsiteX90" fmla="*/ 190500 w 4267200"/>
              <a:gd name="connsiteY90" fmla="*/ 1242060 h 3154680"/>
              <a:gd name="connsiteX91" fmla="*/ 335280 w 4267200"/>
              <a:gd name="connsiteY91" fmla="*/ 1150620 h 3154680"/>
              <a:gd name="connsiteX92" fmla="*/ 502920 w 4267200"/>
              <a:gd name="connsiteY92" fmla="*/ 1143000 h 3154680"/>
              <a:gd name="connsiteX93" fmla="*/ 487680 w 4267200"/>
              <a:gd name="connsiteY93" fmla="*/ 1066800 h 3154680"/>
              <a:gd name="connsiteX94" fmla="*/ 320040 w 4267200"/>
              <a:gd name="connsiteY94" fmla="*/ 1043940 h 3154680"/>
              <a:gd name="connsiteX95" fmla="*/ 289560 w 4267200"/>
              <a:gd name="connsiteY95" fmla="*/ 1005840 h 3154680"/>
              <a:gd name="connsiteX96" fmla="*/ 289560 w 4267200"/>
              <a:gd name="connsiteY96" fmla="*/ 944880 h 3154680"/>
              <a:gd name="connsiteX97" fmla="*/ 373380 w 4267200"/>
              <a:gd name="connsiteY97" fmla="*/ 906780 h 3154680"/>
              <a:gd name="connsiteX98" fmla="*/ 434340 w 4267200"/>
              <a:gd name="connsiteY98" fmla="*/ 906780 h 3154680"/>
              <a:gd name="connsiteX99" fmla="*/ 472440 w 4267200"/>
              <a:gd name="connsiteY99" fmla="*/ 990600 h 3154680"/>
              <a:gd name="connsiteX100" fmla="*/ 739140 w 4267200"/>
              <a:gd name="connsiteY100" fmla="*/ 944880 h 3154680"/>
              <a:gd name="connsiteX101" fmla="*/ 754380 w 4267200"/>
              <a:gd name="connsiteY101" fmla="*/ 998220 h 3154680"/>
              <a:gd name="connsiteX102" fmla="*/ 822960 w 4267200"/>
              <a:gd name="connsiteY102" fmla="*/ 990600 h 3154680"/>
              <a:gd name="connsiteX103" fmla="*/ 861060 w 4267200"/>
              <a:gd name="connsiteY103" fmla="*/ 1120140 h 3154680"/>
              <a:gd name="connsiteX104" fmla="*/ 982980 w 4267200"/>
              <a:gd name="connsiteY104" fmla="*/ 1112520 h 3154680"/>
              <a:gd name="connsiteX105" fmla="*/ 1005840 w 4267200"/>
              <a:gd name="connsiteY105" fmla="*/ 1066800 h 3154680"/>
              <a:gd name="connsiteX106" fmla="*/ 967740 w 4267200"/>
              <a:gd name="connsiteY106" fmla="*/ 1036320 h 3154680"/>
              <a:gd name="connsiteX107" fmla="*/ 960120 w 4267200"/>
              <a:gd name="connsiteY107" fmla="*/ 967740 h 3154680"/>
              <a:gd name="connsiteX108" fmla="*/ 1059180 w 4267200"/>
              <a:gd name="connsiteY108" fmla="*/ 967740 h 3154680"/>
              <a:gd name="connsiteX109" fmla="*/ 1165860 w 4267200"/>
              <a:gd name="connsiteY109" fmla="*/ 922020 h 3154680"/>
              <a:gd name="connsiteX110" fmla="*/ 1196340 w 4267200"/>
              <a:gd name="connsiteY110" fmla="*/ 906780 h 3154680"/>
              <a:gd name="connsiteX111" fmla="*/ 1272540 w 4267200"/>
              <a:gd name="connsiteY111" fmla="*/ 967740 h 3154680"/>
              <a:gd name="connsiteX112" fmla="*/ 1257300 w 4267200"/>
              <a:gd name="connsiteY112" fmla="*/ 990600 h 3154680"/>
              <a:gd name="connsiteX113" fmla="*/ 1165860 w 4267200"/>
              <a:gd name="connsiteY113" fmla="*/ 975360 h 3154680"/>
              <a:gd name="connsiteX114" fmla="*/ 1074420 w 4267200"/>
              <a:gd name="connsiteY114" fmla="*/ 990600 h 3154680"/>
              <a:gd name="connsiteX115" fmla="*/ 1066800 w 4267200"/>
              <a:gd name="connsiteY115" fmla="*/ 1059180 h 3154680"/>
              <a:gd name="connsiteX116" fmla="*/ 1082040 w 4267200"/>
              <a:gd name="connsiteY116" fmla="*/ 1120140 h 3154680"/>
              <a:gd name="connsiteX117" fmla="*/ 1135380 w 4267200"/>
              <a:gd name="connsiteY117" fmla="*/ 1074420 h 3154680"/>
              <a:gd name="connsiteX118" fmla="*/ 1219200 w 4267200"/>
              <a:gd name="connsiteY118" fmla="*/ 1082040 h 3154680"/>
              <a:gd name="connsiteX119" fmla="*/ 1341120 w 4267200"/>
              <a:gd name="connsiteY119" fmla="*/ 1112520 h 3154680"/>
              <a:gd name="connsiteX120" fmla="*/ 1417320 w 4267200"/>
              <a:gd name="connsiteY120" fmla="*/ 1036320 h 3154680"/>
              <a:gd name="connsiteX121" fmla="*/ 1417320 w 4267200"/>
              <a:gd name="connsiteY121" fmla="*/ 975360 h 3154680"/>
              <a:gd name="connsiteX122" fmla="*/ 1493520 w 4267200"/>
              <a:gd name="connsiteY122" fmla="*/ 944880 h 3154680"/>
              <a:gd name="connsiteX123" fmla="*/ 1539240 w 4267200"/>
              <a:gd name="connsiteY123" fmla="*/ 990600 h 3154680"/>
              <a:gd name="connsiteX124" fmla="*/ 1630680 w 4267200"/>
              <a:gd name="connsiteY124" fmla="*/ 944880 h 3154680"/>
              <a:gd name="connsiteX125" fmla="*/ 1714500 w 4267200"/>
              <a:gd name="connsiteY125" fmla="*/ 922020 h 3154680"/>
              <a:gd name="connsiteX126" fmla="*/ 1729740 w 4267200"/>
              <a:gd name="connsiteY126" fmla="*/ 838200 h 3154680"/>
              <a:gd name="connsiteX127" fmla="*/ 1767840 w 4267200"/>
              <a:gd name="connsiteY127" fmla="*/ 731520 h 3154680"/>
              <a:gd name="connsiteX128" fmla="*/ 1828800 w 4267200"/>
              <a:gd name="connsiteY128" fmla="*/ 701040 h 3154680"/>
              <a:gd name="connsiteX129" fmla="*/ 1805940 w 4267200"/>
              <a:gd name="connsiteY129" fmla="*/ 586740 h 3154680"/>
              <a:gd name="connsiteX130" fmla="*/ 1859280 w 4267200"/>
              <a:gd name="connsiteY130" fmla="*/ 533400 h 3154680"/>
              <a:gd name="connsiteX131" fmla="*/ 1981200 w 4267200"/>
              <a:gd name="connsiteY131" fmla="*/ 541020 h 3154680"/>
              <a:gd name="connsiteX132" fmla="*/ 2004060 w 4267200"/>
              <a:gd name="connsiteY132" fmla="*/ 472440 h 3154680"/>
              <a:gd name="connsiteX133" fmla="*/ 2072640 w 4267200"/>
              <a:gd name="connsiteY133" fmla="*/ 449580 h 3154680"/>
              <a:gd name="connsiteX134" fmla="*/ 2095500 w 4267200"/>
              <a:gd name="connsiteY134" fmla="*/ 388620 h 3154680"/>
              <a:gd name="connsiteX135" fmla="*/ 2133600 w 4267200"/>
              <a:gd name="connsiteY135" fmla="*/ 243840 h 3154680"/>
              <a:gd name="connsiteX136" fmla="*/ 2164080 w 4267200"/>
              <a:gd name="connsiteY136" fmla="*/ 213360 h 3154680"/>
              <a:gd name="connsiteX137" fmla="*/ 2247900 w 4267200"/>
              <a:gd name="connsiteY137" fmla="*/ 213360 h 3154680"/>
              <a:gd name="connsiteX138" fmla="*/ 2247900 w 4267200"/>
              <a:gd name="connsiteY138" fmla="*/ 114300 h 3154680"/>
              <a:gd name="connsiteX139" fmla="*/ 2308860 w 4267200"/>
              <a:gd name="connsiteY139" fmla="*/ 45720 h 3154680"/>
              <a:gd name="connsiteX140" fmla="*/ 2369820 w 4267200"/>
              <a:gd name="connsiteY140" fmla="*/ 76200 h 3154680"/>
              <a:gd name="connsiteX141" fmla="*/ 2400300 w 4267200"/>
              <a:gd name="connsiteY141" fmla="*/ 114300 h 3154680"/>
              <a:gd name="connsiteX142" fmla="*/ 2453640 w 4267200"/>
              <a:gd name="connsiteY142" fmla="*/ 99060 h 3154680"/>
              <a:gd name="connsiteX143" fmla="*/ 2506980 w 4267200"/>
              <a:gd name="connsiteY143" fmla="*/ 0 h 3154680"/>
              <a:gd name="connsiteX0" fmla="*/ 2506980 w 4267200"/>
              <a:gd name="connsiteY0" fmla="*/ 0 h 3154680"/>
              <a:gd name="connsiteX1" fmla="*/ 2857500 w 4267200"/>
              <a:gd name="connsiteY1" fmla="*/ 899160 h 3154680"/>
              <a:gd name="connsiteX2" fmla="*/ 2773680 w 4267200"/>
              <a:gd name="connsiteY2" fmla="*/ 1120140 h 3154680"/>
              <a:gd name="connsiteX3" fmla="*/ 2766060 w 4267200"/>
              <a:gd name="connsiteY3" fmla="*/ 1158240 h 3154680"/>
              <a:gd name="connsiteX4" fmla="*/ 2796540 w 4267200"/>
              <a:gd name="connsiteY4" fmla="*/ 1211580 h 3154680"/>
              <a:gd name="connsiteX5" fmla="*/ 2811780 w 4267200"/>
              <a:gd name="connsiteY5" fmla="*/ 1280160 h 3154680"/>
              <a:gd name="connsiteX6" fmla="*/ 2918460 w 4267200"/>
              <a:gd name="connsiteY6" fmla="*/ 1379220 h 3154680"/>
              <a:gd name="connsiteX7" fmla="*/ 3139440 w 4267200"/>
              <a:gd name="connsiteY7" fmla="*/ 1379220 h 3154680"/>
              <a:gd name="connsiteX8" fmla="*/ 3131820 w 4267200"/>
              <a:gd name="connsiteY8" fmla="*/ 1303020 h 3154680"/>
              <a:gd name="connsiteX9" fmla="*/ 3238500 w 4267200"/>
              <a:gd name="connsiteY9" fmla="*/ 1280160 h 3154680"/>
              <a:gd name="connsiteX10" fmla="*/ 3360420 w 4267200"/>
              <a:gd name="connsiteY10" fmla="*/ 1348740 h 3154680"/>
              <a:gd name="connsiteX11" fmla="*/ 3467100 w 4267200"/>
              <a:gd name="connsiteY11" fmla="*/ 1181100 h 3154680"/>
              <a:gd name="connsiteX12" fmla="*/ 3520440 w 4267200"/>
              <a:gd name="connsiteY12" fmla="*/ 1143000 h 3154680"/>
              <a:gd name="connsiteX13" fmla="*/ 3451860 w 4267200"/>
              <a:gd name="connsiteY13" fmla="*/ 990600 h 3154680"/>
              <a:gd name="connsiteX14" fmla="*/ 3482340 w 4267200"/>
              <a:gd name="connsiteY14" fmla="*/ 929640 h 3154680"/>
              <a:gd name="connsiteX15" fmla="*/ 3550920 w 4267200"/>
              <a:gd name="connsiteY15" fmla="*/ 845820 h 3154680"/>
              <a:gd name="connsiteX16" fmla="*/ 3703320 w 4267200"/>
              <a:gd name="connsiteY16" fmla="*/ 784860 h 3154680"/>
              <a:gd name="connsiteX17" fmla="*/ 3710940 w 4267200"/>
              <a:gd name="connsiteY17" fmla="*/ 899160 h 3154680"/>
              <a:gd name="connsiteX18" fmla="*/ 3855720 w 4267200"/>
              <a:gd name="connsiteY18" fmla="*/ 1356360 h 3154680"/>
              <a:gd name="connsiteX19" fmla="*/ 3931920 w 4267200"/>
              <a:gd name="connsiteY19" fmla="*/ 1623060 h 3154680"/>
              <a:gd name="connsiteX20" fmla="*/ 4236720 w 4267200"/>
              <a:gd name="connsiteY20" fmla="*/ 1889760 h 3154680"/>
              <a:gd name="connsiteX21" fmla="*/ 4267200 w 4267200"/>
              <a:gd name="connsiteY21" fmla="*/ 2004060 h 3154680"/>
              <a:gd name="connsiteX22" fmla="*/ 4114800 w 4267200"/>
              <a:gd name="connsiteY22" fmla="*/ 2065020 h 3154680"/>
              <a:gd name="connsiteX23" fmla="*/ 4145280 w 4267200"/>
              <a:gd name="connsiteY23" fmla="*/ 2362200 h 3154680"/>
              <a:gd name="connsiteX24" fmla="*/ 4122420 w 4267200"/>
              <a:gd name="connsiteY24" fmla="*/ 2529840 h 3154680"/>
              <a:gd name="connsiteX25" fmla="*/ 4061460 w 4267200"/>
              <a:gd name="connsiteY25" fmla="*/ 2636520 h 3154680"/>
              <a:gd name="connsiteX26" fmla="*/ 3886200 w 4267200"/>
              <a:gd name="connsiteY26" fmla="*/ 2689860 h 3154680"/>
              <a:gd name="connsiteX27" fmla="*/ 3916680 w 4267200"/>
              <a:gd name="connsiteY27" fmla="*/ 2979420 h 3154680"/>
              <a:gd name="connsiteX28" fmla="*/ 3939540 w 4267200"/>
              <a:gd name="connsiteY28" fmla="*/ 3048000 h 3154680"/>
              <a:gd name="connsiteX29" fmla="*/ 3939540 w 4267200"/>
              <a:gd name="connsiteY29" fmla="*/ 3124200 h 3154680"/>
              <a:gd name="connsiteX30" fmla="*/ 3893820 w 4267200"/>
              <a:gd name="connsiteY30" fmla="*/ 3154680 h 3154680"/>
              <a:gd name="connsiteX31" fmla="*/ 3825240 w 4267200"/>
              <a:gd name="connsiteY31" fmla="*/ 3116580 h 3154680"/>
              <a:gd name="connsiteX32" fmla="*/ 3832860 w 4267200"/>
              <a:gd name="connsiteY32" fmla="*/ 3002280 h 3154680"/>
              <a:gd name="connsiteX33" fmla="*/ 3672840 w 4267200"/>
              <a:gd name="connsiteY33" fmla="*/ 2872740 h 3154680"/>
              <a:gd name="connsiteX34" fmla="*/ 3604260 w 4267200"/>
              <a:gd name="connsiteY34" fmla="*/ 2903220 h 3154680"/>
              <a:gd name="connsiteX35" fmla="*/ 3451860 w 4267200"/>
              <a:gd name="connsiteY35" fmla="*/ 2811780 h 3154680"/>
              <a:gd name="connsiteX36" fmla="*/ 3406140 w 4267200"/>
              <a:gd name="connsiteY36" fmla="*/ 2811780 h 3154680"/>
              <a:gd name="connsiteX37" fmla="*/ 3375660 w 4267200"/>
              <a:gd name="connsiteY37" fmla="*/ 2727960 h 3154680"/>
              <a:gd name="connsiteX38" fmla="*/ 3322320 w 4267200"/>
              <a:gd name="connsiteY38" fmla="*/ 2750820 h 3154680"/>
              <a:gd name="connsiteX39" fmla="*/ 3147060 w 4267200"/>
              <a:gd name="connsiteY39" fmla="*/ 2590800 h 3154680"/>
              <a:gd name="connsiteX40" fmla="*/ 3063240 w 4267200"/>
              <a:gd name="connsiteY40" fmla="*/ 2522220 h 3154680"/>
              <a:gd name="connsiteX41" fmla="*/ 2979708 w 4267200"/>
              <a:gd name="connsiteY41" fmla="*/ 2477668 h 3154680"/>
              <a:gd name="connsiteX42" fmla="*/ 2916556 w 4267200"/>
              <a:gd name="connsiteY42" fmla="*/ 2549844 h 3154680"/>
              <a:gd name="connsiteX43" fmla="*/ 2830830 w 4267200"/>
              <a:gd name="connsiteY43" fmla="*/ 2530792 h 3154680"/>
              <a:gd name="connsiteX44" fmla="*/ 2914792 w 4267200"/>
              <a:gd name="connsiteY44" fmla="*/ 2417628 h 3154680"/>
              <a:gd name="connsiteX45" fmla="*/ 2811780 w 4267200"/>
              <a:gd name="connsiteY45" fmla="*/ 2286000 h 3154680"/>
              <a:gd name="connsiteX46" fmla="*/ 2773680 w 4267200"/>
              <a:gd name="connsiteY46" fmla="*/ 2308860 h 3154680"/>
              <a:gd name="connsiteX47" fmla="*/ 2705100 w 4267200"/>
              <a:gd name="connsiteY47" fmla="*/ 2278380 h 3154680"/>
              <a:gd name="connsiteX48" fmla="*/ 2590800 w 4267200"/>
              <a:gd name="connsiteY48" fmla="*/ 2316480 h 3154680"/>
              <a:gd name="connsiteX49" fmla="*/ 2423160 w 4267200"/>
              <a:gd name="connsiteY49" fmla="*/ 2377440 h 3154680"/>
              <a:gd name="connsiteX50" fmla="*/ 2324100 w 4267200"/>
              <a:gd name="connsiteY50" fmla="*/ 2369820 h 3154680"/>
              <a:gd name="connsiteX51" fmla="*/ 2133600 w 4267200"/>
              <a:gd name="connsiteY51" fmla="*/ 2499360 h 3154680"/>
              <a:gd name="connsiteX52" fmla="*/ 1996440 w 4267200"/>
              <a:gd name="connsiteY52" fmla="*/ 2468880 h 3154680"/>
              <a:gd name="connsiteX53" fmla="*/ 1866900 w 4267200"/>
              <a:gd name="connsiteY53" fmla="*/ 2400300 h 3154680"/>
              <a:gd name="connsiteX54" fmla="*/ 1866900 w 4267200"/>
              <a:gd name="connsiteY54" fmla="*/ 2476500 h 3154680"/>
              <a:gd name="connsiteX55" fmla="*/ 1844040 w 4267200"/>
              <a:gd name="connsiteY55" fmla="*/ 2514600 h 3154680"/>
              <a:gd name="connsiteX56" fmla="*/ 1744980 w 4267200"/>
              <a:gd name="connsiteY56" fmla="*/ 2575560 h 3154680"/>
              <a:gd name="connsiteX57" fmla="*/ 1714500 w 4267200"/>
              <a:gd name="connsiteY57" fmla="*/ 2491740 h 3154680"/>
              <a:gd name="connsiteX58" fmla="*/ 1676400 w 4267200"/>
              <a:gd name="connsiteY58" fmla="*/ 2400300 h 3154680"/>
              <a:gd name="connsiteX59" fmla="*/ 1638300 w 4267200"/>
              <a:gd name="connsiteY59" fmla="*/ 2400300 h 3154680"/>
              <a:gd name="connsiteX60" fmla="*/ 1577340 w 4267200"/>
              <a:gd name="connsiteY60" fmla="*/ 2522220 h 3154680"/>
              <a:gd name="connsiteX61" fmla="*/ 1508760 w 4267200"/>
              <a:gd name="connsiteY61" fmla="*/ 2606040 h 3154680"/>
              <a:gd name="connsiteX62" fmla="*/ 1493520 w 4267200"/>
              <a:gd name="connsiteY62" fmla="*/ 2644140 h 3154680"/>
              <a:gd name="connsiteX63" fmla="*/ 1249680 w 4267200"/>
              <a:gd name="connsiteY63" fmla="*/ 2781300 h 3154680"/>
              <a:gd name="connsiteX64" fmla="*/ 1097280 w 4267200"/>
              <a:gd name="connsiteY64" fmla="*/ 2712720 h 3154680"/>
              <a:gd name="connsiteX65" fmla="*/ 1005840 w 4267200"/>
              <a:gd name="connsiteY65" fmla="*/ 2758440 h 3154680"/>
              <a:gd name="connsiteX66" fmla="*/ 944880 w 4267200"/>
              <a:gd name="connsiteY66" fmla="*/ 2682240 h 3154680"/>
              <a:gd name="connsiteX67" fmla="*/ 967740 w 4267200"/>
              <a:gd name="connsiteY67" fmla="*/ 2613660 h 3154680"/>
              <a:gd name="connsiteX68" fmla="*/ 906780 w 4267200"/>
              <a:gd name="connsiteY68" fmla="*/ 2537460 h 3154680"/>
              <a:gd name="connsiteX69" fmla="*/ 822960 w 4267200"/>
              <a:gd name="connsiteY69" fmla="*/ 2499360 h 3154680"/>
              <a:gd name="connsiteX70" fmla="*/ 746760 w 4267200"/>
              <a:gd name="connsiteY70" fmla="*/ 2407920 h 3154680"/>
              <a:gd name="connsiteX71" fmla="*/ 601980 w 4267200"/>
              <a:gd name="connsiteY71" fmla="*/ 2385060 h 3154680"/>
              <a:gd name="connsiteX72" fmla="*/ 525780 w 4267200"/>
              <a:gd name="connsiteY72" fmla="*/ 2324100 h 3154680"/>
              <a:gd name="connsiteX73" fmla="*/ 457200 w 4267200"/>
              <a:gd name="connsiteY73" fmla="*/ 2522220 h 3154680"/>
              <a:gd name="connsiteX74" fmla="*/ 403860 w 4267200"/>
              <a:gd name="connsiteY74" fmla="*/ 2598420 h 3154680"/>
              <a:gd name="connsiteX75" fmla="*/ 167640 w 4267200"/>
              <a:gd name="connsiteY75" fmla="*/ 2720340 h 3154680"/>
              <a:gd name="connsiteX76" fmla="*/ 144780 w 4267200"/>
              <a:gd name="connsiteY76" fmla="*/ 2613660 h 3154680"/>
              <a:gd name="connsiteX77" fmla="*/ 160020 w 4267200"/>
              <a:gd name="connsiteY77" fmla="*/ 2293620 h 3154680"/>
              <a:gd name="connsiteX78" fmla="*/ 53340 w 4267200"/>
              <a:gd name="connsiteY78" fmla="*/ 2209800 h 3154680"/>
              <a:gd name="connsiteX79" fmla="*/ 0 w 4267200"/>
              <a:gd name="connsiteY79" fmla="*/ 2080260 h 3154680"/>
              <a:gd name="connsiteX80" fmla="*/ 22860 w 4267200"/>
              <a:gd name="connsiteY80" fmla="*/ 2019300 h 3154680"/>
              <a:gd name="connsiteX81" fmla="*/ 91440 w 4267200"/>
              <a:gd name="connsiteY81" fmla="*/ 2004060 h 3154680"/>
              <a:gd name="connsiteX82" fmla="*/ 175260 w 4267200"/>
              <a:gd name="connsiteY82" fmla="*/ 1920240 h 3154680"/>
              <a:gd name="connsiteX83" fmla="*/ 220980 w 4267200"/>
              <a:gd name="connsiteY83" fmla="*/ 1859280 h 3154680"/>
              <a:gd name="connsiteX84" fmla="*/ 175260 w 4267200"/>
              <a:gd name="connsiteY84" fmla="*/ 1706880 h 3154680"/>
              <a:gd name="connsiteX85" fmla="*/ 182880 w 4267200"/>
              <a:gd name="connsiteY85" fmla="*/ 1645920 h 3154680"/>
              <a:gd name="connsiteX86" fmla="*/ 0 w 4267200"/>
              <a:gd name="connsiteY86" fmla="*/ 1470660 h 3154680"/>
              <a:gd name="connsiteX87" fmla="*/ 45720 w 4267200"/>
              <a:gd name="connsiteY87" fmla="*/ 1386840 h 3154680"/>
              <a:gd name="connsiteX88" fmla="*/ 137160 w 4267200"/>
              <a:gd name="connsiteY88" fmla="*/ 1181100 h 3154680"/>
              <a:gd name="connsiteX89" fmla="*/ 190500 w 4267200"/>
              <a:gd name="connsiteY89" fmla="*/ 1242060 h 3154680"/>
              <a:gd name="connsiteX90" fmla="*/ 335280 w 4267200"/>
              <a:gd name="connsiteY90" fmla="*/ 1150620 h 3154680"/>
              <a:gd name="connsiteX91" fmla="*/ 502920 w 4267200"/>
              <a:gd name="connsiteY91" fmla="*/ 1143000 h 3154680"/>
              <a:gd name="connsiteX92" fmla="*/ 487680 w 4267200"/>
              <a:gd name="connsiteY92" fmla="*/ 1066800 h 3154680"/>
              <a:gd name="connsiteX93" fmla="*/ 320040 w 4267200"/>
              <a:gd name="connsiteY93" fmla="*/ 1043940 h 3154680"/>
              <a:gd name="connsiteX94" fmla="*/ 289560 w 4267200"/>
              <a:gd name="connsiteY94" fmla="*/ 1005840 h 3154680"/>
              <a:gd name="connsiteX95" fmla="*/ 289560 w 4267200"/>
              <a:gd name="connsiteY95" fmla="*/ 944880 h 3154680"/>
              <a:gd name="connsiteX96" fmla="*/ 373380 w 4267200"/>
              <a:gd name="connsiteY96" fmla="*/ 906780 h 3154680"/>
              <a:gd name="connsiteX97" fmla="*/ 434340 w 4267200"/>
              <a:gd name="connsiteY97" fmla="*/ 906780 h 3154680"/>
              <a:gd name="connsiteX98" fmla="*/ 472440 w 4267200"/>
              <a:gd name="connsiteY98" fmla="*/ 990600 h 3154680"/>
              <a:gd name="connsiteX99" fmla="*/ 739140 w 4267200"/>
              <a:gd name="connsiteY99" fmla="*/ 944880 h 3154680"/>
              <a:gd name="connsiteX100" fmla="*/ 754380 w 4267200"/>
              <a:gd name="connsiteY100" fmla="*/ 998220 h 3154680"/>
              <a:gd name="connsiteX101" fmla="*/ 822960 w 4267200"/>
              <a:gd name="connsiteY101" fmla="*/ 990600 h 3154680"/>
              <a:gd name="connsiteX102" fmla="*/ 861060 w 4267200"/>
              <a:gd name="connsiteY102" fmla="*/ 1120140 h 3154680"/>
              <a:gd name="connsiteX103" fmla="*/ 982980 w 4267200"/>
              <a:gd name="connsiteY103" fmla="*/ 1112520 h 3154680"/>
              <a:gd name="connsiteX104" fmla="*/ 1005840 w 4267200"/>
              <a:gd name="connsiteY104" fmla="*/ 1066800 h 3154680"/>
              <a:gd name="connsiteX105" fmla="*/ 967740 w 4267200"/>
              <a:gd name="connsiteY105" fmla="*/ 1036320 h 3154680"/>
              <a:gd name="connsiteX106" fmla="*/ 960120 w 4267200"/>
              <a:gd name="connsiteY106" fmla="*/ 967740 h 3154680"/>
              <a:gd name="connsiteX107" fmla="*/ 1059180 w 4267200"/>
              <a:gd name="connsiteY107" fmla="*/ 967740 h 3154680"/>
              <a:gd name="connsiteX108" fmla="*/ 1165860 w 4267200"/>
              <a:gd name="connsiteY108" fmla="*/ 922020 h 3154680"/>
              <a:gd name="connsiteX109" fmla="*/ 1196340 w 4267200"/>
              <a:gd name="connsiteY109" fmla="*/ 906780 h 3154680"/>
              <a:gd name="connsiteX110" fmla="*/ 1272540 w 4267200"/>
              <a:gd name="connsiteY110" fmla="*/ 967740 h 3154680"/>
              <a:gd name="connsiteX111" fmla="*/ 1257300 w 4267200"/>
              <a:gd name="connsiteY111" fmla="*/ 990600 h 3154680"/>
              <a:gd name="connsiteX112" fmla="*/ 1165860 w 4267200"/>
              <a:gd name="connsiteY112" fmla="*/ 975360 h 3154680"/>
              <a:gd name="connsiteX113" fmla="*/ 1074420 w 4267200"/>
              <a:gd name="connsiteY113" fmla="*/ 990600 h 3154680"/>
              <a:gd name="connsiteX114" fmla="*/ 1066800 w 4267200"/>
              <a:gd name="connsiteY114" fmla="*/ 1059180 h 3154680"/>
              <a:gd name="connsiteX115" fmla="*/ 1082040 w 4267200"/>
              <a:gd name="connsiteY115" fmla="*/ 1120140 h 3154680"/>
              <a:gd name="connsiteX116" fmla="*/ 1135380 w 4267200"/>
              <a:gd name="connsiteY116" fmla="*/ 1074420 h 3154680"/>
              <a:gd name="connsiteX117" fmla="*/ 1219200 w 4267200"/>
              <a:gd name="connsiteY117" fmla="*/ 1082040 h 3154680"/>
              <a:gd name="connsiteX118" fmla="*/ 1341120 w 4267200"/>
              <a:gd name="connsiteY118" fmla="*/ 1112520 h 3154680"/>
              <a:gd name="connsiteX119" fmla="*/ 1417320 w 4267200"/>
              <a:gd name="connsiteY119" fmla="*/ 1036320 h 3154680"/>
              <a:gd name="connsiteX120" fmla="*/ 1417320 w 4267200"/>
              <a:gd name="connsiteY120" fmla="*/ 975360 h 3154680"/>
              <a:gd name="connsiteX121" fmla="*/ 1493520 w 4267200"/>
              <a:gd name="connsiteY121" fmla="*/ 944880 h 3154680"/>
              <a:gd name="connsiteX122" fmla="*/ 1539240 w 4267200"/>
              <a:gd name="connsiteY122" fmla="*/ 990600 h 3154680"/>
              <a:gd name="connsiteX123" fmla="*/ 1630680 w 4267200"/>
              <a:gd name="connsiteY123" fmla="*/ 944880 h 3154680"/>
              <a:gd name="connsiteX124" fmla="*/ 1714500 w 4267200"/>
              <a:gd name="connsiteY124" fmla="*/ 922020 h 3154680"/>
              <a:gd name="connsiteX125" fmla="*/ 1729740 w 4267200"/>
              <a:gd name="connsiteY125" fmla="*/ 838200 h 3154680"/>
              <a:gd name="connsiteX126" fmla="*/ 1767840 w 4267200"/>
              <a:gd name="connsiteY126" fmla="*/ 731520 h 3154680"/>
              <a:gd name="connsiteX127" fmla="*/ 1828800 w 4267200"/>
              <a:gd name="connsiteY127" fmla="*/ 701040 h 3154680"/>
              <a:gd name="connsiteX128" fmla="*/ 1805940 w 4267200"/>
              <a:gd name="connsiteY128" fmla="*/ 586740 h 3154680"/>
              <a:gd name="connsiteX129" fmla="*/ 1859280 w 4267200"/>
              <a:gd name="connsiteY129" fmla="*/ 533400 h 3154680"/>
              <a:gd name="connsiteX130" fmla="*/ 1981200 w 4267200"/>
              <a:gd name="connsiteY130" fmla="*/ 541020 h 3154680"/>
              <a:gd name="connsiteX131" fmla="*/ 2004060 w 4267200"/>
              <a:gd name="connsiteY131" fmla="*/ 472440 h 3154680"/>
              <a:gd name="connsiteX132" fmla="*/ 2072640 w 4267200"/>
              <a:gd name="connsiteY132" fmla="*/ 449580 h 3154680"/>
              <a:gd name="connsiteX133" fmla="*/ 2095500 w 4267200"/>
              <a:gd name="connsiteY133" fmla="*/ 388620 h 3154680"/>
              <a:gd name="connsiteX134" fmla="*/ 2133600 w 4267200"/>
              <a:gd name="connsiteY134" fmla="*/ 243840 h 3154680"/>
              <a:gd name="connsiteX135" fmla="*/ 2164080 w 4267200"/>
              <a:gd name="connsiteY135" fmla="*/ 213360 h 3154680"/>
              <a:gd name="connsiteX136" fmla="*/ 2247900 w 4267200"/>
              <a:gd name="connsiteY136" fmla="*/ 213360 h 3154680"/>
              <a:gd name="connsiteX137" fmla="*/ 2247900 w 4267200"/>
              <a:gd name="connsiteY137" fmla="*/ 114300 h 3154680"/>
              <a:gd name="connsiteX138" fmla="*/ 2308860 w 4267200"/>
              <a:gd name="connsiteY138" fmla="*/ 45720 h 3154680"/>
              <a:gd name="connsiteX139" fmla="*/ 2369820 w 4267200"/>
              <a:gd name="connsiteY139" fmla="*/ 76200 h 3154680"/>
              <a:gd name="connsiteX140" fmla="*/ 2400300 w 4267200"/>
              <a:gd name="connsiteY140" fmla="*/ 114300 h 3154680"/>
              <a:gd name="connsiteX141" fmla="*/ 2453640 w 4267200"/>
              <a:gd name="connsiteY141" fmla="*/ 99060 h 3154680"/>
              <a:gd name="connsiteX142" fmla="*/ 2506980 w 4267200"/>
              <a:gd name="connsiteY142" fmla="*/ 0 h 3154680"/>
              <a:gd name="connsiteX0" fmla="*/ 2506980 w 4267200"/>
              <a:gd name="connsiteY0" fmla="*/ 0 h 3154680"/>
              <a:gd name="connsiteX1" fmla="*/ 2857500 w 4267200"/>
              <a:gd name="connsiteY1" fmla="*/ 899160 h 3154680"/>
              <a:gd name="connsiteX2" fmla="*/ 2773680 w 4267200"/>
              <a:gd name="connsiteY2" fmla="*/ 1120140 h 3154680"/>
              <a:gd name="connsiteX3" fmla="*/ 2766060 w 4267200"/>
              <a:gd name="connsiteY3" fmla="*/ 1158240 h 3154680"/>
              <a:gd name="connsiteX4" fmla="*/ 2796540 w 4267200"/>
              <a:gd name="connsiteY4" fmla="*/ 1211580 h 3154680"/>
              <a:gd name="connsiteX5" fmla="*/ 2811780 w 4267200"/>
              <a:gd name="connsiteY5" fmla="*/ 1280160 h 3154680"/>
              <a:gd name="connsiteX6" fmla="*/ 2918460 w 4267200"/>
              <a:gd name="connsiteY6" fmla="*/ 1379220 h 3154680"/>
              <a:gd name="connsiteX7" fmla="*/ 3139440 w 4267200"/>
              <a:gd name="connsiteY7" fmla="*/ 1379220 h 3154680"/>
              <a:gd name="connsiteX8" fmla="*/ 3131820 w 4267200"/>
              <a:gd name="connsiteY8" fmla="*/ 1303020 h 3154680"/>
              <a:gd name="connsiteX9" fmla="*/ 3238500 w 4267200"/>
              <a:gd name="connsiteY9" fmla="*/ 1280160 h 3154680"/>
              <a:gd name="connsiteX10" fmla="*/ 3360420 w 4267200"/>
              <a:gd name="connsiteY10" fmla="*/ 1348740 h 3154680"/>
              <a:gd name="connsiteX11" fmla="*/ 3467100 w 4267200"/>
              <a:gd name="connsiteY11" fmla="*/ 1181100 h 3154680"/>
              <a:gd name="connsiteX12" fmla="*/ 3451860 w 4267200"/>
              <a:gd name="connsiteY12" fmla="*/ 990600 h 3154680"/>
              <a:gd name="connsiteX13" fmla="*/ 3482340 w 4267200"/>
              <a:gd name="connsiteY13" fmla="*/ 929640 h 3154680"/>
              <a:gd name="connsiteX14" fmla="*/ 3550920 w 4267200"/>
              <a:gd name="connsiteY14" fmla="*/ 845820 h 3154680"/>
              <a:gd name="connsiteX15" fmla="*/ 3703320 w 4267200"/>
              <a:gd name="connsiteY15" fmla="*/ 784860 h 3154680"/>
              <a:gd name="connsiteX16" fmla="*/ 3710940 w 4267200"/>
              <a:gd name="connsiteY16" fmla="*/ 899160 h 3154680"/>
              <a:gd name="connsiteX17" fmla="*/ 3855720 w 4267200"/>
              <a:gd name="connsiteY17" fmla="*/ 1356360 h 3154680"/>
              <a:gd name="connsiteX18" fmla="*/ 3931920 w 4267200"/>
              <a:gd name="connsiteY18" fmla="*/ 1623060 h 3154680"/>
              <a:gd name="connsiteX19" fmla="*/ 4236720 w 4267200"/>
              <a:gd name="connsiteY19" fmla="*/ 1889760 h 3154680"/>
              <a:gd name="connsiteX20" fmla="*/ 4267200 w 4267200"/>
              <a:gd name="connsiteY20" fmla="*/ 2004060 h 3154680"/>
              <a:gd name="connsiteX21" fmla="*/ 4114800 w 4267200"/>
              <a:gd name="connsiteY21" fmla="*/ 2065020 h 3154680"/>
              <a:gd name="connsiteX22" fmla="*/ 4145280 w 4267200"/>
              <a:gd name="connsiteY22" fmla="*/ 2362200 h 3154680"/>
              <a:gd name="connsiteX23" fmla="*/ 4122420 w 4267200"/>
              <a:gd name="connsiteY23" fmla="*/ 2529840 h 3154680"/>
              <a:gd name="connsiteX24" fmla="*/ 4061460 w 4267200"/>
              <a:gd name="connsiteY24" fmla="*/ 2636520 h 3154680"/>
              <a:gd name="connsiteX25" fmla="*/ 3886200 w 4267200"/>
              <a:gd name="connsiteY25" fmla="*/ 2689860 h 3154680"/>
              <a:gd name="connsiteX26" fmla="*/ 3916680 w 4267200"/>
              <a:gd name="connsiteY26" fmla="*/ 2979420 h 3154680"/>
              <a:gd name="connsiteX27" fmla="*/ 3939540 w 4267200"/>
              <a:gd name="connsiteY27" fmla="*/ 3048000 h 3154680"/>
              <a:gd name="connsiteX28" fmla="*/ 3939540 w 4267200"/>
              <a:gd name="connsiteY28" fmla="*/ 3124200 h 3154680"/>
              <a:gd name="connsiteX29" fmla="*/ 3893820 w 4267200"/>
              <a:gd name="connsiteY29" fmla="*/ 3154680 h 3154680"/>
              <a:gd name="connsiteX30" fmla="*/ 3825240 w 4267200"/>
              <a:gd name="connsiteY30" fmla="*/ 3116580 h 3154680"/>
              <a:gd name="connsiteX31" fmla="*/ 3832860 w 4267200"/>
              <a:gd name="connsiteY31" fmla="*/ 3002280 h 3154680"/>
              <a:gd name="connsiteX32" fmla="*/ 3672840 w 4267200"/>
              <a:gd name="connsiteY32" fmla="*/ 2872740 h 3154680"/>
              <a:gd name="connsiteX33" fmla="*/ 3604260 w 4267200"/>
              <a:gd name="connsiteY33" fmla="*/ 2903220 h 3154680"/>
              <a:gd name="connsiteX34" fmla="*/ 3451860 w 4267200"/>
              <a:gd name="connsiteY34" fmla="*/ 2811780 h 3154680"/>
              <a:gd name="connsiteX35" fmla="*/ 3406140 w 4267200"/>
              <a:gd name="connsiteY35" fmla="*/ 2811780 h 3154680"/>
              <a:gd name="connsiteX36" fmla="*/ 3375660 w 4267200"/>
              <a:gd name="connsiteY36" fmla="*/ 2727960 h 3154680"/>
              <a:gd name="connsiteX37" fmla="*/ 3322320 w 4267200"/>
              <a:gd name="connsiteY37" fmla="*/ 2750820 h 3154680"/>
              <a:gd name="connsiteX38" fmla="*/ 3147060 w 4267200"/>
              <a:gd name="connsiteY38" fmla="*/ 2590800 h 3154680"/>
              <a:gd name="connsiteX39" fmla="*/ 3063240 w 4267200"/>
              <a:gd name="connsiteY39" fmla="*/ 2522220 h 3154680"/>
              <a:gd name="connsiteX40" fmla="*/ 2979708 w 4267200"/>
              <a:gd name="connsiteY40" fmla="*/ 2477668 h 3154680"/>
              <a:gd name="connsiteX41" fmla="*/ 2916556 w 4267200"/>
              <a:gd name="connsiteY41" fmla="*/ 2549844 h 3154680"/>
              <a:gd name="connsiteX42" fmla="*/ 2830830 w 4267200"/>
              <a:gd name="connsiteY42" fmla="*/ 2530792 h 3154680"/>
              <a:gd name="connsiteX43" fmla="*/ 2914792 w 4267200"/>
              <a:gd name="connsiteY43" fmla="*/ 2417628 h 3154680"/>
              <a:gd name="connsiteX44" fmla="*/ 2811780 w 4267200"/>
              <a:gd name="connsiteY44" fmla="*/ 2286000 h 3154680"/>
              <a:gd name="connsiteX45" fmla="*/ 2773680 w 4267200"/>
              <a:gd name="connsiteY45" fmla="*/ 2308860 h 3154680"/>
              <a:gd name="connsiteX46" fmla="*/ 2705100 w 4267200"/>
              <a:gd name="connsiteY46" fmla="*/ 2278380 h 3154680"/>
              <a:gd name="connsiteX47" fmla="*/ 2590800 w 4267200"/>
              <a:gd name="connsiteY47" fmla="*/ 2316480 h 3154680"/>
              <a:gd name="connsiteX48" fmla="*/ 2423160 w 4267200"/>
              <a:gd name="connsiteY48" fmla="*/ 2377440 h 3154680"/>
              <a:gd name="connsiteX49" fmla="*/ 2324100 w 4267200"/>
              <a:gd name="connsiteY49" fmla="*/ 2369820 h 3154680"/>
              <a:gd name="connsiteX50" fmla="*/ 2133600 w 4267200"/>
              <a:gd name="connsiteY50" fmla="*/ 2499360 h 3154680"/>
              <a:gd name="connsiteX51" fmla="*/ 1996440 w 4267200"/>
              <a:gd name="connsiteY51" fmla="*/ 2468880 h 3154680"/>
              <a:gd name="connsiteX52" fmla="*/ 1866900 w 4267200"/>
              <a:gd name="connsiteY52" fmla="*/ 2400300 h 3154680"/>
              <a:gd name="connsiteX53" fmla="*/ 1866900 w 4267200"/>
              <a:gd name="connsiteY53" fmla="*/ 2476500 h 3154680"/>
              <a:gd name="connsiteX54" fmla="*/ 1844040 w 4267200"/>
              <a:gd name="connsiteY54" fmla="*/ 2514600 h 3154680"/>
              <a:gd name="connsiteX55" fmla="*/ 1744980 w 4267200"/>
              <a:gd name="connsiteY55" fmla="*/ 2575560 h 3154680"/>
              <a:gd name="connsiteX56" fmla="*/ 1714500 w 4267200"/>
              <a:gd name="connsiteY56" fmla="*/ 2491740 h 3154680"/>
              <a:gd name="connsiteX57" fmla="*/ 1676400 w 4267200"/>
              <a:gd name="connsiteY57" fmla="*/ 2400300 h 3154680"/>
              <a:gd name="connsiteX58" fmla="*/ 1638300 w 4267200"/>
              <a:gd name="connsiteY58" fmla="*/ 2400300 h 3154680"/>
              <a:gd name="connsiteX59" fmla="*/ 1577340 w 4267200"/>
              <a:gd name="connsiteY59" fmla="*/ 2522220 h 3154680"/>
              <a:gd name="connsiteX60" fmla="*/ 1508760 w 4267200"/>
              <a:gd name="connsiteY60" fmla="*/ 2606040 h 3154680"/>
              <a:gd name="connsiteX61" fmla="*/ 1493520 w 4267200"/>
              <a:gd name="connsiteY61" fmla="*/ 2644140 h 3154680"/>
              <a:gd name="connsiteX62" fmla="*/ 1249680 w 4267200"/>
              <a:gd name="connsiteY62" fmla="*/ 2781300 h 3154680"/>
              <a:gd name="connsiteX63" fmla="*/ 1097280 w 4267200"/>
              <a:gd name="connsiteY63" fmla="*/ 2712720 h 3154680"/>
              <a:gd name="connsiteX64" fmla="*/ 1005840 w 4267200"/>
              <a:gd name="connsiteY64" fmla="*/ 2758440 h 3154680"/>
              <a:gd name="connsiteX65" fmla="*/ 944880 w 4267200"/>
              <a:gd name="connsiteY65" fmla="*/ 2682240 h 3154680"/>
              <a:gd name="connsiteX66" fmla="*/ 967740 w 4267200"/>
              <a:gd name="connsiteY66" fmla="*/ 2613660 h 3154680"/>
              <a:gd name="connsiteX67" fmla="*/ 906780 w 4267200"/>
              <a:gd name="connsiteY67" fmla="*/ 2537460 h 3154680"/>
              <a:gd name="connsiteX68" fmla="*/ 822960 w 4267200"/>
              <a:gd name="connsiteY68" fmla="*/ 2499360 h 3154680"/>
              <a:gd name="connsiteX69" fmla="*/ 746760 w 4267200"/>
              <a:gd name="connsiteY69" fmla="*/ 2407920 h 3154680"/>
              <a:gd name="connsiteX70" fmla="*/ 601980 w 4267200"/>
              <a:gd name="connsiteY70" fmla="*/ 2385060 h 3154680"/>
              <a:gd name="connsiteX71" fmla="*/ 525780 w 4267200"/>
              <a:gd name="connsiteY71" fmla="*/ 2324100 h 3154680"/>
              <a:gd name="connsiteX72" fmla="*/ 457200 w 4267200"/>
              <a:gd name="connsiteY72" fmla="*/ 2522220 h 3154680"/>
              <a:gd name="connsiteX73" fmla="*/ 403860 w 4267200"/>
              <a:gd name="connsiteY73" fmla="*/ 2598420 h 3154680"/>
              <a:gd name="connsiteX74" fmla="*/ 167640 w 4267200"/>
              <a:gd name="connsiteY74" fmla="*/ 2720340 h 3154680"/>
              <a:gd name="connsiteX75" fmla="*/ 144780 w 4267200"/>
              <a:gd name="connsiteY75" fmla="*/ 2613660 h 3154680"/>
              <a:gd name="connsiteX76" fmla="*/ 160020 w 4267200"/>
              <a:gd name="connsiteY76" fmla="*/ 2293620 h 3154680"/>
              <a:gd name="connsiteX77" fmla="*/ 53340 w 4267200"/>
              <a:gd name="connsiteY77" fmla="*/ 2209800 h 3154680"/>
              <a:gd name="connsiteX78" fmla="*/ 0 w 4267200"/>
              <a:gd name="connsiteY78" fmla="*/ 2080260 h 3154680"/>
              <a:gd name="connsiteX79" fmla="*/ 22860 w 4267200"/>
              <a:gd name="connsiteY79" fmla="*/ 2019300 h 3154680"/>
              <a:gd name="connsiteX80" fmla="*/ 91440 w 4267200"/>
              <a:gd name="connsiteY80" fmla="*/ 2004060 h 3154680"/>
              <a:gd name="connsiteX81" fmla="*/ 175260 w 4267200"/>
              <a:gd name="connsiteY81" fmla="*/ 1920240 h 3154680"/>
              <a:gd name="connsiteX82" fmla="*/ 220980 w 4267200"/>
              <a:gd name="connsiteY82" fmla="*/ 1859280 h 3154680"/>
              <a:gd name="connsiteX83" fmla="*/ 175260 w 4267200"/>
              <a:gd name="connsiteY83" fmla="*/ 1706880 h 3154680"/>
              <a:gd name="connsiteX84" fmla="*/ 182880 w 4267200"/>
              <a:gd name="connsiteY84" fmla="*/ 1645920 h 3154680"/>
              <a:gd name="connsiteX85" fmla="*/ 0 w 4267200"/>
              <a:gd name="connsiteY85" fmla="*/ 1470660 h 3154680"/>
              <a:gd name="connsiteX86" fmla="*/ 45720 w 4267200"/>
              <a:gd name="connsiteY86" fmla="*/ 1386840 h 3154680"/>
              <a:gd name="connsiteX87" fmla="*/ 137160 w 4267200"/>
              <a:gd name="connsiteY87" fmla="*/ 1181100 h 3154680"/>
              <a:gd name="connsiteX88" fmla="*/ 190500 w 4267200"/>
              <a:gd name="connsiteY88" fmla="*/ 1242060 h 3154680"/>
              <a:gd name="connsiteX89" fmla="*/ 335280 w 4267200"/>
              <a:gd name="connsiteY89" fmla="*/ 1150620 h 3154680"/>
              <a:gd name="connsiteX90" fmla="*/ 502920 w 4267200"/>
              <a:gd name="connsiteY90" fmla="*/ 1143000 h 3154680"/>
              <a:gd name="connsiteX91" fmla="*/ 487680 w 4267200"/>
              <a:gd name="connsiteY91" fmla="*/ 1066800 h 3154680"/>
              <a:gd name="connsiteX92" fmla="*/ 320040 w 4267200"/>
              <a:gd name="connsiteY92" fmla="*/ 1043940 h 3154680"/>
              <a:gd name="connsiteX93" fmla="*/ 289560 w 4267200"/>
              <a:gd name="connsiteY93" fmla="*/ 1005840 h 3154680"/>
              <a:gd name="connsiteX94" fmla="*/ 289560 w 4267200"/>
              <a:gd name="connsiteY94" fmla="*/ 944880 h 3154680"/>
              <a:gd name="connsiteX95" fmla="*/ 373380 w 4267200"/>
              <a:gd name="connsiteY95" fmla="*/ 906780 h 3154680"/>
              <a:gd name="connsiteX96" fmla="*/ 434340 w 4267200"/>
              <a:gd name="connsiteY96" fmla="*/ 906780 h 3154680"/>
              <a:gd name="connsiteX97" fmla="*/ 472440 w 4267200"/>
              <a:gd name="connsiteY97" fmla="*/ 990600 h 3154680"/>
              <a:gd name="connsiteX98" fmla="*/ 739140 w 4267200"/>
              <a:gd name="connsiteY98" fmla="*/ 944880 h 3154680"/>
              <a:gd name="connsiteX99" fmla="*/ 754380 w 4267200"/>
              <a:gd name="connsiteY99" fmla="*/ 998220 h 3154680"/>
              <a:gd name="connsiteX100" fmla="*/ 822960 w 4267200"/>
              <a:gd name="connsiteY100" fmla="*/ 990600 h 3154680"/>
              <a:gd name="connsiteX101" fmla="*/ 861060 w 4267200"/>
              <a:gd name="connsiteY101" fmla="*/ 1120140 h 3154680"/>
              <a:gd name="connsiteX102" fmla="*/ 982980 w 4267200"/>
              <a:gd name="connsiteY102" fmla="*/ 1112520 h 3154680"/>
              <a:gd name="connsiteX103" fmla="*/ 1005840 w 4267200"/>
              <a:gd name="connsiteY103" fmla="*/ 1066800 h 3154680"/>
              <a:gd name="connsiteX104" fmla="*/ 967740 w 4267200"/>
              <a:gd name="connsiteY104" fmla="*/ 1036320 h 3154680"/>
              <a:gd name="connsiteX105" fmla="*/ 960120 w 4267200"/>
              <a:gd name="connsiteY105" fmla="*/ 967740 h 3154680"/>
              <a:gd name="connsiteX106" fmla="*/ 1059180 w 4267200"/>
              <a:gd name="connsiteY106" fmla="*/ 967740 h 3154680"/>
              <a:gd name="connsiteX107" fmla="*/ 1165860 w 4267200"/>
              <a:gd name="connsiteY107" fmla="*/ 922020 h 3154680"/>
              <a:gd name="connsiteX108" fmla="*/ 1196340 w 4267200"/>
              <a:gd name="connsiteY108" fmla="*/ 906780 h 3154680"/>
              <a:gd name="connsiteX109" fmla="*/ 1272540 w 4267200"/>
              <a:gd name="connsiteY109" fmla="*/ 967740 h 3154680"/>
              <a:gd name="connsiteX110" fmla="*/ 1257300 w 4267200"/>
              <a:gd name="connsiteY110" fmla="*/ 990600 h 3154680"/>
              <a:gd name="connsiteX111" fmla="*/ 1165860 w 4267200"/>
              <a:gd name="connsiteY111" fmla="*/ 975360 h 3154680"/>
              <a:gd name="connsiteX112" fmla="*/ 1074420 w 4267200"/>
              <a:gd name="connsiteY112" fmla="*/ 990600 h 3154680"/>
              <a:gd name="connsiteX113" fmla="*/ 1066800 w 4267200"/>
              <a:gd name="connsiteY113" fmla="*/ 1059180 h 3154680"/>
              <a:gd name="connsiteX114" fmla="*/ 1082040 w 4267200"/>
              <a:gd name="connsiteY114" fmla="*/ 1120140 h 3154680"/>
              <a:gd name="connsiteX115" fmla="*/ 1135380 w 4267200"/>
              <a:gd name="connsiteY115" fmla="*/ 1074420 h 3154680"/>
              <a:gd name="connsiteX116" fmla="*/ 1219200 w 4267200"/>
              <a:gd name="connsiteY116" fmla="*/ 1082040 h 3154680"/>
              <a:gd name="connsiteX117" fmla="*/ 1341120 w 4267200"/>
              <a:gd name="connsiteY117" fmla="*/ 1112520 h 3154680"/>
              <a:gd name="connsiteX118" fmla="*/ 1417320 w 4267200"/>
              <a:gd name="connsiteY118" fmla="*/ 1036320 h 3154680"/>
              <a:gd name="connsiteX119" fmla="*/ 1417320 w 4267200"/>
              <a:gd name="connsiteY119" fmla="*/ 975360 h 3154680"/>
              <a:gd name="connsiteX120" fmla="*/ 1493520 w 4267200"/>
              <a:gd name="connsiteY120" fmla="*/ 944880 h 3154680"/>
              <a:gd name="connsiteX121" fmla="*/ 1539240 w 4267200"/>
              <a:gd name="connsiteY121" fmla="*/ 990600 h 3154680"/>
              <a:gd name="connsiteX122" fmla="*/ 1630680 w 4267200"/>
              <a:gd name="connsiteY122" fmla="*/ 944880 h 3154680"/>
              <a:gd name="connsiteX123" fmla="*/ 1714500 w 4267200"/>
              <a:gd name="connsiteY123" fmla="*/ 922020 h 3154680"/>
              <a:gd name="connsiteX124" fmla="*/ 1729740 w 4267200"/>
              <a:gd name="connsiteY124" fmla="*/ 838200 h 3154680"/>
              <a:gd name="connsiteX125" fmla="*/ 1767840 w 4267200"/>
              <a:gd name="connsiteY125" fmla="*/ 731520 h 3154680"/>
              <a:gd name="connsiteX126" fmla="*/ 1828800 w 4267200"/>
              <a:gd name="connsiteY126" fmla="*/ 701040 h 3154680"/>
              <a:gd name="connsiteX127" fmla="*/ 1805940 w 4267200"/>
              <a:gd name="connsiteY127" fmla="*/ 586740 h 3154680"/>
              <a:gd name="connsiteX128" fmla="*/ 1859280 w 4267200"/>
              <a:gd name="connsiteY128" fmla="*/ 533400 h 3154680"/>
              <a:gd name="connsiteX129" fmla="*/ 1981200 w 4267200"/>
              <a:gd name="connsiteY129" fmla="*/ 541020 h 3154680"/>
              <a:gd name="connsiteX130" fmla="*/ 2004060 w 4267200"/>
              <a:gd name="connsiteY130" fmla="*/ 472440 h 3154680"/>
              <a:gd name="connsiteX131" fmla="*/ 2072640 w 4267200"/>
              <a:gd name="connsiteY131" fmla="*/ 449580 h 3154680"/>
              <a:gd name="connsiteX132" fmla="*/ 2095500 w 4267200"/>
              <a:gd name="connsiteY132" fmla="*/ 388620 h 3154680"/>
              <a:gd name="connsiteX133" fmla="*/ 2133600 w 4267200"/>
              <a:gd name="connsiteY133" fmla="*/ 243840 h 3154680"/>
              <a:gd name="connsiteX134" fmla="*/ 2164080 w 4267200"/>
              <a:gd name="connsiteY134" fmla="*/ 213360 h 3154680"/>
              <a:gd name="connsiteX135" fmla="*/ 2247900 w 4267200"/>
              <a:gd name="connsiteY135" fmla="*/ 213360 h 3154680"/>
              <a:gd name="connsiteX136" fmla="*/ 2247900 w 4267200"/>
              <a:gd name="connsiteY136" fmla="*/ 114300 h 3154680"/>
              <a:gd name="connsiteX137" fmla="*/ 2308860 w 4267200"/>
              <a:gd name="connsiteY137" fmla="*/ 45720 h 3154680"/>
              <a:gd name="connsiteX138" fmla="*/ 2369820 w 4267200"/>
              <a:gd name="connsiteY138" fmla="*/ 76200 h 3154680"/>
              <a:gd name="connsiteX139" fmla="*/ 2400300 w 4267200"/>
              <a:gd name="connsiteY139" fmla="*/ 114300 h 3154680"/>
              <a:gd name="connsiteX140" fmla="*/ 2453640 w 4267200"/>
              <a:gd name="connsiteY140" fmla="*/ 99060 h 3154680"/>
              <a:gd name="connsiteX141" fmla="*/ 2506980 w 4267200"/>
              <a:gd name="connsiteY141" fmla="*/ 0 h 3154680"/>
              <a:gd name="connsiteX0" fmla="*/ 2506980 w 4267200"/>
              <a:gd name="connsiteY0" fmla="*/ 0 h 3154680"/>
              <a:gd name="connsiteX1" fmla="*/ 2857500 w 4267200"/>
              <a:gd name="connsiteY1" fmla="*/ 899160 h 3154680"/>
              <a:gd name="connsiteX2" fmla="*/ 2773680 w 4267200"/>
              <a:gd name="connsiteY2" fmla="*/ 1120140 h 3154680"/>
              <a:gd name="connsiteX3" fmla="*/ 2766060 w 4267200"/>
              <a:gd name="connsiteY3" fmla="*/ 1158240 h 3154680"/>
              <a:gd name="connsiteX4" fmla="*/ 2796540 w 4267200"/>
              <a:gd name="connsiteY4" fmla="*/ 1211580 h 3154680"/>
              <a:gd name="connsiteX5" fmla="*/ 2811780 w 4267200"/>
              <a:gd name="connsiteY5" fmla="*/ 1280160 h 3154680"/>
              <a:gd name="connsiteX6" fmla="*/ 2918460 w 4267200"/>
              <a:gd name="connsiteY6" fmla="*/ 1379220 h 3154680"/>
              <a:gd name="connsiteX7" fmla="*/ 3139440 w 4267200"/>
              <a:gd name="connsiteY7" fmla="*/ 1379220 h 3154680"/>
              <a:gd name="connsiteX8" fmla="*/ 3131820 w 4267200"/>
              <a:gd name="connsiteY8" fmla="*/ 1303020 h 3154680"/>
              <a:gd name="connsiteX9" fmla="*/ 3238500 w 4267200"/>
              <a:gd name="connsiteY9" fmla="*/ 1280160 h 3154680"/>
              <a:gd name="connsiteX10" fmla="*/ 3360420 w 4267200"/>
              <a:gd name="connsiteY10" fmla="*/ 1348740 h 3154680"/>
              <a:gd name="connsiteX11" fmla="*/ 3451860 w 4267200"/>
              <a:gd name="connsiteY11" fmla="*/ 990600 h 3154680"/>
              <a:gd name="connsiteX12" fmla="*/ 3482340 w 4267200"/>
              <a:gd name="connsiteY12" fmla="*/ 929640 h 3154680"/>
              <a:gd name="connsiteX13" fmla="*/ 3550920 w 4267200"/>
              <a:gd name="connsiteY13" fmla="*/ 845820 h 3154680"/>
              <a:gd name="connsiteX14" fmla="*/ 3703320 w 4267200"/>
              <a:gd name="connsiteY14" fmla="*/ 784860 h 3154680"/>
              <a:gd name="connsiteX15" fmla="*/ 3710940 w 4267200"/>
              <a:gd name="connsiteY15" fmla="*/ 899160 h 3154680"/>
              <a:gd name="connsiteX16" fmla="*/ 3855720 w 4267200"/>
              <a:gd name="connsiteY16" fmla="*/ 1356360 h 3154680"/>
              <a:gd name="connsiteX17" fmla="*/ 3931920 w 4267200"/>
              <a:gd name="connsiteY17" fmla="*/ 1623060 h 3154680"/>
              <a:gd name="connsiteX18" fmla="*/ 4236720 w 4267200"/>
              <a:gd name="connsiteY18" fmla="*/ 1889760 h 3154680"/>
              <a:gd name="connsiteX19" fmla="*/ 4267200 w 4267200"/>
              <a:gd name="connsiteY19" fmla="*/ 2004060 h 3154680"/>
              <a:gd name="connsiteX20" fmla="*/ 4114800 w 4267200"/>
              <a:gd name="connsiteY20" fmla="*/ 2065020 h 3154680"/>
              <a:gd name="connsiteX21" fmla="*/ 4145280 w 4267200"/>
              <a:gd name="connsiteY21" fmla="*/ 2362200 h 3154680"/>
              <a:gd name="connsiteX22" fmla="*/ 4122420 w 4267200"/>
              <a:gd name="connsiteY22" fmla="*/ 2529840 h 3154680"/>
              <a:gd name="connsiteX23" fmla="*/ 4061460 w 4267200"/>
              <a:gd name="connsiteY23" fmla="*/ 2636520 h 3154680"/>
              <a:gd name="connsiteX24" fmla="*/ 3886200 w 4267200"/>
              <a:gd name="connsiteY24" fmla="*/ 2689860 h 3154680"/>
              <a:gd name="connsiteX25" fmla="*/ 3916680 w 4267200"/>
              <a:gd name="connsiteY25" fmla="*/ 2979420 h 3154680"/>
              <a:gd name="connsiteX26" fmla="*/ 3939540 w 4267200"/>
              <a:gd name="connsiteY26" fmla="*/ 3048000 h 3154680"/>
              <a:gd name="connsiteX27" fmla="*/ 3939540 w 4267200"/>
              <a:gd name="connsiteY27" fmla="*/ 3124200 h 3154680"/>
              <a:gd name="connsiteX28" fmla="*/ 3893820 w 4267200"/>
              <a:gd name="connsiteY28" fmla="*/ 3154680 h 3154680"/>
              <a:gd name="connsiteX29" fmla="*/ 3825240 w 4267200"/>
              <a:gd name="connsiteY29" fmla="*/ 3116580 h 3154680"/>
              <a:gd name="connsiteX30" fmla="*/ 3832860 w 4267200"/>
              <a:gd name="connsiteY30" fmla="*/ 3002280 h 3154680"/>
              <a:gd name="connsiteX31" fmla="*/ 3672840 w 4267200"/>
              <a:gd name="connsiteY31" fmla="*/ 2872740 h 3154680"/>
              <a:gd name="connsiteX32" fmla="*/ 3604260 w 4267200"/>
              <a:gd name="connsiteY32" fmla="*/ 2903220 h 3154680"/>
              <a:gd name="connsiteX33" fmla="*/ 3451860 w 4267200"/>
              <a:gd name="connsiteY33" fmla="*/ 2811780 h 3154680"/>
              <a:gd name="connsiteX34" fmla="*/ 3406140 w 4267200"/>
              <a:gd name="connsiteY34" fmla="*/ 2811780 h 3154680"/>
              <a:gd name="connsiteX35" fmla="*/ 3375660 w 4267200"/>
              <a:gd name="connsiteY35" fmla="*/ 2727960 h 3154680"/>
              <a:gd name="connsiteX36" fmla="*/ 3322320 w 4267200"/>
              <a:gd name="connsiteY36" fmla="*/ 2750820 h 3154680"/>
              <a:gd name="connsiteX37" fmla="*/ 3147060 w 4267200"/>
              <a:gd name="connsiteY37" fmla="*/ 2590800 h 3154680"/>
              <a:gd name="connsiteX38" fmla="*/ 3063240 w 4267200"/>
              <a:gd name="connsiteY38" fmla="*/ 2522220 h 3154680"/>
              <a:gd name="connsiteX39" fmla="*/ 2979708 w 4267200"/>
              <a:gd name="connsiteY39" fmla="*/ 2477668 h 3154680"/>
              <a:gd name="connsiteX40" fmla="*/ 2916556 w 4267200"/>
              <a:gd name="connsiteY40" fmla="*/ 2549844 h 3154680"/>
              <a:gd name="connsiteX41" fmla="*/ 2830830 w 4267200"/>
              <a:gd name="connsiteY41" fmla="*/ 2530792 h 3154680"/>
              <a:gd name="connsiteX42" fmla="*/ 2914792 w 4267200"/>
              <a:gd name="connsiteY42" fmla="*/ 2417628 h 3154680"/>
              <a:gd name="connsiteX43" fmla="*/ 2811780 w 4267200"/>
              <a:gd name="connsiteY43" fmla="*/ 2286000 h 3154680"/>
              <a:gd name="connsiteX44" fmla="*/ 2773680 w 4267200"/>
              <a:gd name="connsiteY44" fmla="*/ 2308860 h 3154680"/>
              <a:gd name="connsiteX45" fmla="*/ 2705100 w 4267200"/>
              <a:gd name="connsiteY45" fmla="*/ 2278380 h 3154680"/>
              <a:gd name="connsiteX46" fmla="*/ 2590800 w 4267200"/>
              <a:gd name="connsiteY46" fmla="*/ 2316480 h 3154680"/>
              <a:gd name="connsiteX47" fmla="*/ 2423160 w 4267200"/>
              <a:gd name="connsiteY47" fmla="*/ 2377440 h 3154680"/>
              <a:gd name="connsiteX48" fmla="*/ 2324100 w 4267200"/>
              <a:gd name="connsiteY48" fmla="*/ 2369820 h 3154680"/>
              <a:gd name="connsiteX49" fmla="*/ 2133600 w 4267200"/>
              <a:gd name="connsiteY49" fmla="*/ 2499360 h 3154680"/>
              <a:gd name="connsiteX50" fmla="*/ 1996440 w 4267200"/>
              <a:gd name="connsiteY50" fmla="*/ 2468880 h 3154680"/>
              <a:gd name="connsiteX51" fmla="*/ 1866900 w 4267200"/>
              <a:gd name="connsiteY51" fmla="*/ 2400300 h 3154680"/>
              <a:gd name="connsiteX52" fmla="*/ 1866900 w 4267200"/>
              <a:gd name="connsiteY52" fmla="*/ 2476500 h 3154680"/>
              <a:gd name="connsiteX53" fmla="*/ 1844040 w 4267200"/>
              <a:gd name="connsiteY53" fmla="*/ 2514600 h 3154680"/>
              <a:gd name="connsiteX54" fmla="*/ 1744980 w 4267200"/>
              <a:gd name="connsiteY54" fmla="*/ 2575560 h 3154680"/>
              <a:gd name="connsiteX55" fmla="*/ 1714500 w 4267200"/>
              <a:gd name="connsiteY55" fmla="*/ 2491740 h 3154680"/>
              <a:gd name="connsiteX56" fmla="*/ 1676400 w 4267200"/>
              <a:gd name="connsiteY56" fmla="*/ 2400300 h 3154680"/>
              <a:gd name="connsiteX57" fmla="*/ 1638300 w 4267200"/>
              <a:gd name="connsiteY57" fmla="*/ 2400300 h 3154680"/>
              <a:gd name="connsiteX58" fmla="*/ 1577340 w 4267200"/>
              <a:gd name="connsiteY58" fmla="*/ 2522220 h 3154680"/>
              <a:gd name="connsiteX59" fmla="*/ 1508760 w 4267200"/>
              <a:gd name="connsiteY59" fmla="*/ 2606040 h 3154680"/>
              <a:gd name="connsiteX60" fmla="*/ 1493520 w 4267200"/>
              <a:gd name="connsiteY60" fmla="*/ 2644140 h 3154680"/>
              <a:gd name="connsiteX61" fmla="*/ 1249680 w 4267200"/>
              <a:gd name="connsiteY61" fmla="*/ 2781300 h 3154680"/>
              <a:gd name="connsiteX62" fmla="*/ 1097280 w 4267200"/>
              <a:gd name="connsiteY62" fmla="*/ 2712720 h 3154680"/>
              <a:gd name="connsiteX63" fmla="*/ 1005840 w 4267200"/>
              <a:gd name="connsiteY63" fmla="*/ 2758440 h 3154680"/>
              <a:gd name="connsiteX64" fmla="*/ 944880 w 4267200"/>
              <a:gd name="connsiteY64" fmla="*/ 2682240 h 3154680"/>
              <a:gd name="connsiteX65" fmla="*/ 967740 w 4267200"/>
              <a:gd name="connsiteY65" fmla="*/ 2613660 h 3154680"/>
              <a:gd name="connsiteX66" fmla="*/ 906780 w 4267200"/>
              <a:gd name="connsiteY66" fmla="*/ 2537460 h 3154680"/>
              <a:gd name="connsiteX67" fmla="*/ 822960 w 4267200"/>
              <a:gd name="connsiteY67" fmla="*/ 2499360 h 3154680"/>
              <a:gd name="connsiteX68" fmla="*/ 746760 w 4267200"/>
              <a:gd name="connsiteY68" fmla="*/ 2407920 h 3154680"/>
              <a:gd name="connsiteX69" fmla="*/ 601980 w 4267200"/>
              <a:gd name="connsiteY69" fmla="*/ 2385060 h 3154680"/>
              <a:gd name="connsiteX70" fmla="*/ 525780 w 4267200"/>
              <a:gd name="connsiteY70" fmla="*/ 2324100 h 3154680"/>
              <a:gd name="connsiteX71" fmla="*/ 457200 w 4267200"/>
              <a:gd name="connsiteY71" fmla="*/ 2522220 h 3154680"/>
              <a:gd name="connsiteX72" fmla="*/ 403860 w 4267200"/>
              <a:gd name="connsiteY72" fmla="*/ 2598420 h 3154680"/>
              <a:gd name="connsiteX73" fmla="*/ 167640 w 4267200"/>
              <a:gd name="connsiteY73" fmla="*/ 2720340 h 3154680"/>
              <a:gd name="connsiteX74" fmla="*/ 144780 w 4267200"/>
              <a:gd name="connsiteY74" fmla="*/ 2613660 h 3154680"/>
              <a:gd name="connsiteX75" fmla="*/ 160020 w 4267200"/>
              <a:gd name="connsiteY75" fmla="*/ 2293620 h 3154680"/>
              <a:gd name="connsiteX76" fmla="*/ 53340 w 4267200"/>
              <a:gd name="connsiteY76" fmla="*/ 2209800 h 3154680"/>
              <a:gd name="connsiteX77" fmla="*/ 0 w 4267200"/>
              <a:gd name="connsiteY77" fmla="*/ 2080260 h 3154680"/>
              <a:gd name="connsiteX78" fmla="*/ 22860 w 4267200"/>
              <a:gd name="connsiteY78" fmla="*/ 2019300 h 3154680"/>
              <a:gd name="connsiteX79" fmla="*/ 91440 w 4267200"/>
              <a:gd name="connsiteY79" fmla="*/ 2004060 h 3154680"/>
              <a:gd name="connsiteX80" fmla="*/ 175260 w 4267200"/>
              <a:gd name="connsiteY80" fmla="*/ 1920240 h 3154680"/>
              <a:gd name="connsiteX81" fmla="*/ 220980 w 4267200"/>
              <a:gd name="connsiteY81" fmla="*/ 1859280 h 3154680"/>
              <a:gd name="connsiteX82" fmla="*/ 175260 w 4267200"/>
              <a:gd name="connsiteY82" fmla="*/ 1706880 h 3154680"/>
              <a:gd name="connsiteX83" fmla="*/ 182880 w 4267200"/>
              <a:gd name="connsiteY83" fmla="*/ 1645920 h 3154680"/>
              <a:gd name="connsiteX84" fmla="*/ 0 w 4267200"/>
              <a:gd name="connsiteY84" fmla="*/ 1470660 h 3154680"/>
              <a:gd name="connsiteX85" fmla="*/ 45720 w 4267200"/>
              <a:gd name="connsiteY85" fmla="*/ 1386840 h 3154680"/>
              <a:gd name="connsiteX86" fmla="*/ 137160 w 4267200"/>
              <a:gd name="connsiteY86" fmla="*/ 1181100 h 3154680"/>
              <a:gd name="connsiteX87" fmla="*/ 190500 w 4267200"/>
              <a:gd name="connsiteY87" fmla="*/ 1242060 h 3154680"/>
              <a:gd name="connsiteX88" fmla="*/ 335280 w 4267200"/>
              <a:gd name="connsiteY88" fmla="*/ 1150620 h 3154680"/>
              <a:gd name="connsiteX89" fmla="*/ 502920 w 4267200"/>
              <a:gd name="connsiteY89" fmla="*/ 1143000 h 3154680"/>
              <a:gd name="connsiteX90" fmla="*/ 487680 w 4267200"/>
              <a:gd name="connsiteY90" fmla="*/ 1066800 h 3154680"/>
              <a:gd name="connsiteX91" fmla="*/ 320040 w 4267200"/>
              <a:gd name="connsiteY91" fmla="*/ 1043940 h 3154680"/>
              <a:gd name="connsiteX92" fmla="*/ 289560 w 4267200"/>
              <a:gd name="connsiteY92" fmla="*/ 1005840 h 3154680"/>
              <a:gd name="connsiteX93" fmla="*/ 289560 w 4267200"/>
              <a:gd name="connsiteY93" fmla="*/ 944880 h 3154680"/>
              <a:gd name="connsiteX94" fmla="*/ 373380 w 4267200"/>
              <a:gd name="connsiteY94" fmla="*/ 906780 h 3154680"/>
              <a:gd name="connsiteX95" fmla="*/ 434340 w 4267200"/>
              <a:gd name="connsiteY95" fmla="*/ 906780 h 3154680"/>
              <a:gd name="connsiteX96" fmla="*/ 472440 w 4267200"/>
              <a:gd name="connsiteY96" fmla="*/ 990600 h 3154680"/>
              <a:gd name="connsiteX97" fmla="*/ 739140 w 4267200"/>
              <a:gd name="connsiteY97" fmla="*/ 944880 h 3154680"/>
              <a:gd name="connsiteX98" fmla="*/ 754380 w 4267200"/>
              <a:gd name="connsiteY98" fmla="*/ 998220 h 3154680"/>
              <a:gd name="connsiteX99" fmla="*/ 822960 w 4267200"/>
              <a:gd name="connsiteY99" fmla="*/ 990600 h 3154680"/>
              <a:gd name="connsiteX100" fmla="*/ 861060 w 4267200"/>
              <a:gd name="connsiteY100" fmla="*/ 1120140 h 3154680"/>
              <a:gd name="connsiteX101" fmla="*/ 982980 w 4267200"/>
              <a:gd name="connsiteY101" fmla="*/ 1112520 h 3154680"/>
              <a:gd name="connsiteX102" fmla="*/ 1005840 w 4267200"/>
              <a:gd name="connsiteY102" fmla="*/ 1066800 h 3154680"/>
              <a:gd name="connsiteX103" fmla="*/ 967740 w 4267200"/>
              <a:gd name="connsiteY103" fmla="*/ 1036320 h 3154680"/>
              <a:gd name="connsiteX104" fmla="*/ 960120 w 4267200"/>
              <a:gd name="connsiteY104" fmla="*/ 967740 h 3154680"/>
              <a:gd name="connsiteX105" fmla="*/ 1059180 w 4267200"/>
              <a:gd name="connsiteY105" fmla="*/ 967740 h 3154680"/>
              <a:gd name="connsiteX106" fmla="*/ 1165860 w 4267200"/>
              <a:gd name="connsiteY106" fmla="*/ 922020 h 3154680"/>
              <a:gd name="connsiteX107" fmla="*/ 1196340 w 4267200"/>
              <a:gd name="connsiteY107" fmla="*/ 906780 h 3154680"/>
              <a:gd name="connsiteX108" fmla="*/ 1272540 w 4267200"/>
              <a:gd name="connsiteY108" fmla="*/ 967740 h 3154680"/>
              <a:gd name="connsiteX109" fmla="*/ 1257300 w 4267200"/>
              <a:gd name="connsiteY109" fmla="*/ 990600 h 3154680"/>
              <a:gd name="connsiteX110" fmla="*/ 1165860 w 4267200"/>
              <a:gd name="connsiteY110" fmla="*/ 975360 h 3154680"/>
              <a:gd name="connsiteX111" fmla="*/ 1074420 w 4267200"/>
              <a:gd name="connsiteY111" fmla="*/ 990600 h 3154680"/>
              <a:gd name="connsiteX112" fmla="*/ 1066800 w 4267200"/>
              <a:gd name="connsiteY112" fmla="*/ 1059180 h 3154680"/>
              <a:gd name="connsiteX113" fmla="*/ 1082040 w 4267200"/>
              <a:gd name="connsiteY113" fmla="*/ 1120140 h 3154680"/>
              <a:gd name="connsiteX114" fmla="*/ 1135380 w 4267200"/>
              <a:gd name="connsiteY114" fmla="*/ 1074420 h 3154680"/>
              <a:gd name="connsiteX115" fmla="*/ 1219200 w 4267200"/>
              <a:gd name="connsiteY115" fmla="*/ 1082040 h 3154680"/>
              <a:gd name="connsiteX116" fmla="*/ 1341120 w 4267200"/>
              <a:gd name="connsiteY116" fmla="*/ 1112520 h 3154680"/>
              <a:gd name="connsiteX117" fmla="*/ 1417320 w 4267200"/>
              <a:gd name="connsiteY117" fmla="*/ 1036320 h 3154680"/>
              <a:gd name="connsiteX118" fmla="*/ 1417320 w 4267200"/>
              <a:gd name="connsiteY118" fmla="*/ 975360 h 3154680"/>
              <a:gd name="connsiteX119" fmla="*/ 1493520 w 4267200"/>
              <a:gd name="connsiteY119" fmla="*/ 944880 h 3154680"/>
              <a:gd name="connsiteX120" fmla="*/ 1539240 w 4267200"/>
              <a:gd name="connsiteY120" fmla="*/ 990600 h 3154680"/>
              <a:gd name="connsiteX121" fmla="*/ 1630680 w 4267200"/>
              <a:gd name="connsiteY121" fmla="*/ 944880 h 3154680"/>
              <a:gd name="connsiteX122" fmla="*/ 1714500 w 4267200"/>
              <a:gd name="connsiteY122" fmla="*/ 922020 h 3154680"/>
              <a:gd name="connsiteX123" fmla="*/ 1729740 w 4267200"/>
              <a:gd name="connsiteY123" fmla="*/ 838200 h 3154680"/>
              <a:gd name="connsiteX124" fmla="*/ 1767840 w 4267200"/>
              <a:gd name="connsiteY124" fmla="*/ 731520 h 3154680"/>
              <a:gd name="connsiteX125" fmla="*/ 1828800 w 4267200"/>
              <a:gd name="connsiteY125" fmla="*/ 701040 h 3154680"/>
              <a:gd name="connsiteX126" fmla="*/ 1805940 w 4267200"/>
              <a:gd name="connsiteY126" fmla="*/ 586740 h 3154680"/>
              <a:gd name="connsiteX127" fmla="*/ 1859280 w 4267200"/>
              <a:gd name="connsiteY127" fmla="*/ 533400 h 3154680"/>
              <a:gd name="connsiteX128" fmla="*/ 1981200 w 4267200"/>
              <a:gd name="connsiteY128" fmla="*/ 541020 h 3154680"/>
              <a:gd name="connsiteX129" fmla="*/ 2004060 w 4267200"/>
              <a:gd name="connsiteY129" fmla="*/ 472440 h 3154680"/>
              <a:gd name="connsiteX130" fmla="*/ 2072640 w 4267200"/>
              <a:gd name="connsiteY130" fmla="*/ 449580 h 3154680"/>
              <a:gd name="connsiteX131" fmla="*/ 2095500 w 4267200"/>
              <a:gd name="connsiteY131" fmla="*/ 388620 h 3154680"/>
              <a:gd name="connsiteX132" fmla="*/ 2133600 w 4267200"/>
              <a:gd name="connsiteY132" fmla="*/ 243840 h 3154680"/>
              <a:gd name="connsiteX133" fmla="*/ 2164080 w 4267200"/>
              <a:gd name="connsiteY133" fmla="*/ 213360 h 3154680"/>
              <a:gd name="connsiteX134" fmla="*/ 2247900 w 4267200"/>
              <a:gd name="connsiteY134" fmla="*/ 213360 h 3154680"/>
              <a:gd name="connsiteX135" fmla="*/ 2247900 w 4267200"/>
              <a:gd name="connsiteY135" fmla="*/ 114300 h 3154680"/>
              <a:gd name="connsiteX136" fmla="*/ 2308860 w 4267200"/>
              <a:gd name="connsiteY136" fmla="*/ 45720 h 3154680"/>
              <a:gd name="connsiteX137" fmla="*/ 2369820 w 4267200"/>
              <a:gd name="connsiteY137" fmla="*/ 76200 h 3154680"/>
              <a:gd name="connsiteX138" fmla="*/ 2400300 w 4267200"/>
              <a:gd name="connsiteY138" fmla="*/ 114300 h 3154680"/>
              <a:gd name="connsiteX139" fmla="*/ 2453640 w 4267200"/>
              <a:gd name="connsiteY139" fmla="*/ 99060 h 3154680"/>
              <a:gd name="connsiteX140" fmla="*/ 2506980 w 4267200"/>
              <a:gd name="connsiteY140" fmla="*/ 0 h 3154680"/>
              <a:gd name="connsiteX0" fmla="*/ 2506980 w 4267200"/>
              <a:gd name="connsiteY0" fmla="*/ 0 h 3154680"/>
              <a:gd name="connsiteX1" fmla="*/ 2857500 w 4267200"/>
              <a:gd name="connsiteY1" fmla="*/ 899160 h 3154680"/>
              <a:gd name="connsiteX2" fmla="*/ 2773680 w 4267200"/>
              <a:gd name="connsiteY2" fmla="*/ 1120140 h 3154680"/>
              <a:gd name="connsiteX3" fmla="*/ 2766060 w 4267200"/>
              <a:gd name="connsiteY3" fmla="*/ 1158240 h 3154680"/>
              <a:gd name="connsiteX4" fmla="*/ 2796540 w 4267200"/>
              <a:gd name="connsiteY4" fmla="*/ 1211580 h 3154680"/>
              <a:gd name="connsiteX5" fmla="*/ 2811780 w 4267200"/>
              <a:gd name="connsiteY5" fmla="*/ 1280160 h 3154680"/>
              <a:gd name="connsiteX6" fmla="*/ 2918460 w 4267200"/>
              <a:gd name="connsiteY6" fmla="*/ 1379220 h 3154680"/>
              <a:gd name="connsiteX7" fmla="*/ 3139440 w 4267200"/>
              <a:gd name="connsiteY7" fmla="*/ 1379220 h 3154680"/>
              <a:gd name="connsiteX8" fmla="*/ 3131820 w 4267200"/>
              <a:gd name="connsiteY8" fmla="*/ 1303020 h 3154680"/>
              <a:gd name="connsiteX9" fmla="*/ 3238500 w 4267200"/>
              <a:gd name="connsiteY9" fmla="*/ 1280160 h 3154680"/>
              <a:gd name="connsiteX10" fmla="*/ 3451860 w 4267200"/>
              <a:gd name="connsiteY10" fmla="*/ 990600 h 3154680"/>
              <a:gd name="connsiteX11" fmla="*/ 3482340 w 4267200"/>
              <a:gd name="connsiteY11" fmla="*/ 929640 h 3154680"/>
              <a:gd name="connsiteX12" fmla="*/ 3550920 w 4267200"/>
              <a:gd name="connsiteY12" fmla="*/ 845820 h 3154680"/>
              <a:gd name="connsiteX13" fmla="*/ 3703320 w 4267200"/>
              <a:gd name="connsiteY13" fmla="*/ 784860 h 3154680"/>
              <a:gd name="connsiteX14" fmla="*/ 3710940 w 4267200"/>
              <a:gd name="connsiteY14" fmla="*/ 899160 h 3154680"/>
              <a:gd name="connsiteX15" fmla="*/ 3855720 w 4267200"/>
              <a:gd name="connsiteY15" fmla="*/ 1356360 h 3154680"/>
              <a:gd name="connsiteX16" fmla="*/ 3931920 w 4267200"/>
              <a:gd name="connsiteY16" fmla="*/ 1623060 h 3154680"/>
              <a:gd name="connsiteX17" fmla="*/ 4236720 w 4267200"/>
              <a:gd name="connsiteY17" fmla="*/ 1889760 h 3154680"/>
              <a:gd name="connsiteX18" fmla="*/ 4267200 w 4267200"/>
              <a:gd name="connsiteY18" fmla="*/ 2004060 h 3154680"/>
              <a:gd name="connsiteX19" fmla="*/ 4114800 w 4267200"/>
              <a:gd name="connsiteY19" fmla="*/ 2065020 h 3154680"/>
              <a:gd name="connsiteX20" fmla="*/ 4145280 w 4267200"/>
              <a:gd name="connsiteY20" fmla="*/ 2362200 h 3154680"/>
              <a:gd name="connsiteX21" fmla="*/ 4122420 w 4267200"/>
              <a:gd name="connsiteY21" fmla="*/ 2529840 h 3154680"/>
              <a:gd name="connsiteX22" fmla="*/ 4061460 w 4267200"/>
              <a:gd name="connsiteY22" fmla="*/ 2636520 h 3154680"/>
              <a:gd name="connsiteX23" fmla="*/ 3886200 w 4267200"/>
              <a:gd name="connsiteY23" fmla="*/ 2689860 h 3154680"/>
              <a:gd name="connsiteX24" fmla="*/ 3916680 w 4267200"/>
              <a:gd name="connsiteY24" fmla="*/ 2979420 h 3154680"/>
              <a:gd name="connsiteX25" fmla="*/ 3939540 w 4267200"/>
              <a:gd name="connsiteY25" fmla="*/ 3048000 h 3154680"/>
              <a:gd name="connsiteX26" fmla="*/ 3939540 w 4267200"/>
              <a:gd name="connsiteY26" fmla="*/ 3124200 h 3154680"/>
              <a:gd name="connsiteX27" fmla="*/ 3893820 w 4267200"/>
              <a:gd name="connsiteY27" fmla="*/ 3154680 h 3154680"/>
              <a:gd name="connsiteX28" fmla="*/ 3825240 w 4267200"/>
              <a:gd name="connsiteY28" fmla="*/ 3116580 h 3154680"/>
              <a:gd name="connsiteX29" fmla="*/ 3832860 w 4267200"/>
              <a:gd name="connsiteY29" fmla="*/ 3002280 h 3154680"/>
              <a:gd name="connsiteX30" fmla="*/ 3672840 w 4267200"/>
              <a:gd name="connsiteY30" fmla="*/ 2872740 h 3154680"/>
              <a:gd name="connsiteX31" fmla="*/ 3604260 w 4267200"/>
              <a:gd name="connsiteY31" fmla="*/ 2903220 h 3154680"/>
              <a:gd name="connsiteX32" fmla="*/ 3451860 w 4267200"/>
              <a:gd name="connsiteY32" fmla="*/ 2811780 h 3154680"/>
              <a:gd name="connsiteX33" fmla="*/ 3406140 w 4267200"/>
              <a:gd name="connsiteY33" fmla="*/ 2811780 h 3154680"/>
              <a:gd name="connsiteX34" fmla="*/ 3375660 w 4267200"/>
              <a:gd name="connsiteY34" fmla="*/ 2727960 h 3154680"/>
              <a:gd name="connsiteX35" fmla="*/ 3322320 w 4267200"/>
              <a:gd name="connsiteY35" fmla="*/ 2750820 h 3154680"/>
              <a:gd name="connsiteX36" fmla="*/ 3147060 w 4267200"/>
              <a:gd name="connsiteY36" fmla="*/ 2590800 h 3154680"/>
              <a:gd name="connsiteX37" fmla="*/ 3063240 w 4267200"/>
              <a:gd name="connsiteY37" fmla="*/ 2522220 h 3154680"/>
              <a:gd name="connsiteX38" fmla="*/ 2979708 w 4267200"/>
              <a:gd name="connsiteY38" fmla="*/ 2477668 h 3154680"/>
              <a:gd name="connsiteX39" fmla="*/ 2916556 w 4267200"/>
              <a:gd name="connsiteY39" fmla="*/ 2549844 h 3154680"/>
              <a:gd name="connsiteX40" fmla="*/ 2830830 w 4267200"/>
              <a:gd name="connsiteY40" fmla="*/ 2530792 h 3154680"/>
              <a:gd name="connsiteX41" fmla="*/ 2914792 w 4267200"/>
              <a:gd name="connsiteY41" fmla="*/ 2417628 h 3154680"/>
              <a:gd name="connsiteX42" fmla="*/ 2811780 w 4267200"/>
              <a:gd name="connsiteY42" fmla="*/ 2286000 h 3154680"/>
              <a:gd name="connsiteX43" fmla="*/ 2773680 w 4267200"/>
              <a:gd name="connsiteY43" fmla="*/ 2308860 h 3154680"/>
              <a:gd name="connsiteX44" fmla="*/ 2705100 w 4267200"/>
              <a:gd name="connsiteY44" fmla="*/ 2278380 h 3154680"/>
              <a:gd name="connsiteX45" fmla="*/ 2590800 w 4267200"/>
              <a:gd name="connsiteY45" fmla="*/ 2316480 h 3154680"/>
              <a:gd name="connsiteX46" fmla="*/ 2423160 w 4267200"/>
              <a:gd name="connsiteY46" fmla="*/ 2377440 h 3154680"/>
              <a:gd name="connsiteX47" fmla="*/ 2324100 w 4267200"/>
              <a:gd name="connsiteY47" fmla="*/ 2369820 h 3154680"/>
              <a:gd name="connsiteX48" fmla="*/ 2133600 w 4267200"/>
              <a:gd name="connsiteY48" fmla="*/ 2499360 h 3154680"/>
              <a:gd name="connsiteX49" fmla="*/ 1996440 w 4267200"/>
              <a:gd name="connsiteY49" fmla="*/ 2468880 h 3154680"/>
              <a:gd name="connsiteX50" fmla="*/ 1866900 w 4267200"/>
              <a:gd name="connsiteY50" fmla="*/ 2400300 h 3154680"/>
              <a:gd name="connsiteX51" fmla="*/ 1866900 w 4267200"/>
              <a:gd name="connsiteY51" fmla="*/ 2476500 h 3154680"/>
              <a:gd name="connsiteX52" fmla="*/ 1844040 w 4267200"/>
              <a:gd name="connsiteY52" fmla="*/ 2514600 h 3154680"/>
              <a:gd name="connsiteX53" fmla="*/ 1744980 w 4267200"/>
              <a:gd name="connsiteY53" fmla="*/ 2575560 h 3154680"/>
              <a:gd name="connsiteX54" fmla="*/ 1714500 w 4267200"/>
              <a:gd name="connsiteY54" fmla="*/ 2491740 h 3154680"/>
              <a:gd name="connsiteX55" fmla="*/ 1676400 w 4267200"/>
              <a:gd name="connsiteY55" fmla="*/ 2400300 h 3154680"/>
              <a:gd name="connsiteX56" fmla="*/ 1638300 w 4267200"/>
              <a:gd name="connsiteY56" fmla="*/ 2400300 h 3154680"/>
              <a:gd name="connsiteX57" fmla="*/ 1577340 w 4267200"/>
              <a:gd name="connsiteY57" fmla="*/ 2522220 h 3154680"/>
              <a:gd name="connsiteX58" fmla="*/ 1508760 w 4267200"/>
              <a:gd name="connsiteY58" fmla="*/ 2606040 h 3154680"/>
              <a:gd name="connsiteX59" fmla="*/ 1493520 w 4267200"/>
              <a:gd name="connsiteY59" fmla="*/ 2644140 h 3154680"/>
              <a:gd name="connsiteX60" fmla="*/ 1249680 w 4267200"/>
              <a:gd name="connsiteY60" fmla="*/ 2781300 h 3154680"/>
              <a:gd name="connsiteX61" fmla="*/ 1097280 w 4267200"/>
              <a:gd name="connsiteY61" fmla="*/ 2712720 h 3154680"/>
              <a:gd name="connsiteX62" fmla="*/ 1005840 w 4267200"/>
              <a:gd name="connsiteY62" fmla="*/ 2758440 h 3154680"/>
              <a:gd name="connsiteX63" fmla="*/ 944880 w 4267200"/>
              <a:gd name="connsiteY63" fmla="*/ 2682240 h 3154680"/>
              <a:gd name="connsiteX64" fmla="*/ 967740 w 4267200"/>
              <a:gd name="connsiteY64" fmla="*/ 2613660 h 3154680"/>
              <a:gd name="connsiteX65" fmla="*/ 906780 w 4267200"/>
              <a:gd name="connsiteY65" fmla="*/ 2537460 h 3154680"/>
              <a:gd name="connsiteX66" fmla="*/ 822960 w 4267200"/>
              <a:gd name="connsiteY66" fmla="*/ 2499360 h 3154680"/>
              <a:gd name="connsiteX67" fmla="*/ 746760 w 4267200"/>
              <a:gd name="connsiteY67" fmla="*/ 2407920 h 3154680"/>
              <a:gd name="connsiteX68" fmla="*/ 601980 w 4267200"/>
              <a:gd name="connsiteY68" fmla="*/ 2385060 h 3154680"/>
              <a:gd name="connsiteX69" fmla="*/ 525780 w 4267200"/>
              <a:gd name="connsiteY69" fmla="*/ 2324100 h 3154680"/>
              <a:gd name="connsiteX70" fmla="*/ 457200 w 4267200"/>
              <a:gd name="connsiteY70" fmla="*/ 2522220 h 3154680"/>
              <a:gd name="connsiteX71" fmla="*/ 403860 w 4267200"/>
              <a:gd name="connsiteY71" fmla="*/ 2598420 h 3154680"/>
              <a:gd name="connsiteX72" fmla="*/ 167640 w 4267200"/>
              <a:gd name="connsiteY72" fmla="*/ 2720340 h 3154680"/>
              <a:gd name="connsiteX73" fmla="*/ 144780 w 4267200"/>
              <a:gd name="connsiteY73" fmla="*/ 2613660 h 3154680"/>
              <a:gd name="connsiteX74" fmla="*/ 160020 w 4267200"/>
              <a:gd name="connsiteY74" fmla="*/ 2293620 h 3154680"/>
              <a:gd name="connsiteX75" fmla="*/ 53340 w 4267200"/>
              <a:gd name="connsiteY75" fmla="*/ 2209800 h 3154680"/>
              <a:gd name="connsiteX76" fmla="*/ 0 w 4267200"/>
              <a:gd name="connsiteY76" fmla="*/ 2080260 h 3154680"/>
              <a:gd name="connsiteX77" fmla="*/ 22860 w 4267200"/>
              <a:gd name="connsiteY77" fmla="*/ 2019300 h 3154680"/>
              <a:gd name="connsiteX78" fmla="*/ 91440 w 4267200"/>
              <a:gd name="connsiteY78" fmla="*/ 2004060 h 3154680"/>
              <a:gd name="connsiteX79" fmla="*/ 175260 w 4267200"/>
              <a:gd name="connsiteY79" fmla="*/ 1920240 h 3154680"/>
              <a:gd name="connsiteX80" fmla="*/ 220980 w 4267200"/>
              <a:gd name="connsiteY80" fmla="*/ 1859280 h 3154680"/>
              <a:gd name="connsiteX81" fmla="*/ 175260 w 4267200"/>
              <a:gd name="connsiteY81" fmla="*/ 1706880 h 3154680"/>
              <a:gd name="connsiteX82" fmla="*/ 182880 w 4267200"/>
              <a:gd name="connsiteY82" fmla="*/ 1645920 h 3154680"/>
              <a:gd name="connsiteX83" fmla="*/ 0 w 4267200"/>
              <a:gd name="connsiteY83" fmla="*/ 1470660 h 3154680"/>
              <a:gd name="connsiteX84" fmla="*/ 45720 w 4267200"/>
              <a:gd name="connsiteY84" fmla="*/ 1386840 h 3154680"/>
              <a:gd name="connsiteX85" fmla="*/ 137160 w 4267200"/>
              <a:gd name="connsiteY85" fmla="*/ 1181100 h 3154680"/>
              <a:gd name="connsiteX86" fmla="*/ 190500 w 4267200"/>
              <a:gd name="connsiteY86" fmla="*/ 1242060 h 3154680"/>
              <a:gd name="connsiteX87" fmla="*/ 335280 w 4267200"/>
              <a:gd name="connsiteY87" fmla="*/ 1150620 h 3154680"/>
              <a:gd name="connsiteX88" fmla="*/ 502920 w 4267200"/>
              <a:gd name="connsiteY88" fmla="*/ 1143000 h 3154680"/>
              <a:gd name="connsiteX89" fmla="*/ 487680 w 4267200"/>
              <a:gd name="connsiteY89" fmla="*/ 1066800 h 3154680"/>
              <a:gd name="connsiteX90" fmla="*/ 320040 w 4267200"/>
              <a:gd name="connsiteY90" fmla="*/ 1043940 h 3154680"/>
              <a:gd name="connsiteX91" fmla="*/ 289560 w 4267200"/>
              <a:gd name="connsiteY91" fmla="*/ 1005840 h 3154680"/>
              <a:gd name="connsiteX92" fmla="*/ 289560 w 4267200"/>
              <a:gd name="connsiteY92" fmla="*/ 944880 h 3154680"/>
              <a:gd name="connsiteX93" fmla="*/ 373380 w 4267200"/>
              <a:gd name="connsiteY93" fmla="*/ 906780 h 3154680"/>
              <a:gd name="connsiteX94" fmla="*/ 434340 w 4267200"/>
              <a:gd name="connsiteY94" fmla="*/ 906780 h 3154680"/>
              <a:gd name="connsiteX95" fmla="*/ 472440 w 4267200"/>
              <a:gd name="connsiteY95" fmla="*/ 990600 h 3154680"/>
              <a:gd name="connsiteX96" fmla="*/ 739140 w 4267200"/>
              <a:gd name="connsiteY96" fmla="*/ 944880 h 3154680"/>
              <a:gd name="connsiteX97" fmla="*/ 754380 w 4267200"/>
              <a:gd name="connsiteY97" fmla="*/ 998220 h 3154680"/>
              <a:gd name="connsiteX98" fmla="*/ 822960 w 4267200"/>
              <a:gd name="connsiteY98" fmla="*/ 990600 h 3154680"/>
              <a:gd name="connsiteX99" fmla="*/ 861060 w 4267200"/>
              <a:gd name="connsiteY99" fmla="*/ 1120140 h 3154680"/>
              <a:gd name="connsiteX100" fmla="*/ 982980 w 4267200"/>
              <a:gd name="connsiteY100" fmla="*/ 1112520 h 3154680"/>
              <a:gd name="connsiteX101" fmla="*/ 1005840 w 4267200"/>
              <a:gd name="connsiteY101" fmla="*/ 1066800 h 3154680"/>
              <a:gd name="connsiteX102" fmla="*/ 967740 w 4267200"/>
              <a:gd name="connsiteY102" fmla="*/ 1036320 h 3154680"/>
              <a:gd name="connsiteX103" fmla="*/ 960120 w 4267200"/>
              <a:gd name="connsiteY103" fmla="*/ 967740 h 3154680"/>
              <a:gd name="connsiteX104" fmla="*/ 1059180 w 4267200"/>
              <a:gd name="connsiteY104" fmla="*/ 967740 h 3154680"/>
              <a:gd name="connsiteX105" fmla="*/ 1165860 w 4267200"/>
              <a:gd name="connsiteY105" fmla="*/ 922020 h 3154680"/>
              <a:gd name="connsiteX106" fmla="*/ 1196340 w 4267200"/>
              <a:gd name="connsiteY106" fmla="*/ 906780 h 3154680"/>
              <a:gd name="connsiteX107" fmla="*/ 1272540 w 4267200"/>
              <a:gd name="connsiteY107" fmla="*/ 967740 h 3154680"/>
              <a:gd name="connsiteX108" fmla="*/ 1257300 w 4267200"/>
              <a:gd name="connsiteY108" fmla="*/ 990600 h 3154680"/>
              <a:gd name="connsiteX109" fmla="*/ 1165860 w 4267200"/>
              <a:gd name="connsiteY109" fmla="*/ 975360 h 3154680"/>
              <a:gd name="connsiteX110" fmla="*/ 1074420 w 4267200"/>
              <a:gd name="connsiteY110" fmla="*/ 990600 h 3154680"/>
              <a:gd name="connsiteX111" fmla="*/ 1066800 w 4267200"/>
              <a:gd name="connsiteY111" fmla="*/ 1059180 h 3154680"/>
              <a:gd name="connsiteX112" fmla="*/ 1082040 w 4267200"/>
              <a:gd name="connsiteY112" fmla="*/ 1120140 h 3154680"/>
              <a:gd name="connsiteX113" fmla="*/ 1135380 w 4267200"/>
              <a:gd name="connsiteY113" fmla="*/ 1074420 h 3154680"/>
              <a:gd name="connsiteX114" fmla="*/ 1219200 w 4267200"/>
              <a:gd name="connsiteY114" fmla="*/ 1082040 h 3154680"/>
              <a:gd name="connsiteX115" fmla="*/ 1341120 w 4267200"/>
              <a:gd name="connsiteY115" fmla="*/ 1112520 h 3154680"/>
              <a:gd name="connsiteX116" fmla="*/ 1417320 w 4267200"/>
              <a:gd name="connsiteY116" fmla="*/ 1036320 h 3154680"/>
              <a:gd name="connsiteX117" fmla="*/ 1417320 w 4267200"/>
              <a:gd name="connsiteY117" fmla="*/ 975360 h 3154680"/>
              <a:gd name="connsiteX118" fmla="*/ 1493520 w 4267200"/>
              <a:gd name="connsiteY118" fmla="*/ 944880 h 3154680"/>
              <a:gd name="connsiteX119" fmla="*/ 1539240 w 4267200"/>
              <a:gd name="connsiteY119" fmla="*/ 990600 h 3154680"/>
              <a:gd name="connsiteX120" fmla="*/ 1630680 w 4267200"/>
              <a:gd name="connsiteY120" fmla="*/ 944880 h 3154680"/>
              <a:gd name="connsiteX121" fmla="*/ 1714500 w 4267200"/>
              <a:gd name="connsiteY121" fmla="*/ 922020 h 3154680"/>
              <a:gd name="connsiteX122" fmla="*/ 1729740 w 4267200"/>
              <a:gd name="connsiteY122" fmla="*/ 838200 h 3154680"/>
              <a:gd name="connsiteX123" fmla="*/ 1767840 w 4267200"/>
              <a:gd name="connsiteY123" fmla="*/ 731520 h 3154680"/>
              <a:gd name="connsiteX124" fmla="*/ 1828800 w 4267200"/>
              <a:gd name="connsiteY124" fmla="*/ 701040 h 3154680"/>
              <a:gd name="connsiteX125" fmla="*/ 1805940 w 4267200"/>
              <a:gd name="connsiteY125" fmla="*/ 586740 h 3154680"/>
              <a:gd name="connsiteX126" fmla="*/ 1859280 w 4267200"/>
              <a:gd name="connsiteY126" fmla="*/ 533400 h 3154680"/>
              <a:gd name="connsiteX127" fmla="*/ 1981200 w 4267200"/>
              <a:gd name="connsiteY127" fmla="*/ 541020 h 3154680"/>
              <a:gd name="connsiteX128" fmla="*/ 2004060 w 4267200"/>
              <a:gd name="connsiteY128" fmla="*/ 472440 h 3154680"/>
              <a:gd name="connsiteX129" fmla="*/ 2072640 w 4267200"/>
              <a:gd name="connsiteY129" fmla="*/ 449580 h 3154680"/>
              <a:gd name="connsiteX130" fmla="*/ 2095500 w 4267200"/>
              <a:gd name="connsiteY130" fmla="*/ 388620 h 3154680"/>
              <a:gd name="connsiteX131" fmla="*/ 2133600 w 4267200"/>
              <a:gd name="connsiteY131" fmla="*/ 243840 h 3154680"/>
              <a:gd name="connsiteX132" fmla="*/ 2164080 w 4267200"/>
              <a:gd name="connsiteY132" fmla="*/ 213360 h 3154680"/>
              <a:gd name="connsiteX133" fmla="*/ 2247900 w 4267200"/>
              <a:gd name="connsiteY133" fmla="*/ 213360 h 3154680"/>
              <a:gd name="connsiteX134" fmla="*/ 2247900 w 4267200"/>
              <a:gd name="connsiteY134" fmla="*/ 114300 h 3154680"/>
              <a:gd name="connsiteX135" fmla="*/ 2308860 w 4267200"/>
              <a:gd name="connsiteY135" fmla="*/ 45720 h 3154680"/>
              <a:gd name="connsiteX136" fmla="*/ 2369820 w 4267200"/>
              <a:gd name="connsiteY136" fmla="*/ 76200 h 3154680"/>
              <a:gd name="connsiteX137" fmla="*/ 2400300 w 4267200"/>
              <a:gd name="connsiteY137" fmla="*/ 114300 h 3154680"/>
              <a:gd name="connsiteX138" fmla="*/ 2453640 w 4267200"/>
              <a:gd name="connsiteY138" fmla="*/ 99060 h 3154680"/>
              <a:gd name="connsiteX139" fmla="*/ 2506980 w 4267200"/>
              <a:gd name="connsiteY139" fmla="*/ 0 h 3154680"/>
              <a:gd name="connsiteX0" fmla="*/ 2506980 w 4267200"/>
              <a:gd name="connsiteY0" fmla="*/ 0 h 3154680"/>
              <a:gd name="connsiteX1" fmla="*/ 2857500 w 4267200"/>
              <a:gd name="connsiteY1" fmla="*/ 899160 h 3154680"/>
              <a:gd name="connsiteX2" fmla="*/ 2773680 w 4267200"/>
              <a:gd name="connsiteY2" fmla="*/ 1120140 h 3154680"/>
              <a:gd name="connsiteX3" fmla="*/ 2766060 w 4267200"/>
              <a:gd name="connsiteY3" fmla="*/ 1158240 h 3154680"/>
              <a:gd name="connsiteX4" fmla="*/ 2811780 w 4267200"/>
              <a:gd name="connsiteY4" fmla="*/ 1280160 h 3154680"/>
              <a:gd name="connsiteX5" fmla="*/ 2918460 w 4267200"/>
              <a:gd name="connsiteY5" fmla="*/ 1379220 h 3154680"/>
              <a:gd name="connsiteX6" fmla="*/ 3139440 w 4267200"/>
              <a:gd name="connsiteY6" fmla="*/ 1379220 h 3154680"/>
              <a:gd name="connsiteX7" fmla="*/ 3131820 w 4267200"/>
              <a:gd name="connsiteY7" fmla="*/ 1303020 h 3154680"/>
              <a:gd name="connsiteX8" fmla="*/ 3238500 w 4267200"/>
              <a:gd name="connsiteY8" fmla="*/ 1280160 h 3154680"/>
              <a:gd name="connsiteX9" fmla="*/ 3451860 w 4267200"/>
              <a:gd name="connsiteY9" fmla="*/ 990600 h 3154680"/>
              <a:gd name="connsiteX10" fmla="*/ 3482340 w 4267200"/>
              <a:gd name="connsiteY10" fmla="*/ 929640 h 3154680"/>
              <a:gd name="connsiteX11" fmla="*/ 3550920 w 4267200"/>
              <a:gd name="connsiteY11" fmla="*/ 845820 h 3154680"/>
              <a:gd name="connsiteX12" fmla="*/ 3703320 w 4267200"/>
              <a:gd name="connsiteY12" fmla="*/ 784860 h 3154680"/>
              <a:gd name="connsiteX13" fmla="*/ 3710940 w 4267200"/>
              <a:gd name="connsiteY13" fmla="*/ 899160 h 3154680"/>
              <a:gd name="connsiteX14" fmla="*/ 3855720 w 4267200"/>
              <a:gd name="connsiteY14" fmla="*/ 1356360 h 3154680"/>
              <a:gd name="connsiteX15" fmla="*/ 3931920 w 4267200"/>
              <a:gd name="connsiteY15" fmla="*/ 1623060 h 3154680"/>
              <a:gd name="connsiteX16" fmla="*/ 4236720 w 4267200"/>
              <a:gd name="connsiteY16" fmla="*/ 1889760 h 3154680"/>
              <a:gd name="connsiteX17" fmla="*/ 4267200 w 4267200"/>
              <a:gd name="connsiteY17" fmla="*/ 2004060 h 3154680"/>
              <a:gd name="connsiteX18" fmla="*/ 4114800 w 4267200"/>
              <a:gd name="connsiteY18" fmla="*/ 2065020 h 3154680"/>
              <a:gd name="connsiteX19" fmla="*/ 4145280 w 4267200"/>
              <a:gd name="connsiteY19" fmla="*/ 2362200 h 3154680"/>
              <a:gd name="connsiteX20" fmla="*/ 4122420 w 4267200"/>
              <a:gd name="connsiteY20" fmla="*/ 2529840 h 3154680"/>
              <a:gd name="connsiteX21" fmla="*/ 4061460 w 4267200"/>
              <a:gd name="connsiteY21" fmla="*/ 2636520 h 3154680"/>
              <a:gd name="connsiteX22" fmla="*/ 3886200 w 4267200"/>
              <a:gd name="connsiteY22" fmla="*/ 2689860 h 3154680"/>
              <a:gd name="connsiteX23" fmla="*/ 3916680 w 4267200"/>
              <a:gd name="connsiteY23" fmla="*/ 2979420 h 3154680"/>
              <a:gd name="connsiteX24" fmla="*/ 3939540 w 4267200"/>
              <a:gd name="connsiteY24" fmla="*/ 3048000 h 3154680"/>
              <a:gd name="connsiteX25" fmla="*/ 3939540 w 4267200"/>
              <a:gd name="connsiteY25" fmla="*/ 3124200 h 3154680"/>
              <a:gd name="connsiteX26" fmla="*/ 3893820 w 4267200"/>
              <a:gd name="connsiteY26" fmla="*/ 3154680 h 3154680"/>
              <a:gd name="connsiteX27" fmla="*/ 3825240 w 4267200"/>
              <a:gd name="connsiteY27" fmla="*/ 3116580 h 3154680"/>
              <a:gd name="connsiteX28" fmla="*/ 3832860 w 4267200"/>
              <a:gd name="connsiteY28" fmla="*/ 3002280 h 3154680"/>
              <a:gd name="connsiteX29" fmla="*/ 3672840 w 4267200"/>
              <a:gd name="connsiteY29" fmla="*/ 2872740 h 3154680"/>
              <a:gd name="connsiteX30" fmla="*/ 3604260 w 4267200"/>
              <a:gd name="connsiteY30" fmla="*/ 2903220 h 3154680"/>
              <a:gd name="connsiteX31" fmla="*/ 3451860 w 4267200"/>
              <a:gd name="connsiteY31" fmla="*/ 2811780 h 3154680"/>
              <a:gd name="connsiteX32" fmla="*/ 3406140 w 4267200"/>
              <a:gd name="connsiteY32" fmla="*/ 2811780 h 3154680"/>
              <a:gd name="connsiteX33" fmla="*/ 3375660 w 4267200"/>
              <a:gd name="connsiteY33" fmla="*/ 2727960 h 3154680"/>
              <a:gd name="connsiteX34" fmla="*/ 3322320 w 4267200"/>
              <a:gd name="connsiteY34" fmla="*/ 2750820 h 3154680"/>
              <a:gd name="connsiteX35" fmla="*/ 3147060 w 4267200"/>
              <a:gd name="connsiteY35" fmla="*/ 2590800 h 3154680"/>
              <a:gd name="connsiteX36" fmla="*/ 3063240 w 4267200"/>
              <a:gd name="connsiteY36" fmla="*/ 2522220 h 3154680"/>
              <a:gd name="connsiteX37" fmla="*/ 2979708 w 4267200"/>
              <a:gd name="connsiteY37" fmla="*/ 2477668 h 3154680"/>
              <a:gd name="connsiteX38" fmla="*/ 2916556 w 4267200"/>
              <a:gd name="connsiteY38" fmla="*/ 2549844 h 3154680"/>
              <a:gd name="connsiteX39" fmla="*/ 2830830 w 4267200"/>
              <a:gd name="connsiteY39" fmla="*/ 2530792 h 3154680"/>
              <a:gd name="connsiteX40" fmla="*/ 2914792 w 4267200"/>
              <a:gd name="connsiteY40" fmla="*/ 2417628 h 3154680"/>
              <a:gd name="connsiteX41" fmla="*/ 2811780 w 4267200"/>
              <a:gd name="connsiteY41" fmla="*/ 2286000 h 3154680"/>
              <a:gd name="connsiteX42" fmla="*/ 2773680 w 4267200"/>
              <a:gd name="connsiteY42" fmla="*/ 2308860 h 3154680"/>
              <a:gd name="connsiteX43" fmla="*/ 2705100 w 4267200"/>
              <a:gd name="connsiteY43" fmla="*/ 2278380 h 3154680"/>
              <a:gd name="connsiteX44" fmla="*/ 2590800 w 4267200"/>
              <a:gd name="connsiteY44" fmla="*/ 2316480 h 3154680"/>
              <a:gd name="connsiteX45" fmla="*/ 2423160 w 4267200"/>
              <a:gd name="connsiteY45" fmla="*/ 2377440 h 3154680"/>
              <a:gd name="connsiteX46" fmla="*/ 2324100 w 4267200"/>
              <a:gd name="connsiteY46" fmla="*/ 2369820 h 3154680"/>
              <a:gd name="connsiteX47" fmla="*/ 2133600 w 4267200"/>
              <a:gd name="connsiteY47" fmla="*/ 2499360 h 3154680"/>
              <a:gd name="connsiteX48" fmla="*/ 1996440 w 4267200"/>
              <a:gd name="connsiteY48" fmla="*/ 2468880 h 3154680"/>
              <a:gd name="connsiteX49" fmla="*/ 1866900 w 4267200"/>
              <a:gd name="connsiteY49" fmla="*/ 2400300 h 3154680"/>
              <a:gd name="connsiteX50" fmla="*/ 1866900 w 4267200"/>
              <a:gd name="connsiteY50" fmla="*/ 2476500 h 3154680"/>
              <a:gd name="connsiteX51" fmla="*/ 1844040 w 4267200"/>
              <a:gd name="connsiteY51" fmla="*/ 2514600 h 3154680"/>
              <a:gd name="connsiteX52" fmla="*/ 1744980 w 4267200"/>
              <a:gd name="connsiteY52" fmla="*/ 2575560 h 3154680"/>
              <a:gd name="connsiteX53" fmla="*/ 1714500 w 4267200"/>
              <a:gd name="connsiteY53" fmla="*/ 2491740 h 3154680"/>
              <a:gd name="connsiteX54" fmla="*/ 1676400 w 4267200"/>
              <a:gd name="connsiteY54" fmla="*/ 2400300 h 3154680"/>
              <a:gd name="connsiteX55" fmla="*/ 1638300 w 4267200"/>
              <a:gd name="connsiteY55" fmla="*/ 2400300 h 3154680"/>
              <a:gd name="connsiteX56" fmla="*/ 1577340 w 4267200"/>
              <a:gd name="connsiteY56" fmla="*/ 2522220 h 3154680"/>
              <a:gd name="connsiteX57" fmla="*/ 1508760 w 4267200"/>
              <a:gd name="connsiteY57" fmla="*/ 2606040 h 3154680"/>
              <a:gd name="connsiteX58" fmla="*/ 1493520 w 4267200"/>
              <a:gd name="connsiteY58" fmla="*/ 2644140 h 3154680"/>
              <a:gd name="connsiteX59" fmla="*/ 1249680 w 4267200"/>
              <a:gd name="connsiteY59" fmla="*/ 2781300 h 3154680"/>
              <a:gd name="connsiteX60" fmla="*/ 1097280 w 4267200"/>
              <a:gd name="connsiteY60" fmla="*/ 2712720 h 3154680"/>
              <a:gd name="connsiteX61" fmla="*/ 1005840 w 4267200"/>
              <a:gd name="connsiteY61" fmla="*/ 2758440 h 3154680"/>
              <a:gd name="connsiteX62" fmla="*/ 944880 w 4267200"/>
              <a:gd name="connsiteY62" fmla="*/ 2682240 h 3154680"/>
              <a:gd name="connsiteX63" fmla="*/ 967740 w 4267200"/>
              <a:gd name="connsiteY63" fmla="*/ 2613660 h 3154680"/>
              <a:gd name="connsiteX64" fmla="*/ 906780 w 4267200"/>
              <a:gd name="connsiteY64" fmla="*/ 2537460 h 3154680"/>
              <a:gd name="connsiteX65" fmla="*/ 822960 w 4267200"/>
              <a:gd name="connsiteY65" fmla="*/ 2499360 h 3154680"/>
              <a:gd name="connsiteX66" fmla="*/ 746760 w 4267200"/>
              <a:gd name="connsiteY66" fmla="*/ 2407920 h 3154680"/>
              <a:gd name="connsiteX67" fmla="*/ 601980 w 4267200"/>
              <a:gd name="connsiteY67" fmla="*/ 2385060 h 3154680"/>
              <a:gd name="connsiteX68" fmla="*/ 525780 w 4267200"/>
              <a:gd name="connsiteY68" fmla="*/ 2324100 h 3154680"/>
              <a:gd name="connsiteX69" fmla="*/ 457200 w 4267200"/>
              <a:gd name="connsiteY69" fmla="*/ 2522220 h 3154680"/>
              <a:gd name="connsiteX70" fmla="*/ 403860 w 4267200"/>
              <a:gd name="connsiteY70" fmla="*/ 2598420 h 3154680"/>
              <a:gd name="connsiteX71" fmla="*/ 167640 w 4267200"/>
              <a:gd name="connsiteY71" fmla="*/ 2720340 h 3154680"/>
              <a:gd name="connsiteX72" fmla="*/ 144780 w 4267200"/>
              <a:gd name="connsiteY72" fmla="*/ 2613660 h 3154680"/>
              <a:gd name="connsiteX73" fmla="*/ 160020 w 4267200"/>
              <a:gd name="connsiteY73" fmla="*/ 2293620 h 3154680"/>
              <a:gd name="connsiteX74" fmla="*/ 53340 w 4267200"/>
              <a:gd name="connsiteY74" fmla="*/ 2209800 h 3154680"/>
              <a:gd name="connsiteX75" fmla="*/ 0 w 4267200"/>
              <a:gd name="connsiteY75" fmla="*/ 2080260 h 3154680"/>
              <a:gd name="connsiteX76" fmla="*/ 22860 w 4267200"/>
              <a:gd name="connsiteY76" fmla="*/ 2019300 h 3154680"/>
              <a:gd name="connsiteX77" fmla="*/ 91440 w 4267200"/>
              <a:gd name="connsiteY77" fmla="*/ 2004060 h 3154680"/>
              <a:gd name="connsiteX78" fmla="*/ 175260 w 4267200"/>
              <a:gd name="connsiteY78" fmla="*/ 1920240 h 3154680"/>
              <a:gd name="connsiteX79" fmla="*/ 220980 w 4267200"/>
              <a:gd name="connsiteY79" fmla="*/ 1859280 h 3154680"/>
              <a:gd name="connsiteX80" fmla="*/ 175260 w 4267200"/>
              <a:gd name="connsiteY80" fmla="*/ 1706880 h 3154680"/>
              <a:gd name="connsiteX81" fmla="*/ 182880 w 4267200"/>
              <a:gd name="connsiteY81" fmla="*/ 1645920 h 3154680"/>
              <a:gd name="connsiteX82" fmla="*/ 0 w 4267200"/>
              <a:gd name="connsiteY82" fmla="*/ 1470660 h 3154680"/>
              <a:gd name="connsiteX83" fmla="*/ 45720 w 4267200"/>
              <a:gd name="connsiteY83" fmla="*/ 1386840 h 3154680"/>
              <a:gd name="connsiteX84" fmla="*/ 137160 w 4267200"/>
              <a:gd name="connsiteY84" fmla="*/ 1181100 h 3154680"/>
              <a:gd name="connsiteX85" fmla="*/ 190500 w 4267200"/>
              <a:gd name="connsiteY85" fmla="*/ 1242060 h 3154680"/>
              <a:gd name="connsiteX86" fmla="*/ 335280 w 4267200"/>
              <a:gd name="connsiteY86" fmla="*/ 1150620 h 3154680"/>
              <a:gd name="connsiteX87" fmla="*/ 502920 w 4267200"/>
              <a:gd name="connsiteY87" fmla="*/ 1143000 h 3154680"/>
              <a:gd name="connsiteX88" fmla="*/ 487680 w 4267200"/>
              <a:gd name="connsiteY88" fmla="*/ 1066800 h 3154680"/>
              <a:gd name="connsiteX89" fmla="*/ 320040 w 4267200"/>
              <a:gd name="connsiteY89" fmla="*/ 1043940 h 3154680"/>
              <a:gd name="connsiteX90" fmla="*/ 289560 w 4267200"/>
              <a:gd name="connsiteY90" fmla="*/ 1005840 h 3154680"/>
              <a:gd name="connsiteX91" fmla="*/ 289560 w 4267200"/>
              <a:gd name="connsiteY91" fmla="*/ 944880 h 3154680"/>
              <a:gd name="connsiteX92" fmla="*/ 373380 w 4267200"/>
              <a:gd name="connsiteY92" fmla="*/ 906780 h 3154680"/>
              <a:gd name="connsiteX93" fmla="*/ 434340 w 4267200"/>
              <a:gd name="connsiteY93" fmla="*/ 906780 h 3154680"/>
              <a:gd name="connsiteX94" fmla="*/ 472440 w 4267200"/>
              <a:gd name="connsiteY94" fmla="*/ 990600 h 3154680"/>
              <a:gd name="connsiteX95" fmla="*/ 739140 w 4267200"/>
              <a:gd name="connsiteY95" fmla="*/ 944880 h 3154680"/>
              <a:gd name="connsiteX96" fmla="*/ 754380 w 4267200"/>
              <a:gd name="connsiteY96" fmla="*/ 998220 h 3154680"/>
              <a:gd name="connsiteX97" fmla="*/ 822960 w 4267200"/>
              <a:gd name="connsiteY97" fmla="*/ 990600 h 3154680"/>
              <a:gd name="connsiteX98" fmla="*/ 861060 w 4267200"/>
              <a:gd name="connsiteY98" fmla="*/ 1120140 h 3154680"/>
              <a:gd name="connsiteX99" fmla="*/ 982980 w 4267200"/>
              <a:gd name="connsiteY99" fmla="*/ 1112520 h 3154680"/>
              <a:gd name="connsiteX100" fmla="*/ 1005840 w 4267200"/>
              <a:gd name="connsiteY100" fmla="*/ 1066800 h 3154680"/>
              <a:gd name="connsiteX101" fmla="*/ 967740 w 4267200"/>
              <a:gd name="connsiteY101" fmla="*/ 1036320 h 3154680"/>
              <a:gd name="connsiteX102" fmla="*/ 960120 w 4267200"/>
              <a:gd name="connsiteY102" fmla="*/ 967740 h 3154680"/>
              <a:gd name="connsiteX103" fmla="*/ 1059180 w 4267200"/>
              <a:gd name="connsiteY103" fmla="*/ 967740 h 3154680"/>
              <a:gd name="connsiteX104" fmla="*/ 1165860 w 4267200"/>
              <a:gd name="connsiteY104" fmla="*/ 922020 h 3154680"/>
              <a:gd name="connsiteX105" fmla="*/ 1196340 w 4267200"/>
              <a:gd name="connsiteY105" fmla="*/ 906780 h 3154680"/>
              <a:gd name="connsiteX106" fmla="*/ 1272540 w 4267200"/>
              <a:gd name="connsiteY106" fmla="*/ 967740 h 3154680"/>
              <a:gd name="connsiteX107" fmla="*/ 1257300 w 4267200"/>
              <a:gd name="connsiteY107" fmla="*/ 990600 h 3154680"/>
              <a:gd name="connsiteX108" fmla="*/ 1165860 w 4267200"/>
              <a:gd name="connsiteY108" fmla="*/ 975360 h 3154680"/>
              <a:gd name="connsiteX109" fmla="*/ 1074420 w 4267200"/>
              <a:gd name="connsiteY109" fmla="*/ 990600 h 3154680"/>
              <a:gd name="connsiteX110" fmla="*/ 1066800 w 4267200"/>
              <a:gd name="connsiteY110" fmla="*/ 1059180 h 3154680"/>
              <a:gd name="connsiteX111" fmla="*/ 1082040 w 4267200"/>
              <a:gd name="connsiteY111" fmla="*/ 1120140 h 3154680"/>
              <a:gd name="connsiteX112" fmla="*/ 1135380 w 4267200"/>
              <a:gd name="connsiteY112" fmla="*/ 1074420 h 3154680"/>
              <a:gd name="connsiteX113" fmla="*/ 1219200 w 4267200"/>
              <a:gd name="connsiteY113" fmla="*/ 1082040 h 3154680"/>
              <a:gd name="connsiteX114" fmla="*/ 1341120 w 4267200"/>
              <a:gd name="connsiteY114" fmla="*/ 1112520 h 3154680"/>
              <a:gd name="connsiteX115" fmla="*/ 1417320 w 4267200"/>
              <a:gd name="connsiteY115" fmla="*/ 1036320 h 3154680"/>
              <a:gd name="connsiteX116" fmla="*/ 1417320 w 4267200"/>
              <a:gd name="connsiteY116" fmla="*/ 975360 h 3154680"/>
              <a:gd name="connsiteX117" fmla="*/ 1493520 w 4267200"/>
              <a:gd name="connsiteY117" fmla="*/ 944880 h 3154680"/>
              <a:gd name="connsiteX118" fmla="*/ 1539240 w 4267200"/>
              <a:gd name="connsiteY118" fmla="*/ 990600 h 3154680"/>
              <a:gd name="connsiteX119" fmla="*/ 1630680 w 4267200"/>
              <a:gd name="connsiteY119" fmla="*/ 944880 h 3154680"/>
              <a:gd name="connsiteX120" fmla="*/ 1714500 w 4267200"/>
              <a:gd name="connsiteY120" fmla="*/ 922020 h 3154680"/>
              <a:gd name="connsiteX121" fmla="*/ 1729740 w 4267200"/>
              <a:gd name="connsiteY121" fmla="*/ 838200 h 3154680"/>
              <a:gd name="connsiteX122" fmla="*/ 1767840 w 4267200"/>
              <a:gd name="connsiteY122" fmla="*/ 731520 h 3154680"/>
              <a:gd name="connsiteX123" fmla="*/ 1828800 w 4267200"/>
              <a:gd name="connsiteY123" fmla="*/ 701040 h 3154680"/>
              <a:gd name="connsiteX124" fmla="*/ 1805940 w 4267200"/>
              <a:gd name="connsiteY124" fmla="*/ 586740 h 3154680"/>
              <a:gd name="connsiteX125" fmla="*/ 1859280 w 4267200"/>
              <a:gd name="connsiteY125" fmla="*/ 533400 h 3154680"/>
              <a:gd name="connsiteX126" fmla="*/ 1981200 w 4267200"/>
              <a:gd name="connsiteY126" fmla="*/ 541020 h 3154680"/>
              <a:gd name="connsiteX127" fmla="*/ 2004060 w 4267200"/>
              <a:gd name="connsiteY127" fmla="*/ 472440 h 3154680"/>
              <a:gd name="connsiteX128" fmla="*/ 2072640 w 4267200"/>
              <a:gd name="connsiteY128" fmla="*/ 449580 h 3154680"/>
              <a:gd name="connsiteX129" fmla="*/ 2095500 w 4267200"/>
              <a:gd name="connsiteY129" fmla="*/ 388620 h 3154680"/>
              <a:gd name="connsiteX130" fmla="*/ 2133600 w 4267200"/>
              <a:gd name="connsiteY130" fmla="*/ 243840 h 3154680"/>
              <a:gd name="connsiteX131" fmla="*/ 2164080 w 4267200"/>
              <a:gd name="connsiteY131" fmla="*/ 213360 h 3154680"/>
              <a:gd name="connsiteX132" fmla="*/ 2247900 w 4267200"/>
              <a:gd name="connsiteY132" fmla="*/ 213360 h 3154680"/>
              <a:gd name="connsiteX133" fmla="*/ 2247900 w 4267200"/>
              <a:gd name="connsiteY133" fmla="*/ 114300 h 3154680"/>
              <a:gd name="connsiteX134" fmla="*/ 2308860 w 4267200"/>
              <a:gd name="connsiteY134" fmla="*/ 45720 h 3154680"/>
              <a:gd name="connsiteX135" fmla="*/ 2369820 w 4267200"/>
              <a:gd name="connsiteY135" fmla="*/ 76200 h 3154680"/>
              <a:gd name="connsiteX136" fmla="*/ 2400300 w 4267200"/>
              <a:gd name="connsiteY136" fmla="*/ 114300 h 3154680"/>
              <a:gd name="connsiteX137" fmla="*/ 2453640 w 4267200"/>
              <a:gd name="connsiteY137" fmla="*/ 99060 h 3154680"/>
              <a:gd name="connsiteX138" fmla="*/ 2506980 w 4267200"/>
              <a:gd name="connsiteY138" fmla="*/ 0 h 3154680"/>
              <a:gd name="connsiteX0" fmla="*/ 2506980 w 4267200"/>
              <a:gd name="connsiteY0" fmla="*/ 0 h 3154680"/>
              <a:gd name="connsiteX1" fmla="*/ 2857500 w 4267200"/>
              <a:gd name="connsiteY1" fmla="*/ 899160 h 3154680"/>
              <a:gd name="connsiteX2" fmla="*/ 2773680 w 4267200"/>
              <a:gd name="connsiteY2" fmla="*/ 1120140 h 3154680"/>
              <a:gd name="connsiteX3" fmla="*/ 2811780 w 4267200"/>
              <a:gd name="connsiteY3" fmla="*/ 1280160 h 3154680"/>
              <a:gd name="connsiteX4" fmla="*/ 2918460 w 4267200"/>
              <a:gd name="connsiteY4" fmla="*/ 1379220 h 3154680"/>
              <a:gd name="connsiteX5" fmla="*/ 3139440 w 4267200"/>
              <a:gd name="connsiteY5" fmla="*/ 1379220 h 3154680"/>
              <a:gd name="connsiteX6" fmla="*/ 3131820 w 4267200"/>
              <a:gd name="connsiteY6" fmla="*/ 1303020 h 3154680"/>
              <a:gd name="connsiteX7" fmla="*/ 3238500 w 4267200"/>
              <a:gd name="connsiteY7" fmla="*/ 1280160 h 3154680"/>
              <a:gd name="connsiteX8" fmla="*/ 3451860 w 4267200"/>
              <a:gd name="connsiteY8" fmla="*/ 990600 h 3154680"/>
              <a:gd name="connsiteX9" fmla="*/ 3482340 w 4267200"/>
              <a:gd name="connsiteY9" fmla="*/ 929640 h 3154680"/>
              <a:gd name="connsiteX10" fmla="*/ 3550920 w 4267200"/>
              <a:gd name="connsiteY10" fmla="*/ 845820 h 3154680"/>
              <a:gd name="connsiteX11" fmla="*/ 3703320 w 4267200"/>
              <a:gd name="connsiteY11" fmla="*/ 784860 h 3154680"/>
              <a:gd name="connsiteX12" fmla="*/ 3710940 w 4267200"/>
              <a:gd name="connsiteY12" fmla="*/ 899160 h 3154680"/>
              <a:gd name="connsiteX13" fmla="*/ 3855720 w 4267200"/>
              <a:gd name="connsiteY13" fmla="*/ 1356360 h 3154680"/>
              <a:gd name="connsiteX14" fmla="*/ 3931920 w 4267200"/>
              <a:gd name="connsiteY14" fmla="*/ 1623060 h 3154680"/>
              <a:gd name="connsiteX15" fmla="*/ 4236720 w 4267200"/>
              <a:gd name="connsiteY15" fmla="*/ 1889760 h 3154680"/>
              <a:gd name="connsiteX16" fmla="*/ 4267200 w 4267200"/>
              <a:gd name="connsiteY16" fmla="*/ 2004060 h 3154680"/>
              <a:gd name="connsiteX17" fmla="*/ 4114800 w 4267200"/>
              <a:gd name="connsiteY17" fmla="*/ 2065020 h 3154680"/>
              <a:gd name="connsiteX18" fmla="*/ 4145280 w 4267200"/>
              <a:gd name="connsiteY18" fmla="*/ 2362200 h 3154680"/>
              <a:gd name="connsiteX19" fmla="*/ 4122420 w 4267200"/>
              <a:gd name="connsiteY19" fmla="*/ 2529840 h 3154680"/>
              <a:gd name="connsiteX20" fmla="*/ 4061460 w 4267200"/>
              <a:gd name="connsiteY20" fmla="*/ 2636520 h 3154680"/>
              <a:gd name="connsiteX21" fmla="*/ 3886200 w 4267200"/>
              <a:gd name="connsiteY21" fmla="*/ 2689860 h 3154680"/>
              <a:gd name="connsiteX22" fmla="*/ 3916680 w 4267200"/>
              <a:gd name="connsiteY22" fmla="*/ 2979420 h 3154680"/>
              <a:gd name="connsiteX23" fmla="*/ 3939540 w 4267200"/>
              <a:gd name="connsiteY23" fmla="*/ 3048000 h 3154680"/>
              <a:gd name="connsiteX24" fmla="*/ 3939540 w 4267200"/>
              <a:gd name="connsiteY24" fmla="*/ 3124200 h 3154680"/>
              <a:gd name="connsiteX25" fmla="*/ 3893820 w 4267200"/>
              <a:gd name="connsiteY25" fmla="*/ 3154680 h 3154680"/>
              <a:gd name="connsiteX26" fmla="*/ 3825240 w 4267200"/>
              <a:gd name="connsiteY26" fmla="*/ 3116580 h 3154680"/>
              <a:gd name="connsiteX27" fmla="*/ 3832860 w 4267200"/>
              <a:gd name="connsiteY27" fmla="*/ 3002280 h 3154680"/>
              <a:gd name="connsiteX28" fmla="*/ 3672840 w 4267200"/>
              <a:gd name="connsiteY28" fmla="*/ 2872740 h 3154680"/>
              <a:gd name="connsiteX29" fmla="*/ 3604260 w 4267200"/>
              <a:gd name="connsiteY29" fmla="*/ 2903220 h 3154680"/>
              <a:gd name="connsiteX30" fmla="*/ 3451860 w 4267200"/>
              <a:gd name="connsiteY30" fmla="*/ 2811780 h 3154680"/>
              <a:gd name="connsiteX31" fmla="*/ 3406140 w 4267200"/>
              <a:gd name="connsiteY31" fmla="*/ 2811780 h 3154680"/>
              <a:gd name="connsiteX32" fmla="*/ 3375660 w 4267200"/>
              <a:gd name="connsiteY32" fmla="*/ 2727960 h 3154680"/>
              <a:gd name="connsiteX33" fmla="*/ 3322320 w 4267200"/>
              <a:gd name="connsiteY33" fmla="*/ 2750820 h 3154680"/>
              <a:gd name="connsiteX34" fmla="*/ 3147060 w 4267200"/>
              <a:gd name="connsiteY34" fmla="*/ 2590800 h 3154680"/>
              <a:gd name="connsiteX35" fmla="*/ 3063240 w 4267200"/>
              <a:gd name="connsiteY35" fmla="*/ 2522220 h 3154680"/>
              <a:gd name="connsiteX36" fmla="*/ 2979708 w 4267200"/>
              <a:gd name="connsiteY36" fmla="*/ 2477668 h 3154680"/>
              <a:gd name="connsiteX37" fmla="*/ 2916556 w 4267200"/>
              <a:gd name="connsiteY37" fmla="*/ 2549844 h 3154680"/>
              <a:gd name="connsiteX38" fmla="*/ 2830830 w 4267200"/>
              <a:gd name="connsiteY38" fmla="*/ 2530792 h 3154680"/>
              <a:gd name="connsiteX39" fmla="*/ 2914792 w 4267200"/>
              <a:gd name="connsiteY39" fmla="*/ 2417628 h 3154680"/>
              <a:gd name="connsiteX40" fmla="*/ 2811780 w 4267200"/>
              <a:gd name="connsiteY40" fmla="*/ 2286000 h 3154680"/>
              <a:gd name="connsiteX41" fmla="*/ 2773680 w 4267200"/>
              <a:gd name="connsiteY41" fmla="*/ 2308860 h 3154680"/>
              <a:gd name="connsiteX42" fmla="*/ 2705100 w 4267200"/>
              <a:gd name="connsiteY42" fmla="*/ 2278380 h 3154680"/>
              <a:gd name="connsiteX43" fmla="*/ 2590800 w 4267200"/>
              <a:gd name="connsiteY43" fmla="*/ 2316480 h 3154680"/>
              <a:gd name="connsiteX44" fmla="*/ 2423160 w 4267200"/>
              <a:gd name="connsiteY44" fmla="*/ 2377440 h 3154680"/>
              <a:gd name="connsiteX45" fmla="*/ 2324100 w 4267200"/>
              <a:gd name="connsiteY45" fmla="*/ 2369820 h 3154680"/>
              <a:gd name="connsiteX46" fmla="*/ 2133600 w 4267200"/>
              <a:gd name="connsiteY46" fmla="*/ 2499360 h 3154680"/>
              <a:gd name="connsiteX47" fmla="*/ 1996440 w 4267200"/>
              <a:gd name="connsiteY47" fmla="*/ 2468880 h 3154680"/>
              <a:gd name="connsiteX48" fmla="*/ 1866900 w 4267200"/>
              <a:gd name="connsiteY48" fmla="*/ 2400300 h 3154680"/>
              <a:gd name="connsiteX49" fmla="*/ 1866900 w 4267200"/>
              <a:gd name="connsiteY49" fmla="*/ 2476500 h 3154680"/>
              <a:gd name="connsiteX50" fmla="*/ 1844040 w 4267200"/>
              <a:gd name="connsiteY50" fmla="*/ 2514600 h 3154680"/>
              <a:gd name="connsiteX51" fmla="*/ 1744980 w 4267200"/>
              <a:gd name="connsiteY51" fmla="*/ 2575560 h 3154680"/>
              <a:gd name="connsiteX52" fmla="*/ 1714500 w 4267200"/>
              <a:gd name="connsiteY52" fmla="*/ 2491740 h 3154680"/>
              <a:gd name="connsiteX53" fmla="*/ 1676400 w 4267200"/>
              <a:gd name="connsiteY53" fmla="*/ 2400300 h 3154680"/>
              <a:gd name="connsiteX54" fmla="*/ 1638300 w 4267200"/>
              <a:gd name="connsiteY54" fmla="*/ 2400300 h 3154680"/>
              <a:gd name="connsiteX55" fmla="*/ 1577340 w 4267200"/>
              <a:gd name="connsiteY55" fmla="*/ 2522220 h 3154680"/>
              <a:gd name="connsiteX56" fmla="*/ 1508760 w 4267200"/>
              <a:gd name="connsiteY56" fmla="*/ 2606040 h 3154680"/>
              <a:gd name="connsiteX57" fmla="*/ 1493520 w 4267200"/>
              <a:gd name="connsiteY57" fmla="*/ 2644140 h 3154680"/>
              <a:gd name="connsiteX58" fmla="*/ 1249680 w 4267200"/>
              <a:gd name="connsiteY58" fmla="*/ 2781300 h 3154680"/>
              <a:gd name="connsiteX59" fmla="*/ 1097280 w 4267200"/>
              <a:gd name="connsiteY59" fmla="*/ 2712720 h 3154680"/>
              <a:gd name="connsiteX60" fmla="*/ 1005840 w 4267200"/>
              <a:gd name="connsiteY60" fmla="*/ 2758440 h 3154680"/>
              <a:gd name="connsiteX61" fmla="*/ 944880 w 4267200"/>
              <a:gd name="connsiteY61" fmla="*/ 2682240 h 3154680"/>
              <a:gd name="connsiteX62" fmla="*/ 967740 w 4267200"/>
              <a:gd name="connsiteY62" fmla="*/ 2613660 h 3154680"/>
              <a:gd name="connsiteX63" fmla="*/ 906780 w 4267200"/>
              <a:gd name="connsiteY63" fmla="*/ 2537460 h 3154680"/>
              <a:gd name="connsiteX64" fmla="*/ 822960 w 4267200"/>
              <a:gd name="connsiteY64" fmla="*/ 2499360 h 3154680"/>
              <a:gd name="connsiteX65" fmla="*/ 746760 w 4267200"/>
              <a:gd name="connsiteY65" fmla="*/ 2407920 h 3154680"/>
              <a:gd name="connsiteX66" fmla="*/ 601980 w 4267200"/>
              <a:gd name="connsiteY66" fmla="*/ 2385060 h 3154680"/>
              <a:gd name="connsiteX67" fmla="*/ 525780 w 4267200"/>
              <a:gd name="connsiteY67" fmla="*/ 2324100 h 3154680"/>
              <a:gd name="connsiteX68" fmla="*/ 457200 w 4267200"/>
              <a:gd name="connsiteY68" fmla="*/ 2522220 h 3154680"/>
              <a:gd name="connsiteX69" fmla="*/ 403860 w 4267200"/>
              <a:gd name="connsiteY69" fmla="*/ 2598420 h 3154680"/>
              <a:gd name="connsiteX70" fmla="*/ 167640 w 4267200"/>
              <a:gd name="connsiteY70" fmla="*/ 2720340 h 3154680"/>
              <a:gd name="connsiteX71" fmla="*/ 144780 w 4267200"/>
              <a:gd name="connsiteY71" fmla="*/ 2613660 h 3154680"/>
              <a:gd name="connsiteX72" fmla="*/ 160020 w 4267200"/>
              <a:gd name="connsiteY72" fmla="*/ 2293620 h 3154680"/>
              <a:gd name="connsiteX73" fmla="*/ 53340 w 4267200"/>
              <a:gd name="connsiteY73" fmla="*/ 2209800 h 3154680"/>
              <a:gd name="connsiteX74" fmla="*/ 0 w 4267200"/>
              <a:gd name="connsiteY74" fmla="*/ 2080260 h 3154680"/>
              <a:gd name="connsiteX75" fmla="*/ 22860 w 4267200"/>
              <a:gd name="connsiteY75" fmla="*/ 2019300 h 3154680"/>
              <a:gd name="connsiteX76" fmla="*/ 91440 w 4267200"/>
              <a:gd name="connsiteY76" fmla="*/ 2004060 h 3154680"/>
              <a:gd name="connsiteX77" fmla="*/ 175260 w 4267200"/>
              <a:gd name="connsiteY77" fmla="*/ 1920240 h 3154680"/>
              <a:gd name="connsiteX78" fmla="*/ 220980 w 4267200"/>
              <a:gd name="connsiteY78" fmla="*/ 1859280 h 3154680"/>
              <a:gd name="connsiteX79" fmla="*/ 175260 w 4267200"/>
              <a:gd name="connsiteY79" fmla="*/ 1706880 h 3154680"/>
              <a:gd name="connsiteX80" fmla="*/ 182880 w 4267200"/>
              <a:gd name="connsiteY80" fmla="*/ 1645920 h 3154680"/>
              <a:gd name="connsiteX81" fmla="*/ 0 w 4267200"/>
              <a:gd name="connsiteY81" fmla="*/ 1470660 h 3154680"/>
              <a:gd name="connsiteX82" fmla="*/ 45720 w 4267200"/>
              <a:gd name="connsiteY82" fmla="*/ 1386840 h 3154680"/>
              <a:gd name="connsiteX83" fmla="*/ 137160 w 4267200"/>
              <a:gd name="connsiteY83" fmla="*/ 1181100 h 3154680"/>
              <a:gd name="connsiteX84" fmla="*/ 190500 w 4267200"/>
              <a:gd name="connsiteY84" fmla="*/ 1242060 h 3154680"/>
              <a:gd name="connsiteX85" fmla="*/ 335280 w 4267200"/>
              <a:gd name="connsiteY85" fmla="*/ 1150620 h 3154680"/>
              <a:gd name="connsiteX86" fmla="*/ 502920 w 4267200"/>
              <a:gd name="connsiteY86" fmla="*/ 1143000 h 3154680"/>
              <a:gd name="connsiteX87" fmla="*/ 487680 w 4267200"/>
              <a:gd name="connsiteY87" fmla="*/ 1066800 h 3154680"/>
              <a:gd name="connsiteX88" fmla="*/ 320040 w 4267200"/>
              <a:gd name="connsiteY88" fmla="*/ 1043940 h 3154680"/>
              <a:gd name="connsiteX89" fmla="*/ 289560 w 4267200"/>
              <a:gd name="connsiteY89" fmla="*/ 1005840 h 3154680"/>
              <a:gd name="connsiteX90" fmla="*/ 289560 w 4267200"/>
              <a:gd name="connsiteY90" fmla="*/ 944880 h 3154680"/>
              <a:gd name="connsiteX91" fmla="*/ 373380 w 4267200"/>
              <a:gd name="connsiteY91" fmla="*/ 906780 h 3154680"/>
              <a:gd name="connsiteX92" fmla="*/ 434340 w 4267200"/>
              <a:gd name="connsiteY92" fmla="*/ 906780 h 3154680"/>
              <a:gd name="connsiteX93" fmla="*/ 472440 w 4267200"/>
              <a:gd name="connsiteY93" fmla="*/ 990600 h 3154680"/>
              <a:gd name="connsiteX94" fmla="*/ 739140 w 4267200"/>
              <a:gd name="connsiteY94" fmla="*/ 944880 h 3154680"/>
              <a:gd name="connsiteX95" fmla="*/ 754380 w 4267200"/>
              <a:gd name="connsiteY95" fmla="*/ 998220 h 3154680"/>
              <a:gd name="connsiteX96" fmla="*/ 822960 w 4267200"/>
              <a:gd name="connsiteY96" fmla="*/ 990600 h 3154680"/>
              <a:gd name="connsiteX97" fmla="*/ 861060 w 4267200"/>
              <a:gd name="connsiteY97" fmla="*/ 1120140 h 3154680"/>
              <a:gd name="connsiteX98" fmla="*/ 982980 w 4267200"/>
              <a:gd name="connsiteY98" fmla="*/ 1112520 h 3154680"/>
              <a:gd name="connsiteX99" fmla="*/ 1005840 w 4267200"/>
              <a:gd name="connsiteY99" fmla="*/ 1066800 h 3154680"/>
              <a:gd name="connsiteX100" fmla="*/ 967740 w 4267200"/>
              <a:gd name="connsiteY100" fmla="*/ 1036320 h 3154680"/>
              <a:gd name="connsiteX101" fmla="*/ 960120 w 4267200"/>
              <a:gd name="connsiteY101" fmla="*/ 967740 h 3154680"/>
              <a:gd name="connsiteX102" fmla="*/ 1059180 w 4267200"/>
              <a:gd name="connsiteY102" fmla="*/ 967740 h 3154680"/>
              <a:gd name="connsiteX103" fmla="*/ 1165860 w 4267200"/>
              <a:gd name="connsiteY103" fmla="*/ 922020 h 3154680"/>
              <a:gd name="connsiteX104" fmla="*/ 1196340 w 4267200"/>
              <a:gd name="connsiteY104" fmla="*/ 906780 h 3154680"/>
              <a:gd name="connsiteX105" fmla="*/ 1272540 w 4267200"/>
              <a:gd name="connsiteY105" fmla="*/ 967740 h 3154680"/>
              <a:gd name="connsiteX106" fmla="*/ 1257300 w 4267200"/>
              <a:gd name="connsiteY106" fmla="*/ 990600 h 3154680"/>
              <a:gd name="connsiteX107" fmla="*/ 1165860 w 4267200"/>
              <a:gd name="connsiteY107" fmla="*/ 975360 h 3154680"/>
              <a:gd name="connsiteX108" fmla="*/ 1074420 w 4267200"/>
              <a:gd name="connsiteY108" fmla="*/ 990600 h 3154680"/>
              <a:gd name="connsiteX109" fmla="*/ 1066800 w 4267200"/>
              <a:gd name="connsiteY109" fmla="*/ 1059180 h 3154680"/>
              <a:gd name="connsiteX110" fmla="*/ 1082040 w 4267200"/>
              <a:gd name="connsiteY110" fmla="*/ 1120140 h 3154680"/>
              <a:gd name="connsiteX111" fmla="*/ 1135380 w 4267200"/>
              <a:gd name="connsiteY111" fmla="*/ 1074420 h 3154680"/>
              <a:gd name="connsiteX112" fmla="*/ 1219200 w 4267200"/>
              <a:gd name="connsiteY112" fmla="*/ 1082040 h 3154680"/>
              <a:gd name="connsiteX113" fmla="*/ 1341120 w 4267200"/>
              <a:gd name="connsiteY113" fmla="*/ 1112520 h 3154680"/>
              <a:gd name="connsiteX114" fmla="*/ 1417320 w 4267200"/>
              <a:gd name="connsiteY114" fmla="*/ 1036320 h 3154680"/>
              <a:gd name="connsiteX115" fmla="*/ 1417320 w 4267200"/>
              <a:gd name="connsiteY115" fmla="*/ 975360 h 3154680"/>
              <a:gd name="connsiteX116" fmla="*/ 1493520 w 4267200"/>
              <a:gd name="connsiteY116" fmla="*/ 944880 h 3154680"/>
              <a:gd name="connsiteX117" fmla="*/ 1539240 w 4267200"/>
              <a:gd name="connsiteY117" fmla="*/ 990600 h 3154680"/>
              <a:gd name="connsiteX118" fmla="*/ 1630680 w 4267200"/>
              <a:gd name="connsiteY118" fmla="*/ 944880 h 3154680"/>
              <a:gd name="connsiteX119" fmla="*/ 1714500 w 4267200"/>
              <a:gd name="connsiteY119" fmla="*/ 922020 h 3154680"/>
              <a:gd name="connsiteX120" fmla="*/ 1729740 w 4267200"/>
              <a:gd name="connsiteY120" fmla="*/ 838200 h 3154680"/>
              <a:gd name="connsiteX121" fmla="*/ 1767840 w 4267200"/>
              <a:gd name="connsiteY121" fmla="*/ 731520 h 3154680"/>
              <a:gd name="connsiteX122" fmla="*/ 1828800 w 4267200"/>
              <a:gd name="connsiteY122" fmla="*/ 701040 h 3154680"/>
              <a:gd name="connsiteX123" fmla="*/ 1805940 w 4267200"/>
              <a:gd name="connsiteY123" fmla="*/ 586740 h 3154680"/>
              <a:gd name="connsiteX124" fmla="*/ 1859280 w 4267200"/>
              <a:gd name="connsiteY124" fmla="*/ 533400 h 3154680"/>
              <a:gd name="connsiteX125" fmla="*/ 1981200 w 4267200"/>
              <a:gd name="connsiteY125" fmla="*/ 541020 h 3154680"/>
              <a:gd name="connsiteX126" fmla="*/ 2004060 w 4267200"/>
              <a:gd name="connsiteY126" fmla="*/ 472440 h 3154680"/>
              <a:gd name="connsiteX127" fmla="*/ 2072640 w 4267200"/>
              <a:gd name="connsiteY127" fmla="*/ 449580 h 3154680"/>
              <a:gd name="connsiteX128" fmla="*/ 2095500 w 4267200"/>
              <a:gd name="connsiteY128" fmla="*/ 388620 h 3154680"/>
              <a:gd name="connsiteX129" fmla="*/ 2133600 w 4267200"/>
              <a:gd name="connsiteY129" fmla="*/ 243840 h 3154680"/>
              <a:gd name="connsiteX130" fmla="*/ 2164080 w 4267200"/>
              <a:gd name="connsiteY130" fmla="*/ 213360 h 3154680"/>
              <a:gd name="connsiteX131" fmla="*/ 2247900 w 4267200"/>
              <a:gd name="connsiteY131" fmla="*/ 213360 h 3154680"/>
              <a:gd name="connsiteX132" fmla="*/ 2247900 w 4267200"/>
              <a:gd name="connsiteY132" fmla="*/ 114300 h 3154680"/>
              <a:gd name="connsiteX133" fmla="*/ 2308860 w 4267200"/>
              <a:gd name="connsiteY133" fmla="*/ 45720 h 3154680"/>
              <a:gd name="connsiteX134" fmla="*/ 2369820 w 4267200"/>
              <a:gd name="connsiteY134" fmla="*/ 76200 h 3154680"/>
              <a:gd name="connsiteX135" fmla="*/ 2400300 w 4267200"/>
              <a:gd name="connsiteY135" fmla="*/ 114300 h 3154680"/>
              <a:gd name="connsiteX136" fmla="*/ 2453640 w 4267200"/>
              <a:gd name="connsiteY136" fmla="*/ 99060 h 3154680"/>
              <a:gd name="connsiteX137" fmla="*/ 2506980 w 4267200"/>
              <a:gd name="connsiteY137" fmla="*/ 0 h 3154680"/>
              <a:gd name="connsiteX0" fmla="*/ 2506980 w 4267200"/>
              <a:gd name="connsiteY0" fmla="*/ 0 h 3154680"/>
              <a:gd name="connsiteX1" fmla="*/ 2857500 w 4267200"/>
              <a:gd name="connsiteY1" fmla="*/ 899160 h 3154680"/>
              <a:gd name="connsiteX2" fmla="*/ 2811780 w 4267200"/>
              <a:gd name="connsiteY2" fmla="*/ 1280160 h 3154680"/>
              <a:gd name="connsiteX3" fmla="*/ 2918460 w 4267200"/>
              <a:gd name="connsiteY3" fmla="*/ 1379220 h 3154680"/>
              <a:gd name="connsiteX4" fmla="*/ 3139440 w 4267200"/>
              <a:gd name="connsiteY4" fmla="*/ 1379220 h 3154680"/>
              <a:gd name="connsiteX5" fmla="*/ 3131820 w 4267200"/>
              <a:gd name="connsiteY5" fmla="*/ 1303020 h 3154680"/>
              <a:gd name="connsiteX6" fmla="*/ 3238500 w 4267200"/>
              <a:gd name="connsiteY6" fmla="*/ 1280160 h 3154680"/>
              <a:gd name="connsiteX7" fmla="*/ 3451860 w 4267200"/>
              <a:gd name="connsiteY7" fmla="*/ 990600 h 3154680"/>
              <a:gd name="connsiteX8" fmla="*/ 3482340 w 4267200"/>
              <a:gd name="connsiteY8" fmla="*/ 929640 h 3154680"/>
              <a:gd name="connsiteX9" fmla="*/ 3550920 w 4267200"/>
              <a:gd name="connsiteY9" fmla="*/ 845820 h 3154680"/>
              <a:gd name="connsiteX10" fmla="*/ 3703320 w 4267200"/>
              <a:gd name="connsiteY10" fmla="*/ 784860 h 3154680"/>
              <a:gd name="connsiteX11" fmla="*/ 3710940 w 4267200"/>
              <a:gd name="connsiteY11" fmla="*/ 899160 h 3154680"/>
              <a:gd name="connsiteX12" fmla="*/ 3855720 w 4267200"/>
              <a:gd name="connsiteY12" fmla="*/ 1356360 h 3154680"/>
              <a:gd name="connsiteX13" fmla="*/ 3931920 w 4267200"/>
              <a:gd name="connsiteY13" fmla="*/ 1623060 h 3154680"/>
              <a:gd name="connsiteX14" fmla="*/ 4236720 w 4267200"/>
              <a:gd name="connsiteY14" fmla="*/ 1889760 h 3154680"/>
              <a:gd name="connsiteX15" fmla="*/ 4267200 w 4267200"/>
              <a:gd name="connsiteY15" fmla="*/ 2004060 h 3154680"/>
              <a:gd name="connsiteX16" fmla="*/ 4114800 w 4267200"/>
              <a:gd name="connsiteY16" fmla="*/ 2065020 h 3154680"/>
              <a:gd name="connsiteX17" fmla="*/ 4145280 w 4267200"/>
              <a:gd name="connsiteY17" fmla="*/ 2362200 h 3154680"/>
              <a:gd name="connsiteX18" fmla="*/ 4122420 w 4267200"/>
              <a:gd name="connsiteY18" fmla="*/ 2529840 h 3154680"/>
              <a:gd name="connsiteX19" fmla="*/ 4061460 w 4267200"/>
              <a:gd name="connsiteY19" fmla="*/ 2636520 h 3154680"/>
              <a:gd name="connsiteX20" fmla="*/ 3886200 w 4267200"/>
              <a:gd name="connsiteY20" fmla="*/ 2689860 h 3154680"/>
              <a:gd name="connsiteX21" fmla="*/ 3916680 w 4267200"/>
              <a:gd name="connsiteY21" fmla="*/ 2979420 h 3154680"/>
              <a:gd name="connsiteX22" fmla="*/ 3939540 w 4267200"/>
              <a:gd name="connsiteY22" fmla="*/ 3048000 h 3154680"/>
              <a:gd name="connsiteX23" fmla="*/ 3939540 w 4267200"/>
              <a:gd name="connsiteY23" fmla="*/ 3124200 h 3154680"/>
              <a:gd name="connsiteX24" fmla="*/ 3893820 w 4267200"/>
              <a:gd name="connsiteY24" fmla="*/ 3154680 h 3154680"/>
              <a:gd name="connsiteX25" fmla="*/ 3825240 w 4267200"/>
              <a:gd name="connsiteY25" fmla="*/ 3116580 h 3154680"/>
              <a:gd name="connsiteX26" fmla="*/ 3832860 w 4267200"/>
              <a:gd name="connsiteY26" fmla="*/ 3002280 h 3154680"/>
              <a:gd name="connsiteX27" fmla="*/ 3672840 w 4267200"/>
              <a:gd name="connsiteY27" fmla="*/ 2872740 h 3154680"/>
              <a:gd name="connsiteX28" fmla="*/ 3604260 w 4267200"/>
              <a:gd name="connsiteY28" fmla="*/ 2903220 h 3154680"/>
              <a:gd name="connsiteX29" fmla="*/ 3451860 w 4267200"/>
              <a:gd name="connsiteY29" fmla="*/ 2811780 h 3154680"/>
              <a:gd name="connsiteX30" fmla="*/ 3406140 w 4267200"/>
              <a:gd name="connsiteY30" fmla="*/ 2811780 h 3154680"/>
              <a:gd name="connsiteX31" fmla="*/ 3375660 w 4267200"/>
              <a:gd name="connsiteY31" fmla="*/ 2727960 h 3154680"/>
              <a:gd name="connsiteX32" fmla="*/ 3322320 w 4267200"/>
              <a:gd name="connsiteY32" fmla="*/ 2750820 h 3154680"/>
              <a:gd name="connsiteX33" fmla="*/ 3147060 w 4267200"/>
              <a:gd name="connsiteY33" fmla="*/ 2590800 h 3154680"/>
              <a:gd name="connsiteX34" fmla="*/ 3063240 w 4267200"/>
              <a:gd name="connsiteY34" fmla="*/ 2522220 h 3154680"/>
              <a:gd name="connsiteX35" fmla="*/ 2979708 w 4267200"/>
              <a:gd name="connsiteY35" fmla="*/ 2477668 h 3154680"/>
              <a:gd name="connsiteX36" fmla="*/ 2916556 w 4267200"/>
              <a:gd name="connsiteY36" fmla="*/ 2549844 h 3154680"/>
              <a:gd name="connsiteX37" fmla="*/ 2830830 w 4267200"/>
              <a:gd name="connsiteY37" fmla="*/ 2530792 h 3154680"/>
              <a:gd name="connsiteX38" fmla="*/ 2914792 w 4267200"/>
              <a:gd name="connsiteY38" fmla="*/ 2417628 h 3154680"/>
              <a:gd name="connsiteX39" fmla="*/ 2811780 w 4267200"/>
              <a:gd name="connsiteY39" fmla="*/ 2286000 h 3154680"/>
              <a:gd name="connsiteX40" fmla="*/ 2773680 w 4267200"/>
              <a:gd name="connsiteY40" fmla="*/ 2308860 h 3154680"/>
              <a:gd name="connsiteX41" fmla="*/ 2705100 w 4267200"/>
              <a:gd name="connsiteY41" fmla="*/ 2278380 h 3154680"/>
              <a:gd name="connsiteX42" fmla="*/ 2590800 w 4267200"/>
              <a:gd name="connsiteY42" fmla="*/ 2316480 h 3154680"/>
              <a:gd name="connsiteX43" fmla="*/ 2423160 w 4267200"/>
              <a:gd name="connsiteY43" fmla="*/ 2377440 h 3154680"/>
              <a:gd name="connsiteX44" fmla="*/ 2324100 w 4267200"/>
              <a:gd name="connsiteY44" fmla="*/ 2369820 h 3154680"/>
              <a:gd name="connsiteX45" fmla="*/ 2133600 w 4267200"/>
              <a:gd name="connsiteY45" fmla="*/ 2499360 h 3154680"/>
              <a:gd name="connsiteX46" fmla="*/ 1996440 w 4267200"/>
              <a:gd name="connsiteY46" fmla="*/ 2468880 h 3154680"/>
              <a:gd name="connsiteX47" fmla="*/ 1866900 w 4267200"/>
              <a:gd name="connsiteY47" fmla="*/ 2400300 h 3154680"/>
              <a:gd name="connsiteX48" fmla="*/ 1866900 w 4267200"/>
              <a:gd name="connsiteY48" fmla="*/ 2476500 h 3154680"/>
              <a:gd name="connsiteX49" fmla="*/ 1844040 w 4267200"/>
              <a:gd name="connsiteY49" fmla="*/ 2514600 h 3154680"/>
              <a:gd name="connsiteX50" fmla="*/ 1744980 w 4267200"/>
              <a:gd name="connsiteY50" fmla="*/ 2575560 h 3154680"/>
              <a:gd name="connsiteX51" fmla="*/ 1714500 w 4267200"/>
              <a:gd name="connsiteY51" fmla="*/ 2491740 h 3154680"/>
              <a:gd name="connsiteX52" fmla="*/ 1676400 w 4267200"/>
              <a:gd name="connsiteY52" fmla="*/ 2400300 h 3154680"/>
              <a:gd name="connsiteX53" fmla="*/ 1638300 w 4267200"/>
              <a:gd name="connsiteY53" fmla="*/ 2400300 h 3154680"/>
              <a:gd name="connsiteX54" fmla="*/ 1577340 w 4267200"/>
              <a:gd name="connsiteY54" fmla="*/ 2522220 h 3154680"/>
              <a:gd name="connsiteX55" fmla="*/ 1508760 w 4267200"/>
              <a:gd name="connsiteY55" fmla="*/ 2606040 h 3154680"/>
              <a:gd name="connsiteX56" fmla="*/ 1493520 w 4267200"/>
              <a:gd name="connsiteY56" fmla="*/ 2644140 h 3154680"/>
              <a:gd name="connsiteX57" fmla="*/ 1249680 w 4267200"/>
              <a:gd name="connsiteY57" fmla="*/ 2781300 h 3154680"/>
              <a:gd name="connsiteX58" fmla="*/ 1097280 w 4267200"/>
              <a:gd name="connsiteY58" fmla="*/ 2712720 h 3154680"/>
              <a:gd name="connsiteX59" fmla="*/ 1005840 w 4267200"/>
              <a:gd name="connsiteY59" fmla="*/ 2758440 h 3154680"/>
              <a:gd name="connsiteX60" fmla="*/ 944880 w 4267200"/>
              <a:gd name="connsiteY60" fmla="*/ 2682240 h 3154680"/>
              <a:gd name="connsiteX61" fmla="*/ 967740 w 4267200"/>
              <a:gd name="connsiteY61" fmla="*/ 2613660 h 3154680"/>
              <a:gd name="connsiteX62" fmla="*/ 906780 w 4267200"/>
              <a:gd name="connsiteY62" fmla="*/ 2537460 h 3154680"/>
              <a:gd name="connsiteX63" fmla="*/ 822960 w 4267200"/>
              <a:gd name="connsiteY63" fmla="*/ 2499360 h 3154680"/>
              <a:gd name="connsiteX64" fmla="*/ 746760 w 4267200"/>
              <a:gd name="connsiteY64" fmla="*/ 2407920 h 3154680"/>
              <a:gd name="connsiteX65" fmla="*/ 601980 w 4267200"/>
              <a:gd name="connsiteY65" fmla="*/ 2385060 h 3154680"/>
              <a:gd name="connsiteX66" fmla="*/ 525780 w 4267200"/>
              <a:gd name="connsiteY66" fmla="*/ 2324100 h 3154680"/>
              <a:gd name="connsiteX67" fmla="*/ 457200 w 4267200"/>
              <a:gd name="connsiteY67" fmla="*/ 2522220 h 3154680"/>
              <a:gd name="connsiteX68" fmla="*/ 403860 w 4267200"/>
              <a:gd name="connsiteY68" fmla="*/ 2598420 h 3154680"/>
              <a:gd name="connsiteX69" fmla="*/ 167640 w 4267200"/>
              <a:gd name="connsiteY69" fmla="*/ 2720340 h 3154680"/>
              <a:gd name="connsiteX70" fmla="*/ 144780 w 4267200"/>
              <a:gd name="connsiteY70" fmla="*/ 2613660 h 3154680"/>
              <a:gd name="connsiteX71" fmla="*/ 160020 w 4267200"/>
              <a:gd name="connsiteY71" fmla="*/ 2293620 h 3154680"/>
              <a:gd name="connsiteX72" fmla="*/ 53340 w 4267200"/>
              <a:gd name="connsiteY72" fmla="*/ 2209800 h 3154680"/>
              <a:gd name="connsiteX73" fmla="*/ 0 w 4267200"/>
              <a:gd name="connsiteY73" fmla="*/ 2080260 h 3154680"/>
              <a:gd name="connsiteX74" fmla="*/ 22860 w 4267200"/>
              <a:gd name="connsiteY74" fmla="*/ 2019300 h 3154680"/>
              <a:gd name="connsiteX75" fmla="*/ 91440 w 4267200"/>
              <a:gd name="connsiteY75" fmla="*/ 2004060 h 3154680"/>
              <a:gd name="connsiteX76" fmla="*/ 175260 w 4267200"/>
              <a:gd name="connsiteY76" fmla="*/ 1920240 h 3154680"/>
              <a:gd name="connsiteX77" fmla="*/ 220980 w 4267200"/>
              <a:gd name="connsiteY77" fmla="*/ 1859280 h 3154680"/>
              <a:gd name="connsiteX78" fmla="*/ 175260 w 4267200"/>
              <a:gd name="connsiteY78" fmla="*/ 1706880 h 3154680"/>
              <a:gd name="connsiteX79" fmla="*/ 182880 w 4267200"/>
              <a:gd name="connsiteY79" fmla="*/ 1645920 h 3154680"/>
              <a:gd name="connsiteX80" fmla="*/ 0 w 4267200"/>
              <a:gd name="connsiteY80" fmla="*/ 1470660 h 3154680"/>
              <a:gd name="connsiteX81" fmla="*/ 45720 w 4267200"/>
              <a:gd name="connsiteY81" fmla="*/ 1386840 h 3154680"/>
              <a:gd name="connsiteX82" fmla="*/ 137160 w 4267200"/>
              <a:gd name="connsiteY82" fmla="*/ 1181100 h 3154680"/>
              <a:gd name="connsiteX83" fmla="*/ 190500 w 4267200"/>
              <a:gd name="connsiteY83" fmla="*/ 1242060 h 3154680"/>
              <a:gd name="connsiteX84" fmla="*/ 335280 w 4267200"/>
              <a:gd name="connsiteY84" fmla="*/ 1150620 h 3154680"/>
              <a:gd name="connsiteX85" fmla="*/ 502920 w 4267200"/>
              <a:gd name="connsiteY85" fmla="*/ 1143000 h 3154680"/>
              <a:gd name="connsiteX86" fmla="*/ 487680 w 4267200"/>
              <a:gd name="connsiteY86" fmla="*/ 1066800 h 3154680"/>
              <a:gd name="connsiteX87" fmla="*/ 320040 w 4267200"/>
              <a:gd name="connsiteY87" fmla="*/ 1043940 h 3154680"/>
              <a:gd name="connsiteX88" fmla="*/ 289560 w 4267200"/>
              <a:gd name="connsiteY88" fmla="*/ 1005840 h 3154680"/>
              <a:gd name="connsiteX89" fmla="*/ 289560 w 4267200"/>
              <a:gd name="connsiteY89" fmla="*/ 944880 h 3154680"/>
              <a:gd name="connsiteX90" fmla="*/ 373380 w 4267200"/>
              <a:gd name="connsiteY90" fmla="*/ 906780 h 3154680"/>
              <a:gd name="connsiteX91" fmla="*/ 434340 w 4267200"/>
              <a:gd name="connsiteY91" fmla="*/ 906780 h 3154680"/>
              <a:gd name="connsiteX92" fmla="*/ 472440 w 4267200"/>
              <a:gd name="connsiteY92" fmla="*/ 990600 h 3154680"/>
              <a:gd name="connsiteX93" fmla="*/ 739140 w 4267200"/>
              <a:gd name="connsiteY93" fmla="*/ 944880 h 3154680"/>
              <a:gd name="connsiteX94" fmla="*/ 754380 w 4267200"/>
              <a:gd name="connsiteY94" fmla="*/ 998220 h 3154680"/>
              <a:gd name="connsiteX95" fmla="*/ 822960 w 4267200"/>
              <a:gd name="connsiteY95" fmla="*/ 990600 h 3154680"/>
              <a:gd name="connsiteX96" fmla="*/ 861060 w 4267200"/>
              <a:gd name="connsiteY96" fmla="*/ 1120140 h 3154680"/>
              <a:gd name="connsiteX97" fmla="*/ 982980 w 4267200"/>
              <a:gd name="connsiteY97" fmla="*/ 1112520 h 3154680"/>
              <a:gd name="connsiteX98" fmla="*/ 1005840 w 4267200"/>
              <a:gd name="connsiteY98" fmla="*/ 1066800 h 3154680"/>
              <a:gd name="connsiteX99" fmla="*/ 967740 w 4267200"/>
              <a:gd name="connsiteY99" fmla="*/ 1036320 h 3154680"/>
              <a:gd name="connsiteX100" fmla="*/ 960120 w 4267200"/>
              <a:gd name="connsiteY100" fmla="*/ 967740 h 3154680"/>
              <a:gd name="connsiteX101" fmla="*/ 1059180 w 4267200"/>
              <a:gd name="connsiteY101" fmla="*/ 967740 h 3154680"/>
              <a:gd name="connsiteX102" fmla="*/ 1165860 w 4267200"/>
              <a:gd name="connsiteY102" fmla="*/ 922020 h 3154680"/>
              <a:gd name="connsiteX103" fmla="*/ 1196340 w 4267200"/>
              <a:gd name="connsiteY103" fmla="*/ 906780 h 3154680"/>
              <a:gd name="connsiteX104" fmla="*/ 1272540 w 4267200"/>
              <a:gd name="connsiteY104" fmla="*/ 967740 h 3154680"/>
              <a:gd name="connsiteX105" fmla="*/ 1257300 w 4267200"/>
              <a:gd name="connsiteY105" fmla="*/ 990600 h 3154680"/>
              <a:gd name="connsiteX106" fmla="*/ 1165860 w 4267200"/>
              <a:gd name="connsiteY106" fmla="*/ 975360 h 3154680"/>
              <a:gd name="connsiteX107" fmla="*/ 1074420 w 4267200"/>
              <a:gd name="connsiteY107" fmla="*/ 990600 h 3154680"/>
              <a:gd name="connsiteX108" fmla="*/ 1066800 w 4267200"/>
              <a:gd name="connsiteY108" fmla="*/ 1059180 h 3154680"/>
              <a:gd name="connsiteX109" fmla="*/ 1082040 w 4267200"/>
              <a:gd name="connsiteY109" fmla="*/ 1120140 h 3154680"/>
              <a:gd name="connsiteX110" fmla="*/ 1135380 w 4267200"/>
              <a:gd name="connsiteY110" fmla="*/ 1074420 h 3154680"/>
              <a:gd name="connsiteX111" fmla="*/ 1219200 w 4267200"/>
              <a:gd name="connsiteY111" fmla="*/ 1082040 h 3154680"/>
              <a:gd name="connsiteX112" fmla="*/ 1341120 w 4267200"/>
              <a:gd name="connsiteY112" fmla="*/ 1112520 h 3154680"/>
              <a:gd name="connsiteX113" fmla="*/ 1417320 w 4267200"/>
              <a:gd name="connsiteY113" fmla="*/ 1036320 h 3154680"/>
              <a:gd name="connsiteX114" fmla="*/ 1417320 w 4267200"/>
              <a:gd name="connsiteY114" fmla="*/ 975360 h 3154680"/>
              <a:gd name="connsiteX115" fmla="*/ 1493520 w 4267200"/>
              <a:gd name="connsiteY115" fmla="*/ 944880 h 3154680"/>
              <a:gd name="connsiteX116" fmla="*/ 1539240 w 4267200"/>
              <a:gd name="connsiteY116" fmla="*/ 990600 h 3154680"/>
              <a:gd name="connsiteX117" fmla="*/ 1630680 w 4267200"/>
              <a:gd name="connsiteY117" fmla="*/ 944880 h 3154680"/>
              <a:gd name="connsiteX118" fmla="*/ 1714500 w 4267200"/>
              <a:gd name="connsiteY118" fmla="*/ 922020 h 3154680"/>
              <a:gd name="connsiteX119" fmla="*/ 1729740 w 4267200"/>
              <a:gd name="connsiteY119" fmla="*/ 838200 h 3154680"/>
              <a:gd name="connsiteX120" fmla="*/ 1767840 w 4267200"/>
              <a:gd name="connsiteY120" fmla="*/ 731520 h 3154680"/>
              <a:gd name="connsiteX121" fmla="*/ 1828800 w 4267200"/>
              <a:gd name="connsiteY121" fmla="*/ 701040 h 3154680"/>
              <a:gd name="connsiteX122" fmla="*/ 1805940 w 4267200"/>
              <a:gd name="connsiteY122" fmla="*/ 586740 h 3154680"/>
              <a:gd name="connsiteX123" fmla="*/ 1859280 w 4267200"/>
              <a:gd name="connsiteY123" fmla="*/ 533400 h 3154680"/>
              <a:gd name="connsiteX124" fmla="*/ 1981200 w 4267200"/>
              <a:gd name="connsiteY124" fmla="*/ 541020 h 3154680"/>
              <a:gd name="connsiteX125" fmla="*/ 2004060 w 4267200"/>
              <a:gd name="connsiteY125" fmla="*/ 472440 h 3154680"/>
              <a:gd name="connsiteX126" fmla="*/ 2072640 w 4267200"/>
              <a:gd name="connsiteY126" fmla="*/ 449580 h 3154680"/>
              <a:gd name="connsiteX127" fmla="*/ 2095500 w 4267200"/>
              <a:gd name="connsiteY127" fmla="*/ 388620 h 3154680"/>
              <a:gd name="connsiteX128" fmla="*/ 2133600 w 4267200"/>
              <a:gd name="connsiteY128" fmla="*/ 243840 h 3154680"/>
              <a:gd name="connsiteX129" fmla="*/ 2164080 w 4267200"/>
              <a:gd name="connsiteY129" fmla="*/ 213360 h 3154680"/>
              <a:gd name="connsiteX130" fmla="*/ 2247900 w 4267200"/>
              <a:gd name="connsiteY130" fmla="*/ 213360 h 3154680"/>
              <a:gd name="connsiteX131" fmla="*/ 2247900 w 4267200"/>
              <a:gd name="connsiteY131" fmla="*/ 114300 h 3154680"/>
              <a:gd name="connsiteX132" fmla="*/ 2308860 w 4267200"/>
              <a:gd name="connsiteY132" fmla="*/ 45720 h 3154680"/>
              <a:gd name="connsiteX133" fmla="*/ 2369820 w 4267200"/>
              <a:gd name="connsiteY133" fmla="*/ 76200 h 3154680"/>
              <a:gd name="connsiteX134" fmla="*/ 2400300 w 4267200"/>
              <a:gd name="connsiteY134" fmla="*/ 114300 h 3154680"/>
              <a:gd name="connsiteX135" fmla="*/ 2453640 w 4267200"/>
              <a:gd name="connsiteY135" fmla="*/ 99060 h 3154680"/>
              <a:gd name="connsiteX136" fmla="*/ 2506980 w 4267200"/>
              <a:gd name="connsiteY136" fmla="*/ 0 h 3154680"/>
              <a:gd name="connsiteX0" fmla="*/ 2506980 w 4267200"/>
              <a:gd name="connsiteY0" fmla="*/ 0 h 3154680"/>
              <a:gd name="connsiteX1" fmla="*/ 2857500 w 4267200"/>
              <a:gd name="connsiteY1" fmla="*/ 899160 h 3154680"/>
              <a:gd name="connsiteX2" fmla="*/ 2918460 w 4267200"/>
              <a:gd name="connsiteY2" fmla="*/ 1379220 h 3154680"/>
              <a:gd name="connsiteX3" fmla="*/ 3139440 w 4267200"/>
              <a:gd name="connsiteY3" fmla="*/ 1379220 h 3154680"/>
              <a:gd name="connsiteX4" fmla="*/ 3131820 w 4267200"/>
              <a:gd name="connsiteY4" fmla="*/ 1303020 h 3154680"/>
              <a:gd name="connsiteX5" fmla="*/ 3238500 w 4267200"/>
              <a:gd name="connsiteY5" fmla="*/ 1280160 h 3154680"/>
              <a:gd name="connsiteX6" fmla="*/ 3451860 w 4267200"/>
              <a:gd name="connsiteY6" fmla="*/ 990600 h 3154680"/>
              <a:gd name="connsiteX7" fmla="*/ 3482340 w 4267200"/>
              <a:gd name="connsiteY7" fmla="*/ 929640 h 3154680"/>
              <a:gd name="connsiteX8" fmla="*/ 3550920 w 4267200"/>
              <a:gd name="connsiteY8" fmla="*/ 845820 h 3154680"/>
              <a:gd name="connsiteX9" fmla="*/ 3703320 w 4267200"/>
              <a:gd name="connsiteY9" fmla="*/ 784860 h 3154680"/>
              <a:gd name="connsiteX10" fmla="*/ 3710940 w 4267200"/>
              <a:gd name="connsiteY10" fmla="*/ 899160 h 3154680"/>
              <a:gd name="connsiteX11" fmla="*/ 3855720 w 4267200"/>
              <a:gd name="connsiteY11" fmla="*/ 1356360 h 3154680"/>
              <a:gd name="connsiteX12" fmla="*/ 3931920 w 4267200"/>
              <a:gd name="connsiteY12" fmla="*/ 1623060 h 3154680"/>
              <a:gd name="connsiteX13" fmla="*/ 4236720 w 4267200"/>
              <a:gd name="connsiteY13" fmla="*/ 1889760 h 3154680"/>
              <a:gd name="connsiteX14" fmla="*/ 4267200 w 4267200"/>
              <a:gd name="connsiteY14" fmla="*/ 2004060 h 3154680"/>
              <a:gd name="connsiteX15" fmla="*/ 4114800 w 4267200"/>
              <a:gd name="connsiteY15" fmla="*/ 2065020 h 3154680"/>
              <a:gd name="connsiteX16" fmla="*/ 4145280 w 4267200"/>
              <a:gd name="connsiteY16" fmla="*/ 2362200 h 3154680"/>
              <a:gd name="connsiteX17" fmla="*/ 4122420 w 4267200"/>
              <a:gd name="connsiteY17" fmla="*/ 2529840 h 3154680"/>
              <a:gd name="connsiteX18" fmla="*/ 4061460 w 4267200"/>
              <a:gd name="connsiteY18" fmla="*/ 2636520 h 3154680"/>
              <a:gd name="connsiteX19" fmla="*/ 3886200 w 4267200"/>
              <a:gd name="connsiteY19" fmla="*/ 2689860 h 3154680"/>
              <a:gd name="connsiteX20" fmla="*/ 3916680 w 4267200"/>
              <a:gd name="connsiteY20" fmla="*/ 2979420 h 3154680"/>
              <a:gd name="connsiteX21" fmla="*/ 3939540 w 4267200"/>
              <a:gd name="connsiteY21" fmla="*/ 3048000 h 3154680"/>
              <a:gd name="connsiteX22" fmla="*/ 3939540 w 4267200"/>
              <a:gd name="connsiteY22" fmla="*/ 3124200 h 3154680"/>
              <a:gd name="connsiteX23" fmla="*/ 3893820 w 4267200"/>
              <a:gd name="connsiteY23" fmla="*/ 3154680 h 3154680"/>
              <a:gd name="connsiteX24" fmla="*/ 3825240 w 4267200"/>
              <a:gd name="connsiteY24" fmla="*/ 3116580 h 3154680"/>
              <a:gd name="connsiteX25" fmla="*/ 3832860 w 4267200"/>
              <a:gd name="connsiteY25" fmla="*/ 3002280 h 3154680"/>
              <a:gd name="connsiteX26" fmla="*/ 3672840 w 4267200"/>
              <a:gd name="connsiteY26" fmla="*/ 2872740 h 3154680"/>
              <a:gd name="connsiteX27" fmla="*/ 3604260 w 4267200"/>
              <a:gd name="connsiteY27" fmla="*/ 2903220 h 3154680"/>
              <a:gd name="connsiteX28" fmla="*/ 3451860 w 4267200"/>
              <a:gd name="connsiteY28" fmla="*/ 2811780 h 3154680"/>
              <a:gd name="connsiteX29" fmla="*/ 3406140 w 4267200"/>
              <a:gd name="connsiteY29" fmla="*/ 2811780 h 3154680"/>
              <a:gd name="connsiteX30" fmla="*/ 3375660 w 4267200"/>
              <a:gd name="connsiteY30" fmla="*/ 2727960 h 3154680"/>
              <a:gd name="connsiteX31" fmla="*/ 3322320 w 4267200"/>
              <a:gd name="connsiteY31" fmla="*/ 2750820 h 3154680"/>
              <a:gd name="connsiteX32" fmla="*/ 3147060 w 4267200"/>
              <a:gd name="connsiteY32" fmla="*/ 2590800 h 3154680"/>
              <a:gd name="connsiteX33" fmla="*/ 3063240 w 4267200"/>
              <a:gd name="connsiteY33" fmla="*/ 2522220 h 3154680"/>
              <a:gd name="connsiteX34" fmla="*/ 2979708 w 4267200"/>
              <a:gd name="connsiteY34" fmla="*/ 2477668 h 3154680"/>
              <a:gd name="connsiteX35" fmla="*/ 2916556 w 4267200"/>
              <a:gd name="connsiteY35" fmla="*/ 2549844 h 3154680"/>
              <a:gd name="connsiteX36" fmla="*/ 2830830 w 4267200"/>
              <a:gd name="connsiteY36" fmla="*/ 2530792 h 3154680"/>
              <a:gd name="connsiteX37" fmla="*/ 2914792 w 4267200"/>
              <a:gd name="connsiteY37" fmla="*/ 2417628 h 3154680"/>
              <a:gd name="connsiteX38" fmla="*/ 2811780 w 4267200"/>
              <a:gd name="connsiteY38" fmla="*/ 2286000 h 3154680"/>
              <a:gd name="connsiteX39" fmla="*/ 2773680 w 4267200"/>
              <a:gd name="connsiteY39" fmla="*/ 2308860 h 3154680"/>
              <a:gd name="connsiteX40" fmla="*/ 2705100 w 4267200"/>
              <a:gd name="connsiteY40" fmla="*/ 2278380 h 3154680"/>
              <a:gd name="connsiteX41" fmla="*/ 2590800 w 4267200"/>
              <a:gd name="connsiteY41" fmla="*/ 2316480 h 3154680"/>
              <a:gd name="connsiteX42" fmla="*/ 2423160 w 4267200"/>
              <a:gd name="connsiteY42" fmla="*/ 2377440 h 3154680"/>
              <a:gd name="connsiteX43" fmla="*/ 2324100 w 4267200"/>
              <a:gd name="connsiteY43" fmla="*/ 2369820 h 3154680"/>
              <a:gd name="connsiteX44" fmla="*/ 2133600 w 4267200"/>
              <a:gd name="connsiteY44" fmla="*/ 2499360 h 3154680"/>
              <a:gd name="connsiteX45" fmla="*/ 1996440 w 4267200"/>
              <a:gd name="connsiteY45" fmla="*/ 2468880 h 3154680"/>
              <a:gd name="connsiteX46" fmla="*/ 1866900 w 4267200"/>
              <a:gd name="connsiteY46" fmla="*/ 2400300 h 3154680"/>
              <a:gd name="connsiteX47" fmla="*/ 1866900 w 4267200"/>
              <a:gd name="connsiteY47" fmla="*/ 2476500 h 3154680"/>
              <a:gd name="connsiteX48" fmla="*/ 1844040 w 4267200"/>
              <a:gd name="connsiteY48" fmla="*/ 2514600 h 3154680"/>
              <a:gd name="connsiteX49" fmla="*/ 1744980 w 4267200"/>
              <a:gd name="connsiteY49" fmla="*/ 2575560 h 3154680"/>
              <a:gd name="connsiteX50" fmla="*/ 1714500 w 4267200"/>
              <a:gd name="connsiteY50" fmla="*/ 2491740 h 3154680"/>
              <a:gd name="connsiteX51" fmla="*/ 1676400 w 4267200"/>
              <a:gd name="connsiteY51" fmla="*/ 2400300 h 3154680"/>
              <a:gd name="connsiteX52" fmla="*/ 1638300 w 4267200"/>
              <a:gd name="connsiteY52" fmla="*/ 2400300 h 3154680"/>
              <a:gd name="connsiteX53" fmla="*/ 1577340 w 4267200"/>
              <a:gd name="connsiteY53" fmla="*/ 2522220 h 3154680"/>
              <a:gd name="connsiteX54" fmla="*/ 1508760 w 4267200"/>
              <a:gd name="connsiteY54" fmla="*/ 2606040 h 3154680"/>
              <a:gd name="connsiteX55" fmla="*/ 1493520 w 4267200"/>
              <a:gd name="connsiteY55" fmla="*/ 2644140 h 3154680"/>
              <a:gd name="connsiteX56" fmla="*/ 1249680 w 4267200"/>
              <a:gd name="connsiteY56" fmla="*/ 2781300 h 3154680"/>
              <a:gd name="connsiteX57" fmla="*/ 1097280 w 4267200"/>
              <a:gd name="connsiteY57" fmla="*/ 2712720 h 3154680"/>
              <a:gd name="connsiteX58" fmla="*/ 1005840 w 4267200"/>
              <a:gd name="connsiteY58" fmla="*/ 2758440 h 3154680"/>
              <a:gd name="connsiteX59" fmla="*/ 944880 w 4267200"/>
              <a:gd name="connsiteY59" fmla="*/ 2682240 h 3154680"/>
              <a:gd name="connsiteX60" fmla="*/ 967740 w 4267200"/>
              <a:gd name="connsiteY60" fmla="*/ 2613660 h 3154680"/>
              <a:gd name="connsiteX61" fmla="*/ 906780 w 4267200"/>
              <a:gd name="connsiteY61" fmla="*/ 2537460 h 3154680"/>
              <a:gd name="connsiteX62" fmla="*/ 822960 w 4267200"/>
              <a:gd name="connsiteY62" fmla="*/ 2499360 h 3154680"/>
              <a:gd name="connsiteX63" fmla="*/ 746760 w 4267200"/>
              <a:gd name="connsiteY63" fmla="*/ 2407920 h 3154680"/>
              <a:gd name="connsiteX64" fmla="*/ 601980 w 4267200"/>
              <a:gd name="connsiteY64" fmla="*/ 2385060 h 3154680"/>
              <a:gd name="connsiteX65" fmla="*/ 525780 w 4267200"/>
              <a:gd name="connsiteY65" fmla="*/ 2324100 h 3154680"/>
              <a:gd name="connsiteX66" fmla="*/ 457200 w 4267200"/>
              <a:gd name="connsiteY66" fmla="*/ 2522220 h 3154680"/>
              <a:gd name="connsiteX67" fmla="*/ 403860 w 4267200"/>
              <a:gd name="connsiteY67" fmla="*/ 2598420 h 3154680"/>
              <a:gd name="connsiteX68" fmla="*/ 167640 w 4267200"/>
              <a:gd name="connsiteY68" fmla="*/ 2720340 h 3154680"/>
              <a:gd name="connsiteX69" fmla="*/ 144780 w 4267200"/>
              <a:gd name="connsiteY69" fmla="*/ 2613660 h 3154680"/>
              <a:gd name="connsiteX70" fmla="*/ 160020 w 4267200"/>
              <a:gd name="connsiteY70" fmla="*/ 2293620 h 3154680"/>
              <a:gd name="connsiteX71" fmla="*/ 53340 w 4267200"/>
              <a:gd name="connsiteY71" fmla="*/ 2209800 h 3154680"/>
              <a:gd name="connsiteX72" fmla="*/ 0 w 4267200"/>
              <a:gd name="connsiteY72" fmla="*/ 2080260 h 3154680"/>
              <a:gd name="connsiteX73" fmla="*/ 22860 w 4267200"/>
              <a:gd name="connsiteY73" fmla="*/ 2019300 h 3154680"/>
              <a:gd name="connsiteX74" fmla="*/ 91440 w 4267200"/>
              <a:gd name="connsiteY74" fmla="*/ 2004060 h 3154680"/>
              <a:gd name="connsiteX75" fmla="*/ 175260 w 4267200"/>
              <a:gd name="connsiteY75" fmla="*/ 1920240 h 3154680"/>
              <a:gd name="connsiteX76" fmla="*/ 220980 w 4267200"/>
              <a:gd name="connsiteY76" fmla="*/ 1859280 h 3154680"/>
              <a:gd name="connsiteX77" fmla="*/ 175260 w 4267200"/>
              <a:gd name="connsiteY77" fmla="*/ 1706880 h 3154680"/>
              <a:gd name="connsiteX78" fmla="*/ 182880 w 4267200"/>
              <a:gd name="connsiteY78" fmla="*/ 1645920 h 3154680"/>
              <a:gd name="connsiteX79" fmla="*/ 0 w 4267200"/>
              <a:gd name="connsiteY79" fmla="*/ 1470660 h 3154680"/>
              <a:gd name="connsiteX80" fmla="*/ 45720 w 4267200"/>
              <a:gd name="connsiteY80" fmla="*/ 1386840 h 3154680"/>
              <a:gd name="connsiteX81" fmla="*/ 137160 w 4267200"/>
              <a:gd name="connsiteY81" fmla="*/ 1181100 h 3154680"/>
              <a:gd name="connsiteX82" fmla="*/ 190500 w 4267200"/>
              <a:gd name="connsiteY82" fmla="*/ 1242060 h 3154680"/>
              <a:gd name="connsiteX83" fmla="*/ 335280 w 4267200"/>
              <a:gd name="connsiteY83" fmla="*/ 1150620 h 3154680"/>
              <a:gd name="connsiteX84" fmla="*/ 502920 w 4267200"/>
              <a:gd name="connsiteY84" fmla="*/ 1143000 h 3154680"/>
              <a:gd name="connsiteX85" fmla="*/ 487680 w 4267200"/>
              <a:gd name="connsiteY85" fmla="*/ 1066800 h 3154680"/>
              <a:gd name="connsiteX86" fmla="*/ 320040 w 4267200"/>
              <a:gd name="connsiteY86" fmla="*/ 1043940 h 3154680"/>
              <a:gd name="connsiteX87" fmla="*/ 289560 w 4267200"/>
              <a:gd name="connsiteY87" fmla="*/ 1005840 h 3154680"/>
              <a:gd name="connsiteX88" fmla="*/ 289560 w 4267200"/>
              <a:gd name="connsiteY88" fmla="*/ 944880 h 3154680"/>
              <a:gd name="connsiteX89" fmla="*/ 373380 w 4267200"/>
              <a:gd name="connsiteY89" fmla="*/ 906780 h 3154680"/>
              <a:gd name="connsiteX90" fmla="*/ 434340 w 4267200"/>
              <a:gd name="connsiteY90" fmla="*/ 906780 h 3154680"/>
              <a:gd name="connsiteX91" fmla="*/ 472440 w 4267200"/>
              <a:gd name="connsiteY91" fmla="*/ 990600 h 3154680"/>
              <a:gd name="connsiteX92" fmla="*/ 739140 w 4267200"/>
              <a:gd name="connsiteY92" fmla="*/ 944880 h 3154680"/>
              <a:gd name="connsiteX93" fmla="*/ 754380 w 4267200"/>
              <a:gd name="connsiteY93" fmla="*/ 998220 h 3154680"/>
              <a:gd name="connsiteX94" fmla="*/ 822960 w 4267200"/>
              <a:gd name="connsiteY94" fmla="*/ 990600 h 3154680"/>
              <a:gd name="connsiteX95" fmla="*/ 861060 w 4267200"/>
              <a:gd name="connsiteY95" fmla="*/ 1120140 h 3154680"/>
              <a:gd name="connsiteX96" fmla="*/ 982980 w 4267200"/>
              <a:gd name="connsiteY96" fmla="*/ 1112520 h 3154680"/>
              <a:gd name="connsiteX97" fmla="*/ 1005840 w 4267200"/>
              <a:gd name="connsiteY97" fmla="*/ 1066800 h 3154680"/>
              <a:gd name="connsiteX98" fmla="*/ 967740 w 4267200"/>
              <a:gd name="connsiteY98" fmla="*/ 1036320 h 3154680"/>
              <a:gd name="connsiteX99" fmla="*/ 960120 w 4267200"/>
              <a:gd name="connsiteY99" fmla="*/ 967740 h 3154680"/>
              <a:gd name="connsiteX100" fmla="*/ 1059180 w 4267200"/>
              <a:gd name="connsiteY100" fmla="*/ 967740 h 3154680"/>
              <a:gd name="connsiteX101" fmla="*/ 1165860 w 4267200"/>
              <a:gd name="connsiteY101" fmla="*/ 922020 h 3154680"/>
              <a:gd name="connsiteX102" fmla="*/ 1196340 w 4267200"/>
              <a:gd name="connsiteY102" fmla="*/ 906780 h 3154680"/>
              <a:gd name="connsiteX103" fmla="*/ 1272540 w 4267200"/>
              <a:gd name="connsiteY103" fmla="*/ 967740 h 3154680"/>
              <a:gd name="connsiteX104" fmla="*/ 1257300 w 4267200"/>
              <a:gd name="connsiteY104" fmla="*/ 990600 h 3154680"/>
              <a:gd name="connsiteX105" fmla="*/ 1165860 w 4267200"/>
              <a:gd name="connsiteY105" fmla="*/ 975360 h 3154680"/>
              <a:gd name="connsiteX106" fmla="*/ 1074420 w 4267200"/>
              <a:gd name="connsiteY106" fmla="*/ 990600 h 3154680"/>
              <a:gd name="connsiteX107" fmla="*/ 1066800 w 4267200"/>
              <a:gd name="connsiteY107" fmla="*/ 1059180 h 3154680"/>
              <a:gd name="connsiteX108" fmla="*/ 1082040 w 4267200"/>
              <a:gd name="connsiteY108" fmla="*/ 1120140 h 3154680"/>
              <a:gd name="connsiteX109" fmla="*/ 1135380 w 4267200"/>
              <a:gd name="connsiteY109" fmla="*/ 1074420 h 3154680"/>
              <a:gd name="connsiteX110" fmla="*/ 1219200 w 4267200"/>
              <a:gd name="connsiteY110" fmla="*/ 1082040 h 3154680"/>
              <a:gd name="connsiteX111" fmla="*/ 1341120 w 4267200"/>
              <a:gd name="connsiteY111" fmla="*/ 1112520 h 3154680"/>
              <a:gd name="connsiteX112" fmla="*/ 1417320 w 4267200"/>
              <a:gd name="connsiteY112" fmla="*/ 1036320 h 3154680"/>
              <a:gd name="connsiteX113" fmla="*/ 1417320 w 4267200"/>
              <a:gd name="connsiteY113" fmla="*/ 975360 h 3154680"/>
              <a:gd name="connsiteX114" fmla="*/ 1493520 w 4267200"/>
              <a:gd name="connsiteY114" fmla="*/ 944880 h 3154680"/>
              <a:gd name="connsiteX115" fmla="*/ 1539240 w 4267200"/>
              <a:gd name="connsiteY115" fmla="*/ 990600 h 3154680"/>
              <a:gd name="connsiteX116" fmla="*/ 1630680 w 4267200"/>
              <a:gd name="connsiteY116" fmla="*/ 944880 h 3154680"/>
              <a:gd name="connsiteX117" fmla="*/ 1714500 w 4267200"/>
              <a:gd name="connsiteY117" fmla="*/ 922020 h 3154680"/>
              <a:gd name="connsiteX118" fmla="*/ 1729740 w 4267200"/>
              <a:gd name="connsiteY118" fmla="*/ 838200 h 3154680"/>
              <a:gd name="connsiteX119" fmla="*/ 1767840 w 4267200"/>
              <a:gd name="connsiteY119" fmla="*/ 731520 h 3154680"/>
              <a:gd name="connsiteX120" fmla="*/ 1828800 w 4267200"/>
              <a:gd name="connsiteY120" fmla="*/ 701040 h 3154680"/>
              <a:gd name="connsiteX121" fmla="*/ 1805940 w 4267200"/>
              <a:gd name="connsiteY121" fmla="*/ 586740 h 3154680"/>
              <a:gd name="connsiteX122" fmla="*/ 1859280 w 4267200"/>
              <a:gd name="connsiteY122" fmla="*/ 533400 h 3154680"/>
              <a:gd name="connsiteX123" fmla="*/ 1981200 w 4267200"/>
              <a:gd name="connsiteY123" fmla="*/ 541020 h 3154680"/>
              <a:gd name="connsiteX124" fmla="*/ 2004060 w 4267200"/>
              <a:gd name="connsiteY124" fmla="*/ 472440 h 3154680"/>
              <a:gd name="connsiteX125" fmla="*/ 2072640 w 4267200"/>
              <a:gd name="connsiteY125" fmla="*/ 449580 h 3154680"/>
              <a:gd name="connsiteX126" fmla="*/ 2095500 w 4267200"/>
              <a:gd name="connsiteY126" fmla="*/ 388620 h 3154680"/>
              <a:gd name="connsiteX127" fmla="*/ 2133600 w 4267200"/>
              <a:gd name="connsiteY127" fmla="*/ 243840 h 3154680"/>
              <a:gd name="connsiteX128" fmla="*/ 2164080 w 4267200"/>
              <a:gd name="connsiteY128" fmla="*/ 213360 h 3154680"/>
              <a:gd name="connsiteX129" fmla="*/ 2247900 w 4267200"/>
              <a:gd name="connsiteY129" fmla="*/ 213360 h 3154680"/>
              <a:gd name="connsiteX130" fmla="*/ 2247900 w 4267200"/>
              <a:gd name="connsiteY130" fmla="*/ 114300 h 3154680"/>
              <a:gd name="connsiteX131" fmla="*/ 2308860 w 4267200"/>
              <a:gd name="connsiteY131" fmla="*/ 45720 h 3154680"/>
              <a:gd name="connsiteX132" fmla="*/ 2369820 w 4267200"/>
              <a:gd name="connsiteY132" fmla="*/ 76200 h 3154680"/>
              <a:gd name="connsiteX133" fmla="*/ 2400300 w 4267200"/>
              <a:gd name="connsiteY133" fmla="*/ 114300 h 3154680"/>
              <a:gd name="connsiteX134" fmla="*/ 2453640 w 4267200"/>
              <a:gd name="connsiteY134" fmla="*/ 99060 h 3154680"/>
              <a:gd name="connsiteX135" fmla="*/ 2506980 w 4267200"/>
              <a:gd name="connsiteY135" fmla="*/ 0 h 3154680"/>
              <a:gd name="connsiteX0" fmla="*/ 2506980 w 4267200"/>
              <a:gd name="connsiteY0" fmla="*/ 0 h 3154680"/>
              <a:gd name="connsiteX1" fmla="*/ 2857500 w 4267200"/>
              <a:gd name="connsiteY1" fmla="*/ 899160 h 3154680"/>
              <a:gd name="connsiteX2" fmla="*/ 3139440 w 4267200"/>
              <a:gd name="connsiteY2" fmla="*/ 1379220 h 3154680"/>
              <a:gd name="connsiteX3" fmla="*/ 3131820 w 4267200"/>
              <a:gd name="connsiteY3" fmla="*/ 1303020 h 3154680"/>
              <a:gd name="connsiteX4" fmla="*/ 3238500 w 4267200"/>
              <a:gd name="connsiteY4" fmla="*/ 1280160 h 3154680"/>
              <a:gd name="connsiteX5" fmla="*/ 3451860 w 4267200"/>
              <a:gd name="connsiteY5" fmla="*/ 990600 h 3154680"/>
              <a:gd name="connsiteX6" fmla="*/ 3482340 w 4267200"/>
              <a:gd name="connsiteY6" fmla="*/ 929640 h 3154680"/>
              <a:gd name="connsiteX7" fmla="*/ 3550920 w 4267200"/>
              <a:gd name="connsiteY7" fmla="*/ 845820 h 3154680"/>
              <a:gd name="connsiteX8" fmla="*/ 3703320 w 4267200"/>
              <a:gd name="connsiteY8" fmla="*/ 784860 h 3154680"/>
              <a:gd name="connsiteX9" fmla="*/ 3710940 w 4267200"/>
              <a:gd name="connsiteY9" fmla="*/ 899160 h 3154680"/>
              <a:gd name="connsiteX10" fmla="*/ 3855720 w 4267200"/>
              <a:gd name="connsiteY10" fmla="*/ 1356360 h 3154680"/>
              <a:gd name="connsiteX11" fmla="*/ 3931920 w 4267200"/>
              <a:gd name="connsiteY11" fmla="*/ 1623060 h 3154680"/>
              <a:gd name="connsiteX12" fmla="*/ 4236720 w 4267200"/>
              <a:gd name="connsiteY12" fmla="*/ 1889760 h 3154680"/>
              <a:gd name="connsiteX13" fmla="*/ 4267200 w 4267200"/>
              <a:gd name="connsiteY13" fmla="*/ 2004060 h 3154680"/>
              <a:gd name="connsiteX14" fmla="*/ 4114800 w 4267200"/>
              <a:gd name="connsiteY14" fmla="*/ 2065020 h 3154680"/>
              <a:gd name="connsiteX15" fmla="*/ 4145280 w 4267200"/>
              <a:gd name="connsiteY15" fmla="*/ 2362200 h 3154680"/>
              <a:gd name="connsiteX16" fmla="*/ 4122420 w 4267200"/>
              <a:gd name="connsiteY16" fmla="*/ 2529840 h 3154680"/>
              <a:gd name="connsiteX17" fmla="*/ 4061460 w 4267200"/>
              <a:gd name="connsiteY17" fmla="*/ 2636520 h 3154680"/>
              <a:gd name="connsiteX18" fmla="*/ 3886200 w 4267200"/>
              <a:gd name="connsiteY18" fmla="*/ 2689860 h 3154680"/>
              <a:gd name="connsiteX19" fmla="*/ 3916680 w 4267200"/>
              <a:gd name="connsiteY19" fmla="*/ 2979420 h 3154680"/>
              <a:gd name="connsiteX20" fmla="*/ 3939540 w 4267200"/>
              <a:gd name="connsiteY20" fmla="*/ 3048000 h 3154680"/>
              <a:gd name="connsiteX21" fmla="*/ 3939540 w 4267200"/>
              <a:gd name="connsiteY21" fmla="*/ 3124200 h 3154680"/>
              <a:gd name="connsiteX22" fmla="*/ 3893820 w 4267200"/>
              <a:gd name="connsiteY22" fmla="*/ 3154680 h 3154680"/>
              <a:gd name="connsiteX23" fmla="*/ 3825240 w 4267200"/>
              <a:gd name="connsiteY23" fmla="*/ 3116580 h 3154680"/>
              <a:gd name="connsiteX24" fmla="*/ 3832860 w 4267200"/>
              <a:gd name="connsiteY24" fmla="*/ 3002280 h 3154680"/>
              <a:gd name="connsiteX25" fmla="*/ 3672840 w 4267200"/>
              <a:gd name="connsiteY25" fmla="*/ 2872740 h 3154680"/>
              <a:gd name="connsiteX26" fmla="*/ 3604260 w 4267200"/>
              <a:gd name="connsiteY26" fmla="*/ 2903220 h 3154680"/>
              <a:gd name="connsiteX27" fmla="*/ 3451860 w 4267200"/>
              <a:gd name="connsiteY27" fmla="*/ 2811780 h 3154680"/>
              <a:gd name="connsiteX28" fmla="*/ 3406140 w 4267200"/>
              <a:gd name="connsiteY28" fmla="*/ 2811780 h 3154680"/>
              <a:gd name="connsiteX29" fmla="*/ 3375660 w 4267200"/>
              <a:gd name="connsiteY29" fmla="*/ 2727960 h 3154680"/>
              <a:gd name="connsiteX30" fmla="*/ 3322320 w 4267200"/>
              <a:gd name="connsiteY30" fmla="*/ 2750820 h 3154680"/>
              <a:gd name="connsiteX31" fmla="*/ 3147060 w 4267200"/>
              <a:gd name="connsiteY31" fmla="*/ 2590800 h 3154680"/>
              <a:gd name="connsiteX32" fmla="*/ 3063240 w 4267200"/>
              <a:gd name="connsiteY32" fmla="*/ 2522220 h 3154680"/>
              <a:gd name="connsiteX33" fmla="*/ 2979708 w 4267200"/>
              <a:gd name="connsiteY33" fmla="*/ 2477668 h 3154680"/>
              <a:gd name="connsiteX34" fmla="*/ 2916556 w 4267200"/>
              <a:gd name="connsiteY34" fmla="*/ 2549844 h 3154680"/>
              <a:gd name="connsiteX35" fmla="*/ 2830830 w 4267200"/>
              <a:gd name="connsiteY35" fmla="*/ 2530792 h 3154680"/>
              <a:gd name="connsiteX36" fmla="*/ 2914792 w 4267200"/>
              <a:gd name="connsiteY36" fmla="*/ 2417628 h 3154680"/>
              <a:gd name="connsiteX37" fmla="*/ 2811780 w 4267200"/>
              <a:gd name="connsiteY37" fmla="*/ 2286000 h 3154680"/>
              <a:gd name="connsiteX38" fmla="*/ 2773680 w 4267200"/>
              <a:gd name="connsiteY38" fmla="*/ 2308860 h 3154680"/>
              <a:gd name="connsiteX39" fmla="*/ 2705100 w 4267200"/>
              <a:gd name="connsiteY39" fmla="*/ 2278380 h 3154680"/>
              <a:gd name="connsiteX40" fmla="*/ 2590800 w 4267200"/>
              <a:gd name="connsiteY40" fmla="*/ 2316480 h 3154680"/>
              <a:gd name="connsiteX41" fmla="*/ 2423160 w 4267200"/>
              <a:gd name="connsiteY41" fmla="*/ 2377440 h 3154680"/>
              <a:gd name="connsiteX42" fmla="*/ 2324100 w 4267200"/>
              <a:gd name="connsiteY42" fmla="*/ 2369820 h 3154680"/>
              <a:gd name="connsiteX43" fmla="*/ 2133600 w 4267200"/>
              <a:gd name="connsiteY43" fmla="*/ 2499360 h 3154680"/>
              <a:gd name="connsiteX44" fmla="*/ 1996440 w 4267200"/>
              <a:gd name="connsiteY44" fmla="*/ 2468880 h 3154680"/>
              <a:gd name="connsiteX45" fmla="*/ 1866900 w 4267200"/>
              <a:gd name="connsiteY45" fmla="*/ 2400300 h 3154680"/>
              <a:gd name="connsiteX46" fmla="*/ 1866900 w 4267200"/>
              <a:gd name="connsiteY46" fmla="*/ 2476500 h 3154680"/>
              <a:gd name="connsiteX47" fmla="*/ 1844040 w 4267200"/>
              <a:gd name="connsiteY47" fmla="*/ 2514600 h 3154680"/>
              <a:gd name="connsiteX48" fmla="*/ 1744980 w 4267200"/>
              <a:gd name="connsiteY48" fmla="*/ 2575560 h 3154680"/>
              <a:gd name="connsiteX49" fmla="*/ 1714500 w 4267200"/>
              <a:gd name="connsiteY49" fmla="*/ 2491740 h 3154680"/>
              <a:gd name="connsiteX50" fmla="*/ 1676400 w 4267200"/>
              <a:gd name="connsiteY50" fmla="*/ 2400300 h 3154680"/>
              <a:gd name="connsiteX51" fmla="*/ 1638300 w 4267200"/>
              <a:gd name="connsiteY51" fmla="*/ 2400300 h 3154680"/>
              <a:gd name="connsiteX52" fmla="*/ 1577340 w 4267200"/>
              <a:gd name="connsiteY52" fmla="*/ 2522220 h 3154680"/>
              <a:gd name="connsiteX53" fmla="*/ 1508760 w 4267200"/>
              <a:gd name="connsiteY53" fmla="*/ 2606040 h 3154680"/>
              <a:gd name="connsiteX54" fmla="*/ 1493520 w 4267200"/>
              <a:gd name="connsiteY54" fmla="*/ 2644140 h 3154680"/>
              <a:gd name="connsiteX55" fmla="*/ 1249680 w 4267200"/>
              <a:gd name="connsiteY55" fmla="*/ 2781300 h 3154680"/>
              <a:gd name="connsiteX56" fmla="*/ 1097280 w 4267200"/>
              <a:gd name="connsiteY56" fmla="*/ 2712720 h 3154680"/>
              <a:gd name="connsiteX57" fmla="*/ 1005840 w 4267200"/>
              <a:gd name="connsiteY57" fmla="*/ 2758440 h 3154680"/>
              <a:gd name="connsiteX58" fmla="*/ 944880 w 4267200"/>
              <a:gd name="connsiteY58" fmla="*/ 2682240 h 3154680"/>
              <a:gd name="connsiteX59" fmla="*/ 967740 w 4267200"/>
              <a:gd name="connsiteY59" fmla="*/ 2613660 h 3154680"/>
              <a:gd name="connsiteX60" fmla="*/ 906780 w 4267200"/>
              <a:gd name="connsiteY60" fmla="*/ 2537460 h 3154680"/>
              <a:gd name="connsiteX61" fmla="*/ 822960 w 4267200"/>
              <a:gd name="connsiteY61" fmla="*/ 2499360 h 3154680"/>
              <a:gd name="connsiteX62" fmla="*/ 746760 w 4267200"/>
              <a:gd name="connsiteY62" fmla="*/ 2407920 h 3154680"/>
              <a:gd name="connsiteX63" fmla="*/ 601980 w 4267200"/>
              <a:gd name="connsiteY63" fmla="*/ 2385060 h 3154680"/>
              <a:gd name="connsiteX64" fmla="*/ 525780 w 4267200"/>
              <a:gd name="connsiteY64" fmla="*/ 2324100 h 3154680"/>
              <a:gd name="connsiteX65" fmla="*/ 457200 w 4267200"/>
              <a:gd name="connsiteY65" fmla="*/ 2522220 h 3154680"/>
              <a:gd name="connsiteX66" fmla="*/ 403860 w 4267200"/>
              <a:gd name="connsiteY66" fmla="*/ 2598420 h 3154680"/>
              <a:gd name="connsiteX67" fmla="*/ 167640 w 4267200"/>
              <a:gd name="connsiteY67" fmla="*/ 2720340 h 3154680"/>
              <a:gd name="connsiteX68" fmla="*/ 144780 w 4267200"/>
              <a:gd name="connsiteY68" fmla="*/ 2613660 h 3154680"/>
              <a:gd name="connsiteX69" fmla="*/ 160020 w 4267200"/>
              <a:gd name="connsiteY69" fmla="*/ 2293620 h 3154680"/>
              <a:gd name="connsiteX70" fmla="*/ 53340 w 4267200"/>
              <a:gd name="connsiteY70" fmla="*/ 2209800 h 3154680"/>
              <a:gd name="connsiteX71" fmla="*/ 0 w 4267200"/>
              <a:gd name="connsiteY71" fmla="*/ 2080260 h 3154680"/>
              <a:gd name="connsiteX72" fmla="*/ 22860 w 4267200"/>
              <a:gd name="connsiteY72" fmla="*/ 2019300 h 3154680"/>
              <a:gd name="connsiteX73" fmla="*/ 91440 w 4267200"/>
              <a:gd name="connsiteY73" fmla="*/ 2004060 h 3154680"/>
              <a:gd name="connsiteX74" fmla="*/ 175260 w 4267200"/>
              <a:gd name="connsiteY74" fmla="*/ 1920240 h 3154680"/>
              <a:gd name="connsiteX75" fmla="*/ 220980 w 4267200"/>
              <a:gd name="connsiteY75" fmla="*/ 1859280 h 3154680"/>
              <a:gd name="connsiteX76" fmla="*/ 175260 w 4267200"/>
              <a:gd name="connsiteY76" fmla="*/ 1706880 h 3154680"/>
              <a:gd name="connsiteX77" fmla="*/ 182880 w 4267200"/>
              <a:gd name="connsiteY77" fmla="*/ 1645920 h 3154680"/>
              <a:gd name="connsiteX78" fmla="*/ 0 w 4267200"/>
              <a:gd name="connsiteY78" fmla="*/ 1470660 h 3154680"/>
              <a:gd name="connsiteX79" fmla="*/ 45720 w 4267200"/>
              <a:gd name="connsiteY79" fmla="*/ 1386840 h 3154680"/>
              <a:gd name="connsiteX80" fmla="*/ 137160 w 4267200"/>
              <a:gd name="connsiteY80" fmla="*/ 1181100 h 3154680"/>
              <a:gd name="connsiteX81" fmla="*/ 190500 w 4267200"/>
              <a:gd name="connsiteY81" fmla="*/ 1242060 h 3154680"/>
              <a:gd name="connsiteX82" fmla="*/ 335280 w 4267200"/>
              <a:gd name="connsiteY82" fmla="*/ 1150620 h 3154680"/>
              <a:gd name="connsiteX83" fmla="*/ 502920 w 4267200"/>
              <a:gd name="connsiteY83" fmla="*/ 1143000 h 3154680"/>
              <a:gd name="connsiteX84" fmla="*/ 487680 w 4267200"/>
              <a:gd name="connsiteY84" fmla="*/ 1066800 h 3154680"/>
              <a:gd name="connsiteX85" fmla="*/ 320040 w 4267200"/>
              <a:gd name="connsiteY85" fmla="*/ 1043940 h 3154680"/>
              <a:gd name="connsiteX86" fmla="*/ 289560 w 4267200"/>
              <a:gd name="connsiteY86" fmla="*/ 1005840 h 3154680"/>
              <a:gd name="connsiteX87" fmla="*/ 289560 w 4267200"/>
              <a:gd name="connsiteY87" fmla="*/ 944880 h 3154680"/>
              <a:gd name="connsiteX88" fmla="*/ 373380 w 4267200"/>
              <a:gd name="connsiteY88" fmla="*/ 906780 h 3154680"/>
              <a:gd name="connsiteX89" fmla="*/ 434340 w 4267200"/>
              <a:gd name="connsiteY89" fmla="*/ 906780 h 3154680"/>
              <a:gd name="connsiteX90" fmla="*/ 472440 w 4267200"/>
              <a:gd name="connsiteY90" fmla="*/ 990600 h 3154680"/>
              <a:gd name="connsiteX91" fmla="*/ 739140 w 4267200"/>
              <a:gd name="connsiteY91" fmla="*/ 944880 h 3154680"/>
              <a:gd name="connsiteX92" fmla="*/ 754380 w 4267200"/>
              <a:gd name="connsiteY92" fmla="*/ 998220 h 3154680"/>
              <a:gd name="connsiteX93" fmla="*/ 822960 w 4267200"/>
              <a:gd name="connsiteY93" fmla="*/ 990600 h 3154680"/>
              <a:gd name="connsiteX94" fmla="*/ 861060 w 4267200"/>
              <a:gd name="connsiteY94" fmla="*/ 1120140 h 3154680"/>
              <a:gd name="connsiteX95" fmla="*/ 982980 w 4267200"/>
              <a:gd name="connsiteY95" fmla="*/ 1112520 h 3154680"/>
              <a:gd name="connsiteX96" fmla="*/ 1005840 w 4267200"/>
              <a:gd name="connsiteY96" fmla="*/ 1066800 h 3154680"/>
              <a:gd name="connsiteX97" fmla="*/ 967740 w 4267200"/>
              <a:gd name="connsiteY97" fmla="*/ 1036320 h 3154680"/>
              <a:gd name="connsiteX98" fmla="*/ 960120 w 4267200"/>
              <a:gd name="connsiteY98" fmla="*/ 967740 h 3154680"/>
              <a:gd name="connsiteX99" fmla="*/ 1059180 w 4267200"/>
              <a:gd name="connsiteY99" fmla="*/ 967740 h 3154680"/>
              <a:gd name="connsiteX100" fmla="*/ 1165860 w 4267200"/>
              <a:gd name="connsiteY100" fmla="*/ 922020 h 3154680"/>
              <a:gd name="connsiteX101" fmla="*/ 1196340 w 4267200"/>
              <a:gd name="connsiteY101" fmla="*/ 906780 h 3154680"/>
              <a:gd name="connsiteX102" fmla="*/ 1272540 w 4267200"/>
              <a:gd name="connsiteY102" fmla="*/ 967740 h 3154680"/>
              <a:gd name="connsiteX103" fmla="*/ 1257300 w 4267200"/>
              <a:gd name="connsiteY103" fmla="*/ 990600 h 3154680"/>
              <a:gd name="connsiteX104" fmla="*/ 1165860 w 4267200"/>
              <a:gd name="connsiteY104" fmla="*/ 975360 h 3154680"/>
              <a:gd name="connsiteX105" fmla="*/ 1074420 w 4267200"/>
              <a:gd name="connsiteY105" fmla="*/ 990600 h 3154680"/>
              <a:gd name="connsiteX106" fmla="*/ 1066800 w 4267200"/>
              <a:gd name="connsiteY106" fmla="*/ 1059180 h 3154680"/>
              <a:gd name="connsiteX107" fmla="*/ 1082040 w 4267200"/>
              <a:gd name="connsiteY107" fmla="*/ 1120140 h 3154680"/>
              <a:gd name="connsiteX108" fmla="*/ 1135380 w 4267200"/>
              <a:gd name="connsiteY108" fmla="*/ 1074420 h 3154680"/>
              <a:gd name="connsiteX109" fmla="*/ 1219200 w 4267200"/>
              <a:gd name="connsiteY109" fmla="*/ 1082040 h 3154680"/>
              <a:gd name="connsiteX110" fmla="*/ 1341120 w 4267200"/>
              <a:gd name="connsiteY110" fmla="*/ 1112520 h 3154680"/>
              <a:gd name="connsiteX111" fmla="*/ 1417320 w 4267200"/>
              <a:gd name="connsiteY111" fmla="*/ 1036320 h 3154680"/>
              <a:gd name="connsiteX112" fmla="*/ 1417320 w 4267200"/>
              <a:gd name="connsiteY112" fmla="*/ 975360 h 3154680"/>
              <a:gd name="connsiteX113" fmla="*/ 1493520 w 4267200"/>
              <a:gd name="connsiteY113" fmla="*/ 944880 h 3154680"/>
              <a:gd name="connsiteX114" fmla="*/ 1539240 w 4267200"/>
              <a:gd name="connsiteY114" fmla="*/ 990600 h 3154680"/>
              <a:gd name="connsiteX115" fmla="*/ 1630680 w 4267200"/>
              <a:gd name="connsiteY115" fmla="*/ 944880 h 3154680"/>
              <a:gd name="connsiteX116" fmla="*/ 1714500 w 4267200"/>
              <a:gd name="connsiteY116" fmla="*/ 922020 h 3154680"/>
              <a:gd name="connsiteX117" fmla="*/ 1729740 w 4267200"/>
              <a:gd name="connsiteY117" fmla="*/ 838200 h 3154680"/>
              <a:gd name="connsiteX118" fmla="*/ 1767840 w 4267200"/>
              <a:gd name="connsiteY118" fmla="*/ 731520 h 3154680"/>
              <a:gd name="connsiteX119" fmla="*/ 1828800 w 4267200"/>
              <a:gd name="connsiteY119" fmla="*/ 701040 h 3154680"/>
              <a:gd name="connsiteX120" fmla="*/ 1805940 w 4267200"/>
              <a:gd name="connsiteY120" fmla="*/ 586740 h 3154680"/>
              <a:gd name="connsiteX121" fmla="*/ 1859280 w 4267200"/>
              <a:gd name="connsiteY121" fmla="*/ 533400 h 3154680"/>
              <a:gd name="connsiteX122" fmla="*/ 1981200 w 4267200"/>
              <a:gd name="connsiteY122" fmla="*/ 541020 h 3154680"/>
              <a:gd name="connsiteX123" fmla="*/ 2004060 w 4267200"/>
              <a:gd name="connsiteY123" fmla="*/ 472440 h 3154680"/>
              <a:gd name="connsiteX124" fmla="*/ 2072640 w 4267200"/>
              <a:gd name="connsiteY124" fmla="*/ 449580 h 3154680"/>
              <a:gd name="connsiteX125" fmla="*/ 2095500 w 4267200"/>
              <a:gd name="connsiteY125" fmla="*/ 388620 h 3154680"/>
              <a:gd name="connsiteX126" fmla="*/ 2133600 w 4267200"/>
              <a:gd name="connsiteY126" fmla="*/ 243840 h 3154680"/>
              <a:gd name="connsiteX127" fmla="*/ 2164080 w 4267200"/>
              <a:gd name="connsiteY127" fmla="*/ 213360 h 3154680"/>
              <a:gd name="connsiteX128" fmla="*/ 2247900 w 4267200"/>
              <a:gd name="connsiteY128" fmla="*/ 213360 h 3154680"/>
              <a:gd name="connsiteX129" fmla="*/ 2247900 w 4267200"/>
              <a:gd name="connsiteY129" fmla="*/ 114300 h 3154680"/>
              <a:gd name="connsiteX130" fmla="*/ 2308860 w 4267200"/>
              <a:gd name="connsiteY130" fmla="*/ 45720 h 3154680"/>
              <a:gd name="connsiteX131" fmla="*/ 2369820 w 4267200"/>
              <a:gd name="connsiteY131" fmla="*/ 76200 h 3154680"/>
              <a:gd name="connsiteX132" fmla="*/ 2400300 w 4267200"/>
              <a:gd name="connsiteY132" fmla="*/ 114300 h 3154680"/>
              <a:gd name="connsiteX133" fmla="*/ 2453640 w 4267200"/>
              <a:gd name="connsiteY133" fmla="*/ 99060 h 3154680"/>
              <a:gd name="connsiteX134" fmla="*/ 2506980 w 4267200"/>
              <a:gd name="connsiteY134" fmla="*/ 0 h 3154680"/>
              <a:gd name="connsiteX0" fmla="*/ 2506980 w 4267200"/>
              <a:gd name="connsiteY0" fmla="*/ 0 h 3154680"/>
              <a:gd name="connsiteX1" fmla="*/ 2857500 w 4267200"/>
              <a:gd name="connsiteY1" fmla="*/ 899160 h 3154680"/>
              <a:gd name="connsiteX2" fmla="*/ 3131820 w 4267200"/>
              <a:gd name="connsiteY2" fmla="*/ 1303020 h 3154680"/>
              <a:gd name="connsiteX3" fmla="*/ 3238500 w 4267200"/>
              <a:gd name="connsiteY3" fmla="*/ 1280160 h 3154680"/>
              <a:gd name="connsiteX4" fmla="*/ 3451860 w 4267200"/>
              <a:gd name="connsiteY4" fmla="*/ 990600 h 3154680"/>
              <a:gd name="connsiteX5" fmla="*/ 3482340 w 4267200"/>
              <a:gd name="connsiteY5" fmla="*/ 929640 h 3154680"/>
              <a:gd name="connsiteX6" fmla="*/ 3550920 w 4267200"/>
              <a:gd name="connsiteY6" fmla="*/ 845820 h 3154680"/>
              <a:gd name="connsiteX7" fmla="*/ 3703320 w 4267200"/>
              <a:gd name="connsiteY7" fmla="*/ 784860 h 3154680"/>
              <a:gd name="connsiteX8" fmla="*/ 3710940 w 4267200"/>
              <a:gd name="connsiteY8" fmla="*/ 899160 h 3154680"/>
              <a:gd name="connsiteX9" fmla="*/ 3855720 w 4267200"/>
              <a:gd name="connsiteY9" fmla="*/ 1356360 h 3154680"/>
              <a:gd name="connsiteX10" fmla="*/ 3931920 w 4267200"/>
              <a:gd name="connsiteY10" fmla="*/ 1623060 h 3154680"/>
              <a:gd name="connsiteX11" fmla="*/ 4236720 w 4267200"/>
              <a:gd name="connsiteY11" fmla="*/ 1889760 h 3154680"/>
              <a:gd name="connsiteX12" fmla="*/ 4267200 w 4267200"/>
              <a:gd name="connsiteY12" fmla="*/ 2004060 h 3154680"/>
              <a:gd name="connsiteX13" fmla="*/ 4114800 w 4267200"/>
              <a:gd name="connsiteY13" fmla="*/ 2065020 h 3154680"/>
              <a:gd name="connsiteX14" fmla="*/ 4145280 w 4267200"/>
              <a:gd name="connsiteY14" fmla="*/ 2362200 h 3154680"/>
              <a:gd name="connsiteX15" fmla="*/ 4122420 w 4267200"/>
              <a:gd name="connsiteY15" fmla="*/ 2529840 h 3154680"/>
              <a:gd name="connsiteX16" fmla="*/ 4061460 w 4267200"/>
              <a:gd name="connsiteY16" fmla="*/ 2636520 h 3154680"/>
              <a:gd name="connsiteX17" fmla="*/ 3886200 w 4267200"/>
              <a:gd name="connsiteY17" fmla="*/ 2689860 h 3154680"/>
              <a:gd name="connsiteX18" fmla="*/ 3916680 w 4267200"/>
              <a:gd name="connsiteY18" fmla="*/ 2979420 h 3154680"/>
              <a:gd name="connsiteX19" fmla="*/ 3939540 w 4267200"/>
              <a:gd name="connsiteY19" fmla="*/ 3048000 h 3154680"/>
              <a:gd name="connsiteX20" fmla="*/ 3939540 w 4267200"/>
              <a:gd name="connsiteY20" fmla="*/ 3124200 h 3154680"/>
              <a:gd name="connsiteX21" fmla="*/ 3893820 w 4267200"/>
              <a:gd name="connsiteY21" fmla="*/ 3154680 h 3154680"/>
              <a:gd name="connsiteX22" fmla="*/ 3825240 w 4267200"/>
              <a:gd name="connsiteY22" fmla="*/ 3116580 h 3154680"/>
              <a:gd name="connsiteX23" fmla="*/ 3832860 w 4267200"/>
              <a:gd name="connsiteY23" fmla="*/ 3002280 h 3154680"/>
              <a:gd name="connsiteX24" fmla="*/ 3672840 w 4267200"/>
              <a:gd name="connsiteY24" fmla="*/ 2872740 h 3154680"/>
              <a:gd name="connsiteX25" fmla="*/ 3604260 w 4267200"/>
              <a:gd name="connsiteY25" fmla="*/ 2903220 h 3154680"/>
              <a:gd name="connsiteX26" fmla="*/ 3451860 w 4267200"/>
              <a:gd name="connsiteY26" fmla="*/ 2811780 h 3154680"/>
              <a:gd name="connsiteX27" fmla="*/ 3406140 w 4267200"/>
              <a:gd name="connsiteY27" fmla="*/ 2811780 h 3154680"/>
              <a:gd name="connsiteX28" fmla="*/ 3375660 w 4267200"/>
              <a:gd name="connsiteY28" fmla="*/ 2727960 h 3154680"/>
              <a:gd name="connsiteX29" fmla="*/ 3322320 w 4267200"/>
              <a:gd name="connsiteY29" fmla="*/ 2750820 h 3154680"/>
              <a:gd name="connsiteX30" fmla="*/ 3147060 w 4267200"/>
              <a:gd name="connsiteY30" fmla="*/ 2590800 h 3154680"/>
              <a:gd name="connsiteX31" fmla="*/ 3063240 w 4267200"/>
              <a:gd name="connsiteY31" fmla="*/ 2522220 h 3154680"/>
              <a:gd name="connsiteX32" fmla="*/ 2979708 w 4267200"/>
              <a:gd name="connsiteY32" fmla="*/ 2477668 h 3154680"/>
              <a:gd name="connsiteX33" fmla="*/ 2916556 w 4267200"/>
              <a:gd name="connsiteY33" fmla="*/ 2549844 h 3154680"/>
              <a:gd name="connsiteX34" fmla="*/ 2830830 w 4267200"/>
              <a:gd name="connsiteY34" fmla="*/ 2530792 h 3154680"/>
              <a:gd name="connsiteX35" fmla="*/ 2914792 w 4267200"/>
              <a:gd name="connsiteY35" fmla="*/ 2417628 h 3154680"/>
              <a:gd name="connsiteX36" fmla="*/ 2811780 w 4267200"/>
              <a:gd name="connsiteY36" fmla="*/ 2286000 h 3154680"/>
              <a:gd name="connsiteX37" fmla="*/ 2773680 w 4267200"/>
              <a:gd name="connsiteY37" fmla="*/ 2308860 h 3154680"/>
              <a:gd name="connsiteX38" fmla="*/ 2705100 w 4267200"/>
              <a:gd name="connsiteY38" fmla="*/ 2278380 h 3154680"/>
              <a:gd name="connsiteX39" fmla="*/ 2590800 w 4267200"/>
              <a:gd name="connsiteY39" fmla="*/ 2316480 h 3154680"/>
              <a:gd name="connsiteX40" fmla="*/ 2423160 w 4267200"/>
              <a:gd name="connsiteY40" fmla="*/ 2377440 h 3154680"/>
              <a:gd name="connsiteX41" fmla="*/ 2324100 w 4267200"/>
              <a:gd name="connsiteY41" fmla="*/ 2369820 h 3154680"/>
              <a:gd name="connsiteX42" fmla="*/ 2133600 w 4267200"/>
              <a:gd name="connsiteY42" fmla="*/ 2499360 h 3154680"/>
              <a:gd name="connsiteX43" fmla="*/ 1996440 w 4267200"/>
              <a:gd name="connsiteY43" fmla="*/ 2468880 h 3154680"/>
              <a:gd name="connsiteX44" fmla="*/ 1866900 w 4267200"/>
              <a:gd name="connsiteY44" fmla="*/ 2400300 h 3154680"/>
              <a:gd name="connsiteX45" fmla="*/ 1866900 w 4267200"/>
              <a:gd name="connsiteY45" fmla="*/ 2476500 h 3154680"/>
              <a:gd name="connsiteX46" fmla="*/ 1844040 w 4267200"/>
              <a:gd name="connsiteY46" fmla="*/ 2514600 h 3154680"/>
              <a:gd name="connsiteX47" fmla="*/ 1744980 w 4267200"/>
              <a:gd name="connsiteY47" fmla="*/ 2575560 h 3154680"/>
              <a:gd name="connsiteX48" fmla="*/ 1714500 w 4267200"/>
              <a:gd name="connsiteY48" fmla="*/ 2491740 h 3154680"/>
              <a:gd name="connsiteX49" fmla="*/ 1676400 w 4267200"/>
              <a:gd name="connsiteY49" fmla="*/ 2400300 h 3154680"/>
              <a:gd name="connsiteX50" fmla="*/ 1638300 w 4267200"/>
              <a:gd name="connsiteY50" fmla="*/ 2400300 h 3154680"/>
              <a:gd name="connsiteX51" fmla="*/ 1577340 w 4267200"/>
              <a:gd name="connsiteY51" fmla="*/ 2522220 h 3154680"/>
              <a:gd name="connsiteX52" fmla="*/ 1508760 w 4267200"/>
              <a:gd name="connsiteY52" fmla="*/ 2606040 h 3154680"/>
              <a:gd name="connsiteX53" fmla="*/ 1493520 w 4267200"/>
              <a:gd name="connsiteY53" fmla="*/ 2644140 h 3154680"/>
              <a:gd name="connsiteX54" fmla="*/ 1249680 w 4267200"/>
              <a:gd name="connsiteY54" fmla="*/ 2781300 h 3154680"/>
              <a:gd name="connsiteX55" fmla="*/ 1097280 w 4267200"/>
              <a:gd name="connsiteY55" fmla="*/ 2712720 h 3154680"/>
              <a:gd name="connsiteX56" fmla="*/ 1005840 w 4267200"/>
              <a:gd name="connsiteY56" fmla="*/ 2758440 h 3154680"/>
              <a:gd name="connsiteX57" fmla="*/ 944880 w 4267200"/>
              <a:gd name="connsiteY57" fmla="*/ 2682240 h 3154680"/>
              <a:gd name="connsiteX58" fmla="*/ 967740 w 4267200"/>
              <a:gd name="connsiteY58" fmla="*/ 2613660 h 3154680"/>
              <a:gd name="connsiteX59" fmla="*/ 906780 w 4267200"/>
              <a:gd name="connsiteY59" fmla="*/ 2537460 h 3154680"/>
              <a:gd name="connsiteX60" fmla="*/ 822960 w 4267200"/>
              <a:gd name="connsiteY60" fmla="*/ 2499360 h 3154680"/>
              <a:gd name="connsiteX61" fmla="*/ 746760 w 4267200"/>
              <a:gd name="connsiteY61" fmla="*/ 2407920 h 3154680"/>
              <a:gd name="connsiteX62" fmla="*/ 601980 w 4267200"/>
              <a:gd name="connsiteY62" fmla="*/ 2385060 h 3154680"/>
              <a:gd name="connsiteX63" fmla="*/ 525780 w 4267200"/>
              <a:gd name="connsiteY63" fmla="*/ 2324100 h 3154680"/>
              <a:gd name="connsiteX64" fmla="*/ 457200 w 4267200"/>
              <a:gd name="connsiteY64" fmla="*/ 2522220 h 3154680"/>
              <a:gd name="connsiteX65" fmla="*/ 403860 w 4267200"/>
              <a:gd name="connsiteY65" fmla="*/ 2598420 h 3154680"/>
              <a:gd name="connsiteX66" fmla="*/ 167640 w 4267200"/>
              <a:gd name="connsiteY66" fmla="*/ 2720340 h 3154680"/>
              <a:gd name="connsiteX67" fmla="*/ 144780 w 4267200"/>
              <a:gd name="connsiteY67" fmla="*/ 2613660 h 3154680"/>
              <a:gd name="connsiteX68" fmla="*/ 160020 w 4267200"/>
              <a:gd name="connsiteY68" fmla="*/ 2293620 h 3154680"/>
              <a:gd name="connsiteX69" fmla="*/ 53340 w 4267200"/>
              <a:gd name="connsiteY69" fmla="*/ 2209800 h 3154680"/>
              <a:gd name="connsiteX70" fmla="*/ 0 w 4267200"/>
              <a:gd name="connsiteY70" fmla="*/ 2080260 h 3154680"/>
              <a:gd name="connsiteX71" fmla="*/ 22860 w 4267200"/>
              <a:gd name="connsiteY71" fmla="*/ 2019300 h 3154680"/>
              <a:gd name="connsiteX72" fmla="*/ 91440 w 4267200"/>
              <a:gd name="connsiteY72" fmla="*/ 2004060 h 3154680"/>
              <a:gd name="connsiteX73" fmla="*/ 175260 w 4267200"/>
              <a:gd name="connsiteY73" fmla="*/ 1920240 h 3154680"/>
              <a:gd name="connsiteX74" fmla="*/ 220980 w 4267200"/>
              <a:gd name="connsiteY74" fmla="*/ 1859280 h 3154680"/>
              <a:gd name="connsiteX75" fmla="*/ 175260 w 4267200"/>
              <a:gd name="connsiteY75" fmla="*/ 1706880 h 3154680"/>
              <a:gd name="connsiteX76" fmla="*/ 182880 w 4267200"/>
              <a:gd name="connsiteY76" fmla="*/ 1645920 h 3154680"/>
              <a:gd name="connsiteX77" fmla="*/ 0 w 4267200"/>
              <a:gd name="connsiteY77" fmla="*/ 1470660 h 3154680"/>
              <a:gd name="connsiteX78" fmla="*/ 45720 w 4267200"/>
              <a:gd name="connsiteY78" fmla="*/ 1386840 h 3154680"/>
              <a:gd name="connsiteX79" fmla="*/ 137160 w 4267200"/>
              <a:gd name="connsiteY79" fmla="*/ 1181100 h 3154680"/>
              <a:gd name="connsiteX80" fmla="*/ 190500 w 4267200"/>
              <a:gd name="connsiteY80" fmla="*/ 1242060 h 3154680"/>
              <a:gd name="connsiteX81" fmla="*/ 335280 w 4267200"/>
              <a:gd name="connsiteY81" fmla="*/ 1150620 h 3154680"/>
              <a:gd name="connsiteX82" fmla="*/ 502920 w 4267200"/>
              <a:gd name="connsiteY82" fmla="*/ 1143000 h 3154680"/>
              <a:gd name="connsiteX83" fmla="*/ 487680 w 4267200"/>
              <a:gd name="connsiteY83" fmla="*/ 1066800 h 3154680"/>
              <a:gd name="connsiteX84" fmla="*/ 320040 w 4267200"/>
              <a:gd name="connsiteY84" fmla="*/ 1043940 h 3154680"/>
              <a:gd name="connsiteX85" fmla="*/ 289560 w 4267200"/>
              <a:gd name="connsiteY85" fmla="*/ 1005840 h 3154680"/>
              <a:gd name="connsiteX86" fmla="*/ 289560 w 4267200"/>
              <a:gd name="connsiteY86" fmla="*/ 944880 h 3154680"/>
              <a:gd name="connsiteX87" fmla="*/ 373380 w 4267200"/>
              <a:gd name="connsiteY87" fmla="*/ 906780 h 3154680"/>
              <a:gd name="connsiteX88" fmla="*/ 434340 w 4267200"/>
              <a:gd name="connsiteY88" fmla="*/ 906780 h 3154680"/>
              <a:gd name="connsiteX89" fmla="*/ 472440 w 4267200"/>
              <a:gd name="connsiteY89" fmla="*/ 990600 h 3154680"/>
              <a:gd name="connsiteX90" fmla="*/ 739140 w 4267200"/>
              <a:gd name="connsiteY90" fmla="*/ 944880 h 3154680"/>
              <a:gd name="connsiteX91" fmla="*/ 754380 w 4267200"/>
              <a:gd name="connsiteY91" fmla="*/ 998220 h 3154680"/>
              <a:gd name="connsiteX92" fmla="*/ 822960 w 4267200"/>
              <a:gd name="connsiteY92" fmla="*/ 990600 h 3154680"/>
              <a:gd name="connsiteX93" fmla="*/ 861060 w 4267200"/>
              <a:gd name="connsiteY93" fmla="*/ 1120140 h 3154680"/>
              <a:gd name="connsiteX94" fmla="*/ 982980 w 4267200"/>
              <a:gd name="connsiteY94" fmla="*/ 1112520 h 3154680"/>
              <a:gd name="connsiteX95" fmla="*/ 1005840 w 4267200"/>
              <a:gd name="connsiteY95" fmla="*/ 1066800 h 3154680"/>
              <a:gd name="connsiteX96" fmla="*/ 967740 w 4267200"/>
              <a:gd name="connsiteY96" fmla="*/ 1036320 h 3154680"/>
              <a:gd name="connsiteX97" fmla="*/ 960120 w 4267200"/>
              <a:gd name="connsiteY97" fmla="*/ 967740 h 3154680"/>
              <a:gd name="connsiteX98" fmla="*/ 1059180 w 4267200"/>
              <a:gd name="connsiteY98" fmla="*/ 967740 h 3154680"/>
              <a:gd name="connsiteX99" fmla="*/ 1165860 w 4267200"/>
              <a:gd name="connsiteY99" fmla="*/ 922020 h 3154680"/>
              <a:gd name="connsiteX100" fmla="*/ 1196340 w 4267200"/>
              <a:gd name="connsiteY100" fmla="*/ 906780 h 3154680"/>
              <a:gd name="connsiteX101" fmla="*/ 1272540 w 4267200"/>
              <a:gd name="connsiteY101" fmla="*/ 967740 h 3154680"/>
              <a:gd name="connsiteX102" fmla="*/ 1257300 w 4267200"/>
              <a:gd name="connsiteY102" fmla="*/ 990600 h 3154680"/>
              <a:gd name="connsiteX103" fmla="*/ 1165860 w 4267200"/>
              <a:gd name="connsiteY103" fmla="*/ 975360 h 3154680"/>
              <a:gd name="connsiteX104" fmla="*/ 1074420 w 4267200"/>
              <a:gd name="connsiteY104" fmla="*/ 990600 h 3154680"/>
              <a:gd name="connsiteX105" fmla="*/ 1066800 w 4267200"/>
              <a:gd name="connsiteY105" fmla="*/ 1059180 h 3154680"/>
              <a:gd name="connsiteX106" fmla="*/ 1082040 w 4267200"/>
              <a:gd name="connsiteY106" fmla="*/ 1120140 h 3154680"/>
              <a:gd name="connsiteX107" fmla="*/ 1135380 w 4267200"/>
              <a:gd name="connsiteY107" fmla="*/ 1074420 h 3154680"/>
              <a:gd name="connsiteX108" fmla="*/ 1219200 w 4267200"/>
              <a:gd name="connsiteY108" fmla="*/ 1082040 h 3154680"/>
              <a:gd name="connsiteX109" fmla="*/ 1341120 w 4267200"/>
              <a:gd name="connsiteY109" fmla="*/ 1112520 h 3154680"/>
              <a:gd name="connsiteX110" fmla="*/ 1417320 w 4267200"/>
              <a:gd name="connsiteY110" fmla="*/ 1036320 h 3154680"/>
              <a:gd name="connsiteX111" fmla="*/ 1417320 w 4267200"/>
              <a:gd name="connsiteY111" fmla="*/ 975360 h 3154680"/>
              <a:gd name="connsiteX112" fmla="*/ 1493520 w 4267200"/>
              <a:gd name="connsiteY112" fmla="*/ 944880 h 3154680"/>
              <a:gd name="connsiteX113" fmla="*/ 1539240 w 4267200"/>
              <a:gd name="connsiteY113" fmla="*/ 990600 h 3154680"/>
              <a:gd name="connsiteX114" fmla="*/ 1630680 w 4267200"/>
              <a:gd name="connsiteY114" fmla="*/ 944880 h 3154680"/>
              <a:gd name="connsiteX115" fmla="*/ 1714500 w 4267200"/>
              <a:gd name="connsiteY115" fmla="*/ 922020 h 3154680"/>
              <a:gd name="connsiteX116" fmla="*/ 1729740 w 4267200"/>
              <a:gd name="connsiteY116" fmla="*/ 838200 h 3154680"/>
              <a:gd name="connsiteX117" fmla="*/ 1767840 w 4267200"/>
              <a:gd name="connsiteY117" fmla="*/ 731520 h 3154680"/>
              <a:gd name="connsiteX118" fmla="*/ 1828800 w 4267200"/>
              <a:gd name="connsiteY118" fmla="*/ 701040 h 3154680"/>
              <a:gd name="connsiteX119" fmla="*/ 1805940 w 4267200"/>
              <a:gd name="connsiteY119" fmla="*/ 586740 h 3154680"/>
              <a:gd name="connsiteX120" fmla="*/ 1859280 w 4267200"/>
              <a:gd name="connsiteY120" fmla="*/ 533400 h 3154680"/>
              <a:gd name="connsiteX121" fmla="*/ 1981200 w 4267200"/>
              <a:gd name="connsiteY121" fmla="*/ 541020 h 3154680"/>
              <a:gd name="connsiteX122" fmla="*/ 2004060 w 4267200"/>
              <a:gd name="connsiteY122" fmla="*/ 472440 h 3154680"/>
              <a:gd name="connsiteX123" fmla="*/ 2072640 w 4267200"/>
              <a:gd name="connsiteY123" fmla="*/ 449580 h 3154680"/>
              <a:gd name="connsiteX124" fmla="*/ 2095500 w 4267200"/>
              <a:gd name="connsiteY124" fmla="*/ 388620 h 3154680"/>
              <a:gd name="connsiteX125" fmla="*/ 2133600 w 4267200"/>
              <a:gd name="connsiteY125" fmla="*/ 243840 h 3154680"/>
              <a:gd name="connsiteX126" fmla="*/ 2164080 w 4267200"/>
              <a:gd name="connsiteY126" fmla="*/ 213360 h 3154680"/>
              <a:gd name="connsiteX127" fmla="*/ 2247900 w 4267200"/>
              <a:gd name="connsiteY127" fmla="*/ 213360 h 3154680"/>
              <a:gd name="connsiteX128" fmla="*/ 2247900 w 4267200"/>
              <a:gd name="connsiteY128" fmla="*/ 114300 h 3154680"/>
              <a:gd name="connsiteX129" fmla="*/ 2308860 w 4267200"/>
              <a:gd name="connsiteY129" fmla="*/ 45720 h 3154680"/>
              <a:gd name="connsiteX130" fmla="*/ 2369820 w 4267200"/>
              <a:gd name="connsiteY130" fmla="*/ 76200 h 3154680"/>
              <a:gd name="connsiteX131" fmla="*/ 2400300 w 4267200"/>
              <a:gd name="connsiteY131" fmla="*/ 114300 h 3154680"/>
              <a:gd name="connsiteX132" fmla="*/ 2453640 w 4267200"/>
              <a:gd name="connsiteY132" fmla="*/ 99060 h 3154680"/>
              <a:gd name="connsiteX133" fmla="*/ 2506980 w 4267200"/>
              <a:gd name="connsiteY133" fmla="*/ 0 h 3154680"/>
              <a:gd name="connsiteX0" fmla="*/ 2506980 w 4267200"/>
              <a:gd name="connsiteY0" fmla="*/ 0 h 3154680"/>
              <a:gd name="connsiteX1" fmla="*/ 2857500 w 4267200"/>
              <a:gd name="connsiteY1" fmla="*/ 899160 h 3154680"/>
              <a:gd name="connsiteX2" fmla="*/ 3238500 w 4267200"/>
              <a:gd name="connsiteY2" fmla="*/ 1280160 h 3154680"/>
              <a:gd name="connsiteX3" fmla="*/ 3451860 w 4267200"/>
              <a:gd name="connsiteY3" fmla="*/ 990600 h 3154680"/>
              <a:gd name="connsiteX4" fmla="*/ 3482340 w 4267200"/>
              <a:gd name="connsiteY4" fmla="*/ 929640 h 3154680"/>
              <a:gd name="connsiteX5" fmla="*/ 3550920 w 4267200"/>
              <a:gd name="connsiteY5" fmla="*/ 845820 h 3154680"/>
              <a:gd name="connsiteX6" fmla="*/ 3703320 w 4267200"/>
              <a:gd name="connsiteY6" fmla="*/ 784860 h 3154680"/>
              <a:gd name="connsiteX7" fmla="*/ 3710940 w 4267200"/>
              <a:gd name="connsiteY7" fmla="*/ 899160 h 3154680"/>
              <a:gd name="connsiteX8" fmla="*/ 3855720 w 4267200"/>
              <a:gd name="connsiteY8" fmla="*/ 1356360 h 3154680"/>
              <a:gd name="connsiteX9" fmla="*/ 3931920 w 4267200"/>
              <a:gd name="connsiteY9" fmla="*/ 1623060 h 3154680"/>
              <a:gd name="connsiteX10" fmla="*/ 4236720 w 4267200"/>
              <a:gd name="connsiteY10" fmla="*/ 1889760 h 3154680"/>
              <a:gd name="connsiteX11" fmla="*/ 4267200 w 4267200"/>
              <a:gd name="connsiteY11" fmla="*/ 2004060 h 3154680"/>
              <a:gd name="connsiteX12" fmla="*/ 4114800 w 4267200"/>
              <a:gd name="connsiteY12" fmla="*/ 2065020 h 3154680"/>
              <a:gd name="connsiteX13" fmla="*/ 4145280 w 4267200"/>
              <a:gd name="connsiteY13" fmla="*/ 2362200 h 3154680"/>
              <a:gd name="connsiteX14" fmla="*/ 4122420 w 4267200"/>
              <a:gd name="connsiteY14" fmla="*/ 2529840 h 3154680"/>
              <a:gd name="connsiteX15" fmla="*/ 4061460 w 4267200"/>
              <a:gd name="connsiteY15" fmla="*/ 2636520 h 3154680"/>
              <a:gd name="connsiteX16" fmla="*/ 3886200 w 4267200"/>
              <a:gd name="connsiteY16" fmla="*/ 2689860 h 3154680"/>
              <a:gd name="connsiteX17" fmla="*/ 3916680 w 4267200"/>
              <a:gd name="connsiteY17" fmla="*/ 2979420 h 3154680"/>
              <a:gd name="connsiteX18" fmla="*/ 3939540 w 4267200"/>
              <a:gd name="connsiteY18" fmla="*/ 3048000 h 3154680"/>
              <a:gd name="connsiteX19" fmla="*/ 3939540 w 4267200"/>
              <a:gd name="connsiteY19" fmla="*/ 3124200 h 3154680"/>
              <a:gd name="connsiteX20" fmla="*/ 3893820 w 4267200"/>
              <a:gd name="connsiteY20" fmla="*/ 3154680 h 3154680"/>
              <a:gd name="connsiteX21" fmla="*/ 3825240 w 4267200"/>
              <a:gd name="connsiteY21" fmla="*/ 3116580 h 3154680"/>
              <a:gd name="connsiteX22" fmla="*/ 3832860 w 4267200"/>
              <a:gd name="connsiteY22" fmla="*/ 3002280 h 3154680"/>
              <a:gd name="connsiteX23" fmla="*/ 3672840 w 4267200"/>
              <a:gd name="connsiteY23" fmla="*/ 2872740 h 3154680"/>
              <a:gd name="connsiteX24" fmla="*/ 3604260 w 4267200"/>
              <a:gd name="connsiteY24" fmla="*/ 2903220 h 3154680"/>
              <a:gd name="connsiteX25" fmla="*/ 3451860 w 4267200"/>
              <a:gd name="connsiteY25" fmla="*/ 2811780 h 3154680"/>
              <a:gd name="connsiteX26" fmla="*/ 3406140 w 4267200"/>
              <a:gd name="connsiteY26" fmla="*/ 2811780 h 3154680"/>
              <a:gd name="connsiteX27" fmla="*/ 3375660 w 4267200"/>
              <a:gd name="connsiteY27" fmla="*/ 2727960 h 3154680"/>
              <a:gd name="connsiteX28" fmla="*/ 3322320 w 4267200"/>
              <a:gd name="connsiteY28" fmla="*/ 2750820 h 3154680"/>
              <a:gd name="connsiteX29" fmla="*/ 3147060 w 4267200"/>
              <a:gd name="connsiteY29" fmla="*/ 2590800 h 3154680"/>
              <a:gd name="connsiteX30" fmla="*/ 3063240 w 4267200"/>
              <a:gd name="connsiteY30" fmla="*/ 2522220 h 3154680"/>
              <a:gd name="connsiteX31" fmla="*/ 2979708 w 4267200"/>
              <a:gd name="connsiteY31" fmla="*/ 2477668 h 3154680"/>
              <a:gd name="connsiteX32" fmla="*/ 2916556 w 4267200"/>
              <a:gd name="connsiteY32" fmla="*/ 2549844 h 3154680"/>
              <a:gd name="connsiteX33" fmla="*/ 2830830 w 4267200"/>
              <a:gd name="connsiteY33" fmla="*/ 2530792 h 3154680"/>
              <a:gd name="connsiteX34" fmla="*/ 2914792 w 4267200"/>
              <a:gd name="connsiteY34" fmla="*/ 2417628 h 3154680"/>
              <a:gd name="connsiteX35" fmla="*/ 2811780 w 4267200"/>
              <a:gd name="connsiteY35" fmla="*/ 2286000 h 3154680"/>
              <a:gd name="connsiteX36" fmla="*/ 2773680 w 4267200"/>
              <a:gd name="connsiteY36" fmla="*/ 2308860 h 3154680"/>
              <a:gd name="connsiteX37" fmla="*/ 2705100 w 4267200"/>
              <a:gd name="connsiteY37" fmla="*/ 2278380 h 3154680"/>
              <a:gd name="connsiteX38" fmla="*/ 2590800 w 4267200"/>
              <a:gd name="connsiteY38" fmla="*/ 2316480 h 3154680"/>
              <a:gd name="connsiteX39" fmla="*/ 2423160 w 4267200"/>
              <a:gd name="connsiteY39" fmla="*/ 2377440 h 3154680"/>
              <a:gd name="connsiteX40" fmla="*/ 2324100 w 4267200"/>
              <a:gd name="connsiteY40" fmla="*/ 2369820 h 3154680"/>
              <a:gd name="connsiteX41" fmla="*/ 2133600 w 4267200"/>
              <a:gd name="connsiteY41" fmla="*/ 2499360 h 3154680"/>
              <a:gd name="connsiteX42" fmla="*/ 1996440 w 4267200"/>
              <a:gd name="connsiteY42" fmla="*/ 2468880 h 3154680"/>
              <a:gd name="connsiteX43" fmla="*/ 1866900 w 4267200"/>
              <a:gd name="connsiteY43" fmla="*/ 2400300 h 3154680"/>
              <a:gd name="connsiteX44" fmla="*/ 1866900 w 4267200"/>
              <a:gd name="connsiteY44" fmla="*/ 2476500 h 3154680"/>
              <a:gd name="connsiteX45" fmla="*/ 1844040 w 4267200"/>
              <a:gd name="connsiteY45" fmla="*/ 2514600 h 3154680"/>
              <a:gd name="connsiteX46" fmla="*/ 1744980 w 4267200"/>
              <a:gd name="connsiteY46" fmla="*/ 2575560 h 3154680"/>
              <a:gd name="connsiteX47" fmla="*/ 1714500 w 4267200"/>
              <a:gd name="connsiteY47" fmla="*/ 2491740 h 3154680"/>
              <a:gd name="connsiteX48" fmla="*/ 1676400 w 4267200"/>
              <a:gd name="connsiteY48" fmla="*/ 2400300 h 3154680"/>
              <a:gd name="connsiteX49" fmla="*/ 1638300 w 4267200"/>
              <a:gd name="connsiteY49" fmla="*/ 2400300 h 3154680"/>
              <a:gd name="connsiteX50" fmla="*/ 1577340 w 4267200"/>
              <a:gd name="connsiteY50" fmla="*/ 2522220 h 3154680"/>
              <a:gd name="connsiteX51" fmla="*/ 1508760 w 4267200"/>
              <a:gd name="connsiteY51" fmla="*/ 2606040 h 3154680"/>
              <a:gd name="connsiteX52" fmla="*/ 1493520 w 4267200"/>
              <a:gd name="connsiteY52" fmla="*/ 2644140 h 3154680"/>
              <a:gd name="connsiteX53" fmla="*/ 1249680 w 4267200"/>
              <a:gd name="connsiteY53" fmla="*/ 2781300 h 3154680"/>
              <a:gd name="connsiteX54" fmla="*/ 1097280 w 4267200"/>
              <a:gd name="connsiteY54" fmla="*/ 2712720 h 3154680"/>
              <a:gd name="connsiteX55" fmla="*/ 1005840 w 4267200"/>
              <a:gd name="connsiteY55" fmla="*/ 2758440 h 3154680"/>
              <a:gd name="connsiteX56" fmla="*/ 944880 w 4267200"/>
              <a:gd name="connsiteY56" fmla="*/ 2682240 h 3154680"/>
              <a:gd name="connsiteX57" fmla="*/ 967740 w 4267200"/>
              <a:gd name="connsiteY57" fmla="*/ 2613660 h 3154680"/>
              <a:gd name="connsiteX58" fmla="*/ 906780 w 4267200"/>
              <a:gd name="connsiteY58" fmla="*/ 2537460 h 3154680"/>
              <a:gd name="connsiteX59" fmla="*/ 822960 w 4267200"/>
              <a:gd name="connsiteY59" fmla="*/ 2499360 h 3154680"/>
              <a:gd name="connsiteX60" fmla="*/ 746760 w 4267200"/>
              <a:gd name="connsiteY60" fmla="*/ 2407920 h 3154680"/>
              <a:gd name="connsiteX61" fmla="*/ 601980 w 4267200"/>
              <a:gd name="connsiteY61" fmla="*/ 2385060 h 3154680"/>
              <a:gd name="connsiteX62" fmla="*/ 525780 w 4267200"/>
              <a:gd name="connsiteY62" fmla="*/ 2324100 h 3154680"/>
              <a:gd name="connsiteX63" fmla="*/ 457200 w 4267200"/>
              <a:gd name="connsiteY63" fmla="*/ 2522220 h 3154680"/>
              <a:gd name="connsiteX64" fmla="*/ 403860 w 4267200"/>
              <a:gd name="connsiteY64" fmla="*/ 2598420 h 3154680"/>
              <a:gd name="connsiteX65" fmla="*/ 167640 w 4267200"/>
              <a:gd name="connsiteY65" fmla="*/ 2720340 h 3154680"/>
              <a:gd name="connsiteX66" fmla="*/ 144780 w 4267200"/>
              <a:gd name="connsiteY66" fmla="*/ 2613660 h 3154680"/>
              <a:gd name="connsiteX67" fmla="*/ 160020 w 4267200"/>
              <a:gd name="connsiteY67" fmla="*/ 2293620 h 3154680"/>
              <a:gd name="connsiteX68" fmla="*/ 53340 w 4267200"/>
              <a:gd name="connsiteY68" fmla="*/ 2209800 h 3154680"/>
              <a:gd name="connsiteX69" fmla="*/ 0 w 4267200"/>
              <a:gd name="connsiteY69" fmla="*/ 2080260 h 3154680"/>
              <a:gd name="connsiteX70" fmla="*/ 22860 w 4267200"/>
              <a:gd name="connsiteY70" fmla="*/ 2019300 h 3154680"/>
              <a:gd name="connsiteX71" fmla="*/ 91440 w 4267200"/>
              <a:gd name="connsiteY71" fmla="*/ 2004060 h 3154680"/>
              <a:gd name="connsiteX72" fmla="*/ 175260 w 4267200"/>
              <a:gd name="connsiteY72" fmla="*/ 1920240 h 3154680"/>
              <a:gd name="connsiteX73" fmla="*/ 220980 w 4267200"/>
              <a:gd name="connsiteY73" fmla="*/ 1859280 h 3154680"/>
              <a:gd name="connsiteX74" fmla="*/ 175260 w 4267200"/>
              <a:gd name="connsiteY74" fmla="*/ 1706880 h 3154680"/>
              <a:gd name="connsiteX75" fmla="*/ 182880 w 4267200"/>
              <a:gd name="connsiteY75" fmla="*/ 1645920 h 3154680"/>
              <a:gd name="connsiteX76" fmla="*/ 0 w 4267200"/>
              <a:gd name="connsiteY76" fmla="*/ 1470660 h 3154680"/>
              <a:gd name="connsiteX77" fmla="*/ 45720 w 4267200"/>
              <a:gd name="connsiteY77" fmla="*/ 1386840 h 3154680"/>
              <a:gd name="connsiteX78" fmla="*/ 137160 w 4267200"/>
              <a:gd name="connsiteY78" fmla="*/ 1181100 h 3154680"/>
              <a:gd name="connsiteX79" fmla="*/ 190500 w 4267200"/>
              <a:gd name="connsiteY79" fmla="*/ 1242060 h 3154680"/>
              <a:gd name="connsiteX80" fmla="*/ 335280 w 4267200"/>
              <a:gd name="connsiteY80" fmla="*/ 1150620 h 3154680"/>
              <a:gd name="connsiteX81" fmla="*/ 502920 w 4267200"/>
              <a:gd name="connsiteY81" fmla="*/ 1143000 h 3154680"/>
              <a:gd name="connsiteX82" fmla="*/ 487680 w 4267200"/>
              <a:gd name="connsiteY82" fmla="*/ 1066800 h 3154680"/>
              <a:gd name="connsiteX83" fmla="*/ 320040 w 4267200"/>
              <a:gd name="connsiteY83" fmla="*/ 1043940 h 3154680"/>
              <a:gd name="connsiteX84" fmla="*/ 289560 w 4267200"/>
              <a:gd name="connsiteY84" fmla="*/ 1005840 h 3154680"/>
              <a:gd name="connsiteX85" fmla="*/ 289560 w 4267200"/>
              <a:gd name="connsiteY85" fmla="*/ 944880 h 3154680"/>
              <a:gd name="connsiteX86" fmla="*/ 373380 w 4267200"/>
              <a:gd name="connsiteY86" fmla="*/ 906780 h 3154680"/>
              <a:gd name="connsiteX87" fmla="*/ 434340 w 4267200"/>
              <a:gd name="connsiteY87" fmla="*/ 906780 h 3154680"/>
              <a:gd name="connsiteX88" fmla="*/ 472440 w 4267200"/>
              <a:gd name="connsiteY88" fmla="*/ 990600 h 3154680"/>
              <a:gd name="connsiteX89" fmla="*/ 739140 w 4267200"/>
              <a:gd name="connsiteY89" fmla="*/ 944880 h 3154680"/>
              <a:gd name="connsiteX90" fmla="*/ 754380 w 4267200"/>
              <a:gd name="connsiteY90" fmla="*/ 998220 h 3154680"/>
              <a:gd name="connsiteX91" fmla="*/ 822960 w 4267200"/>
              <a:gd name="connsiteY91" fmla="*/ 990600 h 3154680"/>
              <a:gd name="connsiteX92" fmla="*/ 861060 w 4267200"/>
              <a:gd name="connsiteY92" fmla="*/ 1120140 h 3154680"/>
              <a:gd name="connsiteX93" fmla="*/ 982980 w 4267200"/>
              <a:gd name="connsiteY93" fmla="*/ 1112520 h 3154680"/>
              <a:gd name="connsiteX94" fmla="*/ 1005840 w 4267200"/>
              <a:gd name="connsiteY94" fmla="*/ 1066800 h 3154680"/>
              <a:gd name="connsiteX95" fmla="*/ 967740 w 4267200"/>
              <a:gd name="connsiteY95" fmla="*/ 1036320 h 3154680"/>
              <a:gd name="connsiteX96" fmla="*/ 960120 w 4267200"/>
              <a:gd name="connsiteY96" fmla="*/ 967740 h 3154680"/>
              <a:gd name="connsiteX97" fmla="*/ 1059180 w 4267200"/>
              <a:gd name="connsiteY97" fmla="*/ 967740 h 3154680"/>
              <a:gd name="connsiteX98" fmla="*/ 1165860 w 4267200"/>
              <a:gd name="connsiteY98" fmla="*/ 922020 h 3154680"/>
              <a:gd name="connsiteX99" fmla="*/ 1196340 w 4267200"/>
              <a:gd name="connsiteY99" fmla="*/ 906780 h 3154680"/>
              <a:gd name="connsiteX100" fmla="*/ 1272540 w 4267200"/>
              <a:gd name="connsiteY100" fmla="*/ 967740 h 3154680"/>
              <a:gd name="connsiteX101" fmla="*/ 1257300 w 4267200"/>
              <a:gd name="connsiteY101" fmla="*/ 990600 h 3154680"/>
              <a:gd name="connsiteX102" fmla="*/ 1165860 w 4267200"/>
              <a:gd name="connsiteY102" fmla="*/ 975360 h 3154680"/>
              <a:gd name="connsiteX103" fmla="*/ 1074420 w 4267200"/>
              <a:gd name="connsiteY103" fmla="*/ 990600 h 3154680"/>
              <a:gd name="connsiteX104" fmla="*/ 1066800 w 4267200"/>
              <a:gd name="connsiteY104" fmla="*/ 1059180 h 3154680"/>
              <a:gd name="connsiteX105" fmla="*/ 1082040 w 4267200"/>
              <a:gd name="connsiteY105" fmla="*/ 1120140 h 3154680"/>
              <a:gd name="connsiteX106" fmla="*/ 1135380 w 4267200"/>
              <a:gd name="connsiteY106" fmla="*/ 1074420 h 3154680"/>
              <a:gd name="connsiteX107" fmla="*/ 1219200 w 4267200"/>
              <a:gd name="connsiteY107" fmla="*/ 1082040 h 3154680"/>
              <a:gd name="connsiteX108" fmla="*/ 1341120 w 4267200"/>
              <a:gd name="connsiteY108" fmla="*/ 1112520 h 3154680"/>
              <a:gd name="connsiteX109" fmla="*/ 1417320 w 4267200"/>
              <a:gd name="connsiteY109" fmla="*/ 1036320 h 3154680"/>
              <a:gd name="connsiteX110" fmla="*/ 1417320 w 4267200"/>
              <a:gd name="connsiteY110" fmla="*/ 975360 h 3154680"/>
              <a:gd name="connsiteX111" fmla="*/ 1493520 w 4267200"/>
              <a:gd name="connsiteY111" fmla="*/ 944880 h 3154680"/>
              <a:gd name="connsiteX112" fmla="*/ 1539240 w 4267200"/>
              <a:gd name="connsiteY112" fmla="*/ 990600 h 3154680"/>
              <a:gd name="connsiteX113" fmla="*/ 1630680 w 4267200"/>
              <a:gd name="connsiteY113" fmla="*/ 944880 h 3154680"/>
              <a:gd name="connsiteX114" fmla="*/ 1714500 w 4267200"/>
              <a:gd name="connsiteY114" fmla="*/ 922020 h 3154680"/>
              <a:gd name="connsiteX115" fmla="*/ 1729740 w 4267200"/>
              <a:gd name="connsiteY115" fmla="*/ 838200 h 3154680"/>
              <a:gd name="connsiteX116" fmla="*/ 1767840 w 4267200"/>
              <a:gd name="connsiteY116" fmla="*/ 731520 h 3154680"/>
              <a:gd name="connsiteX117" fmla="*/ 1828800 w 4267200"/>
              <a:gd name="connsiteY117" fmla="*/ 701040 h 3154680"/>
              <a:gd name="connsiteX118" fmla="*/ 1805940 w 4267200"/>
              <a:gd name="connsiteY118" fmla="*/ 586740 h 3154680"/>
              <a:gd name="connsiteX119" fmla="*/ 1859280 w 4267200"/>
              <a:gd name="connsiteY119" fmla="*/ 533400 h 3154680"/>
              <a:gd name="connsiteX120" fmla="*/ 1981200 w 4267200"/>
              <a:gd name="connsiteY120" fmla="*/ 541020 h 3154680"/>
              <a:gd name="connsiteX121" fmla="*/ 2004060 w 4267200"/>
              <a:gd name="connsiteY121" fmla="*/ 472440 h 3154680"/>
              <a:gd name="connsiteX122" fmla="*/ 2072640 w 4267200"/>
              <a:gd name="connsiteY122" fmla="*/ 449580 h 3154680"/>
              <a:gd name="connsiteX123" fmla="*/ 2095500 w 4267200"/>
              <a:gd name="connsiteY123" fmla="*/ 388620 h 3154680"/>
              <a:gd name="connsiteX124" fmla="*/ 2133600 w 4267200"/>
              <a:gd name="connsiteY124" fmla="*/ 243840 h 3154680"/>
              <a:gd name="connsiteX125" fmla="*/ 2164080 w 4267200"/>
              <a:gd name="connsiteY125" fmla="*/ 213360 h 3154680"/>
              <a:gd name="connsiteX126" fmla="*/ 2247900 w 4267200"/>
              <a:gd name="connsiteY126" fmla="*/ 213360 h 3154680"/>
              <a:gd name="connsiteX127" fmla="*/ 2247900 w 4267200"/>
              <a:gd name="connsiteY127" fmla="*/ 114300 h 3154680"/>
              <a:gd name="connsiteX128" fmla="*/ 2308860 w 4267200"/>
              <a:gd name="connsiteY128" fmla="*/ 45720 h 3154680"/>
              <a:gd name="connsiteX129" fmla="*/ 2369820 w 4267200"/>
              <a:gd name="connsiteY129" fmla="*/ 76200 h 3154680"/>
              <a:gd name="connsiteX130" fmla="*/ 2400300 w 4267200"/>
              <a:gd name="connsiteY130" fmla="*/ 114300 h 3154680"/>
              <a:gd name="connsiteX131" fmla="*/ 2453640 w 4267200"/>
              <a:gd name="connsiteY131" fmla="*/ 99060 h 3154680"/>
              <a:gd name="connsiteX132" fmla="*/ 2506980 w 4267200"/>
              <a:gd name="connsiteY132" fmla="*/ 0 h 3154680"/>
              <a:gd name="connsiteX0" fmla="*/ 2506980 w 4267200"/>
              <a:gd name="connsiteY0" fmla="*/ 0 h 3154680"/>
              <a:gd name="connsiteX1" fmla="*/ 2857500 w 4267200"/>
              <a:gd name="connsiteY1" fmla="*/ 899160 h 3154680"/>
              <a:gd name="connsiteX2" fmla="*/ 3451860 w 4267200"/>
              <a:gd name="connsiteY2" fmla="*/ 990600 h 3154680"/>
              <a:gd name="connsiteX3" fmla="*/ 3482340 w 4267200"/>
              <a:gd name="connsiteY3" fmla="*/ 929640 h 3154680"/>
              <a:gd name="connsiteX4" fmla="*/ 3550920 w 4267200"/>
              <a:gd name="connsiteY4" fmla="*/ 845820 h 3154680"/>
              <a:gd name="connsiteX5" fmla="*/ 3703320 w 4267200"/>
              <a:gd name="connsiteY5" fmla="*/ 784860 h 3154680"/>
              <a:gd name="connsiteX6" fmla="*/ 3710940 w 4267200"/>
              <a:gd name="connsiteY6" fmla="*/ 899160 h 3154680"/>
              <a:gd name="connsiteX7" fmla="*/ 3855720 w 4267200"/>
              <a:gd name="connsiteY7" fmla="*/ 1356360 h 3154680"/>
              <a:gd name="connsiteX8" fmla="*/ 3931920 w 4267200"/>
              <a:gd name="connsiteY8" fmla="*/ 1623060 h 3154680"/>
              <a:gd name="connsiteX9" fmla="*/ 4236720 w 4267200"/>
              <a:gd name="connsiteY9" fmla="*/ 1889760 h 3154680"/>
              <a:gd name="connsiteX10" fmla="*/ 4267200 w 4267200"/>
              <a:gd name="connsiteY10" fmla="*/ 2004060 h 3154680"/>
              <a:gd name="connsiteX11" fmla="*/ 4114800 w 4267200"/>
              <a:gd name="connsiteY11" fmla="*/ 2065020 h 3154680"/>
              <a:gd name="connsiteX12" fmla="*/ 4145280 w 4267200"/>
              <a:gd name="connsiteY12" fmla="*/ 2362200 h 3154680"/>
              <a:gd name="connsiteX13" fmla="*/ 4122420 w 4267200"/>
              <a:gd name="connsiteY13" fmla="*/ 2529840 h 3154680"/>
              <a:gd name="connsiteX14" fmla="*/ 4061460 w 4267200"/>
              <a:gd name="connsiteY14" fmla="*/ 2636520 h 3154680"/>
              <a:gd name="connsiteX15" fmla="*/ 3886200 w 4267200"/>
              <a:gd name="connsiteY15" fmla="*/ 2689860 h 3154680"/>
              <a:gd name="connsiteX16" fmla="*/ 3916680 w 4267200"/>
              <a:gd name="connsiteY16" fmla="*/ 2979420 h 3154680"/>
              <a:gd name="connsiteX17" fmla="*/ 3939540 w 4267200"/>
              <a:gd name="connsiteY17" fmla="*/ 3048000 h 3154680"/>
              <a:gd name="connsiteX18" fmla="*/ 3939540 w 4267200"/>
              <a:gd name="connsiteY18" fmla="*/ 3124200 h 3154680"/>
              <a:gd name="connsiteX19" fmla="*/ 3893820 w 4267200"/>
              <a:gd name="connsiteY19" fmla="*/ 3154680 h 3154680"/>
              <a:gd name="connsiteX20" fmla="*/ 3825240 w 4267200"/>
              <a:gd name="connsiteY20" fmla="*/ 3116580 h 3154680"/>
              <a:gd name="connsiteX21" fmla="*/ 3832860 w 4267200"/>
              <a:gd name="connsiteY21" fmla="*/ 3002280 h 3154680"/>
              <a:gd name="connsiteX22" fmla="*/ 3672840 w 4267200"/>
              <a:gd name="connsiteY22" fmla="*/ 2872740 h 3154680"/>
              <a:gd name="connsiteX23" fmla="*/ 3604260 w 4267200"/>
              <a:gd name="connsiteY23" fmla="*/ 2903220 h 3154680"/>
              <a:gd name="connsiteX24" fmla="*/ 3451860 w 4267200"/>
              <a:gd name="connsiteY24" fmla="*/ 2811780 h 3154680"/>
              <a:gd name="connsiteX25" fmla="*/ 3406140 w 4267200"/>
              <a:gd name="connsiteY25" fmla="*/ 2811780 h 3154680"/>
              <a:gd name="connsiteX26" fmla="*/ 3375660 w 4267200"/>
              <a:gd name="connsiteY26" fmla="*/ 2727960 h 3154680"/>
              <a:gd name="connsiteX27" fmla="*/ 3322320 w 4267200"/>
              <a:gd name="connsiteY27" fmla="*/ 2750820 h 3154680"/>
              <a:gd name="connsiteX28" fmla="*/ 3147060 w 4267200"/>
              <a:gd name="connsiteY28" fmla="*/ 2590800 h 3154680"/>
              <a:gd name="connsiteX29" fmla="*/ 3063240 w 4267200"/>
              <a:gd name="connsiteY29" fmla="*/ 2522220 h 3154680"/>
              <a:gd name="connsiteX30" fmla="*/ 2979708 w 4267200"/>
              <a:gd name="connsiteY30" fmla="*/ 2477668 h 3154680"/>
              <a:gd name="connsiteX31" fmla="*/ 2916556 w 4267200"/>
              <a:gd name="connsiteY31" fmla="*/ 2549844 h 3154680"/>
              <a:gd name="connsiteX32" fmla="*/ 2830830 w 4267200"/>
              <a:gd name="connsiteY32" fmla="*/ 2530792 h 3154680"/>
              <a:gd name="connsiteX33" fmla="*/ 2914792 w 4267200"/>
              <a:gd name="connsiteY33" fmla="*/ 2417628 h 3154680"/>
              <a:gd name="connsiteX34" fmla="*/ 2811780 w 4267200"/>
              <a:gd name="connsiteY34" fmla="*/ 2286000 h 3154680"/>
              <a:gd name="connsiteX35" fmla="*/ 2773680 w 4267200"/>
              <a:gd name="connsiteY35" fmla="*/ 2308860 h 3154680"/>
              <a:gd name="connsiteX36" fmla="*/ 2705100 w 4267200"/>
              <a:gd name="connsiteY36" fmla="*/ 2278380 h 3154680"/>
              <a:gd name="connsiteX37" fmla="*/ 2590800 w 4267200"/>
              <a:gd name="connsiteY37" fmla="*/ 2316480 h 3154680"/>
              <a:gd name="connsiteX38" fmla="*/ 2423160 w 4267200"/>
              <a:gd name="connsiteY38" fmla="*/ 2377440 h 3154680"/>
              <a:gd name="connsiteX39" fmla="*/ 2324100 w 4267200"/>
              <a:gd name="connsiteY39" fmla="*/ 2369820 h 3154680"/>
              <a:gd name="connsiteX40" fmla="*/ 2133600 w 4267200"/>
              <a:gd name="connsiteY40" fmla="*/ 2499360 h 3154680"/>
              <a:gd name="connsiteX41" fmla="*/ 1996440 w 4267200"/>
              <a:gd name="connsiteY41" fmla="*/ 2468880 h 3154680"/>
              <a:gd name="connsiteX42" fmla="*/ 1866900 w 4267200"/>
              <a:gd name="connsiteY42" fmla="*/ 2400300 h 3154680"/>
              <a:gd name="connsiteX43" fmla="*/ 1866900 w 4267200"/>
              <a:gd name="connsiteY43" fmla="*/ 2476500 h 3154680"/>
              <a:gd name="connsiteX44" fmla="*/ 1844040 w 4267200"/>
              <a:gd name="connsiteY44" fmla="*/ 2514600 h 3154680"/>
              <a:gd name="connsiteX45" fmla="*/ 1744980 w 4267200"/>
              <a:gd name="connsiteY45" fmla="*/ 2575560 h 3154680"/>
              <a:gd name="connsiteX46" fmla="*/ 1714500 w 4267200"/>
              <a:gd name="connsiteY46" fmla="*/ 2491740 h 3154680"/>
              <a:gd name="connsiteX47" fmla="*/ 1676400 w 4267200"/>
              <a:gd name="connsiteY47" fmla="*/ 2400300 h 3154680"/>
              <a:gd name="connsiteX48" fmla="*/ 1638300 w 4267200"/>
              <a:gd name="connsiteY48" fmla="*/ 2400300 h 3154680"/>
              <a:gd name="connsiteX49" fmla="*/ 1577340 w 4267200"/>
              <a:gd name="connsiteY49" fmla="*/ 2522220 h 3154680"/>
              <a:gd name="connsiteX50" fmla="*/ 1508760 w 4267200"/>
              <a:gd name="connsiteY50" fmla="*/ 2606040 h 3154680"/>
              <a:gd name="connsiteX51" fmla="*/ 1493520 w 4267200"/>
              <a:gd name="connsiteY51" fmla="*/ 2644140 h 3154680"/>
              <a:gd name="connsiteX52" fmla="*/ 1249680 w 4267200"/>
              <a:gd name="connsiteY52" fmla="*/ 2781300 h 3154680"/>
              <a:gd name="connsiteX53" fmla="*/ 1097280 w 4267200"/>
              <a:gd name="connsiteY53" fmla="*/ 2712720 h 3154680"/>
              <a:gd name="connsiteX54" fmla="*/ 1005840 w 4267200"/>
              <a:gd name="connsiteY54" fmla="*/ 2758440 h 3154680"/>
              <a:gd name="connsiteX55" fmla="*/ 944880 w 4267200"/>
              <a:gd name="connsiteY55" fmla="*/ 2682240 h 3154680"/>
              <a:gd name="connsiteX56" fmla="*/ 967740 w 4267200"/>
              <a:gd name="connsiteY56" fmla="*/ 2613660 h 3154680"/>
              <a:gd name="connsiteX57" fmla="*/ 906780 w 4267200"/>
              <a:gd name="connsiteY57" fmla="*/ 2537460 h 3154680"/>
              <a:gd name="connsiteX58" fmla="*/ 822960 w 4267200"/>
              <a:gd name="connsiteY58" fmla="*/ 2499360 h 3154680"/>
              <a:gd name="connsiteX59" fmla="*/ 746760 w 4267200"/>
              <a:gd name="connsiteY59" fmla="*/ 2407920 h 3154680"/>
              <a:gd name="connsiteX60" fmla="*/ 601980 w 4267200"/>
              <a:gd name="connsiteY60" fmla="*/ 2385060 h 3154680"/>
              <a:gd name="connsiteX61" fmla="*/ 525780 w 4267200"/>
              <a:gd name="connsiteY61" fmla="*/ 2324100 h 3154680"/>
              <a:gd name="connsiteX62" fmla="*/ 457200 w 4267200"/>
              <a:gd name="connsiteY62" fmla="*/ 2522220 h 3154680"/>
              <a:gd name="connsiteX63" fmla="*/ 403860 w 4267200"/>
              <a:gd name="connsiteY63" fmla="*/ 2598420 h 3154680"/>
              <a:gd name="connsiteX64" fmla="*/ 167640 w 4267200"/>
              <a:gd name="connsiteY64" fmla="*/ 2720340 h 3154680"/>
              <a:gd name="connsiteX65" fmla="*/ 144780 w 4267200"/>
              <a:gd name="connsiteY65" fmla="*/ 2613660 h 3154680"/>
              <a:gd name="connsiteX66" fmla="*/ 160020 w 4267200"/>
              <a:gd name="connsiteY66" fmla="*/ 2293620 h 3154680"/>
              <a:gd name="connsiteX67" fmla="*/ 53340 w 4267200"/>
              <a:gd name="connsiteY67" fmla="*/ 2209800 h 3154680"/>
              <a:gd name="connsiteX68" fmla="*/ 0 w 4267200"/>
              <a:gd name="connsiteY68" fmla="*/ 2080260 h 3154680"/>
              <a:gd name="connsiteX69" fmla="*/ 22860 w 4267200"/>
              <a:gd name="connsiteY69" fmla="*/ 2019300 h 3154680"/>
              <a:gd name="connsiteX70" fmla="*/ 91440 w 4267200"/>
              <a:gd name="connsiteY70" fmla="*/ 2004060 h 3154680"/>
              <a:gd name="connsiteX71" fmla="*/ 175260 w 4267200"/>
              <a:gd name="connsiteY71" fmla="*/ 1920240 h 3154680"/>
              <a:gd name="connsiteX72" fmla="*/ 220980 w 4267200"/>
              <a:gd name="connsiteY72" fmla="*/ 1859280 h 3154680"/>
              <a:gd name="connsiteX73" fmla="*/ 175260 w 4267200"/>
              <a:gd name="connsiteY73" fmla="*/ 1706880 h 3154680"/>
              <a:gd name="connsiteX74" fmla="*/ 182880 w 4267200"/>
              <a:gd name="connsiteY74" fmla="*/ 1645920 h 3154680"/>
              <a:gd name="connsiteX75" fmla="*/ 0 w 4267200"/>
              <a:gd name="connsiteY75" fmla="*/ 1470660 h 3154680"/>
              <a:gd name="connsiteX76" fmla="*/ 45720 w 4267200"/>
              <a:gd name="connsiteY76" fmla="*/ 1386840 h 3154680"/>
              <a:gd name="connsiteX77" fmla="*/ 137160 w 4267200"/>
              <a:gd name="connsiteY77" fmla="*/ 1181100 h 3154680"/>
              <a:gd name="connsiteX78" fmla="*/ 190500 w 4267200"/>
              <a:gd name="connsiteY78" fmla="*/ 1242060 h 3154680"/>
              <a:gd name="connsiteX79" fmla="*/ 335280 w 4267200"/>
              <a:gd name="connsiteY79" fmla="*/ 1150620 h 3154680"/>
              <a:gd name="connsiteX80" fmla="*/ 502920 w 4267200"/>
              <a:gd name="connsiteY80" fmla="*/ 1143000 h 3154680"/>
              <a:gd name="connsiteX81" fmla="*/ 487680 w 4267200"/>
              <a:gd name="connsiteY81" fmla="*/ 1066800 h 3154680"/>
              <a:gd name="connsiteX82" fmla="*/ 320040 w 4267200"/>
              <a:gd name="connsiteY82" fmla="*/ 1043940 h 3154680"/>
              <a:gd name="connsiteX83" fmla="*/ 289560 w 4267200"/>
              <a:gd name="connsiteY83" fmla="*/ 1005840 h 3154680"/>
              <a:gd name="connsiteX84" fmla="*/ 289560 w 4267200"/>
              <a:gd name="connsiteY84" fmla="*/ 944880 h 3154680"/>
              <a:gd name="connsiteX85" fmla="*/ 373380 w 4267200"/>
              <a:gd name="connsiteY85" fmla="*/ 906780 h 3154680"/>
              <a:gd name="connsiteX86" fmla="*/ 434340 w 4267200"/>
              <a:gd name="connsiteY86" fmla="*/ 906780 h 3154680"/>
              <a:gd name="connsiteX87" fmla="*/ 472440 w 4267200"/>
              <a:gd name="connsiteY87" fmla="*/ 990600 h 3154680"/>
              <a:gd name="connsiteX88" fmla="*/ 739140 w 4267200"/>
              <a:gd name="connsiteY88" fmla="*/ 944880 h 3154680"/>
              <a:gd name="connsiteX89" fmla="*/ 754380 w 4267200"/>
              <a:gd name="connsiteY89" fmla="*/ 998220 h 3154680"/>
              <a:gd name="connsiteX90" fmla="*/ 822960 w 4267200"/>
              <a:gd name="connsiteY90" fmla="*/ 990600 h 3154680"/>
              <a:gd name="connsiteX91" fmla="*/ 861060 w 4267200"/>
              <a:gd name="connsiteY91" fmla="*/ 1120140 h 3154680"/>
              <a:gd name="connsiteX92" fmla="*/ 982980 w 4267200"/>
              <a:gd name="connsiteY92" fmla="*/ 1112520 h 3154680"/>
              <a:gd name="connsiteX93" fmla="*/ 1005840 w 4267200"/>
              <a:gd name="connsiteY93" fmla="*/ 1066800 h 3154680"/>
              <a:gd name="connsiteX94" fmla="*/ 967740 w 4267200"/>
              <a:gd name="connsiteY94" fmla="*/ 1036320 h 3154680"/>
              <a:gd name="connsiteX95" fmla="*/ 960120 w 4267200"/>
              <a:gd name="connsiteY95" fmla="*/ 967740 h 3154680"/>
              <a:gd name="connsiteX96" fmla="*/ 1059180 w 4267200"/>
              <a:gd name="connsiteY96" fmla="*/ 967740 h 3154680"/>
              <a:gd name="connsiteX97" fmla="*/ 1165860 w 4267200"/>
              <a:gd name="connsiteY97" fmla="*/ 922020 h 3154680"/>
              <a:gd name="connsiteX98" fmla="*/ 1196340 w 4267200"/>
              <a:gd name="connsiteY98" fmla="*/ 906780 h 3154680"/>
              <a:gd name="connsiteX99" fmla="*/ 1272540 w 4267200"/>
              <a:gd name="connsiteY99" fmla="*/ 967740 h 3154680"/>
              <a:gd name="connsiteX100" fmla="*/ 1257300 w 4267200"/>
              <a:gd name="connsiteY100" fmla="*/ 990600 h 3154680"/>
              <a:gd name="connsiteX101" fmla="*/ 1165860 w 4267200"/>
              <a:gd name="connsiteY101" fmla="*/ 975360 h 3154680"/>
              <a:gd name="connsiteX102" fmla="*/ 1074420 w 4267200"/>
              <a:gd name="connsiteY102" fmla="*/ 990600 h 3154680"/>
              <a:gd name="connsiteX103" fmla="*/ 1066800 w 4267200"/>
              <a:gd name="connsiteY103" fmla="*/ 1059180 h 3154680"/>
              <a:gd name="connsiteX104" fmla="*/ 1082040 w 4267200"/>
              <a:gd name="connsiteY104" fmla="*/ 1120140 h 3154680"/>
              <a:gd name="connsiteX105" fmla="*/ 1135380 w 4267200"/>
              <a:gd name="connsiteY105" fmla="*/ 1074420 h 3154680"/>
              <a:gd name="connsiteX106" fmla="*/ 1219200 w 4267200"/>
              <a:gd name="connsiteY106" fmla="*/ 1082040 h 3154680"/>
              <a:gd name="connsiteX107" fmla="*/ 1341120 w 4267200"/>
              <a:gd name="connsiteY107" fmla="*/ 1112520 h 3154680"/>
              <a:gd name="connsiteX108" fmla="*/ 1417320 w 4267200"/>
              <a:gd name="connsiteY108" fmla="*/ 1036320 h 3154680"/>
              <a:gd name="connsiteX109" fmla="*/ 1417320 w 4267200"/>
              <a:gd name="connsiteY109" fmla="*/ 975360 h 3154680"/>
              <a:gd name="connsiteX110" fmla="*/ 1493520 w 4267200"/>
              <a:gd name="connsiteY110" fmla="*/ 944880 h 3154680"/>
              <a:gd name="connsiteX111" fmla="*/ 1539240 w 4267200"/>
              <a:gd name="connsiteY111" fmla="*/ 990600 h 3154680"/>
              <a:gd name="connsiteX112" fmla="*/ 1630680 w 4267200"/>
              <a:gd name="connsiteY112" fmla="*/ 944880 h 3154680"/>
              <a:gd name="connsiteX113" fmla="*/ 1714500 w 4267200"/>
              <a:gd name="connsiteY113" fmla="*/ 922020 h 3154680"/>
              <a:gd name="connsiteX114" fmla="*/ 1729740 w 4267200"/>
              <a:gd name="connsiteY114" fmla="*/ 838200 h 3154680"/>
              <a:gd name="connsiteX115" fmla="*/ 1767840 w 4267200"/>
              <a:gd name="connsiteY115" fmla="*/ 731520 h 3154680"/>
              <a:gd name="connsiteX116" fmla="*/ 1828800 w 4267200"/>
              <a:gd name="connsiteY116" fmla="*/ 701040 h 3154680"/>
              <a:gd name="connsiteX117" fmla="*/ 1805940 w 4267200"/>
              <a:gd name="connsiteY117" fmla="*/ 586740 h 3154680"/>
              <a:gd name="connsiteX118" fmla="*/ 1859280 w 4267200"/>
              <a:gd name="connsiteY118" fmla="*/ 533400 h 3154680"/>
              <a:gd name="connsiteX119" fmla="*/ 1981200 w 4267200"/>
              <a:gd name="connsiteY119" fmla="*/ 541020 h 3154680"/>
              <a:gd name="connsiteX120" fmla="*/ 2004060 w 4267200"/>
              <a:gd name="connsiteY120" fmla="*/ 472440 h 3154680"/>
              <a:gd name="connsiteX121" fmla="*/ 2072640 w 4267200"/>
              <a:gd name="connsiteY121" fmla="*/ 449580 h 3154680"/>
              <a:gd name="connsiteX122" fmla="*/ 2095500 w 4267200"/>
              <a:gd name="connsiteY122" fmla="*/ 388620 h 3154680"/>
              <a:gd name="connsiteX123" fmla="*/ 2133600 w 4267200"/>
              <a:gd name="connsiteY123" fmla="*/ 243840 h 3154680"/>
              <a:gd name="connsiteX124" fmla="*/ 2164080 w 4267200"/>
              <a:gd name="connsiteY124" fmla="*/ 213360 h 3154680"/>
              <a:gd name="connsiteX125" fmla="*/ 2247900 w 4267200"/>
              <a:gd name="connsiteY125" fmla="*/ 213360 h 3154680"/>
              <a:gd name="connsiteX126" fmla="*/ 2247900 w 4267200"/>
              <a:gd name="connsiteY126" fmla="*/ 114300 h 3154680"/>
              <a:gd name="connsiteX127" fmla="*/ 2308860 w 4267200"/>
              <a:gd name="connsiteY127" fmla="*/ 45720 h 3154680"/>
              <a:gd name="connsiteX128" fmla="*/ 2369820 w 4267200"/>
              <a:gd name="connsiteY128" fmla="*/ 76200 h 3154680"/>
              <a:gd name="connsiteX129" fmla="*/ 2400300 w 4267200"/>
              <a:gd name="connsiteY129" fmla="*/ 114300 h 3154680"/>
              <a:gd name="connsiteX130" fmla="*/ 2453640 w 4267200"/>
              <a:gd name="connsiteY130" fmla="*/ 99060 h 3154680"/>
              <a:gd name="connsiteX131" fmla="*/ 2506980 w 4267200"/>
              <a:gd name="connsiteY131" fmla="*/ 0 h 3154680"/>
              <a:gd name="connsiteX0" fmla="*/ 2506980 w 4267200"/>
              <a:gd name="connsiteY0" fmla="*/ 0 h 3154680"/>
              <a:gd name="connsiteX1" fmla="*/ 3451860 w 4267200"/>
              <a:gd name="connsiteY1" fmla="*/ 990600 h 3154680"/>
              <a:gd name="connsiteX2" fmla="*/ 3482340 w 4267200"/>
              <a:gd name="connsiteY2" fmla="*/ 929640 h 3154680"/>
              <a:gd name="connsiteX3" fmla="*/ 3550920 w 4267200"/>
              <a:gd name="connsiteY3" fmla="*/ 845820 h 3154680"/>
              <a:gd name="connsiteX4" fmla="*/ 3703320 w 4267200"/>
              <a:gd name="connsiteY4" fmla="*/ 784860 h 3154680"/>
              <a:gd name="connsiteX5" fmla="*/ 3710940 w 4267200"/>
              <a:gd name="connsiteY5" fmla="*/ 899160 h 3154680"/>
              <a:gd name="connsiteX6" fmla="*/ 3855720 w 4267200"/>
              <a:gd name="connsiteY6" fmla="*/ 1356360 h 3154680"/>
              <a:gd name="connsiteX7" fmla="*/ 3931920 w 4267200"/>
              <a:gd name="connsiteY7" fmla="*/ 1623060 h 3154680"/>
              <a:gd name="connsiteX8" fmla="*/ 4236720 w 4267200"/>
              <a:gd name="connsiteY8" fmla="*/ 1889760 h 3154680"/>
              <a:gd name="connsiteX9" fmla="*/ 4267200 w 4267200"/>
              <a:gd name="connsiteY9" fmla="*/ 2004060 h 3154680"/>
              <a:gd name="connsiteX10" fmla="*/ 4114800 w 4267200"/>
              <a:gd name="connsiteY10" fmla="*/ 2065020 h 3154680"/>
              <a:gd name="connsiteX11" fmla="*/ 4145280 w 4267200"/>
              <a:gd name="connsiteY11" fmla="*/ 2362200 h 3154680"/>
              <a:gd name="connsiteX12" fmla="*/ 4122420 w 4267200"/>
              <a:gd name="connsiteY12" fmla="*/ 2529840 h 3154680"/>
              <a:gd name="connsiteX13" fmla="*/ 4061460 w 4267200"/>
              <a:gd name="connsiteY13" fmla="*/ 2636520 h 3154680"/>
              <a:gd name="connsiteX14" fmla="*/ 3886200 w 4267200"/>
              <a:gd name="connsiteY14" fmla="*/ 2689860 h 3154680"/>
              <a:gd name="connsiteX15" fmla="*/ 3916680 w 4267200"/>
              <a:gd name="connsiteY15" fmla="*/ 2979420 h 3154680"/>
              <a:gd name="connsiteX16" fmla="*/ 3939540 w 4267200"/>
              <a:gd name="connsiteY16" fmla="*/ 3048000 h 3154680"/>
              <a:gd name="connsiteX17" fmla="*/ 3939540 w 4267200"/>
              <a:gd name="connsiteY17" fmla="*/ 3124200 h 3154680"/>
              <a:gd name="connsiteX18" fmla="*/ 3893820 w 4267200"/>
              <a:gd name="connsiteY18" fmla="*/ 3154680 h 3154680"/>
              <a:gd name="connsiteX19" fmla="*/ 3825240 w 4267200"/>
              <a:gd name="connsiteY19" fmla="*/ 3116580 h 3154680"/>
              <a:gd name="connsiteX20" fmla="*/ 3832860 w 4267200"/>
              <a:gd name="connsiteY20" fmla="*/ 3002280 h 3154680"/>
              <a:gd name="connsiteX21" fmla="*/ 3672840 w 4267200"/>
              <a:gd name="connsiteY21" fmla="*/ 2872740 h 3154680"/>
              <a:gd name="connsiteX22" fmla="*/ 3604260 w 4267200"/>
              <a:gd name="connsiteY22" fmla="*/ 2903220 h 3154680"/>
              <a:gd name="connsiteX23" fmla="*/ 3451860 w 4267200"/>
              <a:gd name="connsiteY23" fmla="*/ 2811780 h 3154680"/>
              <a:gd name="connsiteX24" fmla="*/ 3406140 w 4267200"/>
              <a:gd name="connsiteY24" fmla="*/ 2811780 h 3154680"/>
              <a:gd name="connsiteX25" fmla="*/ 3375660 w 4267200"/>
              <a:gd name="connsiteY25" fmla="*/ 2727960 h 3154680"/>
              <a:gd name="connsiteX26" fmla="*/ 3322320 w 4267200"/>
              <a:gd name="connsiteY26" fmla="*/ 2750820 h 3154680"/>
              <a:gd name="connsiteX27" fmla="*/ 3147060 w 4267200"/>
              <a:gd name="connsiteY27" fmla="*/ 2590800 h 3154680"/>
              <a:gd name="connsiteX28" fmla="*/ 3063240 w 4267200"/>
              <a:gd name="connsiteY28" fmla="*/ 2522220 h 3154680"/>
              <a:gd name="connsiteX29" fmla="*/ 2979708 w 4267200"/>
              <a:gd name="connsiteY29" fmla="*/ 2477668 h 3154680"/>
              <a:gd name="connsiteX30" fmla="*/ 2916556 w 4267200"/>
              <a:gd name="connsiteY30" fmla="*/ 2549844 h 3154680"/>
              <a:gd name="connsiteX31" fmla="*/ 2830830 w 4267200"/>
              <a:gd name="connsiteY31" fmla="*/ 2530792 h 3154680"/>
              <a:gd name="connsiteX32" fmla="*/ 2914792 w 4267200"/>
              <a:gd name="connsiteY32" fmla="*/ 2417628 h 3154680"/>
              <a:gd name="connsiteX33" fmla="*/ 2811780 w 4267200"/>
              <a:gd name="connsiteY33" fmla="*/ 2286000 h 3154680"/>
              <a:gd name="connsiteX34" fmla="*/ 2773680 w 4267200"/>
              <a:gd name="connsiteY34" fmla="*/ 2308860 h 3154680"/>
              <a:gd name="connsiteX35" fmla="*/ 2705100 w 4267200"/>
              <a:gd name="connsiteY35" fmla="*/ 2278380 h 3154680"/>
              <a:gd name="connsiteX36" fmla="*/ 2590800 w 4267200"/>
              <a:gd name="connsiteY36" fmla="*/ 2316480 h 3154680"/>
              <a:gd name="connsiteX37" fmla="*/ 2423160 w 4267200"/>
              <a:gd name="connsiteY37" fmla="*/ 2377440 h 3154680"/>
              <a:gd name="connsiteX38" fmla="*/ 2324100 w 4267200"/>
              <a:gd name="connsiteY38" fmla="*/ 2369820 h 3154680"/>
              <a:gd name="connsiteX39" fmla="*/ 2133600 w 4267200"/>
              <a:gd name="connsiteY39" fmla="*/ 2499360 h 3154680"/>
              <a:gd name="connsiteX40" fmla="*/ 1996440 w 4267200"/>
              <a:gd name="connsiteY40" fmla="*/ 2468880 h 3154680"/>
              <a:gd name="connsiteX41" fmla="*/ 1866900 w 4267200"/>
              <a:gd name="connsiteY41" fmla="*/ 2400300 h 3154680"/>
              <a:gd name="connsiteX42" fmla="*/ 1866900 w 4267200"/>
              <a:gd name="connsiteY42" fmla="*/ 2476500 h 3154680"/>
              <a:gd name="connsiteX43" fmla="*/ 1844040 w 4267200"/>
              <a:gd name="connsiteY43" fmla="*/ 2514600 h 3154680"/>
              <a:gd name="connsiteX44" fmla="*/ 1744980 w 4267200"/>
              <a:gd name="connsiteY44" fmla="*/ 2575560 h 3154680"/>
              <a:gd name="connsiteX45" fmla="*/ 1714500 w 4267200"/>
              <a:gd name="connsiteY45" fmla="*/ 2491740 h 3154680"/>
              <a:gd name="connsiteX46" fmla="*/ 1676400 w 4267200"/>
              <a:gd name="connsiteY46" fmla="*/ 2400300 h 3154680"/>
              <a:gd name="connsiteX47" fmla="*/ 1638300 w 4267200"/>
              <a:gd name="connsiteY47" fmla="*/ 2400300 h 3154680"/>
              <a:gd name="connsiteX48" fmla="*/ 1577340 w 4267200"/>
              <a:gd name="connsiteY48" fmla="*/ 2522220 h 3154680"/>
              <a:gd name="connsiteX49" fmla="*/ 1508760 w 4267200"/>
              <a:gd name="connsiteY49" fmla="*/ 2606040 h 3154680"/>
              <a:gd name="connsiteX50" fmla="*/ 1493520 w 4267200"/>
              <a:gd name="connsiteY50" fmla="*/ 2644140 h 3154680"/>
              <a:gd name="connsiteX51" fmla="*/ 1249680 w 4267200"/>
              <a:gd name="connsiteY51" fmla="*/ 2781300 h 3154680"/>
              <a:gd name="connsiteX52" fmla="*/ 1097280 w 4267200"/>
              <a:gd name="connsiteY52" fmla="*/ 2712720 h 3154680"/>
              <a:gd name="connsiteX53" fmla="*/ 1005840 w 4267200"/>
              <a:gd name="connsiteY53" fmla="*/ 2758440 h 3154680"/>
              <a:gd name="connsiteX54" fmla="*/ 944880 w 4267200"/>
              <a:gd name="connsiteY54" fmla="*/ 2682240 h 3154680"/>
              <a:gd name="connsiteX55" fmla="*/ 967740 w 4267200"/>
              <a:gd name="connsiteY55" fmla="*/ 2613660 h 3154680"/>
              <a:gd name="connsiteX56" fmla="*/ 906780 w 4267200"/>
              <a:gd name="connsiteY56" fmla="*/ 2537460 h 3154680"/>
              <a:gd name="connsiteX57" fmla="*/ 822960 w 4267200"/>
              <a:gd name="connsiteY57" fmla="*/ 2499360 h 3154680"/>
              <a:gd name="connsiteX58" fmla="*/ 746760 w 4267200"/>
              <a:gd name="connsiteY58" fmla="*/ 2407920 h 3154680"/>
              <a:gd name="connsiteX59" fmla="*/ 601980 w 4267200"/>
              <a:gd name="connsiteY59" fmla="*/ 2385060 h 3154680"/>
              <a:gd name="connsiteX60" fmla="*/ 525780 w 4267200"/>
              <a:gd name="connsiteY60" fmla="*/ 2324100 h 3154680"/>
              <a:gd name="connsiteX61" fmla="*/ 457200 w 4267200"/>
              <a:gd name="connsiteY61" fmla="*/ 2522220 h 3154680"/>
              <a:gd name="connsiteX62" fmla="*/ 403860 w 4267200"/>
              <a:gd name="connsiteY62" fmla="*/ 2598420 h 3154680"/>
              <a:gd name="connsiteX63" fmla="*/ 167640 w 4267200"/>
              <a:gd name="connsiteY63" fmla="*/ 2720340 h 3154680"/>
              <a:gd name="connsiteX64" fmla="*/ 144780 w 4267200"/>
              <a:gd name="connsiteY64" fmla="*/ 2613660 h 3154680"/>
              <a:gd name="connsiteX65" fmla="*/ 160020 w 4267200"/>
              <a:gd name="connsiteY65" fmla="*/ 2293620 h 3154680"/>
              <a:gd name="connsiteX66" fmla="*/ 53340 w 4267200"/>
              <a:gd name="connsiteY66" fmla="*/ 2209800 h 3154680"/>
              <a:gd name="connsiteX67" fmla="*/ 0 w 4267200"/>
              <a:gd name="connsiteY67" fmla="*/ 2080260 h 3154680"/>
              <a:gd name="connsiteX68" fmla="*/ 22860 w 4267200"/>
              <a:gd name="connsiteY68" fmla="*/ 2019300 h 3154680"/>
              <a:gd name="connsiteX69" fmla="*/ 91440 w 4267200"/>
              <a:gd name="connsiteY69" fmla="*/ 2004060 h 3154680"/>
              <a:gd name="connsiteX70" fmla="*/ 175260 w 4267200"/>
              <a:gd name="connsiteY70" fmla="*/ 1920240 h 3154680"/>
              <a:gd name="connsiteX71" fmla="*/ 220980 w 4267200"/>
              <a:gd name="connsiteY71" fmla="*/ 1859280 h 3154680"/>
              <a:gd name="connsiteX72" fmla="*/ 175260 w 4267200"/>
              <a:gd name="connsiteY72" fmla="*/ 1706880 h 3154680"/>
              <a:gd name="connsiteX73" fmla="*/ 182880 w 4267200"/>
              <a:gd name="connsiteY73" fmla="*/ 1645920 h 3154680"/>
              <a:gd name="connsiteX74" fmla="*/ 0 w 4267200"/>
              <a:gd name="connsiteY74" fmla="*/ 1470660 h 3154680"/>
              <a:gd name="connsiteX75" fmla="*/ 45720 w 4267200"/>
              <a:gd name="connsiteY75" fmla="*/ 1386840 h 3154680"/>
              <a:gd name="connsiteX76" fmla="*/ 137160 w 4267200"/>
              <a:gd name="connsiteY76" fmla="*/ 1181100 h 3154680"/>
              <a:gd name="connsiteX77" fmla="*/ 190500 w 4267200"/>
              <a:gd name="connsiteY77" fmla="*/ 1242060 h 3154680"/>
              <a:gd name="connsiteX78" fmla="*/ 335280 w 4267200"/>
              <a:gd name="connsiteY78" fmla="*/ 1150620 h 3154680"/>
              <a:gd name="connsiteX79" fmla="*/ 502920 w 4267200"/>
              <a:gd name="connsiteY79" fmla="*/ 1143000 h 3154680"/>
              <a:gd name="connsiteX80" fmla="*/ 487680 w 4267200"/>
              <a:gd name="connsiteY80" fmla="*/ 1066800 h 3154680"/>
              <a:gd name="connsiteX81" fmla="*/ 320040 w 4267200"/>
              <a:gd name="connsiteY81" fmla="*/ 1043940 h 3154680"/>
              <a:gd name="connsiteX82" fmla="*/ 289560 w 4267200"/>
              <a:gd name="connsiteY82" fmla="*/ 1005840 h 3154680"/>
              <a:gd name="connsiteX83" fmla="*/ 289560 w 4267200"/>
              <a:gd name="connsiteY83" fmla="*/ 944880 h 3154680"/>
              <a:gd name="connsiteX84" fmla="*/ 373380 w 4267200"/>
              <a:gd name="connsiteY84" fmla="*/ 906780 h 3154680"/>
              <a:gd name="connsiteX85" fmla="*/ 434340 w 4267200"/>
              <a:gd name="connsiteY85" fmla="*/ 906780 h 3154680"/>
              <a:gd name="connsiteX86" fmla="*/ 472440 w 4267200"/>
              <a:gd name="connsiteY86" fmla="*/ 990600 h 3154680"/>
              <a:gd name="connsiteX87" fmla="*/ 739140 w 4267200"/>
              <a:gd name="connsiteY87" fmla="*/ 944880 h 3154680"/>
              <a:gd name="connsiteX88" fmla="*/ 754380 w 4267200"/>
              <a:gd name="connsiteY88" fmla="*/ 998220 h 3154680"/>
              <a:gd name="connsiteX89" fmla="*/ 822960 w 4267200"/>
              <a:gd name="connsiteY89" fmla="*/ 990600 h 3154680"/>
              <a:gd name="connsiteX90" fmla="*/ 861060 w 4267200"/>
              <a:gd name="connsiteY90" fmla="*/ 1120140 h 3154680"/>
              <a:gd name="connsiteX91" fmla="*/ 982980 w 4267200"/>
              <a:gd name="connsiteY91" fmla="*/ 1112520 h 3154680"/>
              <a:gd name="connsiteX92" fmla="*/ 1005840 w 4267200"/>
              <a:gd name="connsiteY92" fmla="*/ 1066800 h 3154680"/>
              <a:gd name="connsiteX93" fmla="*/ 967740 w 4267200"/>
              <a:gd name="connsiteY93" fmla="*/ 1036320 h 3154680"/>
              <a:gd name="connsiteX94" fmla="*/ 960120 w 4267200"/>
              <a:gd name="connsiteY94" fmla="*/ 967740 h 3154680"/>
              <a:gd name="connsiteX95" fmla="*/ 1059180 w 4267200"/>
              <a:gd name="connsiteY95" fmla="*/ 967740 h 3154680"/>
              <a:gd name="connsiteX96" fmla="*/ 1165860 w 4267200"/>
              <a:gd name="connsiteY96" fmla="*/ 922020 h 3154680"/>
              <a:gd name="connsiteX97" fmla="*/ 1196340 w 4267200"/>
              <a:gd name="connsiteY97" fmla="*/ 906780 h 3154680"/>
              <a:gd name="connsiteX98" fmla="*/ 1272540 w 4267200"/>
              <a:gd name="connsiteY98" fmla="*/ 967740 h 3154680"/>
              <a:gd name="connsiteX99" fmla="*/ 1257300 w 4267200"/>
              <a:gd name="connsiteY99" fmla="*/ 990600 h 3154680"/>
              <a:gd name="connsiteX100" fmla="*/ 1165860 w 4267200"/>
              <a:gd name="connsiteY100" fmla="*/ 975360 h 3154680"/>
              <a:gd name="connsiteX101" fmla="*/ 1074420 w 4267200"/>
              <a:gd name="connsiteY101" fmla="*/ 990600 h 3154680"/>
              <a:gd name="connsiteX102" fmla="*/ 1066800 w 4267200"/>
              <a:gd name="connsiteY102" fmla="*/ 1059180 h 3154680"/>
              <a:gd name="connsiteX103" fmla="*/ 1082040 w 4267200"/>
              <a:gd name="connsiteY103" fmla="*/ 1120140 h 3154680"/>
              <a:gd name="connsiteX104" fmla="*/ 1135380 w 4267200"/>
              <a:gd name="connsiteY104" fmla="*/ 1074420 h 3154680"/>
              <a:gd name="connsiteX105" fmla="*/ 1219200 w 4267200"/>
              <a:gd name="connsiteY105" fmla="*/ 1082040 h 3154680"/>
              <a:gd name="connsiteX106" fmla="*/ 1341120 w 4267200"/>
              <a:gd name="connsiteY106" fmla="*/ 1112520 h 3154680"/>
              <a:gd name="connsiteX107" fmla="*/ 1417320 w 4267200"/>
              <a:gd name="connsiteY107" fmla="*/ 1036320 h 3154680"/>
              <a:gd name="connsiteX108" fmla="*/ 1417320 w 4267200"/>
              <a:gd name="connsiteY108" fmla="*/ 975360 h 3154680"/>
              <a:gd name="connsiteX109" fmla="*/ 1493520 w 4267200"/>
              <a:gd name="connsiteY109" fmla="*/ 944880 h 3154680"/>
              <a:gd name="connsiteX110" fmla="*/ 1539240 w 4267200"/>
              <a:gd name="connsiteY110" fmla="*/ 990600 h 3154680"/>
              <a:gd name="connsiteX111" fmla="*/ 1630680 w 4267200"/>
              <a:gd name="connsiteY111" fmla="*/ 944880 h 3154680"/>
              <a:gd name="connsiteX112" fmla="*/ 1714500 w 4267200"/>
              <a:gd name="connsiteY112" fmla="*/ 922020 h 3154680"/>
              <a:gd name="connsiteX113" fmla="*/ 1729740 w 4267200"/>
              <a:gd name="connsiteY113" fmla="*/ 838200 h 3154680"/>
              <a:gd name="connsiteX114" fmla="*/ 1767840 w 4267200"/>
              <a:gd name="connsiteY114" fmla="*/ 731520 h 3154680"/>
              <a:gd name="connsiteX115" fmla="*/ 1828800 w 4267200"/>
              <a:gd name="connsiteY115" fmla="*/ 701040 h 3154680"/>
              <a:gd name="connsiteX116" fmla="*/ 1805940 w 4267200"/>
              <a:gd name="connsiteY116" fmla="*/ 586740 h 3154680"/>
              <a:gd name="connsiteX117" fmla="*/ 1859280 w 4267200"/>
              <a:gd name="connsiteY117" fmla="*/ 533400 h 3154680"/>
              <a:gd name="connsiteX118" fmla="*/ 1981200 w 4267200"/>
              <a:gd name="connsiteY118" fmla="*/ 541020 h 3154680"/>
              <a:gd name="connsiteX119" fmla="*/ 2004060 w 4267200"/>
              <a:gd name="connsiteY119" fmla="*/ 472440 h 3154680"/>
              <a:gd name="connsiteX120" fmla="*/ 2072640 w 4267200"/>
              <a:gd name="connsiteY120" fmla="*/ 449580 h 3154680"/>
              <a:gd name="connsiteX121" fmla="*/ 2095500 w 4267200"/>
              <a:gd name="connsiteY121" fmla="*/ 388620 h 3154680"/>
              <a:gd name="connsiteX122" fmla="*/ 2133600 w 4267200"/>
              <a:gd name="connsiteY122" fmla="*/ 243840 h 3154680"/>
              <a:gd name="connsiteX123" fmla="*/ 2164080 w 4267200"/>
              <a:gd name="connsiteY123" fmla="*/ 213360 h 3154680"/>
              <a:gd name="connsiteX124" fmla="*/ 2247900 w 4267200"/>
              <a:gd name="connsiteY124" fmla="*/ 213360 h 3154680"/>
              <a:gd name="connsiteX125" fmla="*/ 2247900 w 4267200"/>
              <a:gd name="connsiteY125" fmla="*/ 114300 h 3154680"/>
              <a:gd name="connsiteX126" fmla="*/ 2308860 w 4267200"/>
              <a:gd name="connsiteY126" fmla="*/ 45720 h 3154680"/>
              <a:gd name="connsiteX127" fmla="*/ 2369820 w 4267200"/>
              <a:gd name="connsiteY127" fmla="*/ 76200 h 3154680"/>
              <a:gd name="connsiteX128" fmla="*/ 2400300 w 4267200"/>
              <a:gd name="connsiteY128" fmla="*/ 114300 h 3154680"/>
              <a:gd name="connsiteX129" fmla="*/ 2453640 w 4267200"/>
              <a:gd name="connsiteY129" fmla="*/ 99060 h 3154680"/>
              <a:gd name="connsiteX130" fmla="*/ 2506980 w 4267200"/>
              <a:gd name="connsiteY130" fmla="*/ 0 h 3154680"/>
              <a:gd name="connsiteX0" fmla="*/ 2506980 w 4267200"/>
              <a:gd name="connsiteY0" fmla="*/ 0 h 3154680"/>
              <a:gd name="connsiteX1" fmla="*/ 3482340 w 4267200"/>
              <a:gd name="connsiteY1" fmla="*/ 929640 h 3154680"/>
              <a:gd name="connsiteX2" fmla="*/ 3550920 w 4267200"/>
              <a:gd name="connsiteY2" fmla="*/ 845820 h 3154680"/>
              <a:gd name="connsiteX3" fmla="*/ 3703320 w 4267200"/>
              <a:gd name="connsiteY3" fmla="*/ 784860 h 3154680"/>
              <a:gd name="connsiteX4" fmla="*/ 3710940 w 4267200"/>
              <a:gd name="connsiteY4" fmla="*/ 899160 h 3154680"/>
              <a:gd name="connsiteX5" fmla="*/ 3855720 w 4267200"/>
              <a:gd name="connsiteY5" fmla="*/ 1356360 h 3154680"/>
              <a:gd name="connsiteX6" fmla="*/ 3931920 w 4267200"/>
              <a:gd name="connsiteY6" fmla="*/ 1623060 h 3154680"/>
              <a:gd name="connsiteX7" fmla="*/ 4236720 w 4267200"/>
              <a:gd name="connsiteY7" fmla="*/ 1889760 h 3154680"/>
              <a:gd name="connsiteX8" fmla="*/ 4267200 w 4267200"/>
              <a:gd name="connsiteY8" fmla="*/ 2004060 h 3154680"/>
              <a:gd name="connsiteX9" fmla="*/ 4114800 w 4267200"/>
              <a:gd name="connsiteY9" fmla="*/ 2065020 h 3154680"/>
              <a:gd name="connsiteX10" fmla="*/ 4145280 w 4267200"/>
              <a:gd name="connsiteY10" fmla="*/ 2362200 h 3154680"/>
              <a:gd name="connsiteX11" fmla="*/ 4122420 w 4267200"/>
              <a:gd name="connsiteY11" fmla="*/ 2529840 h 3154680"/>
              <a:gd name="connsiteX12" fmla="*/ 4061460 w 4267200"/>
              <a:gd name="connsiteY12" fmla="*/ 2636520 h 3154680"/>
              <a:gd name="connsiteX13" fmla="*/ 3886200 w 4267200"/>
              <a:gd name="connsiteY13" fmla="*/ 2689860 h 3154680"/>
              <a:gd name="connsiteX14" fmla="*/ 3916680 w 4267200"/>
              <a:gd name="connsiteY14" fmla="*/ 2979420 h 3154680"/>
              <a:gd name="connsiteX15" fmla="*/ 3939540 w 4267200"/>
              <a:gd name="connsiteY15" fmla="*/ 3048000 h 3154680"/>
              <a:gd name="connsiteX16" fmla="*/ 3939540 w 4267200"/>
              <a:gd name="connsiteY16" fmla="*/ 3124200 h 3154680"/>
              <a:gd name="connsiteX17" fmla="*/ 3893820 w 4267200"/>
              <a:gd name="connsiteY17" fmla="*/ 3154680 h 3154680"/>
              <a:gd name="connsiteX18" fmla="*/ 3825240 w 4267200"/>
              <a:gd name="connsiteY18" fmla="*/ 3116580 h 3154680"/>
              <a:gd name="connsiteX19" fmla="*/ 3832860 w 4267200"/>
              <a:gd name="connsiteY19" fmla="*/ 3002280 h 3154680"/>
              <a:gd name="connsiteX20" fmla="*/ 3672840 w 4267200"/>
              <a:gd name="connsiteY20" fmla="*/ 2872740 h 3154680"/>
              <a:gd name="connsiteX21" fmla="*/ 3604260 w 4267200"/>
              <a:gd name="connsiteY21" fmla="*/ 2903220 h 3154680"/>
              <a:gd name="connsiteX22" fmla="*/ 3451860 w 4267200"/>
              <a:gd name="connsiteY22" fmla="*/ 2811780 h 3154680"/>
              <a:gd name="connsiteX23" fmla="*/ 3406140 w 4267200"/>
              <a:gd name="connsiteY23" fmla="*/ 2811780 h 3154680"/>
              <a:gd name="connsiteX24" fmla="*/ 3375660 w 4267200"/>
              <a:gd name="connsiteY24" fmla="*/ 2727960 h 3154680"/>
              <a:gd name="connsiteX25" fmla="*/ 3322320 w 4267200"/>
              <a:gd name="connsiteY25" fmla="*/ 2750820 h 3154680"/>
              <a:gd name="connsiteX26" fmla="*/ 3147060 w 4267200"/>
              <a:gd name="connsiteY26" fmla="*/ 2590800 h 3154680"/>
              <a:gd name="connsiteX27" fmla="*/ 3063240 w 4267200"/>
              <a:gd name="connsiteY27" fmla="*/ 2522220 h 3154680"/>
              <a:gd name="connsiteX28" fmla="*/ 2979708 w 4267200"/>
              <a:gd name="connsiteY28" fmla="*/ 2477668 h 3154680"/>
              <a:gd name="connsiteX29" fmla="*/ 2916556 w 4267200"/>
              <a:gd name="connsiteY29" fmla="*/ 2549844 h 3154680"/>
              <a:gd name="connsiteX30" fmla="*/ 2830830 w 4267200"/>
              <a:gd name="connsiteY30" fmla="*/ 2530792 h 3154680"/>
              <a:gd name="connsiteX31" fmla="*/ 2914792 w 4267200"/>
              <a:gd name="connsiteY31" fmla="*/ 2417628 h 3154680"/>
              <a:gd name="connsiteX32" fmla="*/ 2811780 w 4267200"/>
              <a:gd name="connsiteY32" fmla="*/ 2286000 h 3154680"/>
              <a:gd name="connsiteX33" fmla="*/ 2773680 w 4267200"/>
              <a:gd name="connsiteY33" fmla="*/ 2308860 h 3154680"/>
              <a:gd name="connsiteX34" fmla="*/ 2705100 w 4267200"/>
              <a:gd name="connsiteY34" fmla="*/ 2278380 h 3154680"/>
              <a:gd name="connsiteX35" fmla="*/ 2590800 w 4267200"/>
              <a:gd name="connsiteY35" fmla="*/ 2316480 h 3154680"/>
              <a:gd name="connsiteX36" fmla="*/ 2423160 w 4267200"/>
              <a:gd name="connsiteY36" fmla="*/ 2377440 h 3154680"/>
              <a:gd name="connsiteX37" fmla="*/ 2324100 w 4267200"/>
              <a:gd name="connsiteY37" fmla="*/ 2369820 h 3154680"/>
              <a:gd name="connsiteX38" fmla="*/ 2133600 w 4267200"/>
              <a:gd name="connsiteY38" fmla="*/ 2499360 h 3154680"/>
              <a:gd name="connsiteX39" fmla="*/ 1996440 w 4267200"/>
              <a:gd name="connsiteY39" fmla="*/ 2468880 h 3154680"/>
              <a:gd name="connsiteX40" fmla="*/ 1866900 w 4267200"/>
              <a:gd name="connsiteY40" fmla="*/ 2400300 h 3154680"/>
              <a:gd name="connsiteX41" fmla="*/ 1866900 w 4267200"/>
              <a:gd name="connsiteY41" fmla="*/ 2476500 h 3154680"/>
              <a:gd name="connsiteX42" fmla="*/ 1844040 w 4267200"/>
              <a:gd name="connsiteY42" fmla="*/ 2514600 h 3154680"/>
              <a:gd name="connsiteX43" fmla="*/ 1744980 w 4267200"/>
              <a:gd name="connsiteY43" fmla="*/ 2575560 h 3154680"/>
              <a:gd name="connsiteX44" fmla="*/ 1714500 w 4267200"/>
              <a:gd name="connsiteY44" fmla="*/ 2491740 h 3154680"/>
              <a:gd name="connsiteX45" fmla="*/ 1676400 w 4267200"/>
              <a:gd name="connsiteY45" fmla="*/ 2400300 h 3154680"/>
              <a:gd name="connsiteX46" fmla="*/ 1638300 w 4267200"/>
              <a:gd name="connsiteY46" fmla="*/ 2400300 h 3154680"/>
              <a:gd name="connsiteX47" fmla="*/ 1577340 w 4267200"/>
              <a:gd name="connsiteY47" fmla="*/ 2522220 h 3154680"/>
              <a:gd name="connsiteX48" fmla="*/ 1508760 w 4267200"/>
              <a:gd name="connsiteY48" fmla="*/ 2606040 h 3154680"/>
              <a:gd name="connsiteX49" fmla="*/ 1493520 w 4267200"/>
              <a:gd name="connsiteY49" fmla="*/ 2644140 h 3154680"/>
              <a:gd name="connsiteX50" fmla="*/ 1249680 w 4267200"/>
              <a:gd name="connsiteY50" fmla="*/ 2781300 h 3154680"/>
              <a:gd name="connsiteX51" fmla="*/ 1097280 w 4267200"/>
              <a:gd name="connsiteY51" fmla="*/ 2712720 h 3154680"/>
              <a:gd name="connsiteX52" fmla="*/ 1005840 w 4267200"/>
              <a:gd name="connsiteY52" fmla="*/ 2758440 h 3154680"/>
              <a:gd name="connsiteX53" fmla="*/ 944880 w 4267200"/>
              <a:gd name="connsiteY53" fmla="*/ 2682240 h 3154680"/>
              <a:gd name="connsiteX54" fmla="*/ 967740 w 4267200"/>
              <a:gd name="connsiteY54" fmla="*/ 2613660 h 3154680"/>
              <a:gd name="connsiteX55" fmla="*/ 906780 w 4267200"/>
              <a:gd name="connsiteY55" fmla="*/ 2537460 h 3154680"/>
              <a:gd name="connsiteX56" fmla="*/ 822960 w 4267200"/>
              <a:gd name="connsiteY56" fmla="*/ 2499360 h 3154680"/>
              <a:gd name="connsiteX57" fmla="*/ 746760 w 4267200"/>
              <a:gd name="connsiteY57" fmla="*/ 2407920 h 3154680"/>
              <a:gd name="connsiteX58" fmla="*/ 601980 w 4267200"/>
              <a:gd name="connsiteY58" fmla="*/ 2385060 h 3154680"/>
              <a:gd name="connsiteX59" fmla="*/ 525780 w 4267200"/>
              <a:gd name="connsiteY59" fmla="*/ 2324100 h 3154680"/>
              <a:gd name="connsiteX60" fmla="*/ 457200 w 4267200"/>
              <a:gd name="connsiteY60" fmla="*/ 2522220 h 3154680"/>
              <a:gd name="connsiteX61" fmla="*/ 403860 w 4267200"/>
              <a:gd name="connsiteY61" fmla="*/ 2598420 h 3154680"/>
              <a:gd name="connsiteX62" fmla="*/ 167640 w 4267200"/>
              <a:gd name="connsiteY62" fmla="*/ 2720340 h 3154680"/>
              <a:gd name="connsiteX63" fmla="*/ 144780 w 4267200"/>
              <a:gd name="connsiteY63" fmla="*/ 2613660 h 3154680"/>
              <a:gd name="connsiteX64" fmla="*/ 160020 w 4267200"/>
              <a:gd name="connsiteY64" fmla="*/ 2293620 h 3154680"/>
              <a:gd name="connsiteX65" fmla="*/ 53340 w 4267200"/>
              <a:gd name="connsiteY65" fmla="*/ 2209800 h 3154680"/>
              <a:gd name="connsiteX66" fmla="*/ 0 w 4267200"/>
              <a:gd name="connsiteY66" fmla="*/ 2080260 h 3154680"/>
              <a:gd name="connsiteX67" fmla="*/ 22860 w 4267200"/>
              <a:gd name="connsiteY67" fmla="*/ 2019300 h 3154680"/>
              <a:gd name="connsiteX68" fmla="*/ 91440 w 4267200"/>
              <a:gd name="connsiteY68" fmla="*/ 2004060 h 3154680"/>
              <a:gd name="connsiteX69" fmla="*/ 175260 w 4267200"/>
              <a:gd name="connsiteY69" fmla="*/ 1920240 h 3154680"/>
              <a:gd name="connsiteX70" fmla="*/ 220980 w 4267200"/>
              <a:gd name="connsiteY70" fmla="*/ 1859280 h 3154680"/>
              <a:gd name="connsiteX71" fmla="*/ 175260 w 4267200"/>
              <a:gd name="connsiteY71" fmla="*/ 1706880 h 3154680"/>
              <a:gd name="connsiteX72" fmla="*/ 182880 w 4267200"/>
              <a:gd name="connsiteY72" fmla="*/ 1645920 h 3154680"/>
              <a:gd name="connsiteX73" fmla="*/ 0 w 4267200"/>
              <a:gd name="connsiteY73" fmla="*/ 1470660 h 3154680"/>
              <a:gd name="connsiteX74" fmla="*/ 45720 w 4267200"/>
              <a:gd name="connsiteY74" fmla="*/ 1386840 h 3154680"/>
              <a:gd name="connsiteX75" fmla="*/ 137160 w 4267200"/>
              <a:gd name="connsiteY75" fmla="*/ 1181100 h 3154680"/>
              <a:gd name="connsiteX76" fmla="*/ 190500 w 4267200"/>
              <a:gd name="connsiteY76" fmla="*/ 1242060 h 3154680"/>
              <a:gd name="connsiteX77" fmla="*/ 335280 w 4267200"/>
              <a:gd name="connsiteY77" fmla="*/ 1150620 h 3154680"/>
              <a:gd name="connsiteX78" fmla="*/ 502920 w 4267200"/>
              <a:gd name="connsiteY78" fmla="*/ 1143000 h 3154680"/>
              <a:gd name="connsiteX79" fmla="*/ 487680 w 4267200"/>
              <a:gd name="connsiteY79" fmla="*/ 1066800 h 3154680"/>
              <a:gd name="connsiteX80" fmla="*/ 320040 w 4267200"/>
              <a:gd name="connsiteY80" fmla="*/ 1043940 h 3154680"/>
              <a:gd name="connsiteX81" fmla="*/ 289560 w 4267200"/>
              <a:gd name="connsiteY81" fmla="*/ 1005840 h 3154680"/>
              <a:gd name="connsiteX82" fmla="*/ 289560 w 4267200"/>
              <a:gd name="connsiteY82" fmla="*/ 944880 h 3154680"/>
              <a:gd name="connsiteX83" fmla="*/ 373380 w 4267200"/>
              <a:gd name="connsiteY83" fmla="*/ 906780 h 3154680"/>
              <a:gd name="connsiteX84" fmla="*/ 434340 w 4267200"/>
              <a:gd name="connsiteY84" fmla="*/ 906780 h 3154680"/>
              <a:gd name="connsiteX85" fmla="*/ 472440 w 4267200"/>
              <a:gd name="connsiteY85" fmla="*/ 990600 h 3154680"/>
              <a:gd name="connsiteX86" fmla="*/ 739140 w 4267200"/>
              <a:gd name="connsiteY86" fmla="*/ 944880 h 3154680"/>
              <a:gd name="connsiteX87" fmla="*/ 754380 w 4267200"/>
              <a:gd name="connsiteY87" fmla="*/ 998220 h 3154680"/>
              <a:gd name="connsiteX88" fmla="*/ 822960 w 4267200"/>
              <a:gd name="connsiteY88" fmla="*/ 990600 h 3154680"/>
              <a:gd name="connsiteX89" fmla="*/ 861060 w 4267200"/>
              <a:gd name="connsiteY89" fmla="*/ 1120140 h 3154680"/>
              <a:gd name="connsiteX90" fmla="*/ 982980 w 4267200"/>
              <a:gd name="connsiteY90" fmla="*/ 1112520 h 3154680"/>
              <a:gd name="connsiteX91" fmla="*/ 1005840 w 4267200"/>
              <a:gd name="connsiteY91" fmla="*/ 1066800 h 3154680"/>
              <a:gd name="connsiteX92" fmla="*/ 967740 w 4267200"/>
              <a:gd name="connsiteY92" fmla="*/ 1036320 h 3154680"/>
              <a:gd name="connsiteX93" fmla="*/ 960120 w 4267200"/>
              <a:gd name="connsiteY93" fmla="*/ 967740 h 3154680"/>
              <a:gd name="connsiteX94" fmla="*/ 1059180 w 4267200"/>
              <a:gd name="connsiteY94" fmla="*/ 967740 h 3154680"/>
              <a:gd name="connsiteX95" fmla="*/ 1165860 w 4267200"/>
              <a:gd name="connsiteY95" fmla="*/ 922020 h 3154680"/>
              <a:gd name="connsiteX96" fmla="*/ 1196340 w 4267200"/>
              <a:gd name="connsiteY96" fmla="*/ 906780 h 3154680"/>
              <a:gd name="connsiteX97" fmla="*/ 1272540 w 4267200"/>
              <a:gd name="connsiteY97" fmla="*/ 967740 h 3154680"/>
              <a:gd name="connsiteX98" fmla="*/ 1257300 w 4267200"/>
              <a:gd name="connsiteY98" fmla="*/ 990600 h 3154680"/>
              <a:gd name="connsiteX99" fmla="*/ 1165860 w 4267200"/>
              <a:gd name="connsiteY99" fmla="*/ 975360 h 3154680"/>
              <a:gd name="connsiteX100" fmla="*/ 1074420 w 4267200"/>
              <a:gd name="connsiteY100" fmla="*/ 990600 h 3154680"/>
              <a:gd name="connsiteX101" fmla="*/ 1066800 w 4267200"/>
              <a:gd name="connsiteY101" fmla="*/ 1059180 h 3154680"/>
              <a:gd name="connsiteX102" fmla="*/ 1082040 w 4267200"/>
              <a:gd name="connsiteY102" fmla="*/ 1120140 h 3154680"/>
              <a:gd name="connsiteX103" fmla="*/ 1135380 w 4267200"/>
              <a:gd name="connsiteY103" fmla="*/ 1074420 h 3154680"/>
              <a:gd name="connsiteX104" fmla="*/ 1219200 w 4267200"/>
              <a:gd name="connsiteY104" fmla="*/ 1082040 h 3154680"/>
              <a:gd name="connsiteX105" fmla="*/ 1341120 w 4267200"/>
              <a:gd name="connsiteY105" fmla="*/ 1112520 h 3154680"/>
              <a:gd name="connsiteX106" fmla="*/ 1417320 w 4267200"/>
              <a:gd name="connsiteY106" fmla="*/ 1036320 h 3154680"/>
              <a:gd name="connsiteX107" fmla="*/ 1417320 w 4267200"/>
              <a:gd name="connsiteY107" fmla="*/ 975360 h 3154680"/>
              <a:gd name="connsiteX108" fmla="*/ 1493520 w 4267200"/>
              <a:gd name="connsiteY108" fmla="*/ 944880 h 3154680"/>
              <a:gd name="connsiteX109" fmla="*/ 1539240 w 4267200"/>
              <a:gd name="connsiteY109" fmla="*/ 990600 h 3154680"/>
              <a:gd name="connsiteX110" fmla="*/ 1630680 w 4267200"/>
              <a:gd name="connsiteY110" fmla="*/ 944880 h 3154680"/>
              <a:gd name="connsiteX111" fmla="*/ 1714500 w 4267200"/>
              <a:gd name="connsiteY111" fmla="*/ 922020 h 3154680"/>
              <a:gd name="connsiteX112" fmla="*/ 1729740 w 4267200"/>
              <a:gd name="connsiteY112" fmla="*/ 838200 h 3154680"/>
              <a:gd name="connsiteX113" fmla="*/ 1767840 w 4267200"/>
              <a:gd name="connsiteY113" fmla="*/ 731520 h 3154680"/>
              <a:gd name="connsiteX114" fmla="*/ 1828800 w 4267200"/>
              <a:gd name="connsiteY114" fmla="*/ 701040 h 3154680"/>
              <a:gd name="connsiteX115" fmla="*/ 1805940 w 4267200"/>
              <a:gd name="connsiteY115" fmla="*/ 586740 h 3154680"/>
              <a:gd name="connsiteX116" fmla="*/ 1859280 w 4267200"/>
              <a:gd name="connsiteY116" fmla="*/ 533400 h 3154680"/>
              <a:gd name="connsiteX117" fmla="*/ 1981200 w 4267200"/>
              <a:gd name="connsiteY117" fmla="*/ 541020 h 3154680"/>
              <a:gd name="connsiteX118" fmla="*/ 2004060 w 4267200"/>
              <a:gd name="connsiteY118" fmla="*/ 472440 h 3154680"/>
              <a:gd name="connsiteX119" fmla="*/ 2072640 w 4267200"/>
              <a:gd name="connsiteY119" fmla="*/ 449580 h 3154680"/>
              <a:gd name="connsiteX120" fmla="*/ 2095500 w 4267200"/>
              <a:gd name="connsiteY120" fmla="*/ 388620 h 3154680"/>
              <a:gd name="connsiteX121" fmla="*/ 2133600 w 4267200"/>
              <a:gd name="connsiteY121" fmla="*/ 243840 h 3154680"/>
              <a:gd name="connsiteX122" fmla="*/ 2164080 w 4267200"/>
              <a:gd name="connsiteY122" fmla="*/ 213360 h 3154680"/>
              <a:gd name="connsiteX123" fmla="*/ 2247900 w 4267200"/>
              <a:gd name="connsiteY123" fmla="*/ 213360 h 3154680"/>
              <a:gd name="connsiteX124" fmla="*/ 2247900 w 4267200"/>
              <a:gd name="connsiteY124" fmla="*/ 114300 h 3154680"/>
              <a:gd name="connsiteX125" fmla="*/ 2308860 w 4267200"/>
              <a:gd name="connsiteY125" fmla="*/ 45720 h 3154680"/>
              <a:gd name="connsiteX126" fmla="*/ 2369820 w 4267200"/>
              <a:gd name="connsiteY126" fmla="*/ 76200 h 3154680"/>
              <a:gd name="connsiteX127" fmla="*/ 2400300 w 4267200"/>
              <a:gd name="connsiteY127" fmla="*/ 114300 h 3154680"/>
              <a:gd name="connsiteX128" fmla="*/ 2453640 w 4267200"/>
              <a:gd name="connsiteY128" fmla="*/ 99060 h 3154680"/>
              <a:gd name="connsiteX129" fmla="*/ 2506980 w 4267200"/>
              <a:gd name="connsiteY129" fmla="*/ 0 h 3154680"/>
              <a:gd name="connsiteX0" fmla="*/ 2506980 w 4267200"/>
              <a:gd name="connsiteY0" fmla="*/ 0 h 3154680"/>
              <a:gd name="connsiteX1" fmla="*/ 3550920 w 4267200"/>
              <a:gd name="connsiteY1" fmla="*/ 845820 h 3154680"/>
              <a:gd name="connsiteX2" fmla="*/ 3703320 w 4267200"/>
              <a:gd name="connsiteY2" fmla="*/ 784860 h 3154680"/>
              <a:gd name="connsiteX3" fmla="*/ 3710940 w 4267200"/>
              <a:gd name="connsiteY3" fmla="*/ 899160 h 3154680"/>
              <a:gd name="connsiteX4" fmla="*/ 3855720 w 4267200"/>
              <a:gd name="connsiteY4" fmla="*/ 1356360 h 3154680"/>
              <a:gd name="connsiteX5" fmla="*/ 3931920 w 4267200"/>
              <a:gd name="connsiteY5" fmla="*/ 1623060 h 3154680"/>
              <a:gd name="connsiteX6" fmla="*/ 4236720 w 4267200"/>
              <a:gd name="connsiteY6" fmla="*/ 1889760 h 3154680"/>
              <a:gd name="connsiteX7" fmla="*/ 4267200 w 4267200"/>
              <a:gd name="connsiteY7" fmla="*/ 2004060 h 3154680"/>
              <a:gd name="connsiteX8" fmla="*/ 4114800 w 4267200"/>
              <a:gd name="connsiteY8" fmla="*/ 2065020 h 3154680"/>
              <a:gd name="connsiteX9" fmla="*/ 4145280 w 4267200"/>
              <a:gd name="connsiteY9" fmla="*/ 2362200 h 3154680"/>
              <a:gd name="connsiteX10" fmla="*/ 4122420 w 4267200"/>
              <a:gd name="connsiteY10" fmla="*/ 2529840 h 3154680"/>
              <a:gd name="connsiteX11" fmla="*/ 4061460 w 4267200"/>
              <a:gd name="connsiteY11" fmla="*/ 2636520 h 3154680"/>
              <a:gd name="connsiteX12" fmla="*/ 3886200 w 4267200"/>
              <a:gd name="connsiteY12" fmla="*/ 2689860 h 3154680"/>
              <a:gd name="connsiteX13" fmla="*/ 3916680 w 4267200"/>
              <a:gd name="connsiteY13" fmla="*/ 2979420 h 3154680"/>
              <a:gd name="connsiteX14" fmla="*/ 3939540 w 4267200"/>
              <a:gd name="connsiteY14" fmla="*/ 3048000 h 3154680"/>
              <a:gd name="connsiteX15" fmla="*/ 3939540 w 4267200"/>
              <a:gd name="connsiteY15" fmla="*/ 3124200 h 3154680"/>
              <a:gd name="connsiteX16" fmla="*/ 3893820 w 4267200"/>
              <a:gd name="connsiteY16" fmla="*/ 3154680 h 3154680"/>
              <a:gd name="connsiteX17" fmla="*/ 3825240 w 4267200"/>
              <a:gd name="connsiteY17" fmla="*/ 3116580 h 3154680"/>
              <a:gd name="connsiteX18" fmla="*/ 3832860 w 4267200"/>
              <a:gd name="connsiteY18" fmla="*/ 3002280 h 3154680"/>
              <a:gd name="connsiteX19" fmla="*/ 3672840 w 4267200"/>
              <a:gd name="connsiteY19" fmla="*/ 2872740 h 3154680"/>
              <a:gd name="connsiteX20" fmla="*/ 3604260 w 4267200"/>
              <a:gd name="connsiteY20" fmla="*/ 2903220 h 3154680"/>
              <a:gd name="connsiteX21" fmla="*/ 3451860 w 4267200"/>
              <a:gd name="connsiteY21" fmla="*/ 2811780 h 3154680"/>
              <a:gd name="connsiteX22" fmla="*/ 3406140 w 4267200"/>
              <a:gd name="connsiteY22" fmla="*/ 2811780 h 3154680"/>
              <a:gd name="connsiteX23" fmla="*/ 3375660 w 4267200"/>
              <a:gd name="connsiteY23" fmla="*/ 2727960 h 3154680"/>
              <a:gd name="connsiteX24" fmla="*/ 3322320 w 4267200"/>
              <a:gd name="connsiteY24" fmla="*/ 2750820 h 3154680"/>
              <a:gd name="connsiteX25" fmla="*/ 3147060 w 4267200"/>
              <a:gd name="connsiteY25" fmla="*/ 2590800 h 3154680"/>
              <a:gd name="connsiteX26" fmla="*/ 3063240 w 4267200"/>
              <a:gd name="connsiteY26" fmla="*/ 2522220 h 3154680"/>
              <a:gd name="connsiteX27" fmla="*/ 2979708 w 4267200"/>
              <a:gd name="connsiteY27" fmla="*/ 2477668 h 3154680"/>
              <a:gd name="connsiteX28" fmla="*/ 2916556 w 4267200"/>
              <a:gd name="connsiteY28" fmla="*/ 2549844 h 3154680"/>
              <a:gd name="connsiteX29" fmla="*/ 2830830 w 4267200"/>
              <a:gd name="connsiteY29" fmla="*/ 2530792 h 3154680"/>
              <a:gd name="connsiteX30" fmla="*/ 2914792 w 4267200"/>
              <a:gd name="connsiteY30" fmla="*/ 2417628 h 3154680"/>
              <a:gd name="connsiteX31" fmla="*/ 2811780 w 4267200"/>
              <a:gd name="connsiteY31" fmla="*/ 2286000 h 3154680"/>
              <a:gd name="connsiteX32" fmla="*/ 2773680 w 4267200"/>
              <a:gd name="connsiteY32" fmla="*/ 2308860 h 3154680"/>
              <a:gd name="connsiteX33" fmla="*/ 2705100 w 4267200"/>
              <a:gd name="connsiteY33" fmla="*/ 2278380 h 3154680"/>
              <a:gd name="connsiteX34" fmla="*/ 2590800 w 4267200"/>
              <a:gd name="connsiteY34" fmla="*/ 2316480 h 3154680"/>
              <a:gd name="connsiteX35" fmla="*/ 2423160 w 4267200"/>
              <a:gd name="connsiteY35" fmla="*/ 2377440 h 3154680"/>
              <a:gd name="connsiteX36" fmla="*/ 2324100 w 4267200"/>
              <a:gd name="connsiteY36" fmla="*/ 2369820 h 3154680"/>
              <a:gd name="connsiteX37" fmla="*/ 2133600 w 4267200"/>
              <a:gd name="connsiteY37" fmla="*/ 2499360 h 3154680"/>
              <a:gd name="connsiteX38" fmla="*/ 1996440 w 4267200"/>
              <a:gd name="connsiteY38" fmla="*/ 2468880 h 3154680"/>
              <a:gd name="connsiteX39" fmla="*/ 1866900 w 4267200"/>
              <a:gd name="connsiteY39" fmla="*/ 2400300 h 3154680"/>
              <a:gd name="connsiteX40" fmla="*/ 1866900 w 4267200"/>
              <a:gd name="connsiteY40" fmla="*/ 2476500 h 3154680"/>
              <a:gd name="connsiteX41" fmla="*/ 1844040 w 4267200"/>
              <a:gd name="connsiteY41" fmla="*/ 2514600 h 3154680"/>
              <a:gd name="connsiteX42" fmla="*/ 1744980 w 4267200"/>
              <a:gd name="connsiteY42" fmla="*/ 2575560 h 3154680"/>
              <a:gd name="connsiteX43" fmla="*/ 1714500 w 4267200"/>
              <a:gd name="connsiteY43" fmla="*/ 2491740 h 3154680"/>
              <a:gd name="connsiteX44" fmla="*/ 1676400 w 4267200"/>
              <a:gd name="connsiteY44" fmla="*/ 2400300 h 3154680"/>
              <a:gd name="connsiteX45" fmla="*/ 1638300 w 4267200"/>
              <a:gd name="connsiteY45" fmla="*/ 2400300 h 3154680"/>
              <a:gd name="connsiteX46" fmla="*/ 1577340 w 4267200"/>
              <a:gd name="connsiteY46" fmla="*/ 2522220 h 3154680"/>
              <a:gd name="connsiteX47" fmla="*/ 1508760 w 4267200"/>
              <a:gd name="connsiteY47" fmla="*/ 2606040 h 3154680"/>
              <a:gd name="connsiteX48" fmla="*/ 1493520 w 4267200"/>
              <a:gd name="connsiteY48" fmla="*/ 2644140 h 3154680"/>
              <a:gd name="connsiteX49" fmla="*/ 1249680 w 4267200"/>
              <a:gd name="connsiteY49" fmla="*/ 2781300 h 3154680"/>
              <a:gd name="connsiteX50" fmla="*/ 1097280 w 4267200"/>
              <a:gd name="connsiteY50" fmla="*/ 2712720 h 3154680"/>
              <a:gd name="connsiteX51" fmla="*/ 1005840 w 4267200"/>
              <a:gd name="connsiteY51" fmla="*/ 2758440 h 3154680"/>
              <a:gd name="connsiteX52" fmla="*/ 944880 w 4267200"/>
              <a:gd name="connsiteY52" fmla="*/ 2682240 h 3154680"/>
              <a:gd name="connsiteX53" fmla="*/ 967740 w 4267200"/>
              <a:gd name="connsiteY53" fmla="*/ 2613660 h 3154680"/>
              <a:gd name="connsiteX54" fmla="*/ 906780 w 4267200"/>
              <a:gd name="connsiteY54" fmla="*/ 2537460 h 3154680"/>
              <a:gd name="connsiteX55" fmla="*/ 822960 w 4267200"/>
              <a:gd name="connsiteY55" fmla="*/ 2499360 h 3154680"/>
              <a:gd name="connsiteX56" fmla="*/ 746760 w 4267200"/>
              <a:gd name="connsiteY56" fmla="*/ 2407920 h 3154680"/>
              <a:gd name="connsiteX57" fmla="*/ 601980 w 4267200"/>
              <a:gd name="connsiteY57" fmla="*/ 2385060 h 3154680"/>
              <a:gd name="connsiteX58" fmla="*/ 525780 w 4267200"/>
              <a:gd name="connsiteY58" fmla="*/ 2324100 h 3154680"/>
              <a:gd name="connsiteX59" fmla="*/ 457200 w 4267200"/>
              <a:gd name="connsiteY59" fmla="*/ 2522220 h 3154680"/>
              <a:gd name="connsiteX60" fmla="*/ 403860 w 4267200"/>
              <a:gd name="connsiteY60" fmla="*/ 2598420 h 3154680"/>
              <a:gd name="connsiteX61" fmla="*/ 167640 w 4267200"/>
              <a:gd name="connsiteY61" fmla="*/ 2720340 h 3154680"/>
              <a:gd name="connsiteX62" fmla="*/ 144780 w 4267200"/>
              <a:gd name="connsiteY62" fmla="*/ 2613660 h 3154680"/>
              <a:gd name="connsiteX63" fmla="*/ 160020 w 4267200"/>
              <a:gd name="connsiteY63" fmla="*/ 2293620 h 3154680"/>
              <a:gd name="connsiteX64" fmla="*/ 53340 w 4267200"/>
              <a:gd name="connsiteY64" fmla="*/ 2209800 h 3154680"/>
              <a:gd name="connsiteX65" fmla="*/ 0 w 4267200"/>
              <a:gd name="connsiteY65" fmla="*/ 2080260 h 3154680"/>
              <a:gd name="connsiteX66" fmla="*/ 22860 w 4267200"/>
              <a:gd name="connsiteY66" fmla="*/ 2019300 h 3154680"/>
              <a:gd name="connsiteX67" fmla="*/ 91440 w 4267200"/>
              <a:gd name="connsiteY67" fmla="*/ 2004060 h 3154680"/>
              <a:gd name="connsiteX68" fmla="*/ 175260 w 4267200"/>
              <a:gd name="connsiteY68" fmla="*/ 1920240 h 3154680"/>
              <a:gd name="connsiteX69" fmla="*/ 220980 w 4267200"/>
              <a:gd name="connsiteY69" fmla="*/ 1859280 h 3154680"/>
              <a:gd name="connsiteX70" fmla="*/ 175260 w 4267200"/>
              <a:gd name="connsiteY70" fmla="*/ 1706880 h 3154680"/>
              <a:gd name="connsiteX71" fmla="*/ 182880 w 4267200"/>
              <a:gd name="connsiteY71" fmla="*/ 1645920 h 3154680"/>
              <a:gd name="connsiteX72" fmla="*/ 0 w 4267200"/>
              <a:gd name="connsiteY72" fmla="*/ 1470660 h 3154680"/>
              <a:gd name="connsiteX73" fmla="*/ 45720 w 4267200"/>
              <a:gd name="connsiteY73" fmla="*/ 1386840 h 3154680"/>
              <a:gd name="connsiteX74" fmla="*/ 137160 w 4267200"/>
              <a:gd name="connsiteY74" fmla="*/ 1181100 h 3154680"/>
              <a:gd name="connsiteX75" fmla="*/ 190500 w 4267200"/>
              <a:gd name="connsiteY75" fmla="*/ 1242060 h 3154680"/>
              <a:gd name="connsiteX76" fmla="*/ 335280 w 4267200"/>
              <a:gd name="connsiteY76" fmla="*/ 1150620 h 3154680"/>
              <a:gd name="connsiteX77" fmla="*/ 502920 w 4267200"/>
              <a:gd name="connsiteY77" fmla="*/ 1143000 h 3154680"/>
              <a:gd name="connsiteX78" fmla="*/ 487680 w 4267200"/>
              <a:gd name="connsiteY78" fmla="*/ 1066800 h 3154680"/>
              <a:gd name="connsiteX79" fmla="*/ 320040 w 4267200"/>
              <a:gd name="connsiteY79" fmla="*/ 1043940 h 3154680"/>
              <a:gd name="connsiteX80" fmla="*/ 289560 w 4267200"/>
              <a:gd name="connsiteY80" fmla="*/ 1005840 h 3154680"/>
              <a:gd name="connsiteX81" fmla="*/ 289560 w 4267200"/>
              <a:gd name="connsiteY81" fmla="*/ 944880 h 3154680"/>
              <a:gd name="connsiteX82" fmla="*/ 373380 w 4267200"/>
              <a:gd name="connsiteY82" fmla="*/ 906780 h 3154680"/>
              <a:gd name="connsiteX83" fmla="*/ 434340 w 4267200"/>
              <a:gd name="connsiteY83" fmla="*/ 906780 h 3154680"/>
              <a:gd name="connsiteX84" fmla="*/ 472440 w 4267200"/>
              <a:gd name="connsiteY84" fmla="*/ 990600 h 3154680"/>
              <a:gd name="connsiteX85" fmla="*/ 739140 w 4267200"/>
              <a:gd name="connsiteY85" fmla="*/ 944880 h 3154680"/>
              <a:gd name="connsiteX86" fmla="*/ 754380 w 4267200"/>
              <a:gd name="connsiteY86" fmla="*/ 998220 h 3154680"/>
              <a:gd name="connsiteX87" fmla="*/ 822960 w 4267200"/>
              <a:gd name="connsiteY87" fmla="*/ 990600 h 3154680"/>
              <a:gd name="connsiteX88" fmla="*/ 861060 w 4267200"/>
              <a:gd name="connsiteY88" fmla="*/ 1120140 h 3154680"/>
              <a:gd name="connsiteX89" fmla="*/ 982980 w 4267200"/>
              <a:gd name="connsiteY89" fmla="*/ 1112520 h 3154680"/>
              <a:gd name="connsiteX90" fmla="*/ 1005840 w 4267200"/>
              <a:gd name="connsiteY90" fmla="*/ 1066800 h 3154680"/>
              <a:gd name="connsiteX91" fmla="*/ 967740 w 4267200"/>
              <a:gd name="connsiteY91" fmla="*/ 1036320 h 3154680"/>
              <a:gd name="connsiteX92" fmla="*/ 960120 w 4267200"/>
              <a:gd name="connsiteY92" fmla="*/ 967740 h 3154680"/>
              <a:gd name="connsiteX93" fmla="*/ 1059180 w 4267200"/>
              <a:gd name="connsiteY93" fmla="*/ 967740 h 3154680"/>
              <a:gd name="connsiteX94" fmla="*/ 1165860 w 4267200"/>
              <a:gd name="connsiteY94" fmla="*/ 922020 h 3154680"/>
              <a:gd name="connsiteX95" fmla="*/ 1196340 w 4267200"/>
              <a:gd name="connsiteY95" fmla="*/ 906780 h 3154680"/>
              <a:gd name="connsiteX96" fmla="*/ 1272540 w 4267200"/>
              <a:gd name="connsiteY96" fmla="*/ 967740 h 3154680"/>
              <a:gd name="connsiteX97" fmla="*/ 1257300 w 4267200"/>
              <a:gd name="connsiteY97" fmla="*/ 990600 h 3154680"/>
              <a:gd name="connsiteX98" fmla="*/ 1165860 w 4267200"/>
              <a:gd name="connsiteY98" fmla="*/ 975360 h 3154680"/>
              <a:gd name="connsiteX99" fmla="*/ 1074420 w 4267200"/>
              <a:gd name="connsiteY99" fmla="*/ 990600 h 3154680"/>
              <a:gd name="connsiteX100" fmla="*/ 1066800 w 4267200"/>
              <a:gd name="connsiteY100" fmla="*/ 1059180 h 3154680"/>
              <a:gd name="connsiteX101" fmla="*/ 1082040 w 4267200"/>
              <a:gd name="connsiteY101" fmla="*/ 1120140 h 3154680"/>
              <a:gd name="connsiteX102" fmla="*/ 1135380 w 4267200"/>
              <a:gd name="connsiteY102" fmla="*/ 1074420 h 3154680"/>
              <a:gd name="connsiteX103" fmla="*/ 1219200 w 4267200"/>
              <a:gd name="connsiteY103" fmla="*/ 1082040 h 3154680"/>
              <a:gd name="connsiteX104" fmla="*/ 1341120 w 4267200"/>
              <a:gd name="connsiteY104" fmla="*/ 1112520 h 3154680"/>
              <a:gd name="connsiteX105" fmla="*/ 1417320 w 4267200"/>
              <a:gd name="connsiteY105" fmla="*/ 1036320 h 3154680"/>
              <a:gd name="connsiteX106" fmla="*/ 1417320 w 4267200"/>
              <a:gd name="connsiteY106" fmla="*/ 975360 h 3154680"/>
              <a:gd name="connsiteX107" fmla="*/ 1493520 w 4267200"/>
              <a:gd name="connsiteY107" fmla="*/ 944880 h 3154680"/>
              <a:gd name="connsiteX108" fmla="*/ 1539240 w 4267200"/>
              <a:gd name="connsiteY108" fmla="*/ 990600 h 3154680"/>
              <a:gd name="connsiteX109" fmla="*/ 1630680 w 4267200"/>
              <a:gd name="connsiteY109" fmla="*/ 944880 h 3154680"/>
              <a:gd name="connsiteX110" fmla="*/ 1714500 w 4267200"/>
              <a:gd name="connsiteY110" fmla="*/ 922020 h 3154680"/>
              <a:gd name="connsiteX111" fmla="*/ 1729740 w 4267200"/>
              <a:gd name="connsiteY111" fmla="*/ 838200 h 3154680"/>
              <a:gd name="connsiteX112" fmla="*/ 1767840 w 4267200"/>
              <a:gd name="connsiteY112" fmla="*/ 731520 h 3154680"/>
              <a:gd name="connsiteX113" fmla="*/ 1828800 w 4267200"/>
              <a:gd name="connsiteY113" fmla="*/ 701040 h 3154680"/>
              <a:gd name="connsiteX114" fmla="*/ 1805940 w 4267200"/>
              <a:gd name="connsiteY114" fmla="*/ 586740 h 3154680"/>
              <a:gd name="connsiteX115" fmla="*/ 1859280 w 4267200"/>
              <a:gd name="connsiteY115" fmla="*/ 533400 h 3154680"/>
              <a:gd name="connsiteX116" fmla="*/ 1981200 w 4267200"/>
              <a:gd name="connsiteY116" fmla="*/ 541020 h 3154680"/>
              <a:gd name="connsiteX117" fmla="*/ 2004060 w 4267200"/>
              <a:gd name="connsiteY117" fmla="*/ 472440 h 3154680"/>
              <a:gd name="connsiteX118" fmla="*/ 2072640 w 4267200"/>
              <a:gd name="connsiteY118" fmla="*/ 449580 h 3154680"/>
              <a:gd name="connsiteX119" fmla="*/ 2095500 w 4267200"/>
              <a:gd name="connsiteY119" fmla="*/ 388620 h 3154680"/>
              <a:gd name="connsiteX120" fmla="*/ 2133600 w 4267200"/>
              <a:gd name="connsiteY120" fmla="*/ 243840 h 3154680"/>
              <a:gd name="connsiteX121" fmla="*/ 2164080 w 4267200"/>
              <a:gd name="connsiteY121" fmla="*/ 213360 h 3154680"/>
              <a:gd name="connsiteX122" fmla="*/ 2247900 w 4267200"/>
              <a:gd name="connsiteY122" fmla="*/ 213360 h 3154680"/>
              <a:gd name="connsiteX123" fmla="*/ 2247900 w 4267200"/>
              <a:gd name="connsiteY123" fmla="*/ 114300 h 3154680"/>
              <a:gd name="connsiteX124" fmla="*/ 2308860 w 4267200"/>
              <a:gd name="connsiteY124" fmla="*/ 45720 h 3154680"/>
              <a:gd name="connsiteX125" fmla="*/ 2369820 w 4267200"/>
              <a:gd name="connsiteY125" fmla="*/ 76200 h 3154680"/>
              <a:gd name="connsiteX126" fmla="*/ 2400300 w 4267200"/>
              <a:gd name="connsiteY126" fmla="*/ 114300 h 3154680"/>
              <a:gd name="connsiteX127" fmla="*/ 2453640 w 4267200"/>
              <a:gd name="connsiteY127" fmla="*/ 99060 h 3154680"/>
              <a:gd name="connsiteX128" fmla="*/ 2506980 w 4267200"/>
              <a:gd name="connsiteY128" fmla="*/ 0 h 3154680"/>
              <a:gd name="connsiteX0" fmla="*/ 2506980 w 4267200"/>
              <a:gd name="connsiteY0" fmla="*/ 0 h 3154680"/>
              <a:gd name="connsiteX1" fmla="*/ 3703320 w 4267200"/>
              <a:gd name="connsiteY1" fmla="*/ 784860 h 3154680"/>
              <a:gd name="connsiteX2" fmla="*/ 3710940 w 4267200"/>
              <a:gd name="connsiteY2" fmla="*/ 899160 h 3154680"/>
              <a:gd name="connsiteX3" fmla="*/ 3855720 w 4267200"/>
              <a:gd name="connsiteY3" fmla="*/ 1356360 h 3154680"/>
              <a:gd name="connsiteX4" fmla="*/ 3931920 w 4267200"/>
              <a:gd name="connsiteY4" fmla="*/ 1623060 h 3154680"/>
              <a:gd name="connsiteX5" fmla="*/ 4236720 w 4267200"/>
              <a:gd name="connsiteY5" fmla="*/ 1889760 h 3154680"/>
              <a:gd name="connsiteX6" fmla="*/ 4267200 w 4267200"/>
              <a:gd name="connsiteY6" fmla="*/ 2004060 h 3154680"/>
              <a:gd name="connsiteX7" fmla="*/ 4114800 w 4267200"/>
              <a:gd name="connsiteY7" fmla="*/ 2065020 h 3154680"/>
              <a:gd name="connsiteX8" fmla="*/ 4145280 w 4267200"/>
              <a:gd name="connsiteY8" fmla="*/ 2362200 h 3154680"/>
              <a:gd name="connsiteX9" fmla="*/ 4122420 w 4267200"/>
              <a:gd name="connsiteY9" fmla="*/ 2529840 h 3154680"/>
              <a:gd name="connsiteX10" fmla="*/ 4061460 w 4267200"/>
              <a:gd name="connsiteY10" fmla="*/ 2636520 h 3154680"/>
              <a:gd name="connsiteX11" fmla="*/ 3886200 w 4267200"/>
              <a:gd name="connsiteY11" fmla="*/ 2689860 h 3154680"/>
              <a:gd name="connsiteX12" fmla="*/ 3916680 w 4267200"/>
              <a:gd name="connsiteY12" fmla="*/ 2979420 h 3154680"/>
              <a:gd name="connsiteX13" fmla="*/ 3939540 w 4267200"/>
              <a:gd name="connsiteY13" fmla="*/ 3048000 h 3154680"/>
              <a:gd name="connsiteX14" fmla="*/ 3939540 w 4267200"/>
              <a:gd name="connsiteY14" fmla="*/ 3124200 h 3154680"/>
              <a:gd name="connsiteX15" fmla="*/ 3893820 w 4267200"/>
              <a:gd name="connsiteY15" fmla="*/ 3154680 h 3154680"/>
              <a:gd name="connsiteX16" fmla="*/ 3825240 w 4267200"/>
              <a:gd name="connsiteY16" fmla="*/ 3116580 h 3154680"/>
              <a:gd name="connsiteX17" fmla="*/ 3832860 w 4267200"/>
              <a:gd name="connsiteY17" fmla="*/ 3002280 h 3154680"/>
              <a:gd name="connsiteX18" fmla="*/ 3672840 w 4267200"/>
              <a:gd name="connsiteY18" fmla="*/ 2872740 h 3154680"/>
              <a:gd name="connsiteX19" fmla="*/ 3604260 w 4267200"/>
              <a:gd name="connsiteY19" fmla="*/ 2903220 h 3154680"/>
              <a:gd name="connsiteX20" fmla="*/ 3451860 w 4267200"/>
              <a:gd name="connsiteY20" fmla="*/ 2811780 h 3154680"/>
              <a:gd name="connsiteX21" fmla="*/ 3406140 w 4267200"/>
              <a:gd name="connsiteY21" fmla="*/ 2811780 h 3154680"/>
              <a:gd name="connsiteX22" fmla="*/ 3375660 w 4267200"/>
              <a:gd name="connsiteY22" fmla="*/ 2727960 h 3154680"/>
              <a:gd name="connsiteX23" fmla="*/ 3322320 w 4267200"/>
              <a:gd name="connsiteY23" fmla="*/ 2750820 h 3154680"/>
              <a:gd name="connsiteX24" fmla="*/ 3147060 w 4267200"/>
              <a:gd name="connsiteY24" fmla="*/ 2590800 h 3154680"/>
              <a:gd name="connsiteX25" fmla="*/ 3063240 w 4267200"/>
              <a:gd name="connsiteY25" fmla="*/ 2522220 h 3154680"/>
              <a:gd name="connsiteX26" fmla="*/ 2979708 w 4267200"/>
              <a:gd name="connsiteY26" fmla="*/ 2477668 h 3154680"/>
              <a:gd name="connsiteX27" fmla="*/ 2916556 w 4267200"/>
              <a:gd name="connsiteY27" fmla="*/ 2549844 h 3154680"/>
              <a:gd name="connsiteX28" fmla="*/ 2830830 w 4267200"/>
              <a:gd name="connsiteY28" fmla="*/ 2530792 h 3154680"/>
              <a:gd name="connsiteX29" fmla="*/ 2914792 w 4267200"/>
              <a:gd name="connsiteY29" fmla="*/ 2417628 h 3154680"/>
              <a:gd name="connsiteX30" fmla="*/ 2811780 w 4267200"/>
              <a:gd name="connsiteY30" fmla="*/ 2286000 h 3154680"/>
              <a:gd name="connsiteX31" fmla="*/ 2773680 w 4267200"/>
              <a:gd name="connsiteY31" fmla="*/ 2308860 h 3154680"/>
              <a:gd name="connsiteX32" fmla="*/ 2705100 w 4267200"/>
              <a:gd name="connsiteY32" fmla="*/ 2278380 h 3154680"/>
              <a:gd name="connsiteX33" fmla="*/ 2590800 w 4267200"/>
              <a:gd name="connsiteY33" fmla="*/ 2316480 h 3154680"/>
              <a:gd name="connsiteX34" fmla="*/ 2423160 w 4267200"/>
              <a:gd name="connsiteY34" fmla="*/ 2377440 h 3154680"/>
              <a:gd name="connsiteX35" fmla="*/ 2324100 w 4267200"/>
              <a:gd name="connsiteY35" fmla="*/ 2369820 h 3154680"/>
              <a:gd name="connsiteX36" fmla="*/ 2133600 w 4267200"/>
              <a:gd name="connsiteY36" fmla="*/ 2499360 h 3154680"/>
              <a:gd name="connsiteX37" fmla="*/ 1996440 w 4267200"/>
              <a:gd name="connsiteY37" fmla="*/ 2468880 h 3154680"/>
              <a:gd name="connsiteX38" fmla="*/ 1866900 w 4267200"/>
              <a:gd name="connsiteY38" fmla="*/ 2400300 h 3154680"/>
              <a:gd name="connsiteX39" fmla="*/ 1866900 w 4267200"/>
              <a:gd name="connsiteY39" fmla="*/ 2476500 h 3154680"/>
              <a:gd name="connsiteX40" fmla="*/ 1844040 w 4267200"/>
              <a:gd name="connsiteY40" fmla="*/ 2514600 h 3154680"/>
              <a:gd name="connsiteX41" fmla="*/ 1744980 w 4267200"/>
              <a:gd name="connsiteY41" fmla="*/ 2575560 h 3154680"/>
              <a:gd name="connsiteX42" fmla="*/ 1714500 w 4267200"/>
              <a:gd name="connsiteY42" fmla="*/ 2491740 h 3154680"/>
              <a:gd name="connsiteX43" fmla="*/ 1676400 w 4267200"/>
              <a:gd name="connsiteY43" fmla="*/ 2400300 h 3154680"/>
              <a:gd name="connsiteX44" fmla="*/ 1638300 w 4267200"/>
              <a:gd name="connsiteY44" fmla="*/ 2400300 h 3154680"/>
              <a:gd name="connsiteX45" fmla="*/ 1577340 w 4267200"/>
              <a:gd name="connsiteY45" fmla="*/ 2522220 h 3154680"/>
              <a:gd name="connsiteX46" fmla="*/ 1508760 w 4267200"/>
              <a:gd name="connsiteY46" fmla="*/ 2606040 h 3154680"/>
              <a:gd name="connsiteX47" fmla="*/ 1493520 w 4267200"/>
              <a:gd name="connsiteY47" fmla="*/ 2644140 h 3154680"/>
              <a:gd name="connsiteX48" fmla="*/ 1249680 w 4267200"/>
              <a:gd name="connsiteY48" fmla="*/ 2781300 h 3154680"/>
              <a:gd name="connsiteX49" fmla="*/ 1097280 w 4267200"/>
              <a:gd name="connsiteY49" fmla="*/ 2712720 h 3154680"/>
              <a:gd name="connsiteX50" fmla="*/ 1005840 w 4267200"/>
              <a:gd name="connsiteY50" fmla="*/ 2758440 h 3154680"/>
              <a:gd name="connsiteX51" fmla="*/ 944880 w 4267200"/>
              <a:gd name="connsiteY51" fmla="*/ 2682240 h 3154680"/>
              <a:gd name="connsiteX52" fmla="*/ 967740 w 4267200"/>
              <a:gd name="connsiteY52" fmla="*/ 2613660 h 3154680"/>
              <a:gd name="connsiteX53" fmla="*/ 906780 w 4267200"/>
              <a:gd name="connsiteY53" fmla="*/ 2537460 h 3154680"/>
              <a:gd name="connsiteX54" fmla="*/ 822960 w 4267200"/>
              <a:gd name="connsiteY54" fmla="*/ 2499360 h 3154680"/>
              <a:gd name="connsiteX55" fmla="*/ 746760 w 4267200"/>
              <a:gd name="connsiteY55" fmla="*/ 2407920 h 3154680"/>
              <a:gd name="connsiteX56" fmla="*/ 601980 w 4267200"/>
              <a:gd name="connsiteY56" fmla="*/ 2385060 h 3154680"/>
              <a:gd name="connsiteX57" fmla="*/ 525780 w 4267200"/>
              <a:gd name="connsiteY57" fmla="*/ 2324100 h 3154680"/>
              <a:gd name="connsiteX58" fmla="*/ 457200 w 4267200"/>
              <a:gd name="connsiteY58" fmla="*/ 2522220 h 3154680"/>
              <a:gd name="connsiteX59" fmla="*/ 403860 w 4267200"/>
              <a:gd name="connsiteY59" fmla="*/ 2598420 h 3154680"/>
              <a:gd name="connsiteX60" fmla="*/ 167640 w 4267200"/>
              <a:gd name="connsiteY60" fmla="*/ 2720340 h 3154680"/>
              <a:gd name="connsiteX61" fmla="*/ 144780 w 4267200"/>
              <a:gd name="connsiteY61" fmla="*/ 2613660 h 3154680"/>
              <a:gd name="connsiteX62" fmla="*/ 160020 w 4267200"/>
              <a:gd name="connsiteY62" fmla="*/ 2293620 h 3154680"/>
              <a:gd name="connsiteX63" fmla="*/ 53340 w 4267200"/>
              <a:gd name="connsiteY63" fmla="*/ 2209800 h 3154680"/>
              <a:gd name="connsiteX64" fmla="*/ 0 w 4267200"/>
              <a:gd name="connsiteY64" fmla="*/ 2080260 h 3154680"/>
              <a:gd name="connsiteX65" fmla="*/ 22860 w 4267200"/>
              <a:gd name="connsiteY65" fmla="*/ 2019300 h 3154680"/>
              <a:gd name="connsiteX66" fmla="*/ 91440 w 4267200"/>
              <a:gd name="connsiteY66" fmla="*/ 2004060 h 3154680"/>
              <a:gd name="connsiteX67" fmla="*/ 175260 w 4267200"/>
              <a:gd name="connsiteY67" fmla="*/ 1920240 h 3154680"/>
              <a:gd name="connsiteX68" fmla="*/ 220980 w 4267200"/>
              <a:gd name="connsiteY68" fmla="*/ 1859280 h 3154680"/>
              <a:gd name="connsiteX69" fmla="*/ 175260 w 4267200"/>
              <a:gd name="connsiteY69" fmla="*/ 1706880 h 3154680"/>
              <a:gd name="connsiteX70" fmla="*/ 182880 w 4267200"/>
              <a:gd name="connsiteY70" fmla="*/ 1645920 h 3154680"/>
              <a:gd name="connsiteX71" fmla="*/ 0 w 4267200"/>
              <a:gd name="connsiteY71" fmla="*/ 1470660 h 3154680"/>
              <a:gd name="connsiteX72" fmla="*/ 45720 w 4267200"/>
              <a:gd name="connsiteY72" fmla="*/ 1386840 h 3154680"/>
              <a:gd name="connsiteX73" fmla="*/ 137160 w 4267200"/>
              <a:gd name="connsiteY73" fmla="*/ 1181100 h 3154680"/>
              <a:gd name="connsiteX74" fmla="*/ 190500 w 4267200"/>
              <a:gd name="connsiteY74" fmla="*/ 1242060 h 3154680"/>
              <a:gd name="connsiteX75" fmla="*/ 335280 w 4267200"/>
              <a:gd name="connsiteY75" fmla="*/ 1150620 h 3154680"/>
              <a:gd name="connsiteX76" fmla="*/ 502920 w 4267200"/>
              <a:gd name="connsiteY76" fmla="*/ 1143000 h 3154680"/>
              <a:gd name="connsiteX77" fmla="*/ 487680 w 4267200"/>
              <a:gd name="connsiteY77" fmla="*/ 1066800 h 3154680"/>
              <a:gd name="connsiteX78" fmla="*/ 320040 w 4267200"/>
              <a:gd name="connsiteY78" fmla="*/ 1043940 h 3154680"/>
              <a:gd name="connsiteX79" fmla="*/ 289560 w 4267200"/>
              <a:gd name="connsiteY79" fmla="*/ 1005840 h 3154680"/>
              <a:gd name="connsiteX80" fmla="*/ 289560 w 4267200"/>
              <a:gd name="connsiteY80" fmla="*/ 944880 h 3154680"/>
              <a:gd name="connsiteX81" fmla="*/ 373380 w 4267200"/>
              <a:gd name="connsiteY81" fmla="*/ 906780 h 3154680"/>
              <a:gd name="connsiteX82" fmla="*/ 434340 w 4267200"/>
              <a:gd name="connsiteY82" fmla="*/ 906780 h 3154680"/>
              <a:gd name="connsiteX83" fmla="*/ 472440 w 4267200"/>
              <a:gd name="connsiteY83" fmla="*/ 990600 h 3154680"/>
              <a:gd name="connsiteX84" fmla="*/ 739140 w 4267200"/>
              <a:gd name="connsiteY84" fmla="*/ 944880 h 3154680"/>
              <a:gd name="connsiteX85" fmla="*/ 754380 w 4267200"/>
              <a:gd name="connsiteY85" fmla="*/ 998220 h 3154680"/>
              <a:gd name="connsiteX86" fmla="*/ 822960 w 4267200"/>
              <a:gd name="connsiteY86" fmla="*/ 990600 h 3154680"/>
              <a:gd name="connsiteX87" fmla="*/ 861060 w 4267200"/>
              <a:gd name="connsiteY87" fmla="*/ 1120140 h 3154680"/>
              <a:gd name="connsiteX88" fmla="*/ 982980 w 4267200"/>
              <a:gd name="connsiteY88" fmla="*/ 1112520 h 3154680"/>
              <a:gd name="connsiteX89" fmla="*/ 1005840 w 4267200"/>
              <a:gd name="connsiteY89" fmla="*/ 1066800 h 3154680"/>
              <a:gd name="connsiteX90" fmla="*/ 967740 w 4267200"/>
              <a:gd name="connsiteY90" fmla="*/ 1036320 h 3154680"/>
              <a:gd name="connsiteX91" fmla="*/ 960120 w 4267200"/>
              <a:gd name="connsiteY91" fmla="*/ 967740 h 3154680"/>
              <a:gd name="connsiteX92" fmla="*/ 1059180 w 4267200"/>
              <a:gd name="connsiteY92" fmla="*/ 967740 h 3154680"/>
              <a:gd name="connsiteX93" fmla="*/ 1165860 w 4267200"/>
              <a:gd name="connsiteY93" fmla="*/ 922020 h 3154680"/>
              <a:gd name="connsiteX94" fmla="*/ 1196340 w 4267200"/>
              <a:gd name="connsiteY94" fmla="*/ 906780 h 3154680"/>
              <a:gd name="connsiteX95" fmla="*/ 1272540 w 4267200"/>
              <a:gd name="connsiteY95" fmla="*/ 967740 h 3154680"/>
              <a:gd name="connsiteX96" fmla="*/ 1257300 w 4267200"/>
              <a:gd name="connsiteY96" fmla="*/ 990600 h 3154680"/>
              <a:gd name="connsiteX97" fmla="*/ 1165860 w 4267200"/>
              <a:gd name="connsiteY97" fmla="*/ 975360 h 3154680"/>
              <a:gd name="connsiteX98" fmla="*/ 1074420 w 4267200"/>
              <a:gd name="connsiteY98" fmla="*/ 990600 h 3154680"/>
              <a:gd name="connsiteX99" fmla="*/ 1066800 w 4267200"/>
              <a:gd name="connsiteY99" fmla="*/ 1059180 h 3154680"/>
              <a:gd name="connsiteX100" fmla="*/ 1082040 w 4267200"/>
              <a:gd name="connsiteY100" fmla="*/ 1120140 h 3154680"/>
              <a:gd name="connsiteX101" fmla="*/ 1135380 w 4267200"/>
              <a:gd name="connsiteY101" fmla="*/ 1074420 h 3154680"/>
              <a:gd name="connsiteX102" fmla="*/ 1219200 w 4267200"/>
              <a:gd name="connsiteY102" fmla="*/ 1082040 h 3154680"/>
              <a:gd name="connsiteX103" fmla="*/ 1341120 w 4267200"/>
              <a:gd name="connsiteY103" fmla="*/ 1112520 h 3154680"/>
              <a:gd name="connsiteX104" fmla="*/ 1417320 w 4267200"/>
              <a:gd name="connsiteY104" fmla="*/ 1036320 h 3154680"/>
              <a:gd name="connsiteX105" fmla="*/ 1417320 w 4267200"/>
              <a:gd name="connsiteY105" fmla="*/ 975360 h 3154680"/>
              <a:gd name="connsiteX106" fmla="*/ 1493520 w 4267200"/>
              <a:gd name="connsiteY106" fmla="*/ 944880 h 3154680"/>
              <a:gd name="connsiteX107" fmla="*/ 1539240 w 4267200"/>
              <a:gd name="connsiteY107" fmla="*/ 990600 h 3154680"/>
              <a:gd name="connsiteX108" fmla="*/ 1630680 w 4267200"/>
              <a:gd name="connsiteY108" fmla="*/ 944880 h 3154680"/>
              <a:gd name="connsiteX109" fmla="*/ 1714500 w 4267200"/>
              <a:gd name="connsiteY109" fmla="*/ 922020 h 3154680"/>
              <a:gd name="connsiteX110" fmla="*/ 1729740 w 4267200"/>
              <a:gd name="connsiteY110" fmla="*/ 838200 h 3154680"/>
              <a:gd name="connsiteX111" fmla="*/ 1767840 w 4267200"/>
              <a:gd name="connsiteY111" fmla="*/ 731520 h 3154680"/>
              <a:gd name="connsiteX112" fmla="*/ 1828800 w 4267200"/>
              <a:gd name="connsiteY112" fmla="*/ 701040 h 3154680"/>
              <a:gd name="connsiteX113" fmla="*/ 1805940 w 4267200"/>
              <a:gd name="connsiteY113" fmla="*/ 586740 h 3154680"/>
              <a:gd name="connsiteX114" fmla="*/ 1859280 w 4267200"/>
              <a:gd name="connsiteY114" fmla="*/ 533400 h 3154680"/>
              <a:gd name="connsiteX115" fmla="*/ 1981200 w 4267200"/>
              <a:gd name="connsiteY115" fmla="*/ 541020 h 3154680"/>
              <a:gd name="connsiteX116" fmla="*/ 2004060 w 4267200"/>
              <a:gd name="connsiteY116" fmla="*/ 472440 h 3154680"/>
              <a:gd name="connsiteX117" fmla="*/ 2072640 w 4267200"/>
              <a:gd name="connsiteY117" fmla="*/ 449580 h 3154680"/>
              <a:gd name="connsiteX118" fmla="*/ 2095500 w 4267200"/>
              <a:gd name="connsiteY118" fmla="*/ 388620 h 3154680"/>
              <a:gd name="connsiteX119" fmla="*/ 2133600 w 4267200"/>
              <a:gd name="connsiteY119" fmla="*/ 243840 h 3154680"/>
              <a:gd name="connsiteX120" fmla="*/ 2164080 w 4267200"/>
              <a:gd name="connsiteY120" fmla="*/ 213360 h 3154680"/>
              <a:gd name="connsiteX121" fmla="*/ 2247900 w 4267200"/>
              <a:gd name="connsiteY121" fmla="*/ 213360 h 3154680"/>
              <a:gd name="connsiteX122" fmla="*/ 2247900 w 4267200"/>
              <a:gd name="connsiteY122" fmla="*/ 114300 h 3154680"/>
              <a:gd name="connsiteX123" fmla="*/ 2308860 w 4267200"/>
              <a:gd name="connsiteY123" fmla="*/ 45720 h 3154680"/>
              <a:gd name="connsiteX124" fmla="*/ 2369820 w 4267200"/>
              <a:gd name="connsiteY124" fmla="*/ 76200 h 3154680"/>
              <a:gd name="connsiteX125" fmla="*/ 2400300 w 4267200"/>
              <a:gd name="connsiteY125" fmla="*/ 114300 h 3154680"/>
              <a:gd name="connsiteX126" fmla="*/ 2453640 w 4267200"/>
              <a:gd name="connsiteY126" fmla="*/ 99060 h 3154680"/>
              <a:gd name="connsiteX127" fmla="*/ 2506980 w 4267200"/>
              <a:gd name="connsiteY127" fmla="*/ 0 h 3154680"/>
              <a:gd name="connsiteX0" fmla="*/ 2506980 w 4267200"/>
              <a:gd name="connsiteY0" fmla="*/ 0 h 3154680"/>
              <a:gd name="connsiteX1" fmla="*/ 3703320 w 4267200"/>
              <a:gd name="connsiteY1" fmla="*/ 784860 h 3154680"/>
              <a:gd name="connsiteX2" fmla="*/ 3855720 w 4267200"/>
              <a:gd name="connsiteY2" fmla="*/ 1356360 h 3154680"/>
              <a:gd name="connsiteX3" fmla="*/ 3931920 w 4267200"/>
              <a:gd name="connsiteY3" fmla="*/ 1623060 h 3154680"/>
              <a:gd name="connsiteX4" fmla="*/ 4236720 w 4267200"/>
              <a:gd name="connsiteY4" fmla="*/ 1889760 h 3154680"/>
              <a:gd name="connsiteX5" fmla="*/ 4267200 w 4267200"/>
              <a:gd name="connsiteY5" fmla="*/ 2004060 h 3154680"/>
              <a:gd name="connsiteX6" fmla="*/ 4114800 w 4267200"/>
              <a:gd name="connsiteY6" fmla="*/ 2065020 h 3154680"/>
              <a:gd name="connsiteX7" fmla="*/ 4145280 w 4267200"/>
              <a:gd name="connsiteY7" fmla="*/ 2362200 h 3154680"/>
              <a:gd name="connsiteX8" fmla="*/ 4122420 w 4267200"/>
              <a:gd name="connsiteY8" fmla="*/ 2529840 h 3154680"/>
              <a:gd name="connsiteX9" fmla="*/ 4061460 w 4267200"/>
              <a:gd name="connsiteY9" fmla="*/ 2636520 h 3154680"/>
              <a:gd name="connsiteX10" fmla="*/ 3886200 w 4267200"/>
              <a:gd name="connsiteY10" fmla="*/ 2689860 h 3154680"/>
              <a:gd name="connsiteX11" fmla="*/ 3916680 w 4267200"/>
              <a:gd name="connsiteY11" fmla="*/ 2979420 h 3154680"/>
              <a:gd name="connsiteX12" fmla="*/ 3939540 w 4267200"/>
              <a:gd name="connsiteY12" fmla="*/ 3048000 h 3154680"/>
              <a:gd name="connsiteX13" fmla="*/ 3939540 w 4267200"/>
              <a:gd name="connsiteY13" fmla="*/ 3124200 h 3154680"/>
              <a:gd name="connsiteX14" fmla="*/ 3893820 w 4267200"/>
              <a:gd name="connsiteY14" fmla="*/ 3154680 h 3154680"/>
              <a:gd name="connsiteX15" fmla="*/ 3825240 w 4267200"/>
              <a:gd name="connsiteY15" fmla="*/ 3116580 h 3154680"/>
              <a:gd name="connsiteX16" fmla="*/ 3832860 w 4267200"/>
              <a:gd name="connsiteY16" fmla="*/ 3002280 h 3154680"/>
              <a:gd name="connsiteX17" fmla="*/ 3672840 w 4267200"/>
              <a:gd name="connsiteY17" fmla="*/ 2872740 h 3154680"/>
              <a:gd name="connsiteX18" fmla="*/ 3604260 w 4267200"/>
              <a:gd name="connsiteY18" fmla="*/ 2903220 h 3154680"/>
              <a:gd name="connsiteX19" fmla="*/ 3451860 w 4267200"/>
              <a:gd name="connsiteY19" fmla="*/ 2811780 h 3154680"/>
              <a:gd name="connsiteX20" fmla="*/ 3406140 w 4267200"/>
              <a:gd name="connsiteY20" fmla="*/ 2811780 h 3154680"/>
              <a:gd name="connsiteX21" fmla="*/ 3375660 w 4267200"/>
              <a:gd name="connsiteY21" fmla="*/ 2727960 h 3154680"/>
              <a:gd name="connsiteX22" fmla="*/ 3322320 w 4267200"/>
              <a:gd name="connsiteY22" fmla="*/ 2750820 h 3154680"/>
              <a:gd name="connsiteX23" fmla="*/ 3147060 w 4267200"/>
              <a:gd name="connsiteY23" fmla="*/ 2590800 h 3154680"/>
              <a:gd name="connsiteX24" fmla="*/ 3063240 w 4267200"/>
              <a:gd name="connsiteY24" fmla="*/ 2522220 h 3154680"/>
              <a:gd name="connsiteX25" fmla="*/ 2979708 w 4267200"/>
              <a:gd name="connsiteY25" fmla="*/ 2477668 h 3154680"/>
              <a:gd name="connsiteX26" fmla="*/ 2916556 w 4267200"/>
              <a:gd name="connsiteY26" fmla="*/ 2549844 h 3154680"/>
              <a:gd name="connsiteX27" fmla="*/ 2830830 w 4267200"/>
              <a:gd name="connsiteY27" fmla="*/ 2530792 h 3154680"/>
              <a:gd name="connsiteX28" fmla="*/ 2914792 w 4267200"/>
              <a:gd name="connsiteY28" fmla="*/ 2417628 h 3154680"/>
              <a:gd name="connsiteX29" fmla="*/ 2811780 w 4267200"/>
              <a:gd name="connsiteY29" fmla="*/ 2286000 h 3154680"/>
              <a:gd name="connsiteX30" fmla="*/ 2773680 w 4267200"/>
              <a:gd name="connsiteY30" fmla="*/ 2308860 h 3154680"/>
              <a:gd name="connsiteX31" fmla="*/ 2705100 w 4267200"/>
              <a:gd name="connsiteY31" fmla="*/ 2278380 h 3154680"/>
              <a:gd name="connsiteX32" fmla="*/ 2590800 w 4267200"/>
              <a:gd name="connsiteY32" fmla="*/ 2316480 h 3154680"/>
              <a:gd name="connsiteX33" fmla="*/ 2423160 w 4267200"/>
              <a:gd name="connsiteY33" fmla="*/ 2377440 h 3154680"/>
              <a:gd name="connsiteX34" fmla="*/ 2324100 w 4267200"/>
              <a:gd name="connsiteY34" fmla="*/ 2369820 h 3154680"/>
              <a:gd name="connsiteX35" fmla="*/ 2133600 w 4267200"/>
              <a:gd name="connsiteY35" fmla="*/ 2499360 h 3154680"/>
              <a:gd name="connsiteX36" fmla="*/ 1996440 w 4267200"/>
              <a:gd name="connsiteY36" fmla="*/ 2468880 h 3154680"/>
              <a:gd name="connsiteX37" fmla="*/ 1866900 w 4267200"/>
              <a:gd name="connsiteY37" fmla="*/ 2400300 h 3154680"/>
              <a:gd name="connsiteX38" fmla="*/ 1866900 w 4267200"/>
              <a:gd name="connsiteY38" fmla="*/ 2476500 h 3154680"/>
              <a:gd name="connsiteX39" fmla="*/ 1844040 w 4267200"/>
              <a:gd name="connsiteY39" fmla="*/ 2514600 h 3154680"/>
              <a:gd name="connsiteX40" fmla="*/ 1744980 w 4267200"/>
              <a:gd name="connsiteY40" fmla="*/ 2575560 h 3154680"/>
              <a:gd name="connsiteX41" fmla="*/ 1714500 w 4267200"/>
              <a:gd name="connsiteY41" fmla="*/ 2491740 h 3154680"/>
              <a:gd name="connsiteX42" fmla="*/ 1676400 w 4267200"/>
              <a:gd name="connsiteY42" fmla="*/ 2400300 h 3154680"/>
              <a:gd name="connsiteX43" fmla="*/ 1638300 w 4267200"/>
              <a:gd name="connsiteY43" fmla="*/ 2400300 h 3154680"/>
              <a:gd name="connsiteX44" fmla="*/ 1577340 w 4267200"/>
              <a:gd name="connsiteY44" fmla="*/ 2522220 h 3154680"/>
              <a:gd name="connsiteX45" fmla="*/ 1508760 w 4267200"/>
              <a:gd name="connsiteY45" fmla="*/ 2606040 h 3154680"/>
              <a:gd name="connsiteX46" fmla="*/ 1493520 w 4267200"/>
              <a:gd name="connsiteY46" fmla="*/ 2644140 h 3154680"/>
              <a:gd name="connsiteX47" fmla="*/ 1249680 w 4267200"/>
              <a:gd name="connsiteY47" fmla="*/ 2781300 h 3154680"/>
              <a:gd name="connsiteX48" fmla="*/ 1097280 w 4267200"/>
              <a:gd name="connsiteY48" fmla="*/ 2712720 h 3154680"/>
              <a:gd name="connsiteX49" fmla="*/ 1005840 w 4267200"/>
              <a:gd name="connsiteY49" fmla="*/ 2758440 h 3154680"/>
              <a:gd name="connsiteX50" fmla="*/ 944880 w 4267200"/>
              <a:gd name="connsiteY50" fmla="*/ 2682240 h 3154680"/>
              <a:gd name="connsiteX51" fmla="*/ 967740 w 4267200"/>
              <a:gd name="connsiteY51" fmla="*/ 2613660 h 3154680"/>
              <a:gd name="connsiteX52" fmla="*/ 906780 w 4267200"/>
              <a:gd name="connsiteY52" fmla="*/ 2537460 h 3154680"/>
              <a:gd name="connsiteX53" fmla="*/ 822960 w 4267200"/>
              <a:gd name="connsiteY53" fmla="*/ 2499360 h 3154680"/>
              <a:gd name="connsiteX54" fmla="*/ 746760 w 4267200"/>
              <a:gd name="connsiteY54" fmla="*/ 2407920 h 3154680"/>
              <a:gd name="connsiteX55" fmla="*/ 601980 w 4267200"/>
              <a:gd name="connsiteY55" fmla="*/ 2385060 h 3154680"/>
              <a:gd name="connsiteX56" fmla="*/ 525780 w 4267200"/>
              <a:gd name="connsiteY56" fmla="*/ 2324100 h 3154680"/>
              <a:gd name="connsiteX57" fmla="*/ 457200 w 4267200"/>
              <a:gd name="connsiteY57" fmla="*/ 2522220 h 3154680"/>
              <a:gd name="connsiteX58" fmla="*/ 403860 w 4267200"/>
              <a:gd name="connsiteY58" fmla="*/ 2598420 h 3154680"/>
              <a:gd name="connsiteX59" fmla="*/ 167640 w 4267200"/>
              <a:gd name="connsiteY59" fmla="*/ 2720340 h 3154680"/>
              <a:gd name="connsiteX60" fmla="*/ 144780 w 4267200"/>
              <a:gd name="connsiteY60" fmla="*/ 2613660 h 3154680"/>
              <a:gd name="connsiteX61" fmla="*/ 160020 w 4267200"/>
              <a:gd name="connsiteY61" fmla="*/ 2293620 h 3154680"/>
              <a:gd name="connsiteX62" fmla="*/ 53340 w 4267200"/>
              <a:gd name="connsiteY62" fmla="*/ 2209800 h 3154680"/>
              <a:gd name="connsiteX63" fmla="*/ 0 w 4267200"/>
              <a:gd name="connsiteY63" fmla="*/ 2080260 h 3154680"/>
              <a:gd name="connsiteX64" fmla="*/ 22860 w 4267200"/>
              <a:gd name="connsiteY64" fmla="*/ 2019300 h 3154680"/>
              <a:gd name="connsiteX65" fmla="*/ 91440 w 4267200"/>
              <a:gd name="connsiteY65" fmla="*/ 2004060 h 3154680"/>
              <a:gd name="connsiteX66" fmla="*/ 175260 w 4267200"/>
              <a:gd name="connsiteY66" fmla="*/ 1920240 h 3154680"/>
              <a:gd name="connsiteX67" fmla="*/ 220980 w 4267200"/>
              <a:gd name="connsiteY67" fmla="*/ 1859280 h 3154680"/>
              <a:gd name="connsiteX68" fmla="*/ 175260 w 4267200"/>
              <a:gd name="connsiteY68" fmla="*/ 1706880 h 3154680"/>
              <a:gd name="connsiteX69" fmla="*/ 182880 w 4267200"/>
              <a:gd name="connsiteY69" fmla="*/ 1645920 h 3154680"/>
              <a:gd name="connsiteX70" fmla="*/ 0 w 4267200"/>
              <a:gd name="connsiteY70" fmla="*/ 1470660 h 3154680"/>
              <a:gd name="connsiteX71" fmla="*/ 45720 w 4267200"/>
              <a:gd name="connsiteY71" fmla="*/ 1386840 h 3154680"/>
              <a:gd name="connsiteX72" fmla="*/ 137160 w 4267200"/>
              <a:gd name="connsiteY72" fmla="*/ 1181100 h 3154680"/>
              <a:gd name="connsiteX73" fmla="*/ 190500 w 4267200"/>
              <a:gd name="connsiteY73" fmla="*/ 1242060 h 3154680"/>
              <a:gd name="connsiteX74" fmla="*/ 335280 w 4267200"/>
              <a:gd name="connsiteY74" fmla="*/ 1150620 h 3154680"/>
              <a:gd name="connsiteX75" fmla="*/ 502920 w 4267200"/>
              <a:gd name="connsiteY75" fmla="*/ 1143000 h 3154680"/>
              <a:gd name="connsiteX76" fmla="*/ 487680 w 4267200"/>
              <a:gd name="connsiteY76" fmla="*/ 1066800 h 3154680"/>
              <a:gd name="connsiteX77" fmla="*/ 320040 w 4267200"/>
              <a:gd name="connsiteY77" fmla="*/ 1043940 h 3154680"/>
              <a:gd name="connsiteX78" fmla="*/ 289560 w 4267200"/>
              <a:gd name="connsiteY78" fmla="*/ 1005840 h 3154680"/>
              <a:gd name="connsiteX79" fmla="*/ 289560 w 4267200"/>
              <a:gd name="connsiteY79" fmla="*/ 944880 h 3154680"/>
              <a:gd name="connsiteX80" fmla="*/ 373380 w 4267200"/>
              <a:gd name="connsiteY80" fmla="*/ 906780 h 3154680"/>
              <a:gd name="connsiteX81" fmla="*/ 434340 w 4267200"/>
              <a:gd name="connsiteY81" fmla="*/ 906780 h 3154680"/>
              <a:gd name="connsiteX82" fmla="*/ 472440 w 4267200"/>
              <a:gd name="connsiteY82" fmla="*/ 990600 h 3154680"/>
              <a:gd name="connsiteX83" fmla="*/ 739140 w 4267200"/>
              <a:gd name="connsiteY83" fmla="*/ 944880 h 3154680"/>
              <a:gd name="connsiteX84" fmla="*/ 754380 w 4267200"/>
              <a:gd name="connsiteY84" fmla="*/ 998220 h 3154680"/>
              <a:gd name="connsiteX85" fmla="*/ 822960 w 4267200"/>
              <a:gd name="connsiteY85" fmla="*/ 990600 h 3154680"/>
              <a:gd name="connsiteX86" fmla="*/ 861060 w 4267200"/>
              <a:gd name="connsiteY86" fmla="*/ 1120140 h 3154680"/>
              <a:gd name="connsiteX87" fmla="*/ 982980 w 4267200"/>
              <a:gd name="connsiteY87" fmla="*/ 1112520 h 3154680"/>
              <a:gd name="connsiteX88" fmla="*/ 1005840 w 4267200"/>
              <a:gd name="connsiteY88" fmla="*/ 1066800 h 3154680"/>
              <a:gd name="connsiteX89" fmla="*/ 967740 w 4267200"/>
              <a:gd name="connsiteY89" fmla="*/ 1036320 h 3154680"/>
              <a:gd name="connsiteX90" fmla="*/ 960120 w 4267200"/>
              <a:gd name="connsiteY90" fmla="*/ 967740 h 3154680"/>
              <a:gd name="connsiteX91" fmla="*/ 1059180 w 4267200"/>
              <a:gd name="connsiteY91" fmla="*/ 967740 h 3154680"/>
              <a:gd name="connsiteX92" fmla="*/ 1165860 w 4267200"/>
              <a:gd name="connsiteY92" fmla="*/ 922020 h 3154680"/>
              <a:gd name="connsiteX93" fmla="*/ 1196340 w 4267200"/>
              <a:gd name="connsiteY93" fmla="*/ 906780 h 3154680"/>
              <a:gd name="connsiteX94" fmla="*/ 1272540 w 4267200"/>
              <a:gd name="connsiteY94" fmla="*/ 967740 h 3154680"/>
              <a:gd name="connsiteX95" fmla="*/ 1257300 w 4267200"/>
              <a:gd name="connsiteY95" fmla="*/ 990600 h 3154680"/>
              <a:gd name="connsiteX96" fmla="*/ 1165860 w 4267200"/>
              <a:gd name="connsiteY96" fmla="*/ 975360 h 3154680"/>
              <a:gd name="connsiteX97" fmla="*/ 1074420 w 4267200"/>
              <a:gd name="connsiteY97" fmla="*/ 990600 h 3154680"/>
              <a:gd name="connsiteX98" fmla="*/ 1066800 w 4267200"/>
              <a:gd name="connsiteY98" fmla="*/ 1059180 h 3154680"/>
              <a:gd name="connsiteX99" fmla="*/ 1082040 w 4267200"/>
              <a:gd name="connsiteY99" fmla="*/ 1120140 h 3154680"/>
              <a:gd name="connsiteX100" fmla="*/ 1135380 w 4267200"/>
              <a:gd name="connsiteY100" fmla="*/ 1074420 h 3154680"/>
              <a:gd name="connsiteX101" fmla="*/ 1219200 w 4267200"/>
              <a:gd name="connsiteY101" fmla="*/ 1082040 h 3154680"/>
              <a:gd name="connsiteX102" fmla="*/ 1341120 w 4267200"/>
              <a:gd name="connsiteY102" fmla="*/ 1112520 h 3154680"/>
              <a:gd name="connsiteX103" fmla="*/ 1417320 w 4267200"/>
              <a:gd name="connsiteY103" fmla="*/ 1036320 h 3154680"/>
              <a:gd name="connsiteX104" fmla="*/ 1417320 w 4267200"/>
              <a:gd name="connsiteY104" fmla="*/ 975360 h 3154680"/>
              <a:gd name="connsiteX105" fmla="*/ 1493520 w 4267200"/>
              <a:gd name="connsiteY105" fmla="*/ 944880 h 3154680"/>
              <a:gd name="connsiteX106" fmla="*/ 1539240 w 4267200"/>
              <a:gd name="connsiteY106" fmla="*/ 990600 h 3154680"/>
              <a:gd name="connsiteX107" fmla="*/ 1630680 w 4267200"/>
              <a:gd name="connsiteY107" fmla="*/ 944880 h 3154680"/>
              <a:gd name="connsiteX108" fmla="*/ 1714500 w 4267200"/>
              <a:gd name="connsiteY108" fmla="*/ 922020 h 3154680"/>
              <a:gd name="connsiteX109" fmla="*/ 1729740 w 4267200"/>
              <a:gd name="connsiteY109" fmla="*/ 838200 h 3154680"/>
              <a:gd name="connsiteX110" fmla="*/ 1767840 w 4267200"/>
              <a:gd name="connsiteY110" fmla="*/ 731520 h 3154680"/>
              <a:gd name="connsiteX111" fmla="*/ 1828800 w 4267200"/>
              <a:gd name="connsiteY111" fmla="*/ 701040 h 3154680"/>
              <a:gd name="connsiteX112" fmla="*/ 1805940 w 4267200"/>
              <a:gd name="connsiteY112" fmla="*/ 586740 h 3154680"/>
              <a:gd name="connsiteX113" fmla="*/ 1859280 w 4267200"/>
              <a:gd name="connsiteY113" fmla="*/ 533400 h 3154680"/>
              <a:gd name="connsiteX114" fmla="*/ 1981200 w 4267200"/>
              <a:gd name="connsiteY114" fmla="*/ 541020 h 3154680"/>
              <a:gd name="connsiteX115" fmla="*/ 2004060 w 4267200"/>
              <a:gd name="connsiteY115" fmla="*/ 472440 h 3154680"/>
              <a:gd name="connsiteX116" fmla="*/ 2072640 w 4267200"/>
              <a:gd name="connsiteY116" fmla="*/ 449580 h 3154680"/>
              <a:gd name="connsiteX117" fmla="*/ 2095500 w 4267200"/>
              <a:gd name="connsiteY117" fmla="*/ 388620 h 3154680"/>
              <a:gd name="connsiteX118" fmla="*/ 2133600 w 4267200"/>
              <a:gd name="connsiteY118" fmla="*/ 243840 h 3154680"/>
              <a:gd name="connsiteX119" fmla="*/ 2164080 w 4267200"/>
              <a:gd name="connsiteY119" fmla="*/ 213360 h 3154680"/>
              <a:gd name="connsiteX120" fmla="*/ 2247900 w 4267200"/>
              <a:gd name="connsiteY120" fmla="*/ 213360 h 3154680"/>
              <a:gd name="connsiteX121" fmla="*/ 2247900 w 4267200"/>
              <a:gd name="connsiteY121" fmla="*/ 114300 h 3154680"/>
              <a:gd name="connsiteX122" fmla="*/ 2308860 w 4267200"/>
              <a:gd name="connsiteY122" fmla="*/ 45720 h 3154680"/>
              <a:gd name="connsiteX123" fmla="*/ 2369820 w 4267200"/>
              <a:gd name="connsiteY123" fmla="*/ 76200 h 3154680"/>
              <a:gd name="connsiteX124" fmla="*/ 2400300 w 4267200"/>
              <a:gd name="connsiteY124" fmla="*/ 114300 h 3154680"/>
              <a:gd name="connsiteX125" fmla="*/ 2453640 w 4267200"/>
              <a:gd name="connsiteY125" fmla="*/ 99060 h 3154680"/>
              <a:gd name="connsiteX126" fmla="*/ 2506980 w 4267200"/>
              <a:gd name="connsiteY126" fmla="*/ 0 h 3154680"/>
              <a:gd name="connsiteX0" fmla="*/ 2506980 w 4267200"/>
              <a:gd name="connsiteY0" fmla="*/ 0 h 3154680"/>
              <a:gd name="connsiteX1" fmla="*/ 3703320 w 4267200"/>
              <a:gd name="connsiteY1" fmla="*/ 784860 h 3154680"/>
              <a:gd name="connsiteX2" fmla="*/ 3931920 w 4267200"/>
              <a:gd name="connsiteY2" fmla="*/ 1623060 h 3154680"/>
              <a:gd name="connsiteX3" fmla="*/ 4236720 w 4267200"/>
              <a:gd name="connsiteY3" fmla="*/ 1889760 h 3154680"/>
              <a:gd name="connsiteX4" fmla="*/ 4267200 w 4267200"/>
              <a:gd name="connsiteY4" fmla="*/ 2004060 h 3154680"/>
              <a:gd name="connsiteX5" fmla="*/ 4114800 w 4267200"/>
              <a:gd name="connsiteY5" fmla="*/ 2065020 h 3154680"/>
              <a:gd name="connsiteX6" fmla="*/ 4145280 w 4267200"/>
              <a:gd name="connsiteY6" fmla="*/ 2362200 h 3154680"/>
              <a:gd name="connsiteX7" fmla="*/ 4122420 w 4267200"/>
              <a:gd name="connsiteY7" fmla="*/ 2529840 h 3154680"/>
              <a:gd name="connsiteX8" fmla="*/ 4061460 w 4267200"/>
              <a:gd name="connsiteY8" fmla="*/ 2636520 h 3154680"/>
              <a:gd name="connsiteX9" fmla="*/ 3886200 w 4267200"/>
              <a:gd name="connsiteY9" fmla="*/ 2689860 h 3154680"/>
              <a:gd name="connsiteX10" fmla="*/ 3916680 w 4267200"/>
              <a:gd name="connsiteY10" fmla="*/ 2979420 h 3154680"/>
              <a:gd name="connsiteX11" fmla="*/ 3939540 w 4267200"/>
              <a:gd name="connsiteY11" fmla="*/ 3048000 h 3154680"/>
              <a:gd name="connsiteX12" fmla="*/ 3939540 w 4267200"/>
              <a:gd name="connsiteY12" fmla="*/ 3124200 h 3154680"/>
              <a:gd name="connsiteX13" fmla="*/ 3893820 w 4267200"/>
              <a:gd name="connsiteY13" fmla="*/ 3154680 h 3154680"/>
              <a:gd name="connsiteX14" fmla="*/ 3825240 w 4267200"/>
              <a:gd name="connsiteY14" fmla="*/ 3116580 h 3154680"/>
              <a:gd name="connsiteX15" fmla="*/ 3832860 w 4267200"/>
              <a:gd name="connsiteY15" fmla="*/ 3002280 h 3154680"/>
              <a:gd name="connsiteX16" fmla="*/ 3672840 w 4267200"/>
              <a:gd name="connsiteY16" fmla="*/ 2872740 h 3154680"/>
              <a:gd name="connsiteX17" fmla="*/ 3604260 w 4267200"/>
              <a:gd name="connsiteY17" fmla="*/ 2903220 h 3154680"/>
              <a:gd name="connsiteX18" fmla="*/ 3451860 w 4267200"/>
              <a:gd name="connsiteY18" fmla="*/ 2811780 h 3154680"/>
              <a:gd name="connsiteX19" fmla="*/ 3406140 w 4267200"/>
              <a:gd name="connsiteY19" fmla="*/ 2811780 h 3154680"/>
              <a:gd name="connsiteX20" fmla="*/ 3375660 w 4267200"/>
              <a:gd name="connsiteY20" fmla="*/ 2727960 h 3154680"/>
              <a:gd name="connsiteX21" fmla="*/ 3322320 w 4267200"/>
              <a:gd name="connsiteY21" fmla="*/ 2750820 h 3154680"/>
              <a:gd name="connsiteX22" fmla="*/ 3147060 w 4267200"/>
              <a:gd name="connsiteY22" fmla="*/ 2590800 h 3154680"/>
              <a:gd name="connsiteX23" fmla="*/ 3063240 w 4267200"/>
              <a:gd name="connsiteY23" fmla="*/ 2522220 h 3154680"/>
              <a:gd name="connsiteX24" fmla="*/ 2979708 w 4267200"/>
              <a:gd name="connsiteY24" fmla="*/ 2477668 h 3154680"/>
              <a:gd name="connsiteX25" fmla="*/ 2916556 w 4267200"/>
              <a:gd name="connsiteY25" fmla="*/ 2549844 h 3154680"/>
              <a:gd name="connsiteX26" fmla="*/ 2830830 w 4267200"/>
              <a:gd name="connsiteY26" fmla="*/ 2530792 h 3154680"/>
              <a:gd name="connsiteX27" fmla="*/ 2914792 w 4267200"/>
              <a:gd name="connsiteY27" fmla="*/ 2417628 h 3154680"/>
              <a:gd name="connsiteX28" fmla="*/ 2811780 w 4267200"/>
              <a:gd name="connsiteY28" fmla="*/ 2286000 h 3154680"/>
              <a:gd name="connsiteX29" fmla="*/ 2773680 w 4267200"/>
              <a:gd name="connsiteY29" fmla="*/ 2308860 h 3154680"/>
              <a:gd name="connsiteX30" fmla="*/ 2705100 w 4267200"/>
              <a:gd name="connsiteY30" fmla="*/ 2278380 h 3154680"/>
              <a:gd name="connsiteX31" fmla="*/ 2590800 w 4267200"/>
              <a:gd name="connsiteY31" fmla="*/ 2316480 h 3154680"/>
              <a:gd name="connsiteX32" fmla="*/ 2423160 w 4267200"/>
              <a:gd name="connsiteY32" fmla="*/ 2377440 h 3154680"/>
              <a:gd name="connsiteX33" fmla="*/ 2324100 w 4267200"/>
              <a:gd name="connsiteY33" fmla="*/ 2369820 h 3154680"/>
              <a:gd name="connsiteX34" fmla="*/ 2133600 w 4267200"/>
              <a:gd name="connsiteY34" fmla="*/ 2499360 h 3154680"/>
              <a:gd name="connsiteX35" fmla="*/ 1996440 w 4267200"/>
              <a:gd name="connsiteY35" fmla="*/ 2468880 h 3154680"/>
              <a:gd name="connsiteX36" fmla="*/ 1866900 w 4267200"/>
              <a:gd name="connsiteY36" fmla="*/ 2400300 h 3154680"/>
              <a:gd name="connsiteX37" fmla="*/ 1866900 w 4267200"/>
              <a:gd name="connsiteY37" fmla="*/ 2476500 h 3154680"/>
              <a:gd name="connsiteX38" fmla="*/ 1844040 w 4267200"/>
              <a:gd name="connsiteY38" fmla="*/ 2514600 h 3154680"/>
              <a:gd name="connsiteX39" fmla="*/ 1744980 w 4267200"/>
              <a:gd name="connsiteY39" fmla="*/ 2575560 h 3154680"/>
              <a:gd name="connsiteX40" fmla="*/ 1714500 w 4267200"/>
              <a:gd name="connsiteY40" fmla="*/ 2491740 h 3154680"/>
              <a:gd name="connsiteX41" fmla="*/ 1676400 w 4267200"/>
              <a:gd name="connsiteY41" fmla="*/ 2400300 h 3154680"/>
              <a:gd name="connsiteX42" fmla="*/ 1638300 w 4267200"/>
              <a:gd name="connsiteY42" fmla="*/ 2400300 h 3154680"/>
              <a:gd name="connsiteX43" fmla="*/ 1577340 w 4267200"/>
              <a:gd name="connsiteY43" fmla="*/ 2522220 h 3154680"/>
              <a:gd name="connsiteX44" fmla="*/ 1508760 w 4267200"/>
              <a:gd name="connsiteY44" fmla="*/ 2606040 h 3154680"/>
              <a:gd name="connsiteX45" fmla="*/ 1493520 w 4267200"/>
              <a:gd name="connsiteY45" fmla="*/ 2644140 h 3154680"/>
              <a:gd name="connsiteX46" fmla="*/ 1249680 w 4267200"/>
              <a:gd name="connsiteY46" fmla="*/ 2781300 h 3154680"/>
              <a:gd name="connsiteX47" fmla="*/ 1097280 w 4267200"/>
              <a:gd name="connsiteY47" fmla="*/ 2712720 h 3154680"/>
              <a:gd name="connsiteX48" fmla="*/ 1005840 w 4267200"/>
              <a:gd name="connsiteY48" fmla="*/ 2758440 h 3154680"/>
              <a:gd name="connsiteX49" fmla="*/ 944880 w 4267200"/>
              <a:gd name="connsiteY49" fmla="*/ 2682240 h 3154680"/>
              <a:gd name="connsiteX50" fmla="*/ 967740 w 4267200"/>
              <a:gd name="connsiteY50" fmla="*/ 2613660 h 3154680"/>
              <a:gd name="connsiteX51" fmla="*/ 906780 w 4267200"/>
              <a:gd name="connsiteY51" fmla="*/ 2537460 h 3154680"/>
              <a:gd name="connsiteX52" fmla="*/ 822960 w 4267200"/>
              <a:gd name="connsiteY52" fmla="*/ 2499360 h 3154680"/>
              <a:gd name="connsiteX53" fmla="*/ 746760 w 4267200"/>
              <a:gd name="connsiteY53" fmla="*/ 2407920 h 3154680"/>
              <a:gd name="connsiteX54" fmla="*/ 601980 w 4267200"/>
              <a:gd name="connsiteY54" fmla="*/ 2385060 h 3154680"/>
              <a:gd name="connsiteX55" fmla="*/ 525780 w 4267200"/>
              <a:gd name="connsiteY55" fmla="*/ 2324100 h 3154680"/>
              <a:gd name="connsiteX56" fmla="*/ 457200 w 4267200"/>
              <a:gd name="connsiteY56" fmla="*/ 2522220 h 3154680"/>
              <a:gd name="connsiteX57" fmla="*/ 403860 w 4267200"/>
              <a:gd name="connsiteY57" fmla="*/ 2598420 h 3154680"/>
              <a:gd name="connsiteX58" fmla="*/ 167640 w 4267200"/>
              <a:gd name="connsiteY58" fmla="*/ 2720340 h 3154680"/>
              <a:gd name="connsiteX59" fmla="*/ 144780 w 4267200"/>
              <a:gd name="connsiteY59" fmla="*/ 2613660 h 3154680"/>
              <a:gd name="connsiteX60" fmla="*/ 160020 w 4267200"/>
              <a:gd name="connsiteY60" fmla="*/ 2293620 h 3154680"/>
              <a:gd name="connsiteX61" fmla="*/ 53340 w 4267200"/>
              <a:gd name="connsiteY61" fmla="*/ 2209800 h 3154680"/>
              <a:gd name="connsiteX62" fmla="*/ 0 w 4267200"/>
              <a:gd name="connsiteY62" fmla="*/ 2080260 h 3154680"/>
              <a:gd name="connsiteX63" fmla="*/ 22860 w 4267200"/>
              <a:gd name="connsiteY63" fmla="*/ 2019300 h 3154680"/>
              <a:gd name="connsiteX64" fmla="*/ 91440 w 4267200"/>
              <a:gd name="connsiteY64" fmla="*/ 2004060 h 3154680"/>
              <a:gd name="connsiteX65" fmla="*/ 175260 w 4267200"/>
              <a:gd name="connsiteY65" fmla="*/ 1920240 h 3154680"/>
              <a:gd name="connsiteX66" fmla="*/ 220980 w 4267200"/>
              <a:gd name="connsiteY66" fmla="*/ 1859280 h 3154680"/>
              <a:gd name="connsiteX67" fmla="*/ 175260 w 4267200"/>
              <a:gd name="connsiteY67" fmla="*/ 1706880 h 3154680"/>
              <a:gd name="connsiteX68" fmla="*/ 182880 w 4267200"/>
              <a:gd name="connsiteY68" fmla="*/ 1645920 h 3154680"/>
              <a:gd name="connsiteX69" fmla="*/ 0 w 4267200"/>
              <a:gd name="connsiteY69" fmla="*/ 1470660 h 3154680"/>
              <a:gd name="connsiteX70" fmla="*/ 45720 w 4267200"/>
              <a:gd name="connsiteY70" fmla="*/ 1386840 h 3154680"/>
              <a:gd name="connsiteX71" fmla="*/ 137160 w 4267200"/>
              <a:gd name="connsiteY71" fmla="*/ 1181100 h 3154680"/>
              <a:gd name="connsiteX72" fmla="*/ 190500 w 4267200"/>
              <a:gd name="connsiteY72" fmla="*/ 1242060 h 3154680"/>
              <a:gd name="connsiteX73" fmla="*/ 335280 w 4267200"/>
              <a:gd name="connsiteY73" fmla="*/ 1150620 h 3154680"/>
              <a:gd name="connsiteX74" fmla="*/ 502920 w 4267200"/>
              <a:gd name="connsiteY74" fmla="*/ 1143000 h 3154680"/>
              <a:gd name="connsiteX75" fmla="*/ 487680 w 4267200"/>
              <a:gd name="connsiteY75" fmla="*/ 1066800 h 3154680"/>
              <a:gd name="connsiteX76" fmla="*/ 320040 w 4267200"/>
              <a:gd name="connsiteY76" fmla="*/ 1043940 h 3154680"/>
              <a:gd name="connsiteX77" fmla="*/ 289560 w 4267200"/>
              <a:gd name="connsiteY77" fmla="*/ 1005840 h 3154680"/>
              <a:gd name="connsiteX78" fmla="*/ 289560 w 4267200"/>
              <a:gd name="connsiteY78" fmla="*/ 944880 h 3154680"/>
              <a:gd name="connsiteX79" fmla="*/ 373380 w 4267200"/>
              <a:gd name="connsiteY79" fmla="*/ 906780 h 3154680"/>
              <a:gd name="connsiteX80" fmla="*/ 434340 w 4267200"/>
              <a:gd name="connsiteY80" fmla="*/ 906780 h 3154680"/>
              <a:gd name="connsiteX81" fmla="*/ 472440 w 4267200"/>
              <a:gd name="connsiteY81" fmla="*/ 990600 h 3154680"/>
              <a:gd name="connsiteX82" fmla="*/ 739140 w 4267200"/>
              <a:gd name="connsiteY82" fmla="*/ 944880 h 3154680"/>
              <a:gd name="connsiteX83" fmla="*/ 754380 w 4267200"/>
              <a:gd name="connsiteY83" fmla="*/ 998220 h 3154680"/>
              <a:gd name="connsiteX84" fmla="*/ 822960 w 4267200"/>
              <a:gd name="connsiteY84" fmla="*/ 990600 h 3154680"/>
              <a:gd name="connsiteX85" fmla="*/ 861060 w 4267200"/>
              <a:gd name="connsiteY85" fmla="*/ 1120140 h 3154680"/>
              <a:gd name="connsiteX86" fmla="*/ 982980 w 4267200"/>
              <a:gd name="connsiteY86" fmla="*/ 1112520 h 3154680"/>
              <a:gd name="connsiteX87" fmla="*/ 1005840 w 4267200"/>
              <a:gd name="connsiteY87" fmla="*/ 1066800 h 3154680"/>
              <a:gd name="connsiteX88" fmla="*/ 967740 w 4267200"/>
              <a:gd name="connsiteY88" fmla="*/ 1036320 h 3154680"/>
              <a:gd name="connsiteX89" fmla="*/ 960120 w 4267200"/>
              <a:gd name="connsiteY89" fmla="*/ 967740 h 3154680"/>
              <a:gd name="connsiteX90" fmla="*/ 1059180 w 4267200"/>
              <a:gd name="connsiteY90" fmla="*/ 967740 h 3154680"/>
              <a:gd name="connsiteX91" fmla="*/ 1165860 w 4267200"/>
              <a:gd name="connsiteY91" fmla="*/ 922020 h 3154680"/>
              <a:gd name="connsiteX92" fmla="*/ 1196340 w 4267200"/>
              <a:gd name="connsiteY92" fmla="*/ 906780 h 3154680"/>
              <a:gd name="connsiteX93" fmla="*/ 1272540 w 4267200"/>
              <a:gd name="connsiteY93" fmla="*/ 967740 h 3154680"/>
              <a:gd name="connsiteX94" fmla="*/ 1257300 w 4267200"/>
              <a:gd name="connsiteY94" fmla="*/ 990600 h 3154680"/>
              <a:gd name="connsiteX95" fmla="*/ 1165860 w 4267200"/>
              <a:gd name="connsiteY95" fmla="*/ 975360 h 3154680"/>
              <a:gd name="connsiteX96" fmla="*/ 1074420 w 4267200"/>
              <a:gd name="connsiteY96" fmla="*/ 990600 h 3154680"/>
              <a:gd name="connsiteX97" fmla="*/ 1066800 w 4267200"/>
              <a:gd name="connsiteY97" fmla="*/ 1059180 h 3154680"/>
              <a:gd name="connsiteX98" fmla="*/ 1082040 w 4267200"/>
              <a:gd name="connsiteY98" fmla="*/ 1120140 h 3154680"/>
              <a:gd name="connsiteX99" fmla="*/ 1135380 w 4267200"/>
              <a:gd name="connsiteY99" fmla="*/ 1074420 h 3154680"/>
              <a:gd name="connsiteX100" fmla="*/ 1219200 w 4267200"/>
              <a:gd name="connsiteY100" fmla="*/ 1082040 h 3154680"/>
              <a:gd name="connsiteX101" fmla="*/ 1341120 w 4267200"/>
              <a:gd name="connsiteY101" fmla="*/ 1112520 h 3154680"/>
              <a:gd name="connsiteX102" fmla="*/ 1417320 w 4267200"/>
              <a:gd name="connsiteY102" fmla="*/ 1036320 h 3154680"/>
              <a:gd name="connsiteX103" fmla="*/ 1417320 w 4267200"/>
              <a:gd name="connsiteY103" fmla="*/ 975360 h 3154680"/>
              <a:gd name="connsiteX104" fmla="*/ 1493520 w 4267200"/>
              <a:gd name="connsiteY104" fmla="*/ 944880 h 3154680"/>
              <a:gd name="connsiteX105" fmla="*/ 1539240 w 4267200"/>
              <a:gd name="connsiteY105" fmla="*/ 990600 h 3154680"/>
              <a:gd name="connsiteX106" fmla="*/ 1630680 w 4267200"/>
              <a:gd name="connsiteY106" fmla="*/ 944880 h 3154680"/>
              <a:gd name="connsiteX107" fmla="*/ 1714500 w 4267200"/>
              <a:gd name="connsiteY107" fmla="*/ 922020 h 3154680"/>
              <a:gd name="connsiteX108" fmla="*/ 1729740 w 4267200"/>
              <a:gd name="connsiteY108" fmla="*/ 838200 h 3154680"/>
              <a:gd name="connsiteX109" fmla="*/ 1767840 w 4267200"/>
              <a:gd name="connsiteY109" fmla="*/ 731520 h 3154680"/>
              <a:gd name="connsiteX110" fmla="*/ 1828800 w 4267200"/>
              <a:gd name="connsiteY110" fmla="*/ 701040 h 3154680"/>
              <a:gd name="connsiteX111" fmla="*/ 1805940 w 4267200"/>
              <a:gd name="connsiteY111" fmla="*/ 586740 h 3154680"/>
              <a:gd name="connsiteX112" fmla="*/ 1859280 w 4267200"/>
              <a:gd name="connsiteY112" fmla="*/ 533400 h 3154680"/>
              <a:gd name="connsiteX113" fmla="*/ 1981200 w 4267200"/>
              <a:gd name="connsiteY113" fmla="*/ 541020 h 3154680"/>
              <a:gd name="connsiteX114" fmla="*/ 2004060 w 4267200"/>
              <a:gd name="connsiteY114" fmla="*/ 472440 h 3154680"/>
              <a:gd name="connsiteX115" fmla="*/ 2072640 w 4267200"/>
              <a:gd name="connsiteY115" fmla="*/ 449580 h 3154680"/>
              <a:gd name="connsiteX116" fmla="*/ 2095500 w 4267200"/>
              <a:gd name="connsiteY116" fmla="*/ 388620 h 3154680"/>
              <a:gd name="connsiteX117" fmla="*/ 2133600 w 4267200"/>
              <a:gd name="connsiteY117" fmla="*/ 243840 h 3154680"/>
              <a:gd name="connsiteX118" fmla="*/ 2164080 w 4267200"/>
              <a:gd name="connsiteY118" fmla="*/ 213360 h 3154680"/>
              <a:gd name="connsiteX119" fmla="*/ 2247900 w 4267200"/>
              <a:gd name="connsiteY119" fmla="*/ 213360 h 3154680"/>
              <a:gd name="connsiteX120" fmla="*/ 2247900 w 4267200"/>
              <a:gd name="connsiteY120" fmla="*/ 114300 h 3154680"/>
              <a:gd name="connsiteX121" fmla="*/ 2308860 w 4267200"/>
              <a:gd name="connsiteY121" fmla="*/ 45720 h 3154680"/>
              <a:gd name="connsiteX122" fmla="*/ 2369820 w 4267200"/>
              <a:gd name="connsiteY122" fmla="*/ 76200 h 3154680"/>
              <a:gd name="connsiteX123" fmla="*/ 2400300 w 4267200"/>
              <a:gd name="connsiteY123" fmla="*/ 114300 h 3154680"/>
              <a:gd name="connsiteX124" fmla="*/ 2453640 w 4267200"/>
              <a:gd name="connsiteY124" fmla="*/ 99060 h 3154680"/>
              <a:gd name="connsiteX125" fmla="*/ 2506980 w 4267200"/>
              <a:gd name="connsiteY125" fmla="*/ 0 h 3154680"/>
              <a:gd name="connsiteX0" fmla="*/ 2506980 w 4267200"/>
              <a:gd name="connsiteY0" fmla="*/ 0 h 3154680"/>
              <a:gd name="connsiteX1" fmla="*/ 3703320 w 4267200"/>
              <a:gd name="connsiteY1" fmla="*/ 784860 h 3154680"/>
              <a:gd name="connsiteX2" fmla="*/ 4236720 w 4267200"/>
              <a:gd name="connsiteY2" fmla="*/ 1889760 h 3154680"/>
              <a:gd name="connsiteX3" fmla="*/ 4267200 w 4267200"/>
              <a:gd name="connsiteY3" fmla="*/ 2004060 h 3154680"/>
              <a:gd name="connsiteX4" fmla="*/ 4114800 w 4267200"/>
              <a:gd name="connsiteY4" fmla="*/ 2065020 h 3154680"/>
              <a:gd name="connsiteX5" fmla="*/ 4145280 w 4267200"/>
              <a:gd name="connsiteY5" fmla="*/ 2362200 h 3154680"/>
              <a:gd name="connsiteX6" fmla="*/ 4122420 w 4267200"/>
              <a:gd name="connsiteY6" fmla="*/ 2529840 h 3154680"/>
              <a:gd name="connsiteX7" fmla="*/ 4061460 w 4267200"/>
              <a:gd name="connsiteY7" fmla="*/ 2636520 h 3154680"/>
              <a:gd name="connsiteX8" fmla="*/ 3886200 w 4267200"/>
              <a:gd name="connsiteY8" fmla="*/ 2689860 h 3154680"/>
              <a:gd name="connsiteX9" fmla="*/ 3916680 w 4267200"/>
              <a:gd name="connsiteY9" fmla="*/ 2979420 h 3154680"/>
              <a:gd name="connsiteX10" fmla="*/ 3939540 w 4267200"/>
              <a:gd name="connsiteY10" fmla="*/ 3048000 h 3154680"/>
              <a:gd name="connsiteX11" fmla="*/ 3939540 w 4267200"/>
              <a:gd name="connsiteY11" fmla="*/ 3124200 h 3154680"/>
              <a:gd name="connsiteX12" fmla="*/ 3893820 w 4267200"/>
              <a:gd name="connsiteY12" fmla="*/ 3154680 h 3154680"/>
              <a:gd name="connsiteX13" fmla="*/ 3825240 w 4267200"/>
              <a:gd name="connsiteY13" fmla="*/ 3116580 h 3154680"/>
              <a:gd name="connsiteX14" fmla="*/ 3832860 w 4267200"/>
              <a:gd name="connsiteY14" fmla="*/ 3002280 h 3154680"/>
              <a:gd name="connsiteX15" fmla="*/ 3672840 w 4267200"/>
              <a:gd name="connsiteY15" fmla="*/ 2872740 h 3154680"/>
              <a:gd name="connsiteX16" fmla="*/ 3604260 w 4267200"/>
              <a:gd name="connsiteY16" fmla="*/ 2903220 h 3154680"/>
              <a:gd name="connsiteX17" fmla="*/ 3451860 w 4267200"/>
              <a:gd name="connsiteY17" fmla="*/ 2811780 h 3154680"/>
              <a:gd name="connsiteX18" fmla="*/ 3406140 w 4267200"/>
              <a:gd name="connsiteY18" fmla="*/ 2811780 h 3154680"/>
              <a:gd name="connsiteX19" fmla="*/ 3375660 w 4267200"/>
              <a:gd name="connsiteY19" fmla="*/ 2727960 h 3154680"/>
              <a:gd name="connsiteX20" fmla="*/ 3322320 w 4267200"/>
              <a:gd name="connsiteY20" fmla="*/ 2750820 h 3154680"/>
              <a:gd name="connsiteX21" fmla="*/ 3147060 w 4267200"/>
              <a:gd name="connsiteY21" fmla="*/ 2590800 h 3154680"/>
              <a:gd name="connsiteX22" fmla="*/ 3063240 w 4267200"/>
              <a:gd name="connsiteY22" fmla="*/ 2522220 h 3154680"/>
              <a:gd name="connsiteX23" fmla="*/ 2979708 w 4267200"/>
              <a:gd name="connsiteY23" fmla="*/ 2477668 h 3154680"/>
              <a:gd name="connsiteX24" fmla="*/ 2916556 w 4267200"/>
              <a:gd name="connsiteY24" fmla="*/ 2549844 h 3154680"/>
              <a:gd name="connsiteX25" fmla="*/ 2830830 w 4267200"/>
              <a:gd name="connsiteY25" fmla="*/ 2530792 h 3154680"/>
              <a:gd name="connsiteX26" fmla="*/ 2914792 w 4267200"/>
              <a:gd name="connsiteY26" fmla="*/ 2417628 h 3154680"/>
              <a:gd name="connsiteX27" fmla="*/ 2811780 w 4267200"/>
              <a:gd name="connsiteY27" fmla="*/ 2286000 h 3154680"/>
              <a:gd name="connsiteX28" fmla="*/ 2773680 w 4267200"/>
              <a:gd name="connsiteY28" fmla="*/ 2308860 h 3154680"/>
              <a:gd name="connsiteX29" fmla="*/ 2705100 w 4267200"/>
              <a:gd name="connsiteY29" fmla="*/ 2278380 h 3154680"/>
              <a:gd name="connsiteX30" fmla="*/ 2590800 w 4267200"/>
              <a:gd name="connsiteY30" fmla="*/ 2316480 h 3154680"/>
              <a:gd name="connsiteX31" fmla="*/ 2423160 w 4267200"/>
              <a:gd name="connsiteY31" fmla="*/ 2377440 h 3154680"/>
              <a:gd name="connsiteX32" fmla="*/ 2324100 w 4267200"/>
              <a:gd name="connsiteY32" fmla="*/ 2369820 h 3154680"/>
              <a:gd name="connsiteX33" fmla="*/ 2133600 w 4267200"/>
              <a:gd name="connsiteY33" fmla="*/ 2499360 h 3154680"/>
              <a:gd name="connsiteX34" fmla="*/ 1996440 w 4267200"/>
              <a:gd name="connsiteY34" fmla="*/ 2468880 h 3154680"/>
              <a:gd name="connsiteX35" fmla="*/ 1866900 w 4267200"/>
              <a:gd name="connsiteY35" fmla="*/ 2400300 h 3154680"/>
              <a:gd name="connsiteX36" fmla="*/ 1866900 w 4267200"/>
              <a:gd name="connsiteY36" fmla="*/ 2476500 h 3154680"/>
              <a:gd name="connsiteX37" fmla="*/ 1844040 w 4267200"/>
              <a:gd name="connsiteY37" fmla="*/ 2514600 h 3154680"/>
              <a:gd name="connsiteX38" fmla="*/ 1744980 w 4267200"/>
              <a:gd name="connsiteY38" fmla="*/ 2575560 h 3154680"/>
              <a:gd name="connsiteX39" fmla="*/ 1714500 w 4267200"/>
              <a:gd name="connsiteY39" fmla="*/ 2491740 h 3154680"/>
              <a:gd name="connsiteX40" fmla="*/ 1676400 w 4267200"/>
              <a:gd name="connsiteY40" fmla="*/ 2400300 h 3154680"/>
              <a:gd name="connsiteX41" fmla="*/ 1638300 w 4267200"/>
              <a:gd name="connsiteY41" fmla="*/ 2400300 h 3154680"/>
              <a:gd name="connsiteX42" fmla="*/ 1577340 w 4267200"/>
              <a:gd name="connsiteY42" fmla="*/ 2522220 h 3154680"/>
              <a:gd name="connsiteX43" fmla="*/ 1508760 w 4267200"/>
              <a:gd name="connsiteY43" fmla="*/ 2606040 h 3154680"/>
              <a:gd name="connsiteX44" fmla="*/ 1493520 w 4267200"/>
              <a:gd name="connsiteY44" fmla="*/ 2644140 h 3154680"/>
              <a:gd name="connsiteX45" fmla="*/ 1249680 w 4267200"/>
              <a:gd name="connsiteY45" fmla="*/ 2781300 h 3154680"/>
              <a:gd name="connsiteX46" fmla="*/ 1097280 w 4267200"/>
              <a:gd name="connsiteY46" fmla="*/ 2712720 h 3154680"/>
              <a:gd name="connsiteX47" fmla="*/ 1005840 w 4267200"/>
              <a:gd name="connsiteY47" fmla="*/ 2758440 h 3154680"/>
              <a:gd name="connsiteX48" fmla="*/ 944880 w 4267200"/>
              <a:gd name="connsiteY48" fmla="*/ 2682240 h 3154680"/>
              <a:gd name="connsiteX49" fmla="*/ 967740 w 4267200"/>
              <a:gd name="connsiteY49" fmla="*/ 2613660 h 3154680"/>
              <a:gd name="connsiteX50" fmla="*/ 906780 w 4267200"/>
              <a:gd name="connsiteY50" fmla="*/ 2537460 h 3154680"/>
              <a:gd name="connsiteX51" fmla="*/ 822960 w 4267200"/>
              <a:gd name="connsiteY51" fmla="*/ 2499360 h 3154680"/>
              <a:gd name="connsiteX52" fmla="*/ 746760 w 4267200"/>
              <a:gd name="connsiteY52" fmla="*/ 2407920 h 3154680"/>
              <a:gd name="connsiteX53" fmla="*/ 601980 w 4267200"/>
              <a:gd name="connsiteY53" fmla="*/ 2385060 h 3154680"/>
              <a:gd name="connsiteX54" fmla="*/ 525780 w 4267200"/>
              <a:gd name="connsiteY54" fmla="*/ 2324100 h 3154680"/>
              <a:gd name="connsiteX55" fmla="*/ 457200 w 4267200"/>
              <a:gd name="connsiteY55" fmla="*/ 2522220 h 3154680"/>
              <a:gd name="connsiteX56" fmla="*/ 403860 w 4267200"/>
              <a:gd name="connsiteY56" fmla="*/ 2598420 h 3154680"/>
              <a:gd name="connsiteX57" fmla="*/ 167640 w 4267200"/>
              <a:gd name="connsiteY57" fmla="*/ 2720340 h 3154680"/>
              <a:gd name="connsiteX58" fmla="*/ 144780 w 4267200"/>
              <a:gd name="connsiteY58" fmla="*/ 2613660 h 3154680"/>
              <a:gd name="connsiteX59" fmla="*/ 160020 w 4267200"/>
              <a:gd name="connsiteY59" fmla="*/ 2293620 h 3154680"/>
              <a:gd name="connsiteX60" fmla="*/ 53340 w 4267200"/>
              <a:gd name="connsiteY60" fmla="*/ 2209800 h 3154680"/>
              <a:gd name="connsiteX61" fmla="*/ 0 w 4267200"/>
              <a:gd name="connsiteY61" fmla="*/ 2080260 h 3154680"/>
              <a:gd name="connsiteX62" fmla="*/ 22860 w 4267200"/>
              <a:gd name="connsiteY62" fmla="*/ 2019300 h 3154680"/>
              <a:gd name="connsiteX63" fmla="*/ 91440 w 4267200"/>
              <a:gd name="connsiteY63" fmla="*/ 2004060 h 3154680"/>
              <a:gd name="connsiteX64" fmla="*/ 175260 w 4267200"/>
              <a:gd name="connsiteY64" fmla="*/ 1920240 h 3154680"/>
              <a:gd name="connsiteX65" fmla="*/ 220980 w 4267200"/>
              <a:gd name="connsiteY65" fmla="*/ 1859280 h 3154680"/>
              <a:gd name="connsiteX66" fmla="*/ 175260 w 4267200"/>
              <a:gd name="connsiteY66" fmla="*/ 1706880 h 3154680"/>
              <a:gd name="connsiteX67" fmla="*/ 182880 w 4267200"/>
              <a:gd name="connsiteY67" fmla="*/ 1645920 h 3154680"/>
              <a:gd name="connsiteX68" fmla="*/ 0 w 4267200"/>
              <a:gd name="connsiteY68" fmla="*/ 1470660 h 3154680"/>
              <a:gd name="connsiteX69" fmla="*/ 45720 w 4267200"/>
              <a:gd name="connsiteY69" fmla="*/ 1386840 h 3154680"/>
              <a:gd name="connsiteX70" fmla="*/ 137160 w 4267200"/>
              <a:gd name="connsiteY70" fmla="*/ 1181100 h 3154680"/>
              <a:gd name="connsiteX71" fmla="*/ 190500 w 4267200"/>
              <a:gd name="connsiteY71" fmla="*/ 1242060 h 3154680"/>
              <a:gd name="connsiteX72" fmla="*/ 335280 w 4267200"/>
              <a:gd name="connsiteY72" fmla="*/ 1150620 h 3154680"/>
              <a:gd name="connsiteX73" fmla="*/ 502920 w 4267200"/>
              <a:gd name="connsiteY73" fmla="*/ 1143000 h 3154680"/>
              <a:gd name="connsiteX74" fmla="*/ 487680 w 4267200"/>
              <a:gd name="connsiteY74" fmla="*/ 1066800 h 3154680"/>
              <a:gd name="connsiteX75" fmla="*/ 320040 w 4267200"/>
              <a:gd name="connsiteY75" fmla="*/ 1043940 h 3154680"/>
              <a:gd name="connsiteX76" fmla="*/ 289560 w 4267200"/>
              <a:gd name="connsiteY76" fmla="*/ 1005840 h 3154680"/>
              <a:gd name="connsiteX77" fmla="*/ 289560 w 4267200"/>
              <a:gd name="connsiteY77" fmla="*/ 944880 h 3154680"/>
              <a:gd name="connsiteX78" fmla="*/ 373380 w 4267200"/>
              <a:gd name="connsiteY78" fmla="*/ 906780 h 3154680"/>
              <a:gd name="connsiteX79" fmla="*/ 434340 w 4267200"/>
              <a:gd name="connsiteY79" fmla="*/ 906780 h 3154680"/>
              <a:gd name="connsiteX80" fmla="*/ 472440 w 4267200"/>
              <a:gd name="connsiteY80" fmla="*/ 990600 h 3154680"/>
              <a:gd name="connsiteX81" fmla="*/ 739140 w 4267200"/>
              <a:gd name="connsiteY81" fmla="*/ 944880 h 3154680"/>
              <a:gd name="connsiteX82" fmla="*/ 754380 w 4267200"/>
              <a:gd name="connsiteY82" fmla="*/ 998220 h 3154680"/>
              <a:gd name="connsiteX83" fmla="*/ 822960 w 4267200"/>
              <a:gd name="connsiteY83" fmla="*/ 990600 h 3154680"/>
              <a:gd name="connsiteX84" fmla="*/ 861060 w 4267200"/>
              <a:gd name="connsiteY84" fmla="*/ 1120140 h 3154680"/>
              <a:gd name="connsiteX85" fmla="*/ 982980 w 4267200"/>
              <a:gd name="connsiteY85" fmla="*/ 1112520 h 3154680"/>
              <a:gd name="connsiteX86" fmla="*/ 1005840 w 4267200"/>
              <a:gd name="connsiteY86" fmla="*/ 1066800 h 3154680"/>
              <a:gd name="connsiteX87" fmla="*/ 967740 w 4267200"/>
              <a:gd name="connsiteY87" fmla="*/ 1036320 h 3154680"/>
              <a:gd name="connsiteX88" fmla="*/ 960120 w 4267200"/>
              <a:gd name="connsiteY88" fmla="*/ 967740 h 3154680"/>
              <a:gd name="connsiteX89" fmla="*/ 1059180 w 4267200"/>
              <a:gd name="connsiteY89" fmla="*/ 967740 h 3154680"/>
              <a:gd name="connsiteX90" fmla="*/ 1165860 w 4267200"/>
              <a:gd name="connsiteY90" fmla="*/ 922020 h 3154680"/>
              <a:gd name="connsiteX91" fmla="*/ 1196340 w 4267200"/>
              <a:gd name="connsiteY91" fmla="*/ 906780 h 3154680"/>
              <a:gd name="connsiteX92" fmla="*/ 1272540 w 4267200"/>
              <a:gd name="connsiteY92" fmla="*/ 967740 h 3154680"/>
              <a:gd name="connsiteX93" fmla="*/ 1257300 w 4267200"/>
              <a:gd name="connsiteY93" fmla="*/ 990600 h 3154680"/>
              <a:gd name="connsiteX94" fmla="*/ 1165860 w 4267200"/>
              <a:gd name="connsiteY94" fmla="*/ 975360 h 3154680"/>
              <a:gd name="connsiteX95" fmla="*/ 1074420 w 4267200"/>
              <a:gd name="connsiteY95" fmla="*/ 990600 h 3154680"/>
              <a:gd name="connsiteX96" fmla="*/ 1066800 w 4267200"/>
              <a:gd name="connsiteY96" fmla="*/ 1059180 h 3154680"/>
              <a:gd name="connsiteX97" fmla="*/ 1082040 w 4267200"/>
              <a:gd name="connsiteY97" fmla="*/ 1120140 h 3154680"/>
              <a:gd name="connsiteX98" fmla="*/ 1135380 w 4267200"/>
              <a:gd name="connsiteY98" fmla="*/ 1074420 h 3154680"/>
              <a:gd name="connsiteX99" fmla="*/ 1219200 w 4267200"/>
              <a:gd name="connsiteY99" fmla="*/ 1082040 h 3154680"/>
              <a:gd name="connsiteX100" fmla="*/ 1341120 w 4267200"/>
              <a:gd name="connsiteY100" fmla="*/ 1112520 h 3154680"/>
              <a:gd name="connsiteX101" fmla="*/ 1417320 w 4267200"/>
              <a:gd name="connsiteY101" fmla="*/ 1036320 h 3154680"/>
              <a:gd name="connsiteX102" fmla="*/ 1417320 w 4267200"/>
              <a:gd name="connsiteY102" fmla="*/ 975360 h 3154680"/>
              <a:gd name="connsiteX103" fmla="*/ 1493520 w 4267200"/>
              <a:gd name="connsiteY103" fmla="*/ 944880 h 3154680"/>
              <a:gd name="connsiteX104" fmla="*/ 1539240 w 4267200"/>
              <a:gd name="connsiteY104" fmla="*/ 990600 h 3154680"/>
              <a:gd name="connsiteX105" fmla="*/ 1630680 w 4267200"/>
              <a:gd name="connsiteY105" fmla="*/ 944880 h 3154680"/>
              <a:gd name="connsiteX106" fmla="*/ 1714500 w 4267200"/>
              <a:gd name="connsiteY106" fmla="*/ 922020 h 3154680"/>
              <a:gd name="connsiteX107" fmla="*/ 1729740 w 4267200"/>
              <a:gd name="connsiteY107" fmla="*/ 838200 h 3154680"/>
              <a:gd name="connsiteX108" fmla="*/ 1767840 w 4267200"/>
              <a:gd name="connsiteY108" fmla="*/ 731520 h 3154680"/>
              <a:gd name="connsiteX109" fmla="*/ 1828800 w 4267200"/>
              <a:gd name="connsiteY109" fmla="*/ 701040 h 3154680"/>
              <a:gd name="connsiteX110" fmla="*/ 1805940 w 4267200"/>
              <a:gd name="connsiteY110" fmla="*/ 586740 h 3154680"/>
              <a:gd name="connsiteX111" fmla="*/ 1859280 w 4267200"/>
              <a:gd name="connsiteY111" fmla="*/ 533400 h 3154680"/>
              <a:gd name="connsiteX112" fmla="*/ 1981200 w 4267200"/>
              <a:gd name="connsiteY112" fmla="*/ 541020 h 3154680"/>
              <a:gd name="connsiteX113" fmla="*/ 2004060 w 4267200"/>
              <a:gd name="connsiteY113" fmla="*/ 472440 h 3154680"/>
              <a:gd name="connsiteX114" fmla="*/ 2072640 w 4267200"/>
              <a:gd name="connsiteY114" fmla="*/ 449580 h 3154680"/>
              <a:gd name="connsiteX115" fmla="*/ 2095500 w 4267200"/>
              <a:gd name="connsiteY115" fmla="*/ 388620 h 3154680"/>
              <a:gd name="connsiteX116" fmla="*/ 2133600 w 4267200"/>
              <a:gd name="connsiteY116" fmla="*/ 243840 h 3154680"/>
              <a:gd name="connsiteX117" fmla="*/ 2164080 w 4267200"/>
              <a:gd name="connsiteY117" fmla="*/ 213360 h 3154680"/>
              <a:gd name="connsiteX118" fmla="*/ 2247900 w 4267200"/>
              <a:gd name="connsiteY118" fmla="*/ 213360 h 3154680"/>
              <a:gd name="connsiteX119" fmla="*/ 2247900 w 4267200"/>
              <a:gd name="connsiteY119" fmla="*/ 114300 h 3154680"/>
              <a:gd name="connsiteX120" fmla="*/ 2308860 w 4267200"/>
              <a:gd name="connsiteY120" fmla="*/ 45720 h 3154680"/>
              <a:gd name="connsiteX121" fmla="*/ 2369820 w 4267200"/>
              <a:gd name="connsiteY121" fmla="*/ 76200 h 3154680"/>
              <a:gd name="connsiteX122" fmla="*/ 2400300 w 4267200"/>
              <a:gd name="connsiteY122" fmla="*/ 114300 h 3154680"/>
              <a:gd name="connsiteX123" fmla="*/ 2453640 w 4267200"/>
              <a:gd name="connsiteY123" fmla="*/ 99060 h 3154680"/>
              <a:gd name="connsiteX124" fmla="*/ 2506980 w 4267200"/>
              <a:gd name="connsiteY124" fmla="*/ 0 h 3154680"/>
              <a:gd name="connsiteX0" fmla="*/ 3703320 w 4267200"/>
              <a:gd name="connsiteY0" fmla="*/ 784860 h 3154680"/>
              <a:gd name="connsiteX1" fmla="*/ 4236720 w 4267200"/>
              <a:gd name="connsiteY1" fmla="*/ 1889760 h 3154680"/>
              <a:gd name="connsiteX2" fmla="*/ 4267200 w 4267200"/>
              <a:gd name="connsiteY2" fmla="*/ 2004060 h 3154680"/>
              <a:gd name="connsiteX3" fmla="*/ 4114800 w 4267200"/>
              <a:gd name="connsiteY3" fmla="*/ 2065020 h 3154680"/>
              <a:gd name="connsiteX4" fmla="*/ 4145280 w 4267200"/>
              <a:gd name="connsiteY4" fmla="*/ 2362200 h 3154680"/>
              <a:gd name="connsiteX5" fmla="*/ 4122420 w 4267200"/>
              <a:gd name="connsiteY5" fmla="*/ 2529840 h 3154680"/>
              <a:gd name="connsiteX6" fmla="*/ 4061460 w 4267200"/>
              <a:gd name="connsiteY6" fmla="*/ 2636520 h 3154680"/>
              <a:gd name="connsiteX7" fmla="*/ 3886200 w 4267200"/>
              <a:gd name="connsiteY7" fmla="*/ 2689860 h 3154680"/>
              <a:gd name="connsiteX8" fmla="*/ 3916680 w 4267200"/>
              <a:gd name="connsiteY8" fmla="*/ 2979420 h 3154680"/>
              <a:gd name="connsiteX9" fmla="*/ 3939540 w 4267200"/>
              <a:gd name="connsiteY9" fmla="*/ 3048000 h 3154680"/>
              <a:gd name="connsiteX10" fmla="*/ 3939540 w 4267200"/>
              <a:gd name="connsiteY10" fmla="*/ 3124200 h 3154680"/>
              <a:gd name="connsiteX11" fmla="*/ 3893820 w 4267200"/>
              <a:gd name="connsiteY11" fmla="*/ 3154680 h 3154680"/>
              <a:gd name="connsiteX12" fmla="*/ 3825240 w 4267200"/>
              <a:gd name="connsiteY12" fmla="*/ 3116580 h 3154680"/>
              <a:gd name="connsiteX13" fmla="*/ 3832860 w 4267200"/>
              <a:gd name="connsiteY13" fmla="*/ 3002280 h 3154680"/>
              <a:gd name="connsiteX14" fmla="*/ 3672840 w 4267200"/>
              <a:gd name="connsiteY14" fmla="*/ 2872740 h 3154680"/>
              <a:gd name="connsiteX15" fmla="*/ 3604260 w 4267200"/>
              <a:gd name="connsiteY15" fmla="*/ 2903220 h 3154680"/>
              <a:gd name="connsiteX16" fmla="*/ 3451860 w 4267200"/>
              <a:gd name="connsiteY16" fmla="*/ 2811780 h 3154680"/>
              <a:gd name="connsiteX17" fmla="*/ 3406140 w 4267200"/>
              <a:gd name="connsiteY17" fmla="*/ 2811780 h 3154680"/>
              <a:gd name="connsiteX18" fmla="*/ 3375660 w 4267200"/>
              <a:gd name="connsiteY18" fmla="*/ 2727960 h 3154680"/>
              <a:gd name="connsiteX19" fmla="*/ 3322320 w 4267200"/>
              <a:gd name="connsiteY19" fmla="*/ 2750820 h 3154680"/>
              <a:gd name="connsiteX20" fmla="*/ 3147060 w 4267200"/>
              <a:gd name="connsiteY20" fmla="*/ 2590800 h 3154680"/>
              <a:gd name="connsiteX21" fmla="*/ 3063240 w 4267200"/>
              <a:gd name="connsiteY21" fmla="*/ 2522220 h 3154680"/>
              <a:gd name="connsiteX22" fmla="*/ 2979708 w 4267200"/>
              <a:gd name="connsiteY22" fmla="*/ 2477668 h 3154680"/>
              <a:gd name="connsiteX23" fmla="*/ 2916556 w 4267200"/>
              <a:gd name="connsiteY23" fmla="*/ 2549844 h 3154680"/>
              <a:gd name="connsiteX24" fmla="*/ 2830830 w 4267200"/>
              <a:gd name="connsiteY24" fmla="*/ 2530792 h 3154680"/>
              <a:gd name="connsiteX25" fmla="*/ 2914792 w 4267200"/>
              <a:gd name="connsiteY25" fmla="*/ 2417628 h 3154680"/>
              <a:gd name="connsiteX26" fmla="*/ 2811780 w 4267200"/>
              <a:gd name="connsiteY26" fmla="*/ 2286000 h 3154680"/>
              <a:gd name="connsiteX27" fmla="*/ 2773680 w 4267200"/>
              <a:gd name="connsiteY27" fmla="*/ 2308860 h 3154680"/>
              <a:gd name="connsiteX28" fmla="*/ 2705100 w 4267200"/>
              <a:gd name="connsiteY28" fmla="*/ 2278380 h 3154680"/>
              <a:gd name="connsiteX29" fmla="*/ 2590800 w 4267200"/>
              <a:gd name="connsiteY29" fmla="*/ 2316480 h 3154680"/>
              <a:gd name="connsiteX30" fmla="*/ 2423160 w 4267200"/>
              <a:gd name="connsiteY30" fmla="*/ 2377440 h 3154680"/>
              <a:gd name="connsiteX31" fmla="*/ 2324100 w 4267200"/>
              <a:gd name="connsiteY31" fmla="*/ 2369820 h 3154680"/>
              <a:gd name="connsiteX32" fmla="*/ 2133600 w 4267200"/>
              <a:gd name="connsiteY32" fmla="*/ 2499360 h 3154680"/>
              <a:gd name="connsiteX33" fmla="*/ 1996440 w 4267200"/>
              <a:gd name="connsiteY33" fmla="*/ 2468880 h 3154680"/>
              <a:gd name="connsiteX34" fmla="*/ 1866900 w 4267200"/>
              <a:gd name="connsiteY34" fmla="*/ 2400300 h 3154680"/>
              <a:gd name="connsiteX35" fmla="*/ 1866900 w 4267200"/>
              <a:gd name="connsiteY35" fmla="*/ 2476500 h 3154680"/>
              <a:gd name="connsiteX36" fmla="*/ 1844040 w 4267200"/>
              <a:gd name="connsiteY36" fmla="*/ 2514600 h 3154680"/>
              <a:gd name="connsiteX37" fmla="*/ 1744980 w 4267200"/>
              <a:gd name="connsiteY37" fmla="*/ 2575560 h 3154680"/>
              <a:gd name="connsiteX38" fmla="*/ 1714500 w 4267200"/>
              <a:gd name="connsiteY38" fmla="*/ 2491740 h 3154680"/>
              <a:gd name="connsiteX39" fmla="*/ 1676400 w 4267200"/>
              <a:gd name="connsiteY39" fmla="*/ 2400300 h 3154680"/>
              <a:gd name="connsiteX40" fmla="*/ 1638300 w 4267200"/>
              <a:gd name="connsiteY40" fmla="*/ 2400300 h 3154680"/>
              <a:gd name="connsiteX41" fmla="*/ 1577340 w 4267200"/>
              <a:gd name="connsiteY41" fmla="*/ 2522220 h 3154680"/>
              <a:gd name="connsiteX42" fmla="*/ 1508760 w 4267200"/>
              <a:gd name="connsiteY42" fmla="*/ 2606040 h 3154680"/>
              <a:gd name="connsiteX43" fmla="*/ 1493520 w 4267200"/>
              <a:gd name="connsiteY43" fmla="*/ 2644140 h 3154680"/>
              <a:gd name="connsiteX44" fmla="*/ 1249680 w 4267200"/>
              <a:gd name="connsiteY44" fmla="*/ 2781300 h 3154680"/>
              <a:gd name="connsiteX45" fmla="*/ 1097280 w 4267200"/>
              <a:gd name="connsiteY45" fmla="*/ 2712720 h 3154680"/>
              <a:gd name="connsiteX46" fmla="*/ 1005840 w 4267200"/>
              <a:gd name="connsiteY46" fmla="*/ 2758440 h 3154680"/>
              <a:gd name="connsiteX47" fmla="*/ 944880 w 4267200"/>
              <a:gd name="connsiteY47" fmla="*/ 2682240 h 3154680"/>
              <a:gd name="connsiteX48" fmla="*/ 967740 w 4267200"/>
              <a:gd name="connsiteY48" fmla="*/ 2613660 h 3154680"/>
              <a:gd name="connsiteX49" fmla="*/ 906780 w 4267200"/>
              <a:gd name="connsiteY49" fmla="*/ 2537460 h 3154680"/>
              <a:gd name="connsiteX50" fmla="*/ 822960 w 4267200"/>
              <a:gd name="connsiteY50" fmla="*/ 2499360 h 3154680"/>
              <a:gd name="connsiteX51" fmla="*/ 746760 w 4267200"/>
              <a:gd name="connsiteY51" fmla="*/ 2407920 h 3154680"/>
              <a:gd name="connsiteX52" fmla="*/ 601980 w 4267200"/>
              <a:gd name="connsiteY52" fmla="*/ 2385060 h 3154680"/>
              <a:gd name="connsiteX53" fmla="*/ 525780 w 4267200"/>
              <a:gd name="connsiteY53" fmla="*/ 2324100 h 3154680"/>
              <a:gd name="connsiteX54" fmla="*/ 457200 w 4267200"/>
              <a:gd name="connsiteY54" fmla="*/ 2522220 h 3154680"/>
              <a:gd name="connsiteX55" fmla="*/ 403860 w 4267200"/>
              <a:gd name="connsiteY55" fmla="*/ 2598420 h 3154680"/>
              <a:gd name="connsiteX56" fmla="*/ 167640 w 4267200"/>
              <a:gd name="connsiteY56" fmla="*/ 2720340 h 3154680"/>
              <a:gd name="connsiteX57" fmla="*/ 144780 w 4267200"/>
              <a:gd name="connsiteY57" fmla="*/ 2613660 h 3154680"/>
              <a:gd name="connsiteX58" fmla="*/ 160020 w 4267200"/>
              <a:gd name="connsiteY58" fmla="*/ 2293620 h 3154680"/>
              <a:gd name="connsiteX59" fmla="*/ 53340 w 4267200"/>
              <a:gd name="connsiteY59" fmla="*/ 2209800 h 3154680"/>
              <a:gd name="connsiteX60" fmla="*/ 0 w 4267200"/>
              <a:gd name="connsiteY60" fmla="*/ 2080260 h 3154680"/>
              <a:gd name="connsiteX61" fmla="*/ 22860 w 4267200"/>
              <a:gd name="connsiteY61" fmla="*/ 2019300 h 3154680"/>
              <a:gd name="connsiteX62" fmla="*/ 91440 w 4267200"/>
              <a:gd name="connsiteY62" fmla="*/ 2004060 h 3154680"/>
              <a:gd name="connsiteX63" fmla="*/ 175260 w 4267200"/>
              <a:gd name="connsiteY63" fmla="*/ 1920240 h 3154680"/>
              <a:gd name="connsiteX64" fmla="*/ 220980 w 4267200"/>
              <a:gd name="connsiteY64" fmla="*/ 1859280 h 3154680"/>
              <a:gd name="connsiteX65" fmla="*/ 175260 w 4267200"/>
              <a:gd name="connsiteY65" fmla="*/ 1706880 h 3154680"/>
              <a:gd name="connsiteX66" fmla="*/ 182880 w 4267200"/>
              <a:gd name="connsiteY66" fmla="*/ 1645920 h 3154680"/>
              <a:gd name="connsiteX67" fmla="*/ 0 w 4267200"/>
              <a:gd name="connsiteY67" fmla="*/ 1470660 h 3154680"/>
              <a:gd name="connsiteX68" fmla="*/ 45720 w 4267200"/>
              <a:gd name="connsiteY68" fmla="*/ 1386840 h 3154680"/>
              <a:gd name="connsiteX69" fmla="*/ 137160 w 4267200"/>
              <a:gd name="connsiteY69" fmla="*/ 1181100 h 3154680"/>
              <a:gd name="connsiteX70" fmla="*/ 190500 w 4267200"/>
              <a:gd name="connsiteY70" fmla="*/ 1242060 h 3154680"/>
              <a:gd name="connsiteX71" fmla="*/ 335280 w 4267200"/>
              <a:gd name="connsiteY71" fmla="*/ 1150620 h 3154680"/>
              <a:gd name="connsiteX72" fmla="*/ 502920 w 4267200"/>
              <a:gd name="connsiteY72" fmla="*/ 1143000 h 3154680"/>
              <a:gd name="connsiteX73" fmla="*/ 487680 w 4267200"/>
              <a:gd name="connsiteY73" fmla="*/ 1066800 h 3154680"/>
              <a:gd name="connsiteX74" fmla="*/ 320040 w 4267200"/>
              <a:gd name="connsiteY74" fmla="*/ 1043940 h 3154680"/>
              <a:gd name="connsiteX75" fmla="*/ 289560 w 4267200"/>
              <a:gd name="connsiteY75" fmla="*/ 1005840 h 3154680"/>
              <a:gd name="connsiteX76" fmla="*/ 289560 w 4267200"/>
              <a:gd name="connsiteY76" fmla="*/ 944880 h 3154680"/>
              <a:gd name="connsiteX77" fmla="*/ 373380 w 4267200"/>
              <a:gd name="connsiteY77" fmla="*/ 906780 h 3154680"/>
              <a:gd name="connsiteX78" fmla="*/ 434340 w 4267200"/>
              <a:gd name="connsiteY78" fmla="*/ 906780 h 3154680"/>
              <a:gd name="connsiteX79" fmla="*/ 472440 w 4267200"/>
              <a:gd name="connsiteY79" fmla="*/ 990600 h 3154680"/>
              <a:gd name="connsiteX80" fmla="*/ 739140 w 4267200"/>
              <a:gd name="connsiteY80" fmla="*/ 944880 h 3154680"/>
              <a:gd name="connsiteX81" fmla="*/ 754380 w 4267200"/>
              <a:gd name="connsiteY81" fmla="*/ 998220 h 3154680"/>
              <a:gd name="connsiteX82" fmla="*/ 822960 w 4267200"/>
              <a:gd name="connsiteY82" fmla="*/ 990600 h 3154680"/>
              <a:gd name="connsiteX83" fmla="*/ 861060 w 4267200"/>
              <a:gd name="connsiteY83" fmla="*/ 1120140 h 3154680"/>
              <a:gd name="connsiteX84" fmla="*/ 982980 w 4267200"/>
              <a:gd name="connsiteY84" fmla="*/ 1112520 h 3154680"/>
              <a:gd name="connsiteX85" fmla="*/ 1005840 w 4267200"/>
              <a:gd name="connsiteY85" fmla="*/ 1066800 h 3154680"/>
              <a:gd name="connsiteX86" fmla="*/ 967740 w 4267200"/>
              <a:gd name="connsiteY86" fmla="*/ 1036320 h 3154680"/>
              <a:gd name="connsiteX87" fmla="*/ 960120 w 4267200"/>
              <a:gd name="connsiteY87" fmla="*/ 967740 h 3154680"/>
              <a:gd name="connsiteX88" fmla="*/ 1059180 w 4267200"/>
              <a:gd name="connsiteY88" fmla="*/ 967740 h 3154680"/>
              <a:gd name="connsiteX89" fmla="*/ 1165860 w 4267200"/>
              <a:gd name="connsiteY89" fmla="*/ 922020 h 3154680"/>
              <a:gd name="connsiteX90" fmla="*/ 1196340 w 4267200"/>
              <a:gd name="connsiteY90" fmla="*/ 906780 h 3154680"/>
              <a:gd name="connsiteX91" fmla="*/ 1272540 w 4267200"/>
              <a:gd name="connsiteY91" fmla="*/ 967740 h 3154680"/>
              <a:gd name="connsiteX92" fmla="*/ 1257300 w 4267200"/>
              <a:gd name="connsiteY92" fmla="*/ 990600 h 3154680"/>
              <a:gd name="connsiteX93" fmla="*/ 1165860 w 4267200"/>
              <a:gd name="connsiteY93" fmla="*/ 975360 h 3154680"/>
              <a:gd name="connsiteX94" fmla="*/ 1074420 w 4267200"/>
              <a:gd name="connsiteY94" fmla="*/ 990600 h 3154680"/>
              <a:gd name="connsiteX95" fmla="*/ 1066800 w 4267200"/>
              <a:gd name="connsiteY95" fmla="*/ 1059180 h 3154680"/>
              <a:gd name="connsiteX96" fmla="*/ 1082040 w 4267200"/>
              <a:gd name="connsiteY96" fmla="*/ 1120140 h 3154680"/>
              <a:gd name="connsiteX97" fmla="*/ 1135380 w 4267200"/>
              <a:gd name="connsiteY97" fmla="*/ 1074420 h 3154680"/>
              <a:gd name="connsiteX98" fmla="*/ 1219200 w 4267200"/>
              <a:gd name="connsiteY98" fmla="*/ 1082040 h 3154680"/>
              <a:gd name="connsiteX99" fmla="*/ 1341120 w 4267200"/>
              <a:gd name="connsiteY99" fmla="*/ 1112520 h 3154680"/>
              <a:gd name="connsiteX100" fmla="*/ 1417320 w 4267200"/>
              <a:gd name="connsiteY100" fmla="*/ 1036320 h 3154680"/>
              <a:gd name="connsiteX101" fmla="*/ 1417320 w 4267200"/>
              <a:gd name="connsiteY101" fmla="*/ 975360 h 3154680"/>
              <a:gd name="connsiteX102" fmla="*/ 1493520 w 4267200"/>
              <a:gd name="connsiteY102" fmla="*/ 944880 h 3154680"/>
              <a:gd name="connsiteX103" fmla="*/ 1539240 w 4267200"/>
              <a:gd name="connsiteY103" fmla="*/ 990600 h 3154680"/>
              <a:gd name="connsiteX104" fmla="*/ 1630680 w 4267200"/>
              <a:gd name="connsiteY104" fmla="*/ 944880 h 3154680"/>
              <a:gd name="connsiteX105" fmla="*/ 1714500 w 4267200"/>
              <a:gd name="connsiteY105" fmla="*/ 922020 h 3154680"/>
              <a:gd name="connsiteX106" fmla="*/ 1729740 w 4267200"/>
              <a:gd name="connsiteY106" fmla="*/ 838200 h 3154680"/>
              <a:gd name="connsiteX107" fmla="*/ 1767840 w 4267200"/>
              <a:gd name="connsiteY107" fmla="*/ 731520 h 3154680"/>
              <a:gd name="connsiteX108" fmla="*/ 1828800 w 4267200"/>
              <a:gd name="connsiteY108" fmla="*/ 701040 h 3154680"/>
              <a:gd name="connsiteX109" fmla="*/ 1805940 w 4267200"/>
              <a:gd name="connsiteY109" fmla="*/ 586740 h 3154680"/>
              <a:gd name="connsiteX110" fmla="*/ 1859280 w 4267200"/>
              <a:gd name="connsiteY110" fmla="*/ 533400 h 3154680"/>
              <a:gd name="connsiteX111" fmla="*/ 1981200 w 4267200"/>
              <a:gd name="connsiteY111" fmla="*/ 541020 h 3154680"/>
              <a:gd name="connsiteX112" fmla="*/ 2004060 w 4267200"/>
              <a:gd name="connsiteY112" fmla="*/ 472440 h 3154680"/>
              <a:gd name="connsiteX113" fmla="*/ 2072640 w 4267200"/>
              <a:gd name="connsiteY113" fmla="*/ 449580 h 3154680"/>
              <a:gd name="connsiteX114" fmla="*/ 2095500 w 4267200"/>
              <a:gd name="connsiteY114" fmla="*/ 388620 h 3154680"/>
              <a:gd name="connsiteX115" fmla="*/ 2133600 w 4267200"/>
              <a:gd name="connsiteY115" fmla="*/ 243840 h 3154680"/>
              <a:gd name="connsiteX116" fmla="*/ 2164080 w 4267200"/>
              <a:gd name="connsiteY116" fmla="*/ 213360 h 3154680"/>
              <a:gd name="connsiteX117" fmla="*/ 2247900 w 4267200"/>
              <a:gd name="connsiteY117" fmla="*/ 213360 h 3154680"/>
              <a:gd name="connsiteX118" fmla="*/ 2247900 w 4267200"/>
              <a:gd name="connsiteY118" fmla="*/ 114300 h 3154680"/>
              <a:gd name="connsiteX119" fmla="*/ 2308860 w 4267200"/>
              <a:gd name="connsiteY119" fmla="*/ 45720 h 3154680"/>
              <a:gd name="connsiteX120" fmla="*/ 2369820 w 4267200"/>
              <a:gd name="connsiteY120" fmla="*/ 76200 h 3154680"/>
              <a:gd name="connsiteX121" fmla="*/ 2400300 w 4267200"/>
              <a:gd name="connsiteY121" fmla="*/ 114300 h 3154680"/>
              <a:gd name="connsiteX122" fmla="*/ 2453640 w 4267200"/>
              <a:gd name="connsiteY122" fmla="*/ 99060 h 3154680"/>
              <a:gd name="connsiteX123" fmla="*/ 2506980 w 4267200"/>
              <a:gd name="connsiteY123" fmla="*/ 0 h 3154680"/>
              <a:gd name="connsiteX124" fmla="*/ 3794760 w 4267200"/>
              <a:gd name="connsiteY124" fmla="*/ 876300 h 3154680"/>
              <a:gd name="connsiteX0" fmla="*/ 4236720 w 4267200"/>
              <a:gd name="connsiteY0" fmla="*/ 1889760 h 3154680"/>
              <a:gd name="connsiteX1" fmla="*/ 4267200 w 4267200"/>
              <a:gd name="connsiteY1" fmla="*/ 2004060 h 3154680"/>
              <a:gd name="connsiteX2" fmla="*/ 4114800 w 4267200"/>
              <a:gd name="connsiteY2" fmla="*/ 2065020 h 3154680"/>
              <a:gd name="connsiteX3" fmla="*/ 4145280 w 4267200"/>
              <a:gd name="connsiteY3" fmla="*/ 2362200 h 3154680"/>
              <a:gd name="connsiteX4" fmla="*/ 4122420 w 4267200"/>
              <a:gd name="connsiteY4" fmla="*/ 2529840 h 3154680"/>
              <a:gd name="connsiteX5" fmla="*/ 4061460 w 4267200"/>
              <a:gd name="connsiteY5" fmla="*/ 2636520 h 3154680"/>
              <a:gd name="connsiteX6" fmla="*/ 3886200 w 4267200"/>
              <a:gd name="connsiteY6" fmla="*/ 2689860 h 3154680"/>
              <a:gd name="connsiteX7" fmla="*/ 3916680 w 4267200"/>
              <a:gd name="connsiteY7" fmla="*/ 2979420 h 3154680"/>
              <a:gd name="connsiteX8" fmla="*/ 3939540 w 4267200"/>
              <a:gd name="connsiteY8" fmla="*/ 3048000 h 3154680"/>
              <a:gd name="connsiteX9" fmla="*/ 3939540 w 4267200"/>
              <a:gd name="connsiteY9" fmla="*/ 3124200 h 3154680"/>
              <a:gd name="connsiteX10" fmla="*/ 3893820 w 4267200"/>
              <a:gd name="connsiteY10" fmla="*/ 3154680 h 3154680"/>
              <a:gd name="connsiteX11" fmla="*/ 3825240 w 4267200"/>
              <a:gd name="connsiteY11" fmla="*/ 3116580 h 3154680"/>
              <a:gd name="connsiteX12" fmla="*/ 3832860 w 4267200"/>
              <a:gd name="connsiteY12" fmla="*/ 3002280 h 3154680"/>
              <a:gd name="connsiteX13" fmla="*/ 3672840 w 4267200"/>
              <a:gd name="connsiteY13" fmla="*/ 2872740 h 3154680"/>
              <a:gd name="connsiteX14" fmla="*/ 3604260 w 4267200"/>
              <a:gd name="connsiteY14" fmla="*/ 2903220 h 3154680"/>
              <a:gd name="connsiteX15" fmla="*/ 3451860 w 4267200"/>
              <a:gd name="connsiteY15" fmla="*/ 2811780 h 3154680"/>
              <a:gd name="connsiteX16" fmla="*/ 3406140 w 4267200"/>
              <a:gd name="connsiteY16" fmla="*/ 2811780 h 3154680"/>
              <a:gd name="connsiteX17" fmla="*/ 3375660 w 4267200"/>
              <a:gd name="connsiteY17" fmla="*/ 2727960 h 3154680"/>
              <a:gd name="connsiteX18" fmla="*/ 3322320 w 4267200"/>
              <a:gd name="connsiteY18" fmla="*/ 2750820 h 3154680"/>
              <a:gd name="connsiteX19" fmla="*/ 3147060 w 4267200"/>
              <a:gd name="connsiteY19" fmla="*/ 2590800 h 3154680"/>
              <a:gd name="connsiteX20" fmla="*/ 3063240 w 4267200"/>
              <a:gd name="connsiteY20" fmla="*/ 2522220 h 3154680"/>
              <a:gd name="connsiteX21" fmla="*/ 2979708 w 4267200"/>
              <a:gd name="connsiteY21" fmla="*/ 2477668 h 3154680"/>
              <a:gd name="connsiteX22" fmla="*/ 2916556 w 4267200"/>
              <a:gd name="connsiteY22" fmla="*/ 2549844 h 3154680"/>
              <a:gd name="connsiteX23" fmla="*/ 2830830 w 4267200"/>
              <a:gd name="connsiteY23" fmla="*/ 2530792 h 3154680"/>
              <a:gd name="connsiteX24" fmla="*/ 2914792 w 4267200"/>
              <a:gd name="connsiteY24" fmla="*/ 2417628 h 3154680"/>
              <a:gd name="connsiteX25" fmla="*/ 2811780 w 4267200"/>
              <a:gd name="connsiteY25" fmla="*/ 2286000 h 3154680"/>
              <a:gd name="connsiteX26" fmla="*/ 2773680 w 4267200"/>
              <a:gd name="connsiteY26" fmla="*/ 2308860 h 3154680"/>
              <a:gd name="connsiteX27" fmla="*/ 2705100 w 4267200"/>
              <a:gd name="connsiteY27" fmla="*/ 2278380 h 3154680"/>
              <a:gd name="connsiteX28" fmla="*/ 2590800 w 4267200"/>
              <a:gd name="connsiteY28" fmla="*/ 2316480 h 3154680"/>
              <a:gd name="connsiteX29" fmla="*/ 2423160 w 4267200"/>
              <a:gd name="connsiteY29" fmla="*/ 2377440 h 3154680"/>
              <a:gd name="connsiteX30" fmla="*/ 2324100 w 4267200"/>
              <a:gd name="connsiteY30" fmla="*/ 2369820 h 3154680"/>
              <a:gd name="connsiteX31" fmla="*/ 2133600 w 4267200"/>
              <a:gd name="connsiteY31" fmla="*/ 2499360 h 3154680"/>
              <a:gd name="connsiteX32" fmla="*/ 1996440 w 4267200"/>
              <a:gd name="connsiteY32" fmla="*/ 2468880 h 3154680"/>
              <a:gd name="connsiteX33" fmla="*/ 1866900 w 4267200"/>
              <a:gd name="connsiteY33" fmla="*/ 2400300 h 3154680"/>
              <a:gd name="connsiteX34" fmla="*/ 1866900 w 4267200"/>
              <a:gd name="connsiteY34" fmla="*/ 2476500 h 3154680"/>
              <a:gd name="connsiteX35" fmla="*/ 1844040 w 4267200"/>
              <a:gd name="connsiteY35" fmla="*/ 2514600 h 3154680"/>
              <a:gd name="connsiteX36" fmla="*/ 1744980 w 4267200"/>
              <a:gd name="connsiteY36" fmla="*/ 2575560 h 3154680"/>
              <a:gd name="connsiteX37" fmla="*/ 1714500 w 4267200"/>
              <a:gd name="connsiteY37" fmla="*/ 2491740 h 3154680"/>
              <a:gd name="connsiteX38" fmla="*/ 1676400 w 4267200"/>
              <a:gd name="connsiteY38" fmla="*/ 2400300 h 3154680"/>
              <a:gd name="connsiteX39" fmla="*/ 1638300 w 4267200"/>
              <a:gd name="connsiteY39" fmla="*/ 2400300 h 3154680"/>
              <a:gd name="connsiteX40" fmla="*/ 1577340 w 4267200"/>
              <a:gd name="connsiteY40" fmla="*/ 2522220 h 3154680"/>
              <a:gd name="connsiteX41" fmla="*/ 1508760 w 4267200"/>
              <a:gd name="connsiteY41" fmla="*/ 2606040 h 3154680"/>
              <a:gd name="connsiteX42" fmla="*/ 1493520 w 4267200"/>
              <a:gd name="connsiteY42" fmla="*/ 2644140 h 3154680"/>
              <a:gd name="connsiteX43" fmla="*/ 1249680 w 4267200"/>
              <a:gd name="connsiteY43" fmla="*/ 2781300 h 3154680"/>
              <a:gd name="connsiteX44" fmla="*/ 1097280 w 4267200"/>
              <a:gd name="connsiteY44" fmla="*/ 2712720 h 3154680"/>
              <a:gd name="connsiteX45" fmla="*/ 1005840 w 4267200"/>
              <a:gd name="connsiteY45" fmla="*/ 2758440 h 3154680"/>
              <a:gd name="connsiteX46" fmla="*/ 944880 w 4267200"/>
              <a:gd name="connsiteY46" fmla="*/ 2682240 h 3154680"/>
              <a:gd name="connsiteX47" fmla="*/ 967740 w 4267200"/>
              <a:gd name="connsiteY47" fmla="*/ 2613660 h 3154680"/>
              <a:gd name="connsiteX48" fmla="*/ 906780 w 4267200"/>
              <a:gd name="connsiteY48" fmla="*/ 2537460 h 3154680"/>
              <a:gd name="connsiteX49" fmla="*/ 822960 w 4267200"/>
              <a:gd name="connsiteY49" fmla="*/ 2499360 h 3154680"/>
              <a:gd name="connsiteX50" fmla="*/ 746760 w 4267200"/>
              <a:gd name="connsiteY50" fmla="*/ 2407920 h 3154680"/>
              <a:gd name="connsiteX51" fmla="*/ 601980 w 4267200"/>
              <a:gd name="connsiteY51" fmla="*/ 2385060 h 3154680"/>
              <a:gd name="connsiteX52" fmla="*/ 525780 w 4267200"/>
              <a:gd name="connsiteY52" fmla="*/ 2324100 h 3154680"/>
              <a:gd name="connsiteX53" fmla="*/ 457200 w 4267200"/>
              <a:gd name="connsiteY53" fmla="*/ 2522220 h 3154680"/>
              <a:gd name="connsiteX54" fmla="*/ 403860 w 4267200"/>
              <a:gd name="connsiteY54" fmla="*/ 2598420 h 3154680"/>
              <a:gd name="connsiteX55" fmla="*/ 167640 w 4267200"/>
              <a:gd name="connsiteY55" fmla="*/ 2720340 h 3154680"/>
              <a:gd name="connsiteX56" fmla="*/ 144780 w 4267200"/>
              <a:gd name="connsiteY56" fmla="*/ 2613660 h 3154680"/>
              <a:gd name="connsiteX57" fmla="*/ 160020 w 4267200"/>
              <a:gd name="connsiteY57" fmla="*/ 2293620 h 3154680"/>
              <a:gd name="connsiteX58" fmla="*/ 53340 w 4267200"/>
              <a:gd name="connsiteY58" fmla="*/ 2209800 h 3154680"/>
              <a:gd name="connsiteX59" fmla="*/ 0 w 4267200"/>
              <a:gd name="connsiteY59" fmla="*/ 2080260 h 3154680"/>
              <a:gd name="connsiteX60" fmla="*/ 22860 w 4267200"/>
              <a:gd name="connsiteY60" fmla="*/ 2019300 h 3154680"/>
              <a:gd name="connsiteX61" fmla="*/ 91440 w 4267200"/>
              <a:gd name="connsiteY61" fmla="*/ 2004060 h 3154680"/>
              <a:gd name="connsiteX62" fmla="*/ 175260 w 4267200"/>
              <a:gd name="connsiteY62" fmla="*/ 1920240 h 3154680"/>
              <a:gd name="connsiteX63" fmla="*/ 220980 w 4267200"/>
              <a:gd name="connsiteY63" fmla="*/ 1859280 h 3154680"/>
              <a:gd name="connsiteX64" fmla="*/ 175260 w 4267200"/>
              <a:gd name="connsiteY64" fmla="*/ 1706880 h 3154680"/>
              <a:gd name="connsiteX65" fmla="*/ 182880 w 4267200"/>
              <a:gd name="connsiteY65" fmla="*/ 1645920 h 3154680"/>
              <a:gd name="connsiteX66" fmla="*/ 0 w 4267200"/>
              <a:gd name="connsiteY66" fmla="*/ 1470660 h 3154680"/>
              <a:gd name="connsiteX67" fmla="*/ 45720 w 4267200"/>
              <a:gd name="connsiteY67" fmla="*/ 1386840 h 3154680"/>
              <a:gd name="connsiteX68" fmla="*/ 137160 w 4267200"/>
              <a:gd name="connsiteY68" fmla="*/ 1181100 h 3154680"/>
              <a:gd name="connsiteX69" fmla="*/ 190500 w 4267200"/>
              <a:gd name="connsiteY69" fmla="*/ 1242060 h 3154680"/>
              <a:gd name="connsiteX70" fmla="*/ 335280 w 4267200"/>
              <a:gd name="connsiteY70" fmla="*/ 1150620 h 3154680"/>
              <a:gd name="connsiteX71" fmla="*/ 502920 w 4267200"/>
              <a:gd name="connsiteY71" fmla="*/ 1143000 h 3154680"/>
              <a:gd name="connsiteX72" fmla="*/ 487680 w 4267200"/>
              <a:gd name="connsiteY72" fmla="*/ 1066800 h 3154680"/>
              <a:gd name="connsiteX73" fmla="*/ 320040 w 4267200"/>
              <a:gd name="connsiteY73" fmla="*/ 1043940 h 3154680"/>
              <a:gd name="connsiteX74" fmla="*/ 289560 w 4267200"/>
              <a:gd name="connsiteY74" fmla="*/ 1005840 h 3154680"/>
              <a:gd name="connsiteX75" fmla="*/ 289560 w 4267200"/>
              <a:gd name="connsiteY75" fmla="*/ 944880 h 3154680"/>
              <a:gd name="connsiteX76" fmla="*/ 373380 w 4267200"/>
              <a:gd name="connsiteY76" fmla="*/ 906780 h 3154680"/>
              <a:gd name="connsiteX77" fmla="*/ 434340 w 4267200"/>
              <a:gd name="connsiteY77" fmla="*/ 906780 h 3154680"/>
              <a:gd name="connsiteX78" fmla="*/ 472440 w 4267200"/>
              <a:gd name="connsiteY78" fmla="*/ 990600 h 3154680"/>
              <a:gd name="connsiteX79" fmla="*/ 739140 w 4267200"/>
              <a:gd name="connsiteY79" fmla="*/ 944880 h 3154680"/>
              <a:gd name="connsiteX80" fmla="*/ 754380 w 4267200"/>
              <a:gd name="connsiteY80" fmla="*/ 998220 h 3154680"/>
              <a:gd name="connsiteX81" fmla="*/ 822960 w 4267200"/>
              <a:gd name="connsiteY81" fmla="*/ 990600 h 3154680"/>
              <a:gd name="connsiteX82" fmla="*/ 861060 w 4267200"/>
              <a:gd name="connsiteY82" fmla="*/ 1120140 h 3154680"/>
              <a:gd name="connsiteX83" fmla="*/ 982980 w 4267200"/>
              <a:gd name="connsiteY83" fmla="*/ 1112520 h 3154680"/>
              <a:gd name="connsiteX84" fmla="*/ 1005840 w 4267200"/>
              <a:gd name="connsiteY84" fmla="*/ 1066800 h 3154680"/>
              <a:gd name="connsiteX85" fmla="*/ 967740 w 4267200"/>
              <a:gd name="connsiteY85" fmla="*/ 1036320 h 3154680"/>
              <a:gd name="connsiteX86" fmla="*/ 960120 w 4267200"/>
              <a:gd name="connsiteY86" fmla="*/ 967740 h 3154680"/>
              <a:gd name="connsiteX87" fmla="*/ 1059180 w 4267200"/>
              <a:gd name="connsiteY87" fmla="*/ 967740 h 3154680"/>
              <a:gd name="connsiteX88" fmla="*/ 1165860 w 4267200"/>
              <a:gd name="connsiteY88" fmla="*/ 922020 h 3154680"/>
              <a:gd name="connsiteX89" fmla="*/ 1196340 w 4267200"/>
              <a:gd name="connsiteY89" fmla="*/ 906780 h 3154680"/>
              <a:gd name="connsiteX90" fmla="*/ 1272540 w 4267200"/>
              <a:gd name="connsiteY90" fmla="*/ 967740 h 3154680"/>
              <a:gd name="connsiteX91" fmla="*/ 1257300 w 4267200"/>
              <a:gd name="connsiteY91" fmla="*/ 990600 h 3154680"/>
              <a:gd name="connsiteX92" fmla="*/ 1165860 w 4267200"/>
              <a:gd name="connsiteY92" fmla="*/ 975360 h 3154680"/>
              <a:gd name="connsiteX93" fmla="*/ 1074420 w 4267200"/>
              <a:gd name="connsiteY93" fmla="*/ 990600 h 3154680"/>
              <a:gd name="connsiteX94" fmla="*/ 1066800 w 4267200"/>
              <a:gd name="connsiteY94" fmla="*/ 1059180 h 3154680"/>
              <a:gd name="connsiteX95" fmla="*/ 1082040 w 4267200"/>
              <a:gd name="connsiteY95" fmla="*/ 1120140 h 3154680"/>
              <a:gd name="connsiteX96" fmla="*/ 1135380 w 4267200"/>
              <a:gd name="connsiteY96" fmla="*/ 1074420 h 3154680"/>
              <a:gd name="connsiteX97" fmla="*/ 1219200 w 4267200"/>
              <a:gd name="connsiteY97" fmla="*/ 1082040 h 3154680"/>
              <a:gd name="connsiteX98" fmla="*/ 1341120 w 4267200"/>
              <a:gd name="connsiteY98" fmla="*/ 1112520 h 3154680"/>
              <a:gd name="connsiteX99" fmla="*/ 1417320 w 4267200"/>
              <a:gd name="connsiteY99" fmla="*/ 1036320 h 3154680"/>
              <a:gd name="connsiteX100" fmla="*/ 1417320 w 4267200"/>
              <a:gd name="connsiteY100" fmla="*/ 975360 h 3154680"/>
              <a:gd name="connsiteX101" fmla="*/ 1493520 w 4267200"/>
              <a:gd name="connsiteY101" fmla="*/ 944880 h 3154680"/>
              <a:gd name="connsiteX102" fmla="*/ 1539240 w 4267200"/>
              <a:gd name="connsiteY102" fmla="*/ 990600 h 3154680"/>
              <a:gd name="connsiteX103" fmla="*/ 1630680 w 4267200"/>
              <a:gd name="connsiteY103" fmla="*/ 944880 h 3154680"/>
              <a:gd name="connsiteX104" fmla="*/ 1714500 w 4267200"/>
              <a:gd name="connsiteY104" fmla="*/ 922020 h 3154680"/>
              <a:gd name="connsiteX105" fmla="*/ 1729740 w 4267200"/>
              <a:gd name="connsiteY105" fmla="*/ 838200 h 3154680"/>
              <a:gd name="connsiteX106" fmla="*/ 1767840 w 4267200"/>
              <a:gd name="connsiteY106" fmla="*/ 731520 h 3154680"/>
              <a:gd name="connsiteX107" fmla="*/ 1828800 w 4267200"/>
              <a:gd name="connsiteY107" fmla="*/ 701040 h 3154680"/>
              <a:gd name="connsiteX108" fmla="*/ 1805940 w 4267200"/>
              <a:gd name="connsiteY108" fmla="*/ 586740 h 3154680"/>
              <a:gd name="connsiteX109" fmla="*/ 1859280 w 4267200"/>
              <a:gd name="connsiteY109" fmla="*/ 533400 h 3154680"/>
              <a:gd name="connsiteX110" fmla="*/ 1981200 w 4267200"/>
              <a:gd name="connsiteY110" fmla="*/ 541020 h 3154680"/>
              <a:gd name="connsiteX111" fmla="*/ 2004060 w 4267200"/>
              <a:gd name="connsiteY111" fmla="*/ 472440 h 3154680"/>
              <a:gd name="connsiteX112" fmla="*/ 2072640 w 4267200"/>
              <a:gd name="connsiteY112" fmla="*/ 449580 h 3154680"/>
              <a:gd name="connsiteX113" fmla="*/ 2095500 w 4267200"/>
              <a:gd name="connsiteY113" fmla="*/ 388620 h 3154680"/>
              <a:gd name="connsiteX114" fmla="*/ 2133600 w 4267200"/>
              <a:gd name="connsiteY114" fmla="*/ 243840 h 3154680"/>
              <a:gd name="connsiteX115" fmla="*/ 2164080 w 4267200"/>
              <a:gd name="connsiteY115" fmla="*/ 213360 h 3154680"/>
              <a:gd name="connsiteX116" fmla="*/ 2247900 w 4267200"/>
              <a:gd name="connsiteY116" fmla="*/ 213360 h 3154680"/>
              <a:gd name="connsiteX117" fmla="*/ 2247900 w 4267200"/>
              <a:gd name="connsiteY117" fmla="*/ 114300 h 3154680"/>
              <a:gd name="connsiteX118" fmla="*/ 2308860 w 4267200"/>
              <a:gd name="connsiteY118" fmla="*/ 45720 h 3154680"/>
              <a:gd name="connsiteX119" fmla="*/ 2369820 w 4267200"/>
              <a:gd name="connsiteY119" fmla="*/ 76200 h 3154680"/>
              <a:gd name="connsiteX120" fmla="*/ 2400300 w 4267200"/>
              <a:gd name="connsiteY120" fmla="*/ 114300 h 3154680"/>
              <a:gd name="connsiteX121" fmla="*/ 2453640 w 4267200"/>
              <a:gd name="connsiteY121" fmla="*/ 99060 h 3154680"/>
              <a:gd name="connsiteX122" fmla="*/ 2506980 w 4267200"/>
              <a:gd name="connsiteY122" fmla="*/ 0 h 3154680"/>
              <a:gd name="connsiteX123" fmla="*/ 3794760 w 4267200"/>
              <a:gd name="connsiteY123" fmla="*/ 876300 h 3154680"/>
              <a:gd name="connsiteX0" fmla="*/ 4236720 w 4267200"/>
              <a:gd name="connsiteY0" fmla="*/ 1889760 h 3154680"/>
              <a:gd name="connsiteX1" fmla="*/ 4267200 w 4267200"/>
              <a:gd name="connsiteY1" fmla="*/ 2004060 h 3154680"/>
              <a:gd name="connsiteX2" fmla="*/ 4114800 w 4267200"/>
              <a:gd name="connsiteY2" fmla="*/ 2065020 h 3154680"/>
              <a:gd name="connsiteX3" fmla="*/ 4145280 w 4267200"/>
              <a:gd name="connsiteY3" fmla="*/ 2362200 h 3154680"/>
              <a:gd name="connsiteX4" fmla="*/ 4122420 w 4267200"/>
              <a:gd name="connsiteY4" fmla="*/ 2529840 h 3154680"/>
              <a:gd name="connsiteX5" fmla="*/ 4061460 w 4267200"/>
              <a:gd name="connsiteY5" fmla="*/ 2636520 h 3154680"/>
              <a:gd name="connsiteX6" fmla="*/ 3886200 w 4267200"/>
              <a:gd name="connsiteY6" fmla="*/ 2689860 h 3154680"/>
              <a:gd name="connsiteX7" fmla="*/ 3916680 w 4267200"/>
              <a:gd name="connsiteY7" fmla="*/ 2979420 h 3154680"/>
              <a:gd name="connsiteX8" fmla="*/ 3939540 w 4267200"/>
              <a:gd name="connsiteY8" fmla="*/ 3048000 h 3154680"/>
              <a:gd name="connsiteX9" fmla="*/ 3939540 w 4267200"/>
              <a:gd name="connsiteY9" fmla="*/ 3124200 h 3154680"/>
              <a:gd name="connsiteX10" fmla="*/ 3893820 w 4267200"/>
              <a:gd name="connsiteY10" fmla="*/ 3154680 h 3154680"/>
              <a:gd name="connsiteX11" fmla="*/ 3825240 w 4267200"/>
              <a:gd name="connsiteY11" fmla="*/ 3116580 h 3154680"/>
              <a:gd name="connsiteX12" fmla="*/ 3832860 w 4267200"/>
              <a:gd name="connsiteY12" fmla="*/ 3002280 h 3154680"/>
              <a:gd name="connsiteX13" fmla="*/ 3672840 w 4267200"/>
              <a:gd name="connsiteY13" fmla="*/ 2872740 h 3154680"/>
              <a:gd name="connsiteX14" fmla="*/ 3604260 w 4267200"/>
              <a:gd name="connsiteY14" fmla="*/ 2903220 h 3154680"/>
              <a:gd name="connsiteX15" fmla="*/ 3451860 w 4267200"/>
              <a:gd name="connsiteY15" fmla="*/ 2811780 h 3154680"/>
              <a:gd name="connsiteX16" fmla="*/ 3406140 w 4267200"/>
              <a:gd name="connsiteY16" fmla="*/ 2811780 h 3154680"/>
              <a:gd name="connsiteX17" fmla="*/ 3375660 w 4267200"/>
              <a:gd name="connsiteY17" fmla="*/ 2727960 h 3154680"/>
              <a:gd name="connsiteX18" fmla="*/ 3322320 w 4267200"/>
              <a:gd name="connsiteY18" fmla="*/ 2750820 h 3154680"/>
              <a:gd name="connsiteX19" fmla="*/ 3147060 w 4267200"/>
              <a:gd name="connsiteY19" fmla="*/ 2590800 h 3154680"/>
              <a:gd name="connsiteX20" fmla="*/ 3063240 w 4267200"/>
              <a:gd name="connsiteY20" fmla="*/ 2522220 h 3154680"/>
              <a:gd name="connsiteX21" fmla="*/ 2979708 w 4267200"/>
              <a:gd name="connsiteY21" fmla="*/ 2477668 h 3154680"/>
              <a:gd name="connsiteX22" fmla="*/ 2916556 w 4267200"/>
              <a:gd name="connsiteY22" fmla="*/ 2549844 h 3154680"/>
              <a:gd name="connsiteX23" fmla="*/ 2830830 w 4267200"/>
              <a:gd name="connsiteY23" fmla="*/ 2530792 h 3154680"/>
              <a:gd name="connsiteX24" fmla="*/ 2914792 w 4267200"/>
              <a:gd name="connsiteY24" fmla="*/ 2417628 h 3154680"/>
              <a:gd name="connsiteX25" fmla="*/ 2811780 w 4267200"/>
              <a:gd name="connsiteY25" fmla="*/ 2286000 h 3154680"/>
              <a:gd name="connsiteX26" fmla="*/ 2773680 w 4267200"/>
              <a:gd name="connsiteY26" fmla="*/ 2308860 h 3154680"/>
              <a:gd name="connsiteX27" fmla="*/ 2705100 w 4267200"/>
              <a:gd name="connsiteY27" fmla="*/ 2278380 h 3154680"/>
              <a:gd name="connsiteX28" fmla="*/ 2590800 w 4267200"/>
              <a:gd name="connsiteY28" fmla="*/ 2316480 h 3154680"/>
              <a:gd name="connsiteX29" fmla="*/ 2423160 w 4267200"/>
              <a:gd name="connsiteY29" fmla="*/ 2377440 h 3154680"/>
              <a:gd name="connsiteX30" fmla="*/ 2324100 w 4267200"/>
              <a:gd name="connsiteY30" fmla="*/ 2369820 h 3154680"/>
              <a:gd name="connsiteX31" fmla="*/ 2133600 w 4267200"/>
              <a:gd name="connsiteY31" fmla="*/ 2499360 h 3154680"/>
              <a:gd name="connsiteX32" fmla="*/ 1996440 w 4267200"/>
              <a:gd name="connsiteY32" fmla="*/ 2468880 h 3154680"/>
              <a:gd name="connsiteX33" fmla="*/ 1866900 w 4267200"/>
              <a:gd name="connsiteY33" fmla="*/ 2400300 h 3154680"/>
              <a:gd name="connsiteX34" fmla="*/ 1866900 w 4267200"/>
              <a:gd name="connsiteY34" fmla="*/ 2476500 h 3154680"/>
              <a:gd name="connsiteX35" fmla="*/ 1844040 w 4267200"/>
              <a:gd name="connsiteY35" fmla="*/ 2514600 h 3154680"/>
              <a:gd name="connsiteX36" fmla="*/ 1744980 w 4267200"/>
              <a:gd name="connsiteY36" fmla="*/ 2575560 h 3154680"/>
              <a:gd name="connsiteX37" fmla="*/ 1714500 w 4267200"/>
              <a:gd name="connsiteY37" fmla="*/ 2491740 h 3154680"/>
              <a:gd name="connsiteX38" fmla="*/ 1676400 w 4267200"/>
              <a:gd name="connsiteY38" fmla="*/ 2400300 h 3154680"/>
              <a:gd name="connsiteX39" fmla="*/ 1638300 w 4267200"/>
              <a:gd name="connsiteY39" fmla="*/ 2400300 h 3154680"/>
              <a:gd name="connsiteX40" fmla="*/ 1577340 w 4267200"/>
              <a:gd name="connsiteY40" fmla="*/ 2522220 h 3154680"/>
              <a:gd name="connsiteX41" fmla="*/ 1508760 w 4267200"/>
              <a:gd name="connsiteY41" fmla="*/ 2606040 h 3154680"/>
              <a:gd name="connsiteX42" fmla="*/ 1493520 w 4267200"/>
              <a:gd name="connsiteY42" fmla="*/ 2644140 h 3154680"/>
              <a:gd name="connsiteX43" fmla="*/ 1249680 w 4267200"/>
              <a:gd name="connsiteY43" fmla="*/ 2781300 h 3154680"/>
              <a:gd name="connsiteX44" fmla="*/ 1097280 w 4267200"/>
              <a:gd name="connsiteY44" fmla="*/ 2712720 h 3154680"/>
              <a:gd name="connsiteX45" fmla="*/ 1005840 w 4267200"/>
              <a:gd name="connsiteY45" fmla="*/ 2758440 h 3154680"/>
              <a:gd name="connsiteX46" fmla="*/ 944880 w 4267200"/>
              <a:gd name="connsiteY46" fmla="*/ 2682240 h 3154680"/>
              <a:gd name="connsiteX47" fmla="*/ 967740 w 4267200"/>
              <a:gd name="connsiteY47" fmla="*/ 2613660 h 3154680"/>
              <a:gd name="connsiteX48" fmla="*/ 906780 w 4267200"/>
              <a:gd name="connsiteY48" fmla="*/ 2537460 h 3154680"/>
              <a:gd name="connsiteX49" fmla="*/ 822960 w 4267200"/>
              <a:gd name="connsiteY49" fmla="*/ 2499360 h 3154680"/>
              <a:gd name="connsiteX50" fmla="*/ 746760 w 4267200"/>
              <a:gd name="connsiteY50" fmla="*/ 2407920 h 3154680"/>
              <a:gd name="connsiteX51" fmla="*/ 601980 w 4267200"/>
              <a:gd name="connsiteY51" fmla="*/ 2385060 h 3154680"/>
              <a:gd name="connsiteX52" fmla="*/ 525780 w 4267200"/>
              <a:gd name="connsiteY52" fmla="*/ 2324100 h 3154680"/>
              <a:gd name="connsiteX53" fmla="*/ 457200 w 4267200"/>
              <a:gd name="connsiteY53" fmla="*/ 2522220 h 3154680"/>
              <a:gd name="connsiteX54" fmla="*/ 403860 w 4267200"/>
              <a:gd name="connsiteY54" fmla="*/ 2598420 h 3154680"/>
              <a:gd name="connsiteX55" fmla="*/ 167640 w 4267200"/>
              <a:gd name="connsiteY55" fmla="*/ 2720340 h 3154680"/>
              <a:gd name="connsiteX56" fmla="*/ 144780 w 4267200"/>
              <a:gd name="connsiteY56" fmla="*/ 2613660 h 3154680"/>
              <a:gd name="connsiteX57" fmla="*/ 160020 w 4267200"/>
              <a:gd name="connsiteY57" fmla="*/ 2293620 h 3154680"/>
              <a:gd name="connsiteX58" fmla="*/ 53340 w 4267200"/>
              <a:gd name="connsiteY58" fmla="*/ 2209800 h 3154680"/>
              <a:gd name="connsiteX59" fmla="*/ 0 w 4267200"/>
              <a:gd name="connsiteY59" fmla="*/ 2080260 h 3154680"/>
              <a:gd name="connsiteX60" fmla="*/ 22860 w 4267200"/>
              <a:gd name="connsiteY60" fmla="*/ 2019300 h 3154680"/>
              <a:gd name="connsiteX61" fmla="*/ 91440 w 4267200"/>
              <a:gd name="connsiteY61" fmla="*/ 2004060 h 3154680"/>
              <a:gd name="connsiteX62" fmla="*/ 175260 w 4267200"/>
              <a:gd name="connsiteY62" fmla="*/ 1920240 h 3154680"/>
              <a:gd name="connsiteX63" fmla="*/ 220980 w 4267200"/>
              <a:gd name="connsiteY63" fmla="*/ 1859280 h 3154680"/>
              <a:gd name="connsiteX64" fmla="*/ 175260 w 4267200"/>
              <a:gd name="connsiteY64" fmla="*/ 1706880 h 3154680"/>
              <a:gd name="connsiteX65" fmla="*/ 182880 w 4267200"/>
              <a:gd name="connsiteY65" fmla="*/ 1645920 h 3154680"/>
              <a:gd name="connsiteX66" fmla="*/ 0 w 4267200"/>
              <a:gd name="connsiteY66" fmla="*/ 1470660 h 3154680"/>
              <a:gd name="connsiteX67" fmla="*/ 45720 w 4267200"/>
              <a:gd name="connsiteY67" fmla="*/ 1386840 h 3154680"/>
              <a:gd name="connsiteX68" fmla="*/ 137160 w 4267200"/>
              <a:gd name="connsiteY68" fmla="*/ 1181100 h 3154680"/>
              <a:gd name="connsiteX69" fmla="*/ 190500 w 4267200"/>
              <a:gd name="connsiteY69" fmla="*/ 1242060 h 3154680"/>
              <a:gd name="connsiteX70" fmla="*/ 335280 w 4267200"/>
              <a:gd name="connsiteY70" fmla="*/ 1150620 h 3154680"/>
              <a:gd name="connsiteX71" fmla="*/ 502920 w 4267200"/>
              <a:gd name="connsiteY71" fmla="*/ 1143000 h 3154680"/>
              <a:gd name="connsiteX72" fmla="*/ 487680 w 4267200"/>
              <a:gd name="connsiteY72" fmla="*/ 1066800 h 3154680"/>
              <a:gd name="connsiteX73" fmla="*/ 320040 w 4267200"/>
              <a:gd name="connsiteY73" fmla="*/ 1043940 h 3154680"/>
              <a:gd name="connsiteX74" fmla="*/ 289560 w 4267200"/>
              <a:gd name="connsiteY74" fmla="*/ 1005840 h 3154680"/>
              <a:gd name="connsiteX75" fmla="*/ 289560 w 4267200"/>
              <a:gd name="connsiteY75" fmla="*/ 944880 h 3154680"/>
              <a:gd name="connsiteX76" fmla="*/ 373380 w 4267200"/>
              <a:gd name="connsiteY76" fmla="*/ 906780 h 3154680"/>
              <a:gd name="connsiteX77" fmla="*/ 434340 w 4267200"/>
              <a:gd name="connsiteY77" fmla="*/ 906780 h 3154680"/>
              <a:gd name="connsiteX78" fmla="*/ 472440 w 4267200"/>
              <a:gd name="connsiteY78" fmla="*/ 990600 h 3154680"/>
              <a:gd name="connsiteX79" fmla="*/ 739140 w 4267200"/>
              <a:gd name="connsiteY79" fmla="*/ 944880 h 3154680"/>
              <a:gd name="connsiteX80" fmla="*/ 754380 w 4267200"/>
              <a:gd name="connsiteY80" fmla="*/ 998220 h 3154680"/>
              <a:gd name="connsiteX81" fmla="*/ 822960 w 4267200"/>
              <a:gd name="connsiteY81" fmla="*/ 990600 h 3154680"/>
              <a:gd name="connsiteX82" fmla="*/ 861060 w 4267200"/>
              <a:gd name="connsiteY82" fmla="*/ 1120140 h 3154680"/>
              <a:gd name="connsiteX83" fmla="*/ 982980 w 4267200"/>
              <a:gd name="connsiteY83" fmla="*/ 1112520 h 3154680"/>
              <a:gd name="connsiteX84" fmla="*/ 1005840 w 4267200"/>
              <a:gd name="connsiteY84" fmla="*/ 1066800 h 3154680"/>
              <a:gd name="connsiteX85" fmla="*/ 967740 w 4267200"/>
              <a:gd name="connsiteY85" fmla="*/ 1036320 h 3154680"/>
              <a:gd name="connsiteX86" fmla="*/ 960120 w 4267200"/>
              <a:gd name="connsiteY86" fmla="*/ 967740 h 3154680"/>
              <a:gd name="connsiteX87" fmla="*/ 1059180 w 4267200"/>
              <a:gd name="connsiteY87" fmla="*/ 967740 h 3154680"/>
              <a:gd name="connsiteX88" fmla="*/ 1165860 w 4267200"/>
              <a:gd name="connsiteY88" fmla="*/ 922020 h 3154680"/>
              <a:gd name="connsiteX89" fmla="*/ 1196340 w 4267200"/>
              <a:gd name="connsiteY89" fmla="*/ 906780 h 3154680"/>
              <a:gd name="connsiteX90" fmla="*/ 1272540 w 4267200"/>
              <a:gd name="connsiteY90" fmla="*/ 967740 h 3154680"/>
              <a:gd name="connsiteX91" fmla="*/ 1257300 w 4267200"/>
              <a:gd name="connsiteY91" fmla="*/ 990600 h 3154680"/>
              <a:gd name="connsiteX92" fmla="*/ 1165860 w 4267200"/>
              <a:gd name="connsiteY92" fmla="*/ 975360 h 3154680"/>
              <a:gd name="connsiteX93" fmla="*/ 1074420 w 4267200"/>
              <a:gd name="connsiteY93" fmla="*/ 990600 h 3154680"/>
              <a:gd name="connsiteX94" fmla="*/ 1066800 w 4267200"/>
              <a:gd name="connsiteY94" fmla="*/ 1059180 h 3154680"/>
              <a:gd name="connsiteX95" fmla="*/ 1082040 w 4267200"/>
              <a:gd name="connsiteY95" fmla="*/ 1120140 h 3154680"/>
              <a:gd name="connsiteX96" fmla="*/ 1135380 w 4267200"/>
              <a:gd name="connsiteY96" fmla="*/ 1074420 h 3154680"/>
              <a:gd name="connsiteX97" fmla="*/ 1219200 w 4267200"/>
              <a:gd name="connsiteY97" fmla="*/ 1082040 h 3154680"/>
              <a:gd name="connsiteX98" fmla="*/ 1341120 w 4267200"/>
              <a:gd name="connsiteY98" fmla="*/ 1112520 h 3154680"/>
              <a:gd name="connsiteX99" fmla="*/ 1417320 w 4267200"/>
              <a:gd name="connsiteY99" fmla="*/ 1036320 h 3154680"/>
              <a:gd name="connsiteX100" fmla="*/ 1417320 w 4267200"/>
              <a:gd name="connsiteY100" fmla="*/ 975360 h 3154680"/>
              <a:gd name="connsiteX101" fmla="*/ 1493520 w 4267200"/>
              <a:gd name="connsiteY101" fmla="*/ 944880 h 3154680"/>
              <a:gd name="connsiteX102" fmla="*/ 1539240 w 4267200"/>
              <a:gd name="connsiteY102" fmla="*/ 990600 h 3154680"/>
              <a:gd name="connsiteX103" fmla="*/ 1630680 w 4267200"/>
              <a:gd name="connsiteY103" fmla="*/ 944880 h 3154680"/>
              <a:gd name="connsiteX104" fmla="*/ 1714500 w 4267200"/>
              <a:gd name="connsiteY104" fmla="*/ 922020 h 3154680"/>
              <a:gd name="connsiteX105" fmla="*/ 1729740 w 4267200"/>
              <a:gd name="connsiteY105" fmla="*/ 838200 h 3154680"/>
              <a:gd name="connsiteX106" fmla="*/ 1767840 w 4267200"/>
              <a:gd name="connsiteY106" fmla="*/ 731520 h 3154680"/>
              <a:gd name="connsiteX107" fmla="*/ 1828800 w 4267200"/>
              <a:gd name="connsiteY107" fmla="*/ 701040 h 3154680"/>
              <a:gd name="connsiteX108" fmla="*/ 1805940 w 4267200"/>
              <a:gd name="connsiteY108" fmla="*/ 586740 h 3154680"/>
              <a:gd name="connsiteX109" fmla="*/ 1859280 w 4267200"/>
              <a:gd name="connsiteY109" fmla="*/ 533400 h 3154680"/>
              <a:gd name="connsiteX110" fmla="*/ 1981200 w 4267200"/>
              <a:gd name="connsiteY110" fmla="*/ 541020 h 3154680"/>
              <a:gd name="connsiteX111" fmla="*/ 2004060 w 4267200"/>
              <a:gd name="connsiteY111" fmla="*/ 472440 h 3154680"/>
              <a:gd name="connsiteX112" fmla="*/ 2072640 w 4267200"/>
              <a:gd name="connsiteY112" fmla="*/ 449580 h 3154680"/>
              <a:gd name="connsiteX113" fmla="*/ 2095500 w 4267200"/>
              <a:gd name="connsiteY113" fmla="*/ 388620 h 3154680"/>
              <a:gd name="connsiteX114" fmla="*/ 2133600 w 4267200"/>
              <a:gd name="connsiteY114" fmla="*/ 243840 h 3154680"/>
              <a:gd name="connsiteX115" fmla="*/ 2164080 w 4267200"/>
              <a:gd name="connsiteY115" fmla="*/ 213360 h 3154680"/>
              <a:gd name="connsiteX116" fmla="*/ 2247900 w 4267200"/>
              <a:gd name="connsiteY116" fmla="*/ 213360 h 3154680"/>
              <a:gd name="connsiteX117" fmla="*/ 2247900 w 4267200"/>
              <a:gd name="connsiteY117" fmla="*/ 114300 h 3154680"/>
              <a:gd name="connsiteX118" fmla="*/ 2308860 w 4267200"/>
              <a:gd name="connsiteY118" fmla="*/ 45720 h 3154680"/>
              <a:gd name="connsiteX119" fmla="*/ 2369820 w 4267200"/>
              <a:gd name="connsiteY119" fmla="*/ 76200 h 3154680"/>
              <a:gd name="connsiteX120" fmla="*/ 2400300 w 4267200"/>
              <a:gd name="connsiteY120" fmla="*/ 114300 h 3154680"/>
              <a:gd name="connsiteX121" fmla="*/ 2453640 w 4267200"/>
              <a:gd name="connsiteY121" fmla="*/ 99060 h 3154680"/>
              <a:gd name="connsiteX122" fmla="*/ 2506980 w 4267200"/>
              <a:gd name="connsiteY122" fmla="*/ 0 h 3154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4267200" h="3154680">
                <a:moveTo>
                  <a:pt x="4236720" y="1889760"/>
                </a:moveTo>
                <a:lnTo>
                  <a:pt x="4267200" y="2004060"/>
                </a:lnTo>
                <a:lnTo>
                  <a:pt x="4114800" y="2065020"/>
                </a:lnTo>
                <a:lnTo>
                  <a:pt x="4145280" y="2362200"/>
                </a:lnTo>
                <a:lnTo>
                  <a:pt x="4122420" y="2529840"/>
                </a:lnTo>
                <a:lnTo>
                  <a:pt x="4061460" y="2636520"/>
                </a:lnTo>
                <a:lnTo>
                  <a:pt x="3886200" y="2689860"/>
                </a:lnTo>
                <a:lnTo>
                  <a:pt x="3916680" y="2979420"/>
                </a:lnTo>
                <a:lnTo>
                  <a:pt x="3939540" y="3048000"/>
                </a:lnTo>
                <a:lnTo>
                  <a:pt x="3939540" y="3124200"/>
                </a:lnTo>
                <a:lnTo>
                  <a:pt x="3893820" y="3154680"/>
                </a:lnTo>
                <a:lnTo>
                  <a:pt x="3825240" y="3116580"/>
                </a:lnTo>
                <a:lnTo>
                  <a:pt x="3832860" y="3002280"/>
                </a:lnTo>
                <a:lnTo>
                  <a:pt x="3672840" y="2872740"/>
                </a:lnTo>
                <a:lnTo>
                  <a:pt x="3604260" y="2903220"/>
                </a:lnTo>
                <a:lnTo>
                  <a:pt x="3451860" y="2811780"/>
                </a:lnTo>
                <a:lnTo>
                  <a:pt x="3406140" y="2811780"/>
                </a:lnTo>
                <a:lnTo>
                  <a:pt x="3375660" y="2727960"/>
                </a:lnTo>
                <a:lnTo>
                  <a:pt x="3322320" y="2750820"/>
                </a:lnTo>
                <a:lnTo>
                  <a:pt x="3147060" y="2590800"/>
                </a:lnTo>
                <a:lnTo>
                  <a:pt x="3063240" y="2522220"/>
                </a:lnTo>
                <a:lnTo>
                  <a:pt x="2979708" y="2477668"/>
                </a:lnTo>
                <a:lnTo>
                  <a:pt x="2916556" y="2549844"/>
                </a:lnTo>
                <a:lnTo>
                  <a:pt x="2830830" y="2530792"/>
                </a:lnTo>
                <a:lnTo>
                  <a:pt x="2914792" y="2417628"/>
                </a:lnTo>
                <a:lnTo>
                  <a:pt x="2811780" y="2286000"/>
                </a:lnTo>
                <a:lnTo>
                  <a:pt x="2773680" y="2308860"/>
                </a:lnTo>
                <a:lnTo>
                  <a:pt x="2705100" y="2278380"/>
                </a:lnTo>
                <a:lnTo>
                  <a:pt x="2590800" y="2316480"/>
                </a:lnTo>
                <a:lnTo>
                  <a:pt x="2423160" y="2377440"/>
                </a:lnTo>
                <a:lnTo>
                  <a:pt x="2324100" y="2369820"/>
                </a:lnTo>
                <a:lnTo>
                  <a:pt x="2133600" y="2499360"/>
                </a:lnTo>
                <a:lnTo>
                  <a:pt x="1996440" y="2468880"/>
                </a:lnTo>
                <a:lnTo>
                  <a:pt x="1866900" y="2400300"/>
                </a:lnTo>
                <a:lnTo>
                  <a:pt x="1866900" y="2476500"/>
                </a:lnTo>
                <a:lnTo>
                  <a:pt x="1844040" y="2514600"/>
                </a:lnTo>
                <a:lnTo>
                  <a:pt x="1744980" y="2575560"/>
                </a:lnTo>
                <a:lnTo>
                  <a:pt x="1714500" y="2491740"/>
                </a:lnTo>
                <a:lnTo>
                  <a:pt x="1676400" y="2400300"/>
                </a:lnTo>
                <a:lnTo>
                  <a:pt x="1638300" y="2400300"/>
                </a:lnTo>
                <a:lnTo>
                  <a:pt x="1577340" y="2522220"/>
                </a:lnTo>
                <a:lnTo>
                  <a:pt x="1508760" y="2606040"/>
                </a:lnTo>
                <a:lnTo>
                  <a:pt x="1493520" y="2644140"/>
                </a:lnTo>
                <a:lnTo>
                  <a:pt x="1249680" y="2781300"/>
                </a:lnTo>
                <a:lnTo>
                  <a:pt x="1097280" y="2712720"/>
                </a:lnTo>
                <a:lnTo>
                  <a:pt x="1005840" y="2758440"/>
                </a:lnTo>
                <a:lnTo>
                  <a:pt x="944880" y="2682240"/>
                </a:lnTo>
                <a:lnTo>
                  <a:pt x="967740" y="2613660"/>
                </a:lnTo>
                <a:lnTo>
                  <a:pt x="906780" y="2537460"/>
                </a:lnTo>
                <a:lnTo>
                  <a:pt x="822960" y="2499360"/>
                </a:lnTo>
                <a:lnTo>
                  <a:pt x="746760" y="2407920"/>
                </a:lnTo>
                <a:lnTo>
                  <a:pt x="601980" y="2385060"/>
                </a:lnTo>
                <a:lnTo>
                  <a:pt x="525780" y="2324100"/>
                </a:lnTo>
                <a:lnTo>
                  <a:pt x="457200" y="2522220"/>
                </a:lnTo>
                <a:lnTo>
                  <a:pt x="403860" y="2598420"/>
                </a:lnTo>
                <a:lnTo>
                  <a:pt x="167640" y="2720340"/>
                </a:lnTo>
                <a:lnTo>
                  <a:pt x="144780" y="2613660"/>
                </a:lnTo>
                <a:lnTo>
                  <a:pt x="160020" y="2293620"/>
                </a:lnTo>
                <a:lnTo>
                  <a:pt x="53340" y="2209800"/>
                </a:lnTo>
                <a:lnTo>
                  <a:pt x="0" y="2080260"/>
                </a:lnTo>
                <a:lnTo>
                  <a:pt x="22860" y="2019300"/>
                </a:lnTo>
                <a:lnTo>
                  <a:pt x="91440" y="2004060"/>
                </a:lnTo>
                <a:lnTo>
                  <a:pt x="175260" y="1920240"/>
                </a:lnTo>
                <a:lnTo>
                  <a:pt x="220980" y="1859280"/>
                </a:lnTo>
                <a:lnTo>
                  <a:pt x="175260" y="1706880"/>
                </a:lnTo>
                <a:lnTo>
                  <a:pt x="182880" y="1645920"/>
                </a:lnTo>
                <a:lnTo>
                  <a:pt x="0" y="1470660"/>
                </a:lnTo>
                <a:lnTo>
                  <a:pt x="45720" y="1386840"/>
                </a:lnTo>
                <a:lnTo>
                  <a:pt x="137160" y="1181100"/>
                </a:lnTo>
                <a:lnTo>
                  <a:pt x="190500" y="1242060"/>
                </a:lnTo>
                <a:lnTo>
                  <a:pt x="335280" y="1150620"/>
                </a:lnTo>
                <a:lnTo>
                  <a:pt x="502920" y="1143000"/>
                </a:lnTo>
                <a:lnTo>
                  <a:pt x="487680" y="1066800"/>
                </a:lnTo>
                <a:lnTo>
                  <a:pt x="320040" y="1043940"/>
                </a:lnTo>
                <a:lnTo>
                  <a:pt x="289560" y="1005840"/>
                </a:lnTo>
                <a:lnTo>
                  <a:pt x="289560" y="944880"/>
                </a:lnTo>
                <a:lnTo>
                  <a:pt x="373380" y="906780"/>
                </a:lnTo>
                <a:lnTo>
                  <a:pt x="434340" y="906780"/>
                </a:lnTo>
                <a:lnTo>
                  <a:pt x="472440" y="990600"/>
                </a:lnTo>
                <a:lnTo>
                  <a:pt x="739140" y="944880"/>
                </a:lnTo>
                <a:lnTo>
                  <a:pt x="754380" y="998220"/>
                </a:lnTo>
                <a:lnTo>
                  <a:pt x="822960" y="990600"/>
                </a:lnTo>
                <a:lnTo>
                  <a:pt x="861060" y="1120140"/>
                </a:lnTo>
                <a:lnTo>
                  <a:pt x="982980" y="1112520"/>
                </a:lnTo>
                <a:lnTo>
                  <a:pt x="1005840" y="1066800"/>
                </a:lnTo>
                <a:lnTo>
                  <a:pt x="967740" y="1036320"/>
                </a:lnTo>
                <a:lnTo>
                  <a:pt x="960120" y="967740"/>
                </a:lnTo>
                <a:lnTo>
                  <a:pt x="1059180" y="967740"/>
                </a:lnTo>
                <a:lnTo>
                  <a:pt x="1165860" y="922020"/>
                </a:lnTo>
                <a:lnTo>
                  <a:pt x="1196340" y="906780"/>
                </a:lnTo>
                <a:lnTo>
                  <a:pt x="1272540" y="967740"/>
                </a:lnTo>
                <a:lnTo>
                  <a:pt x="1257300" y="990600"/>
                </a:lnTo>
                <a:lnTo>
                  <a:pt x="1165860" y="975360"/>
                </a:lnTo>
                <a:lnTo>
                  <a:pt x="1074420" y="990600"/>
                </a:lnTo>
                <a:lnTo>
                  <a:pt x="1066800" y="1059180"/>
                </a:lnTo>
                <a:lnTo>
                  <a:pt x="1082040" y="1120140"/>
                </a:lnTo>
                <a:lnTo>
                  <a:pt x="1135380" y="1074420"/>
                </a:lnTo>
                <a:lnTo>
                  <a:pt x="1219200" y="1082040"/>
                </a:lnTo>
                <a:lnTo>
                  <a:pt x="1341120" y="1112520"/>
                </a:lnTo>
                <a:lnTo>
                  <a:pt x="1417320" y="1036320"/>
                </a:lnTo>
                <a:lnTo>
                  <a:pt x="1417320" y="975360"/>
                </a:lnTo>
                <a:lnTo>
                  <a:pt x="1493520" y="944880"/>
                </a:lnTo>
                <a:lnTo>
                  <a:pt x="1539240" y="990600"/>
                </a:lnTo>
                <a:lnTo>
                  <a:pt x="1630680" y="944880"/>
                </a:lnTo>
                <a:lnTo>
                  <a:pt x="1714500" y="922020"/>
                </a:lnTo>
                <a:lnTo>
                  <a:pt x="1729740" y="838200"/>
                </a:lnTo>
                <a:lnTo>
                  <a:pt x="1767840" y="731520"/>
                </a:lnTo>
                <a:lnTo>
                  <a:pt x="1828800" y="701040"/>
                </a:lnTo>
                <a:lnTo>
                  <a:pt x="1805940" y="586740"/>
                </a:lnTo>
                <a:lnTo>
                  <a:pt x="1859280" y="533400"/>
                </a:lnTo>
                <a:lnTo>
                  <a:pt x="1981200" y="541020"/>
                </a:lnTo>
                <a:lnTo>
                  <a:pt x="2004060" y="472440"/>
                </a:lnTo>
                <a:lnTo>
                  <a:pt x="2072640" y="449580"/>
                </a:lnTo>
                <a:lnTo>
                  <a:pt x="2095500" y="388620"/>
                </a:lnTo>
                <a:lnTo>
                  <a:pt x="2133600" y="243840"/>
                </a:lnTo>
                <a:lnTo>
                  <a:pt x="2164080" y="213360"/>
                </a:lnTo>
                <a:lnTo>
                  <a:pt x="2247900" y="213360"/>
                </a:lnTo>
                <a:lnTo>
                  <a:pt x="2247900" y="114300"/>
                </a:lnTo>
                <a:lnTo>
                  <a:pt x="2308860" y="45720"/>
                </a:lnTo>
                <a:lnTo>
                  <a:pt x="2369820" y="76200"/>
                </a:lnTo>
                <a:lnTo>
                  <a:pt x="2400300" y="114300"/>
                </a:lnTo>
                <a:lnTo>
                  <a:pt x="2453640" y="99060"/>
                </a:lnTo>
                <a:lnTo>
                  <a:pt x="2506980" y="0"/>
                </a:lnTo>
              </a:path>
            </a:pathLst>
          </a:custGeom>
          <a:noFill/>
          <a:ln w="38100" cap="rnd">
            <a:solidFill>
              <a:schemeClr val="tx1"/>
            </a:solidFill>
            <a:beve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E7AA42F-158A-A146-7480-CF764A610F2B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02/10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982925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A7E53C02-CE40-8E8B-AC99-D0F641FB369A}"/>
              </a:ext>
            </a:extLst>
          </p:cNvPr>
          <p:cNvSpPr/>
          <p:nvPr/>
        </p:nvSpPr>
        <p:spPr>
          <a:xfrm>
            <a:off x="4424712" y="1583795"/>
            <a:ext cx="3342576" cy="4403938"/>
          </a:xfrm>
          <a:custGeom>
            <a:avLst/>
            <a:gdLst>
              <a:gd name="connsiteX0" fmla="*/ 723900 w 3223462"/>
              <a:gd name="connsiteY0" fmla="*/ 0 h 4168140"/>
              <a:gd name="connsiteX1" fmla="*/ 800864 w 3223462"/>
              <a:gd name="connsiteY1" fmla="*/ 88508 h 4168140"/>
              <a:gd name="connsiteX2" fmla="*/ 689474 w 3223462"/>
              <a:gd name="connsiteY2" fmla="*/ 329112 h 4168140"/>
              <a:gd name="connsiteX3" fmla="*/ 1850616 w 3223462"/>
              <a:gd name="connsiteY3" fmla="*/ 1054828 h 4168140"/>
              <a:gd name="connsiteX4" fmla="*/ 2503758 w 3223462"/>
              <a:gd name="connsiteY4" fmla="*/ 1882140 h 4168140"/>
              <a:gd name="connsiteX5" fmla="*/ 3223462 w 3223462"/>
              <a:gd name="connsiteY5" fmla="*/ 2361940 h 4168140"/>
              <a:gd name="connsiteX6" fmla="*/ 3223260 w 3223462"/>
              <a:gd name="connsiteY6" fmla="*/ 2362200 h 4168140"/>
              <a:gd name="connsiteX7" fmla="*/ 3169920 w 3223462"/>
              <a:gd name="connsiteY7" fmla="*/ 2446020 h 4168140"/>
              <a:gd name="connsiteX8" fmla="*/ 3163606 w 3223462"/>
              <a:gd name="connsiteY8" fmla="*/ 2528100 h 4168140"/>
              <a:gd name="connsiteX9" fmla="*/ 3116580 w 3223462"/>
              <a:gd name="connsiteY9" fmla="*/ 2522220 h 4168140"/>
              <a:gd name="connsiteX10" fmla="*/ 2987040 w 3223462"/>
              <a:gd name="connsiteY10" fmla="*/ 2484120 h 4168140"/>
              <a:gd name="connsiteX11" fmla="*/ 2948940 w 3223462"/>
              <a:gd name="connsiteY11" fmla="*/ 2545080 h 4168140"/>
              <a:gd name="connsiteX12" fmla="*/ 2910840 w 3223462"/>
              <a:gd name="connsiteY12" fmla="*/ 2545080 h 4168140"/>
              <a:gd name="connsiteX13" fmla="*/ 2857500 w 3223462"/>
              <a:gd name="connsiteY13" fmla="*/ 2567940 h 4168140"/>
              <a:gd name="connsiteX14" fmla="*/ 2811780 w 3223462"/>
              <a:gd name="connsiteY14" fmla="*/ 2651760 h 4168140"/>
              <a:gd name="connsiteX15" fmla="*/ 2735580 w 3223462"/>
              <a:gd name="connsiteY15" fmla="*/ 2727960 h 4168140"/>
              <a:gd name="connsiteX16" fmla="*/ 2720340 w 3223462"/>
              <a:gd name="connsiteY16" fmla="*/ 2903220 h 4168140"/>
              <a:gd name="connsiteX17" fmla="*/ 2766060 w 3223462"/>
              <a:gd name="connsiteY17" fmla="*/ 2926080 h 4168140"/>
              <a:gd name="connsiteX18" fmla="*/ 2948940 w 3223462"/>
              <a:gd name="connsiteY18" fmla="*/ 2979420 h 4168140"/>
              <a:gd name="connsiteX19" fmla="*/ 2994660 w 3223462"/>
              <a:gd name="connsiteY19" fmla="*/ 3048000 h 4168140"/>
              <a:gd name="connsiteX20" fmla="*/ 2994660 w 3223462"/>
              <a:gd name="connsiteY20" fmla="*/ 3093720 h 4168140"/>
              <a:gd name="connsiteX21" fmla="*/ 2887980 w 3223462"/>
              <a:gd name="connsiteY21" fmla="*/ 3192780 h 4168140"/>
              <a:gd name="connsiteX22" fmla="*/ 3040380 w 3223462"/>
              <a:gd name="connsiteY22" fmla="*/ 3177540 h 4168140"/>
              <a:gd name="connsiteX23" fmla="*/ 3063240 w 3223462"/>
              <a:gd name="connsiteY23" fmla="*/ 3208020 h 4168140"/>
              <a:gd name="connsiteX24" fmla="*/ 2857500 w 3223462"/>
              <a:gd name="connsiteY24" fmla="*/ 3360420 h 4168140"/>
              <a:gd name="connsiteX25" fmla="*/ 2705100 w 3223462"/>
              <a:gd name="connsiteY25" fmla="*/ 3390900 h 4168140"/>
              <a:gd name="connsiteX26" fmla="*/ 2667000 w 3223462"/>
              <a:gd name="connsiteY26" fmla="*/ 3489960 h 4168140"/>
              <a:gd name="connsiteX27" fmla="*/ 2644140 w 3223462"/>
              <a:gd name="connsiteY27" fmla="*/ 3535680 h 4168140"/>
              <a:gd name="connsiteX28" fmla="*/ 2606040 w 3223462"/>
              <a:gd name="connsiteY28" fmla="*/ 3619500 h 4168140"/>
              <a:gd name="connsiteX29" fmla="*/ 2598420 w 3223462"/>
              <a:gd name="connsiteY29" fmla="*/ 3657600 h 4168140"/>
              <a:gd name="connsiteX30" fmla="*/ 2232660 w 3223462"/>
              <a:gd name="connsiteY30" fmla="*/ 3863340 h 4168140"/>
              <a:gd name="connsiteX31" fmla="*/ 2042160 w 3223462"/>
              <a:gd name="connsiteY31" fmla="*/ 3901440 h 4168140"/>
              <a:gd name="connsiteX32" fmla="*/ 1661160 w 3223462"/>
              <a:gd name="connsiteY32" fmla="*/ 4168140 h 4168140"/>
              <a:gd name="connsiteX33" fmla="*/ 1684020 w 3223462"/>
              <a:gd name="connsiteY33" fmla="*/ 3985260 h 4168140"/>
              <a:gd name="connsiteX34" fmla="*/ 1600200 w 3223462"/>
              <a:gd name="connsiteY34" fmla="*/ 3924300 h 4168140"/>
              <a:gd name="connsiteX35" fmla="*/ 1851660 w 3223462"/>
              <a:gd name="connsiteY35" fmla="*/ 3771900 h 4168140"/>
              <a:gd name="connsiteX36" fmla="*/ 1965960 w 3223462"/>
              <a:gd name="connsiteY36" fmla="*/ 3543300 h 4168140"/>
              <a:gd name="connsiteX37" fmla="*/ 1935480 w 3223462"/>
              <a:gd name="connsiteY37" fmla="*/ 3436620 h 4168140"/>
              <a:gd name="connsiteX38" fmla="*/ 1981200 w 3223462"/>
              <a:gd name="connsiteY38" fmla="*/ 3352800 h 4168140"/>
              <a:gd name="connsiteX39" fmla="*/ 2026920 w 3223462"/>
              <a:gd name="connsiteY39" fmla="*/ 3246120 h 4168140"/>
              <a:gd name="connsiteX40" fmla="*/ 2042160 w 3223462"/>
              <a:gd name="connsiteY40" fmla="*/ 2964180 h 4168140"/>
              <a:gd name="connsiteX41" fmla="*/ 1912620 w 3223462"/>
              <a:gd name="connsiteY41" fmla="*/ 2689860 h 4168140"/>
              <a:gd name="connsiteX42" fmla="*/ 1859280 w 3223462"/>
              <a:gd name="connsiteY42" fmla="*/ 2606040 h 4168140"/>
              <a:gd name="connsiteX43" fmla="*/ 1752600 w 3223462"/>
              <a:gd name="connsiteY43" fmla="*/ 2567940 h 4168140"/>
              <a:gd name="connsiteX44" fmla="*/ 1729740 w 3223462"/>
              <a:gd name="connsiteY44" fmla="*/ 2514600 h 4168140"/>
              <a:gd name="connsiteX45" fmla="*/ 1744980 w 3223462"/>
              <a:gd name="connsiteY45" fmla="*/ 2240280 h 4168140"/>
              <a:gd name="connsiteX46" fmla="*/ 1714500 w 3223462"/>
              <a:gd name="connsiteY46" fmla="*/ 2225040 h 4168140"/>
              <a:gd name="connsiteX47" fmla="*/ 1653540 w 3223462"/>
              <a:gd name="connsiteY47" fmla="*/ 2225040 h 4168140"/>
              <a:gd name="connsiteX48" fmla="*/ 1516380 w 3223462"/>
              <a:gd name="connsiteY48" fmla="*/ 2225040 h 4168140"/>
              <a:gd name="connsiteX49" fmla="*/ 1478280 w 3223462"/>
              <a:gd name="connsiteY49" fmla="*/ 2164080 h 4168140"/>
              <a:gd name="connsiteX50" fmla="*/ 1447800 w 3223462"/>
              <a:gd name="connsiteY50" fmla="*/ 2049780 h 4168140"/>
              <a:gd name="connsiteX51" fmla="*/ 1478280 w 3223462"/>
              <a:gd name="connsiteY51" fmla="*/ 2011680 h 4168140"/>
              <a:gd name="connsiteX52" fmla="*/ 1562100 w 3223462"/>
              <a:gd name="connsiteY52" fmla="*/ 1943100 h 4168140"/>
              <a:gd name="connsiteX53" fmla="*/ 1684020 w 3223462"/>
              <a:gd name="connsiteY53" fmla="*/ 1950720 h 4168140"/>
              <a:gd name="connsiteX54" fmla="*/ 1798320 w 3223462"/>
              <a:gd name="connsiteY54" fmla="*/ 2034540 h 4168140"/>
              <a:gd name="connsiteX55" fmla="*/ 1798320 w 3223462"/>
              <a:gd name="connsiteY55" fmla="*/ 2194560 h 4168140"/>
              <a:gd name="connsiteX56" fmla="*/ 1851660 w 3223462"/>
              <a:gd name="connsiteY56" fmla="*/ 2194560 h 4168140"/>
              <a:gd name="connsiteX57" fmla="*/ 1981200 w 3223462"/>
              <a:gd name="connsiteY57" fmla="*/ 2164080 h 4168140"/>
              <a:gd name="connsiteX58" fmla="*/ 2042160 w 3223462"/>
              <a:gd name="connsiteY58" fmla="*/ 2072640 h 4168140"/>
              <a:gd name="connsiteX59" fmla="*/ 2065020 w 3223462"/>
              <a:gd name="connsiteY59" fmla="*/ 1897380 h 4168140"/>
              <a:gd name="connsiteX60" fmla="*/ 2110740 w 3223462"/>
              <a:gd name="connsiteY60" fmla="*/ 1813560 h 4168140"/>
              <a:gd name="connsiteX61" fmla="*/ 2034540 w 3223462"/>
              <a:gd name="connsiteY61" fmla="*/ 1684020 h 4168140"/>
              <a:gd name="connsiteX62" fmla="*/ 1965960 w 3223462"/>
              <a:gd name="connsiteY62" fmla="*/ 1661160 h 4168140"/>
              <a:gd name="connsiteX63" fmla="*/ 1859280 w 3223462"/>
              <a:gd name="connsiteY63" fmla="*/ 1661160 h 4168140"/>
              <a:gd name="connsiteX64" fmla="*/ 1798320 w 3223462"/>
              <a:gd name="connsiteY64" fmla="*/ 1592580 h 4168140"/>
              <a:gd name="connsiteX65" fmla="*/ 1691640 w 3223462"/>
              <a:gd name="connsiteY65" fmla="*/ 1539240 h 4168140"/>
              <a:gd name="connsiteX66" fmla="*/ 1478280 w 3223462"/>
              <a:gd name="connsiteY66" fmla="*/ 1668780 h 4168140"/>
              <a:gd name="connsiteX67" fmla="*/ 1470660 w 3223462"/>
              <a:gd name="connsiteY67" fmla="*/ 1737360 h 4168140"/>
              <a:gd name="connsiteX68" fmla="*/ 1478280 w 3223462"/>
              <a:gd name="connsiteY68" fmla="*/ 1859280 h 4168140"/>
              <a:gd name="connsiteX69" fmla="*/ 1432560 w 3223462"/>
              <a:gd name="connsiteY69" fmla="*/ 1943100 h 4168140"/>
              <a:gd name="connsiteX70" fmla="*/ 1356360 w 3223462"/>
              <a:gd name="connsiteY70" fmla="*/ 2004060 h 4168140"/>
              <a:gd name="connsiteX71" fmla="*/ 1318260 w 3223462"/>
              <a:gd name="connsiteY71" fmla="*/ 2255520 h 4168140"/>
              <a:gd name="connsiteX72" fmla="*/ 1196340 w 3223462"/>
              <a:gd name="connsiteY72" fmla="*/ 2415540 h 4168140"/>
              <a:gd name="connsiteX73" fmla="*/ 1219200 w 3223462"/>
              <a:gd name="connsiteY73" fmla="*/ 2766060 h 4168140"/>
              <a:gd name="connsiteX74" fmla="*/ 1272540 w 3223462"/>
              <a:gd name="connsiteY74" fmla="*/ 2964180 h 4168140"/>
              <a:gd name="connsiteX75" fmla="*/ 1356360 w 3223462"/>
              <a:gd name="connsiteY75" fmla="*/ 3070860 h 4168140"/>
              <a:gd name="connsiteX76" fmla="*/ 1562100 w 3223462"/>
              <a:gd name="connsiteY76" fmla="*/ 3208020 h 4168140"/>
              <a:gd name="connsiteX77" fmla="*/ 1676400 w 3223462"/>
              <a:gd name="connsiteY77" fmla="*/ 3208020 h 4168140"/>
              <a:gd name="connsiteX78" fmla="*/ 1630680 w 3223462"/>
              <a:gd name="connsiteY78" fmla="*/ 3307080 h 4168140"/>
              <a:gd name="connsiteX79" fmla="*/ 1524000 w 3223462"/>
              <a:gd name="connsiteY79" fmla="*/ 3543300 h 4168140"/>
              <a:gd name="connsiteX80" fmla="*/ 1463040 w 3223462"/>
              <a:gd name="connsiteY80" fmla="*/ 3550920 h 4168140"/>
              <a:gd name="connsiteX81" fmla="*/ 1402080 w 3223462"/>
              <a:gd name="connsiteY81" fmla="*/ 3604260 h 4168140"/>
              <a:gd name="connsiteX82" fmla="*/ 1333500 w 3223462"/>
              <a:gd name="connsiteY82" fmla="*/ 3550920 h 4168140"/>
              <a:gd name="connsiteX83" fmla="*/ 1219200 w 3223462"/>
              <a:gd name="connsiteY83" fmla="*/ 3581400 h 4168140"/>
              <a:gd name="connsiteX84" fmla="*/ 1158240 w 3223462"/>
              <a:gd name="connsiteY84" fmla="*/ 3535680 h 4168140"/>
              <a:gd name="connsiteX85" fmla="*/ 1181100 w 3223462"/>
              <a:gd name="connsiteY85" fmla="*/ 3413760 h 4168140"/>
              <a:gd name="connsiteX86" fmla="*/ 1036320 w 3223462"/>
              <a:gd name="connsiteY86" fmla="*/ 3291840 h 4168140"/>
              <a:gd name="connsiteX87" fmla="*/ 853440 w 3223462"/>
              <a:gd name="connsiteY87" fmla="*/ 3284220 h 4168140"/>
              <a:gd name="connsiteX88" fmla="*/ 601980 w 3223462"/>
              <a:gd name="connsiteY88" fmla="*/ 3276600 h 4168140"/>
              <a:gd name="connsiteX89" fmla="*/ 518160 w 3223462"/>
              <a:gd name="connsiteY89" fmla="*/ 3238500 h 4168140"/>
              <a:gd name="connsiteX90" fmla="*/ 480060 w 3223462"/>
              <a:gd name="connsiteY90" fmla="*/ 3284220 h 4168140"/>
              <a:gd name="connsiteX91" fmla="*/ 304800 w 3223462"/>
              <a:gd name="connsiteY91" fmla="*/ 3307080 h 4168140"/>
              <a:gd name="connsiteX92" fmla="*/ 297180 w 3223462"/>
              <a:gd name="connsiteY92" fmla="*/ 3253740 h 4168140"/>
              <a:gd name="connsiteX93" fmla="*/ 259080 w 3223462"/>
              <a:gd name="connsiteY93" fmla="*/ 3208020 h 4168140"/>
              <a:gd name="connsiteX94" fmla="*/ 236220 w 3223462"/>
              <a:gd name="connsiteY94" fmla="*/ 3147060 h 4168140"/>
              <a:gd name="connsiteX95" fmla="*/ 251460 w 3223462"/>
              <a:gd name="connsiteY95" fmla="*/ 3078480 h 4168140"/>
              <a:gd name="connsiteX96" fmla="*/ 152400 w 3223462"/>
              <a:gd name="connsiteY96" fmla="*/ 3040380 h 4168140"/>
              <a:gd name="connsiteX97" fmla="*/ 220980 w 3223462"/>
              <a:gd name="connsiteY97" fmla="*/ 2979420 h 4168140"/>
              <a:gd name="connsiteX98" fmla="*/ 182880 w 3223462"/>
              <a:gd name="connsiteY98" fmla="*/ 2910840 h 4168140"/>
              <a:gd name="connsiteX99" fmla="*/ 114300 w 3223462"/>
              <a:gd name="connsiteY99" fmla="*/ 2842260 h 4168140"/>
              <a:gd name="connsiteX100" fmla="*/ 0 w 3223462"/>
              <a:gd name="connsiteY100" fmla="*/ 2727960 h 4168140"/>
              <a:gd name="connsiteX101" fmla="*/ 0 w 3223462"/>
              <a:gd name="connsiteY101" fmla="*/ 2667000 h 4168140"/>
              <a:gd name="connsiteX102" fmla="*/ 106680 w 3223462"/>
              <a:gd name="connsiteY102" fmla="*/ 2628900 h 4168140"/>
              <a:gd name="connsiteX103" fmla="*/ 182880 w 3223462"/>
              <a:gd name="connsiteY103" fmla="*/ 2705100 h 4168140"/>
              <a:gd name="connsiteX104" fmla="*/ 297180 w 3223462"/>
              <a:gd name="connsiteY104" fmla="*/ 2758440 h 4168140"/>
              <a:gd name="connsiteX105" fmla="*/ 457200 w 3223462"/>
              <a:gd name="connsiteY105" fmla="*/ 2659380 h 4168140"/>
              <a:gd name="connsiteX106" fmla="*/ 579120 w 3223462"/>
              <a:gd name="connsiteY106" fmla="*/ 2438400 h 4168140"/>
              <a:gd name="connsiteX107" fmla="*/ 640080 w 3223462"/>
              <a:gd name="connsiteY107" fmla="*/ 2103120 h 4168140"/>
              <a:gd name="connsiteX108" fmla="*/ 601980 w 3223462"/>
              <a:gd name="connsiteY108" fmla="*/ 1882140 h 4168140"/>
              <a:gd name="connsiteX109" fmla="*/ 327660 w 3223462"/>
              <a:gd name="connsiteY109" fmla="*/ 1531620 h 4168140"/>
              <a:gd name="connsiteX110" fmla="*/ 220980 w 3223462"/>
              <a:gd name="connsiteY110" fmla="*/ 1508760 h 4168140"/>
              <a:gd name="connsiteX111" fmla="*/ 167640 w 3223462"/>
              <a:gd name="connsiteY111" fmla="*/ 1516380 h 4168140"/>
              <a:gd name="connsiteX112" fmla="*/ 167640 w 3223462"/>
              <a:gd name="connsiteY112" fmla="*/ 1485900 h 4168140"/>
              <a:gd name="connsiteX113" fmla="*/ 129540 w 3223462"/>
              <a:gd name="connsiteY113" fmla="*/ 1371600 h 4168140"/>
              <a:gd name="connsiteX114" fmla="*/ 167640 w 3223462"/>
              <a:gd name="connsiteY114" fmla="*/ 1150620 h 4168140"/>
              <a:gd name="connsiteX115" fmla="*/ 297180 w 3223462"/>
              <a:gd name="connsiteY115" fmla="*/ 944880 h 4168140"/>
              <a:gd name="connsiteX116" fmla="*/ 243840 w 3223462"/>
              <a:gd name="connsiteY116" fmla="*/ 746760 h 4168140"/>
              <a:gd name="connsiteX117" fmla="*/ 144780 w 3223462"/>
              <a:gd name="connsiteY117" fmla="*/ 548640 h 4168140"/>
              <a:gd name="connsiteX118" fmla="*/ 236220 w 3223462"/>
              <a:gd name="connsiteY118" fmla="*/ 342900 h 4168140"/>
              <a:gd name="connsiteX119" fmla="*/ 129540 w 3223462"/>
              <a:gd name="connsiteY119" fmla="*/ 281940 h 4168140"/>
              <a:gd name="connsiteX120" fmla="*/ 121920 w 3223462"/>
              <a:gd name="connsiteY120" fmla="*/ 213360 h 4168140"/>
              <a:gd name="connsiteX121" fmla="*/ 198120 w 3223462"/>
              <a:gd name="connsiteY121" fmla="*/ 152400 h 4168140"/>
              <a:gd name="connsiteX122" fmla="*/ 358140 w 3223462"/>
              <a:gd name="connsiteY122" fmla="*/ 137160 h 4168140"/>
              <a:gd name="connsiteX123" fmla="*/ 563880 w 3223462"/>
              <a:gd name="connsiteY123" fmla="*/ 205740 h 4168140"/>
              <a:gd name="connsiteX124" fmla="*/ 647700 w 3223462"/>
              <a:gd name="connsiteY124" fmla="*/ 160020 h 4168140"/>
              <a:gd name="connsiteX0" fmla="*/ 723900 w 3223462"/>
              <a:gd name="connsiteY0" fmla="*/ 0 h 4168140"/>
              <a:gd name="connsiteX1" fmla="*/ 800864 w 3223462"/>
              <a:gd name="connsiteY1" fmla="*/ 88508 h 4168140"/>
              <a:gd name="connsiteX2" fmla="*/ 1850616 w 3223462"/>
              <a:gd name="connsiteY2" fmla="*/ 1054828 h 4168140"/>
              <a:gd name="connsiteX3" fmla="*/ 2503758 w 3223462"/>
              <a:gd name="connsiteY3" fmla="*/ 1882140 h 4168140"/>
              <a:gd name="connsiteX4" fmla="*/ 3223462 w 3223462"/>
              <a:gd name="connsiteY4" fmla="*/ 2361940 h 4168140"/>
              <a:gd name="connsiteX5" fmla="*/ 3223260 w 3223462"/>
              <a:gd name="connsiteY5" fmla="*/ 2362200 h 4168140"/>
              <a:gd name="connsiteX6" fmla="*/ 3169920 w 3223462"/>
              <a:gd name="connsiteY6" fmla="*/ 2446020 h 4168140"/>
              <a:gd name="connsiteX7" fmla="*/ 3163606 w 3223462"/>
              <a:gd name="connsiteY7" fmla="*/ 2528100 h 4168140"/>
              <a:gd name="connsiteX8" fmla="*/ 3116580 w 3223462"/>
              <a:gd name="connsiteY8" fmla="*/ 2522220 h 4168140"/>
              <a:gd name="connsiteX9" fmla="*/ 2987040 w 3223462"/>
              <a:gd name="connsiteY9" fmla="*/ 2484120 h 4168140"/>
              <a:gd name="connsiteX10" fmla="*/ 2948940 w 3223462"/>
              <a:gd name="connsiteY10" fmla="*/ 2545080 h 4168140"/>
              <a:gd name="connsiteX11" fmla="*/ 2910840 w 3223462"/>
              <a:gd name="connsiteY11" fmla="*/ 2545080 h 4168140"/>
              <a:gd name="connsiteX12" fmla="*/ 2857500 w 3223462"/>
              <a:gd name="connsiteY12" fmla="*/ 2567940 h 4168140"/>
              <a:gd name="connsiteX13" fmla="*/ 2811780 w 3223462"/>
              <a:gd name="connsiteY13" fmla="*/ 2651760 h 4168140"/>
              <a:gd name="connsiteX14" fmla="*/ 2735580 w 3223462"/>
              <a:gd name="connsiteY14" fmla="*/ 2727960 h 4168140"/>
              <a:gd name="connsiteX15" fmla="*/ 2720340 w 3223462"/>
              <a:gd name="connsiteY15" fmla="*/ 2903220 h 4168140"/>
              <a:gd name="connsiteX16" fmla="*/ 2766060 w 3223462"/>
              <a:gd name="connsiteY16" fmla="*/ 2926080 h 4168140"/>
              <a:gd name="connsiteX17" fmla="*/ 2948940 w 3223462"/>
              <a:gd name="connsiteY17" fmla="*/ 2979420 h 4168140"/>
              <a:gd name="connsiteX18" fmla="*/ 2994660 w 3223462"/>
              <a:gd name="connsiteY18" fmla="*/ 3048000 h 4168140"/>
              <a:gd name="connsiteX19" fmla="*/ 2994660 w 3223462"/>
              <a:gd name="connsiteY19" fmla="*/ 3093720 h 4168140"/>
              <a:gd name="connsiteX20" fmla="*/ 2887980 w 3223462"/>
              <a:gd name="connsiteY20" fmla="*/ 3192780 h 4168140"/>
              <a:gd name="connsiteX21" fmla="*/ 3040380 w 3223462"/>
              <a:gd name="connsiteY21" fmla="*/ 3177540 h 4168140"/>
              <a:gd name="connsiteX22" fmla="*/ 3063240 w 3223462"/>
              <a:gd name="connsiteY22" fmla="*/ 3208020 h 4168140"/>
              <a:gd name="connsiteX23" fmla="*/ 2857500 w 3223462"/>
              <a:gd name="connsiteY23" fmla="*/ 3360420 h 4168140"/>
              <a:gd name="connsiteX24" fmla="*/ 2705100 w 3223462"/>
              <a:gd name="connsiteY24" fmla="*/ 3390900 h 4168140"/>
              <a:gd name="connsiteX25" fmla="*/ 2667000 w 3223462"/>
              <a:gd name="connsiteY25" fmla="*/ 3489960 h 4168140"/>
              <a:gd name="connsiteX26" fmla="*/ 2644140 w 3223462"/>
              <a:gd name="connsiteY26" fmla="*/ 3535680 h 4168140"/>
              <a:gd name="connsiteX27" fmla="*/ 2606040 w 3223462"/>
              <a:gd name="connsiteY27" fmla="*/ 3619500 h 4168140"/>
              <a:gd name="connsiteX28" fmla="*/ 2598420 w 3223462"/>
              <a:gd name="connsiteY28" fmla="*/ 3657600 h 4168140"/>
              <a:gd name="connsiteX29" fmla="*/ 2232660 w 3223462"/>
              <a:gd name="connsiteY29" fmla="*/ 3863340 h 4168140"/>
              <a:gd name="connsiteX30" fmla="*/ 2042160 w 3223462"/>
              <a:gd name="connsiteY30" fmla="*/ 3901440 h 4168140"/>
              <a:gd name="connsiteX31" fmla="*/ 1661160 w 3223462"/>
              <a:gd name="connsiteY31" fmla="*/ 4168140 h 4168140"/>
              <a:gd name="connsiteX32" fmla="*/ 1684020 w 3223462"/>
              <a:gd name="connsiteY32" fmla="*/ 3985260 h 4168140"/>
              <a:gd name="connsiteX33" fmla="*/ 1600200 w 3223462"/>
              <a:gd name="connsiteY33" fmla="*/ 3924300 h 4168140"/>
              <a:gd name="connsiteX34" fmla="*/ 1851660 w 3223462"/>
              <a:gd name="connsiteY34" fmla="*/ 3771900 h 4168140"/>
              <a:gd name="connsiteX35" fmla="*/ 1965960 w 3223462"/>
              <a:gd name="connsiteY35" fmla="*/ 3543300 h 4168140"/>
              <a:gd name="connsiteX36" fmla="*/ 1935480 w 3223462"/>
              <a:gd name="connsiteY36" fmla="*/ 3436620 h 4168140"/>
              <a:gd name="connsiteX37" fmla="*/ 1981200 w 3223462"/>
              <a:gd name="connsiteY37" fmla="*/ 3352800 h 4168140"/>
              <a:gd name="connsiteX38" fmla="*/ 2026920 w 3223462"/>
              <a:gd name="connsiteY38" fmla="*/ 3246120 h 4168140"/>
              <a:gd name="connsiteX39" fmla="*/ 2042160 w 3223462"/>
              <a:gd name="connsiteY39" fmla="*/ 2964180 h 4168140"/>
              <a:gd name="connsiteX40" fmla="*/ 1912620 w 3223462"/>
              <a:gd name="connsiteY40" fmla="*/ 2689860 h 4168140"/>
              <a:gd name="connsiteX41" fmla="*/ 1859280 w 3223462"/>
              <a:gd name="connsiteY41" fmla="*/ 2606040 h 4168140"/>
              <a:gd name="connsiteX42" fmla="*/ 1752600 w 3223462"/>
              <a:gd name="connsiteY42" fmla="*/ 2567940 h 4168140"/>
              <a:gd name="connsiteX43" fmla="*/ 1729740 w 3223462"/>
              <a:gd name="connsiteY43" fmla="*/ 2514600 h 4168140"/>
              <a:gd name="connsiteX44" fmla="*/ 1744980 w 3223462"/>
              <a:gd name="connsiteY44" fmla="*/ 2240280 h 4168140"/>
              <a:gd name="connsiteX45" fmla="*/ 1714500 w 3223462"/>
              <a:gd name="connsiteY45" fmla="*/ 2225040 h 4168140"/>
              <a:gd name="connsiteX46" fmla="*/ 1653540 w 3223462"/>
              <a:gd name="connsiteY46" fmla="*/ 2225040 h 4168140"/>
              <a:gd name="connsiteX47" fmla="*/ 1516380 w 3223462"/>
              <a:gd name="connsiteY47" fmla="*/ 2225040 h 4168140"/>
              <a:gd name="connsiteX48" fmla="*/ 1478280 w 3223462"/>
              <a:gd name="connsiteY48" fmla="*/ 2164080 h 4168140"/>
              <a:gd name="connsiteX49" fmla="*/ 1447800 w 3223462"/>
              <a:gd name="connsiteY49" fmla="*/ 2049780 h 4168140"/>
              <a:gd name="connsiteX50" fmla="*/ 1478280 w 3223462"/>
              <a:gd name="connsiteY50" fmla="*/ 2011680 h 4168140"/>
              <a:gd name="connsiteX51" fmla="*/ 1562100 w 3223462"/>
              <a:gd name="connsiteY51" fmla="*/ 1943100 h 4168140"/>
              <a:gd name="connsiteX52" fmla="*/ 1684020 w 3223462"/>
              <a:gd name="connsiteY52" fmla="*/ 1950720 h 4168140"/>
              <a:gd name="connsiteX53" fmla="*/ 1798320 w 3223462"/>
              <a:gd name="connsiteY53" fmla="*/ 2034540 h 4168140"/>
              <a:gd name="connsiteX54" fmla="*/ 1798320 w 3223462"/>
              <a:gd name="connsiteY54" fmla="*/ 2194560 h 4168140"/>
              <a:gd name="connsiteX55" fmla="*/ 1851660 w 3223462"/>
              <a:gd name="connsiteY55" fmla="*/ 2194560 h 4168140"/>
              <a:gd name="connsiteX56" fmla="*/ 1981200 w 3223462"/>
              <a:gd name="connsiteY56" fmla="*/ 2164080 h 4168140"/>
              <a:gd name="connsiteX57" fmla="*/ 2042160 w 3223462"/>
              <a:gd name="connsiteY57" fmla="*/ 2072640 h 4168140"/>
              <a:gd name="connsiteX58" fmla="*/ 2065020 w 3223462"/>
              <a:gd name="connsiteY58" fmla="*/ 1897380 h 4168140"/>
              <a:gd name="connsiteX59" fmla="*/ 2110740 w 3223462"/>
              <a:gd name="connsiteY59" fmla="*/ 1813560 h 4168140"/>
              <a:gd name="connsiteX60" fmla="*/ 2034540 w 3223462"/>
              <a:gd name="connsiteY60" fmla="*/ 1684020 h 4168140"/>
              <a:gd name="connsiteX61" fmla="*/ 1965960 w 3223462"/>
              <a:gd name="connsiteY61" fmla="*/ 1661160 h 4168140"/>
              <a:gd name="connsiteX62" fmla="*/ 1859280 w 3223462"/>
              <a:gd name="connsiteY62" fmla="*/ 1661160 h 4168140"/>
              <a:gd name="connsiteX63" fmla="*/ 1798320 w 3223462"/>
              <a:gd name="connsiteY63" fmla="*/ 1592580 h 4168140"/>
              <a:gd name="connsiteX64" fmla="*/ 1691640 w 3223462"/>
              <a:gd name="connsiteY64" fmla="*/ 1539240 h 4168140"/>
              <a:gd name="connsiteX65" fmla="*/ 1478280 w 3223462"/>
              <a:gd name="connsiteY65" fmla="*/ 1668780 h 4168140"/>
              <a:gd name="connsiteX66" fmla="*/ 1470660 w 3223462"/>
              <a:gd name="connsiteY66" fmla="*/ 1737360 h 4168140"/>
              <a:gd name="connsiteX67" fmla="*/ 1478280 w 3223462"/>
              <a:gd name="connsiteY67" fmla="*/ 1859280 h 4168140"/>
              <a:gd name="connsiteX68" fmla="*/ 1432560 w 3223462"/>
              <a:gd name="connsiteY68" fmla="*/ 1943100 h 4168140"/>
              <a:gd name="connsiteX69" fmla="*/ 1356360 w 3223462"/>
              <a:gd name="connsiteY69" fmla="*/ 2004060 h 4168140"/>
              <a:gd name="connsiteX70" fmla="*/ 1318260 w 3223462"/>
              <a:gd name="connsiteY70" fmla="*/ 2255520 h 4168140"/>
              <a:gd name="connsiteX71" fmla="*/ 1196340 w 3223462"/>
              <a:gd name="connsiteY71" fmla="*/ 2415540 h 4168140"/>
              <a:gd name="connsiteX72" fmla="*/ 1219200 w 3223462"/>
              <a:gd name="connsiteY72" fmla="*/ 2766060 h 4168140"/>
              <a:gd name="connsiteX73" fmla="*/ 1272540 w 3223462"/>
              <a:gd name="connsiteY73" fmla="*/ 2964180 h 4168140"/>
              <a:gd name="connsiteX74" fmla="*/ 1356360 w 3223462"/>
              <a:gd name="connsiteY74" fmla="*/ 3070860 h 4168140"/>
              <a:gd name="connsiteX75" fmla="*/ 1562100 w 3223462"/>
              <a:gd name="connsiteY75" fmla="*/ 3208020 h 4168140"/>
              <a:gd name="connsiteX76" fmla="*/ 1676400 w 3223462"/>
              <a:gd name="connsiteY76" fmla="*/ 3208020 h 4168140"/>
              <a:gd name="connsiteX77" fmla="*/ 1630680 w 3223462"/>
              <a:gd name="connsiteY77" fmla="*/ 3307080 h 4168140"/>
              <a:gd name="connsiteX78" fmla="*/ 1524000 w 3223462"/>
              <a:gd name="connsiteY78" fmla="*/ 3543300 h 4168140"/>
              <a:gd name="connsiteX79" fmla="*/ 1463040 w 3223462"/>
              <a:gd name="connsiteY79" fmla="*/ 3550920 h 4168140"/>
              <a:gd name="connsiteX80" fmla="*/ 1402080 w 3223462"/>
              <a:gd name="connsiteY80" fmla="*/ 3604260 h 4168140"/>
              <a:gd name="connsiteX81" fmla="*/ 1333500 w 3223462"/>
              <a:gd name="connsiteY81" fmla="*/ 3550920 h 4168140"/>
              <a:gd name="connsiteX82" fmla="*/ 1219200 w 3223462"/>
              <a:gd name="connsiteY82" fmla="*/ 3581400 h 4168140"/>
              <a:gd name="connsiteX83" fmla="*/ 1158240 w 3223462"/>
              <a:gd name="connsiteY83" fmla="*/ 3535680 h 4168140"/>
              <a:gd name="connsiteX84" fmla="*/ 1181100 w 3223462"/>
              <a:gd name="connsiteY84" fmla="*/ 3413760 h 4168140"/>
              <a:gd name="connsiteX85" fmla="*/ 1036320 w 3223462"/>
              <a:gd name="connsiteY85" fmla="*/ 3291840 h 4168140"/>
              <a:gd name="connsiteX86" fmla="*/ 853440 w 3223462"/>
              <a:gd name="connsiteY86" fmla="*/ 3284220 h 4168140"/>
              <a:gd name="connsiteX87" fmla="*/ 601980 w 3223462"/>
              <a:gd name="connsiteY87" fmla="*/ 3276600 h 4168140"/>
              <a:gd name="connsiteX88" fmla="*/ 518160 w 3223462"/>
              <a:gd name="connsiteY88" fmla="*/ 3238500 h 4168140"/>
              <a:gd name="connsiteX89" fmla="*/ 480060 w 3223462"/>
              <a:gd name="connsiteY89" fmla="*/ 3284220 h 4168140"/>
              <a:gd name="connsiteX90" fmla="*/ 304800 w 3223462"/>
              <a:gd name="connsiteY90" fmla="*/ 3307080 h 4168140"/>
              <a:gd name="connsiteX91" fmla="*/ 297180 w 3223462"/>
              <a:gd name="connsiteY91" fmla="*/ 3253740 h 4168140"/>
              <a:gd name="connsiteX92" fmla="*/ 259080 w 3223462"/>
              <a:gd name="connsiteY92" fmla="*/ 3208020 h 4168140"/>
              <a:gd name="connsiteX93" fmla="*/ 236220 w 3223462"/>
              <a:gd name="connsiteY93" fmla="*/ 3147060 h 4168140"/>
              <a:gd name="connsiteX94" fmla="*/ 251460 w 3223462"/>
              <a:gd name="connsiteY94" fmla="*/ 3078480 h 4168140"/>
              <a:gd name="connsiteX95" fmla="*/ 152400 w 3223462"/>
              <a:gd name="connsiteY95" fmla="*/ 3040380 h 4168140"/>
              <a:gd name="connsiteX96" fmla="*/ 220980 w 3223462"/>
              <a:gd name="connsiteY96" fmla="*/ 2979420 h 4168140"/>
              <a:gd name="connsiteX97" fmla="*/ 182880 w 3223462"/>
              <a:gd name="connsiteY97" fmla="*/ 2910840 h 4168140"/>
              <a:gd name="connsiteX98" fmla="*/ 114300 w 3223462"/>
              <a:gd name="connsiteY98" fmla="*/ 2842260 h 4168140"/>
              <a:gd name="connsiteX99" fmla="*/ 0 w 3223462"/>
              <a:gd name="connsiteY99" fmla="*/ 2727960 h 4168140"/>
              <a:gd name="connsiteX100" fmla="*/ 0 w 3223462"/>
              <a:gd name="connsiteY100" fmla="*/ 2667000 h 4168140"/>
              <a:gd name="connsiteX101" fmla="*/ 106680 w 3223462"/>
              <a:gd name="connsiteY101" fmla="*/ 2628900 h 4168140"/>
              <a:gd name="connsiteX102" fmla="*/ 182880 w 3223462"/>
              <a:gd name="connsiteY102" fmla="*/ 2705100 h 4168140"/>
              <a:gd name="connsiteX103" fmla="*/ 297180 w 3223462"/>
              <a:gd name="connsiteY103" fmla="*/ 2758440 h 4168140"/>
              <a:gd name="connsiteX104" fmla="*/ 457200 w 3223462"/>
              <a:gd name="connsiteY104" fmla="*/ 2659380 h 4168140"/>
              <a:gd name="connsiteX105" fmla="*/ 579120 w 3223462"/>
              <a:gd name="connsiteY105" fmla="*/ 2438400 h 4168140"/>
              <a:gd name="connsiteX106" fmla="*/ 640080 w 3223462"/>
              <a:gd name="connsiteY106" fmla="*/ 2103120 h 4168140"/>
              <a:gd name="connsiteX107" fmla="*/ 601980 w 3223462"/>
              <a:gd name="connsiteY107" fmla="*/ 1882140 h 4168140"/>
              <a:gd name="connsiteX108" fmla="*/ 327660 w 3223462"/>
              <a:gd name="connsiteY108" fmla="*/ 1531620 h 4168140"/>
              <a:gd name="connsiteX109" fmla="*/ 220980 w 3223462"/>
              <a:gd name="connsiteY109" fmla="*/ 1508760 h 4168140"/>
              <a:gd name="connsiteX110" fmla="*/ 167640 w 3223462"/>
              <a:gd name="connsiteY110" fmla="*/ 1516380 h 4168140"/>
              <a:gd name="connsiteX111" fmla="*/ 167640 w 3223462"/>
              <a:gd name="connsiteY111" fmla="*/ 1485900 h 4168140"/>
              <a:gd name="connsiteX112" fmla="*/ 129540 w 3223462"/>
              <a:gd name="connsiteY112" fmla="*/ 1371600 h 4168140"/>
              <a:gd name="connsiteX113" fmla="*/ 167640 w 3223462"/>
              <a:gd name="connsiteY113" fmla="*/ 1150620 h 4168140"/>
              <a:gd name="connsiteX114" fmla="*/ 297180 w 3223462"/>
              <a:gd name="connsiteY114" fmla="*/ 944880 h 4168140"/>
              <a:gd name="connsiteX115" fmla="*/ 243840 w 3223462"/>
              <a:gd name="connsiteY115" fmla="*/ 746760 h 4168140"/>
              <a:gd name="connsiteX116" fmla="*/ 144780 w 3223462"/>
              <a:gd name="connsiteY116" fmla="*/ 548640 h 4168140"/>
              <a:gd name="connsiteX117" fmla="*/ 236220 w 3223462"/>
              <a:gd name="connsiteY117" fmla="*/ 342900 h 4168140"/>
              <a:gd name="connsiteX118" fmla="*/ 129540 w 3223462"/>
              <a:gd name="connsiteY118" fmla="*/ 281940 h 4168140"/>
              <a:gd name="connsiteX119" fmla="*/ 121920 w 3223462"/>
              <a:gd name="connsiteY119" fmla="*/ 213360 h 4168140"/>
              <a:gd name="connsiteX120" fmla="*/ 198120 w 3223462"/>
              <a:gd name="connsiteY120" fmla="*/ 152400 h 4168140"/>
              <a:gd name="connsiteX121" fmla="*/ 358140 w 3223462"/>
              <a:gd name="connsiteY121" fmla="*/ 137160 h 4168140"/>
              <a:gd name="connsiteX122" fmla="*/ 563880 w 3223462"/>
              <a:gd name="connsiteY122" fmla="*/ 205740 h 4168140"/>
              <a:gd name="connsiteX123" fmla="*/ 647700 w 3223462"/>
              <a:gd name="connsiteY123" fmla="*/ 160020 h 4168140"/>
              <a:gd name="connsiteX124" fmla="*/ 723900 w 3223462"/>
              <a:gd name="connsiteY124" fmla="*/ 0 h 4168140"/>
              <a:gd name="connsiteX0" fmla="*/ 723900 w 3223462"/>
              <a:gd name="connsiteY0" fmla="*/ 0 h 4168140"/>
              <a:gd name="connsiteX1" fmla="*/ 1850616 w 3223462"/>
              <a:gd name="connsiteY1" fmla="*/ 1054828 h 4168140"/>
              <a:gd name="connsiteX2" fmla="*/ 2503758 w 3223462"/>
              <a:gd name="connsiteY2" fmla="*/ 1882140 h 4168140"/>
              <a:gd name="connsiteX3" fmla="*/ 3223462 w 3223462"/>
              <a:gd name="connsiteY3" fmla="*/ 2361940 h 4168140"/>
              <a:gd name="connsiteX4" fmla="*/ 3223260 w 3223462"/>
              <a:gd name="connsiteY4" fmla="*/ 2362200 h 4168140"/>
              <a:gd name="connsiteX5" fmla="*/ 3169920 w 3223462"/>
              <a:gd name="connsiteY5" fmla="*/ 2446020 h 4168140"/>
              <a:gd name="connsiteX6" fmla="*/ 3163606 w 3223462"/>
              <a:gd name="connsiteY6" fmla="*/ 2528100 h 4168140"/>
              <a:gd name="connsiteX7" fmla="*/ 3116580 w 3223462"/>
              <a:gd name="connsiteY7" fmla="*/ 2522220 h 4168140"/>
              <a:gd name="connsiteX8" fmla="*/ 2987040 w 3223462"/>
              <a:gd name="connsiteY8" fmla="*/ 2484120 h 4168140"/>
              <a:gd name="connsiteX9" fmla="*/ 2948940 w 3223462"/>
              <a:gd name="connsiteY9" fmla="*/ 2545080 h 4168140"/>
              <a:gd name="connsiteX10" fmla="*/ 2910840 w 3223462"/>
              <a:gd name="connsiteY10" fmla="*/ 2545080 h 4168140"/>
              <a:gd name="connsiteX11" fmla="*/ 2857500 w 3223462"/>
              <a:gd name="connsiteY11" fmla="*/ 2567940 h 4168140"/>
              <a:gd name="connsiteX12" fmla="*/ 2811780 w 3223462"/>
              <a:gd name="connsiteY12" fmla="*/ 2651760 h 4168140"/>
              <a:gd name="connsiteX13" fmla="*/ 2735580 w 3223462"/>
              <a:gd name="connsiteY13" fmla="*/ 2727960 h 4168140"/>
              <a:gd name="connsiteX14" fmla="*/ 2720340 w 3223462"/>
              <a:gd name="connsiteY14" fmla="*/ 2903220 h 4168140"/>
              <a:gd name="connsiteX15" fmla="*/ 2766060 w 3223462"/>
              <a:gd name="connsiteY15" fmla="*/ 2926080 h 4168140"/>
              <a:gd name="connsiteX16" fmla="*/ 2948940 w 3223462"/>
              <a:gd name="connsiteY16" fmla="*/ 2979420 h 4168140"/>
              <a:gd name="connsiteX17" fmla="*/ 2994660 w 3223462"/>
              <a:gd name="connsiteY17" fmla="*/ 3048000 h 4168140"/>
              <a:gd name="connsiteX18" fmla="*/ 2994660 w 3223462"/>
              <a:gd name="connsiteY18" fmla="*/ 3093720 h 4168140"/>
              <a:gd name="connsiteX19" fmla="*/ 2887980 w 3223462"/>
              <a:gd name="connsiteY19" fmla="*/ 3192780 h 4168140"/>
              <a:gd name="connsiteX20" fmla="*/ 3040380 w 3223462"/>
              <a:gd name="connsiteY20" fmla="*/ 3177540 h 4168140"/>
              <a:gd name="connsiteX21" fmla="*/ 3063240 w 3223462"/>
              <a:gd name="connsiteY21" fmla="*/ 3208020 h 4168140"/>
              <a:gd name="connsiteX22" fmla="*/ 2857500 w 3223462"/>
              <a:gd name="connsiteY22" fmla="*/ 3360420 h 4168140"/>
              <a:gd name="connsiteX23" fmla="*/ 2705100 w 3223462"/>
              <a:gd name="connsiteY23" fmla="*/ 3390900 h 4168140"/>
              <a:gd name="connsiteX24" fmla="*/ 2667000 w 3223462"/>
              <a:gd name="connsiteY24" fmla="*/ 3489960 h 4168140"/>
              <a:gd name="connsiteX25" fmla="*/ 2644140 w 3223462"/>
              <a:gd name="connsiteY25" fmla="*/ 3535680 h 4168140"/>
              <a:gd name="connsiteX26" fmla="*/ 2606040 w 3223462"/>
              <a:gd name="connsiteY26" fmla="*/ 3619500 h 4168140"/>
              <a:gd name="connsiteX27" fmla="*/ 2598420 w 3223462"/>
              <a:gd name="connsiteY27" fmla="*/ 3657600 h 4168140"/>
              <a:gd name="connsiteX28" fmla="*/ 2232660 w 3223462"/>
              <a:gd name="connsiteY28" fmla="*/ 3863340 h 4168140"/>
              <a:gd name="connsiteX29" fmla="*/ 2042160 w 3223462"/>
              <a:gd name="connsiteY29" fmla="*/ 3901440 h 4168140"/>
              <a:gd name="connsiteX30" fmla="*/ 1661160 w 3223462"/>
              <a:gd name="connsiteY30" fmla="*/ 4168140 h 4168140"/>
              <a:gd name="connsiteX31" fmla="*/ 1684020 w 3223462"/>
              <a:gd name="connsiteY31" fmla="*/ 3985260 h 4168140"/>
              <a:gd name="connsiteX32" fmla="*/ 1600200 w 3223462"/>
              <a:gd name="connsiteY32" fmla="*/ 3924300 h 4168140"/>
              <a:gd name="connsiteX33" fmla="*/ 1851660 w 3223462"/>
              <a:gd name="connsiteY33" fmla="*/ 3771900 h 4168140"/>
              <a:gd name="connsiteX34" fmla="*/ 1965960 w 3223462"/>
              <a:gd name="connsiteY34" fmla="*/ 3543300 h 4168140"/>
              <a:gd name="connsiteX35" fmla="*/ 1935480 w 3223462"/>
              <a:gd name="connsiteY35" fmla="*/ 3436620 h 4168140"/>
              <a:gd name="connsiteX36" fmla="*/ 1981200 w 3223462"/>
              <a:gd name="connsiteY36" fmla="*/ 3352800 h 4168140"/>
              <a:gd name="connsiteX37" fmla="*/ 2026920 w 3223462"/>
              <a:gd name="connsiteY37" fmla="*/ 3246120 h 4168140"/>
              <a:gd name="connsiteX38" fmla="*/ 2042160 w 3223462"/>
              <a:gd name="connsiteY38" fmla="*/ 2964180 h 4168140"/>
              <a:gd name="connsiteX39" fmla="*/ 1912620 w 3223462"/>
              <a:gd name="connsiteY39" fmla="*/ 2689860 h 4168140"/>
              <a:gd name="connsiteX40" fmla="*/ 1859280 w 3223462"/>
              <a:gd name="connsiteY40" fmla="*/ 2606040 h 4168140"/>
              <a:gd name="connsiteX41" fmla="*/ 1752600 w 3223462"/>
              <a:gd name="connsiteY41" fmla="*/ 2567940 h 4168140"/>
              <a:gd name="connsiteX42" fmla="*/ 1729740 w 3223462"/>
              <a:gd name="connsiteY42" fmla="*/ 2514600 h 4168140"/>
              <a:gd name="connsiteX43" fmla="*/ 1744980 w 3223462"/>
              <a:gd name="connsiteY43" fmla="*/ 2240280 h 4168140"/>
              <a:gd name="connsiteX44" fmla="*/ 1714500 w 3223462"/>
              <a:gd name="connsiteY44" fmla="*/ 2225040 h 4168140"/>
              <a:gd name="connsiteX45" fmla="*/ 1653540 w 3223462"/>
              <a:gd name="connsiteY45" fmla="*/ 2225040 h 4168140"/>
              <a:gd name="connsiteX46" fmla="*/ 1516380 w 3223462"/>
              <a:gd name="connsiteY46" fmla="*/ 2225040 h 4168140"/>
              <a:gd name="connsiteX47" fmla="*/ 1478280 w 3223462"/>
              <a:gd name="connsiteY47" fmla="*/ 2164080 h 4168140"/>
              <a:gd name="connsiteX48" fmla="*/ 1447800 w 3223462"/>
              <a:gd name="connsiteY48" fmla="*/ 2049780 h 4168140"/>
              <a:gd name="connsiteX49" fmla="*/ 1478280 w 3223462"/>
              <a:gd name="connsiteY49" fmla="*/ 2011680 h 4168140"/>
              <a:gd name="connsiteX50" fmla="*/ 1562100 w 3223462"/>
              <a:gd name="connsiteY50" fmla="*/ 1943100 h 4168140"/>
              <a:gd name="connsiteX51" fmla="*/ 1684020 w 3223462"/>
              <a:gd name="connsiteY51" fmla="*/ 1950720 h 4168140"/>
              <a:gd name="connsiteX52" fmla="*/ 1798320 w 3223462"/>
              <a:gd name="connsiteY52" fmla="*/ 2034540 h 4168140"/>
              <a:gd name="connsiteX53" fmla="*/ 1798320 w 3223462"/>
              <a:gd name="connsiteY53" fmla="*/ 2194560 h 4168140"/>
              <a:gd name="connsiteX54" fmla="*/ 1851660 w 3223462"/>
              <a:gd name="connsiteY54" fmla="*/ 2194560 h 4168140"/>
              <a:gd name="connsiteX55" fmla="*/ 1981200 w 3223462"/>
              <a:gd name="connsiteY55" fmla="*/ 2164080 h 4168140"/>
              <a:gd name="connsiteX56" fmla="*/ 2042160 w 3223462"/>
              <a:gd name="connsiteY56" fmla="*/ 2072640 h 4168140"/>
              <a:gd name="connsiteX57" fmla="*/ 2065020 w 3223462"/>
              <a:gd name="connsiteY57" fmla="*/ 1897380 h 4168140"/>
              <a:gd name="connsiteX58" fmla="*/ 2110740 w 3223462"/>
              <a:gd name="connsiteY58" fmla="*/ 1813560 h 4168140"/>
              <a:gd name="connsiteX59" fmla="*/ 2034540 w 3223462"/>
              <a:gd name="connsiteY59" fmla="*/ 1684020 h 4168140"/>
              <a:gd name="connsiteX60" fmla="*/ 1965960 w 3223462"/>
              <a:gd name="connsiteY60" fmla="*/ 1661160 h 4168140"/>
              <a:gd name="connsiteX61" fmla="*/ 1859280 w 3223462"/>
              <a:gd name="connsiteY61" fmla="*/ 1661160 h 4168140"/>
              <a:gd name="connsiteX62" fmla="*/ 1798320 w 3223462"/>
              <a:gd name="connsiteY62" fmla="*/ 1592580 h 4168140"/>
              <a:gd name="connsiteX63" fmla="*/ 1691640 w 3223462"/>
              <a:gd name="connsiteY63" fmla="*/ 1539240 h 4168140"/>
              <a:gd name="connsiteX64" fmla="*/ 1478280 w 3223462"/>
              <a:gd name="connsiteY64" fmla="*/ 1668780 h 4168140"/>
              <a:gd name="connsiteX65" fmla="*/ 1470660 w 3223462"/>
              <a:gd name="connsiteY65" fmla="*/ 1737360 h 4168140"/>
              <a:gd name="connsiteX66" fmla="*/ 1478280 w 3223462"/>
              <a:gd name="connsiteY66" fmla="*/ 1859280 h 4168140"/>
              <a:gd name="connsiteX67" fmla="*/ 1432560 w 3223462"/>
              <a:gd name="connsiteY67" fmla="*/ 1943100 h 4168140"/>
              <a:gd name="connsiteX68" fmla="*/ 1356360 w 3223462"/>
              <a:gd name="connsiteY68" fmla="*/ 2004060 h 4168140"/>
              <a:gd name="connsiteX69" fmla="*/ 1318260 w 3223462"/>
              <a:gd name="connsiteY69" fmla="*/ 2255520 h 4168140"/>
              <a:gd name="connsiteX70" fmla="*/ 1196340 w 3223462"/>
              <a:gd name="connsiteY70" fmla="*/ 2415540 h 4168140"/>
              <a:gd name="connsiteX71" fmla="*/ 1219200 w 3223462"/>
              <a:gd name="connsiteY71" fmla="*/ 2766060 h 4168140"/>
              <a:gd name="connsiteX72" fmla="*/ 1272540 w 3223462"/>
              <a:gd name="connsiteY72" fmla="*/ 2964180 h 4168140"/>
              <a:gd name="connsiteX73" fmla="*/ 1356360 w 3223462"/>
              <a:gd name="connsiteY73" fmla="*/ 3070860 h 4168140"/>
              <a:gd name="connsiteX74" fmla="*/ 1562100 w 3223462"/>
              <a:gd name="connsiteY74" fmla="*/ 3208020 h 4168140"/>
              <a:gd name="connsiteX75" fmla="*/ 1676400 w 3223462"/>
              <a:gd name="connsiteY75" fmla="*/ 3208020 h 4168140"/>
              <a:gd name="connsiteX76" fmla="*/ 1630680 w 3223462"/>
              <a:gd name="connsiteY76" fmla="*/ 3307080 h 4168140"/>
              <a:gd name="connsiteX77" fmla="*/ 1524000 w 3223462"/>
              <a:gd name="connsiteY77" fmla="*/ 3543300 h 4168140"/>
              <a:gd name="connsiteX78" fmla="*/ 1463040 w 3223462"/>
              <a:gd name="connsiteY78" fmla="*/ 3550920 h 4168140"/>
              <a:gd name="connsiteX79" fmla="*/ 1402080 w 3223462"/>
              <a:gd name="connsiteY79" fmla="*/ 3604260 h 4168140"/>
              <a:gd name="connsiteX80" fmla="*/ 1333500 w 3223462"/>
              <a:gd name="connsiteY80" fmla="*/ 3550920 h 4168140"/>
              <a:gd name="connsiteX81" fmla="*/ 1219200 w 3223462"/>
              <a:gd name="connsiteY81" fmla="*/ 3581400 h 4168140"/>
              <a:gd name="connsiteX82" fmla="*/ 1158240 w 3223462"/>
              <a:gd name="connsiteY82" fmla="*/ 3535680 h 4168140"/>
              <a:gd name="connsiteX83" fmla="*/ 1181100 w 3223462"/>
              <a:gd name="connsiteY83" fmla="*/ 3413760 h 4168140"/>
              <a:gd name="connsiteX84" fmla="*/ 1036320 w 3223462"/>
              <a:gd name="connsiteY84" fmla="*/ 3291840 h 4168140"/>
              <a:gd name="connsiteX85" fmla="*/ 853440 w 3223462"/>
              <a:gd name="connsiteY85" fmla="*/ 3284220 h 4168140"/>
              <a:gd name="connsiteX86" fmla="*/ 601980 w 3223462"/>
              <a:gd name="connsiteY86" fmla="*/ 3276600 h 4168140"/>
              <a:gd name="connsiteX87" fmla="*/ 518160 w 3223462"/>
              <a:gd name="connsiteY87" fmla="*/ 3238500 h 4168140"/>
              <a:gd name="connsiteX88" fmla="*/ 480060 w 3223462"/>
              <a:gd name="connsiteY88" fmla="*/ 3284220 h 4168140"/>
              <a:gd name="connsiteX89" fmla="*/ 304800 w 3223462"/>
              <a:gd name="connsiteY89" fmla="*/ 3307080 h 4168140"/>
              <a:gd name="connsiteX90" fmla="*/ 297180 w 3223462"/>
              <a:gd name="connsiteY90" fmla="*/ 3253740 h 4168140"/>
              <a:gd name="connsiteX91" fmla="*/ 259080 w 3223462"/>
              <a:gd name="connsiteY91" fmla="*/ 3208020 h 4168140"/>
              <a:gd name="connsiteX92" fmla="*/ 236220 w 3223462"/>
              <a:gd name="connsiteY92" fmla="*/ 3147060 h 4168140"/>
              <a:gd name="connsiteX93" fmla="*/ 251460 w 3223462"/>
              <a:gd name="connsiteY93" fmla="*/ 3078480 h 4168140"/>
              <a:gd name="connsiteX94" fmla="*/ 152400 w 3223462"/>
              <a:gd name="connsiteY94" fmla="*/ 3040380 h 4168140"/>
              <a:gd name="connsiteX95" fmla="*/ 220980 w 3223462"/>
              <a:gd name="connsiteY95" fmla="*/ 2979420 h 4168140"/>
              <a:gd name="connsiteX96" fmla="*/ 182880 w 3223462"/>
              <a:gd name="connsiteY96" fmla="*/ 2910840 h 4168140"/>
              <a:gd name="connsiteX97" fmla="*/ 114300 w 3223462"/>
              <a:gd name="connsiteY97" fmla="*/ 2842260 h 4168140"/>
              <a:gd name="connsiteX98" fmla="*/ 0 w 3223462"/>
              <a:gd name="connsiteY98" fmla="*/ 2727960 h 4168140"/>
              <a:gd name="connsiteX99" fmla="*/ 0 w 3223462"/>
              <a:gd name="connsiteY99" fmla="*/ 2667000 h 4168140"/>
              <a:gd name="connsiteX100" fmla="*/ 106680 w 3223462"/>
              <a:gd name="connsiteY100" fmla="*/ 2628900 h 4168140"/>
              <a:gd name="connsiteX101" fmla="*/ 182880 w 3223462"/>
              <a:gd name="connsiteY101" fmla="*/ 2705100 h 4168140"/>
              <a:gd name="connsiteX102" fmla="*/ 297180 w 3223462"/>
              <a:gd name="connsiteY102" fmla="*/ 2758440 h 4168140"/>
              <a:gd name="connsiteX103" fmla="*/ 457200 w 3223462"/>
              <a:gd name="connsiteY103" fmla="*/ 2659380 h 4168140"/>
              <a:gd name="connsiteX104" fmla="*/ 579120 w 3223462"/>
              <a:gd name="connsiteY104" fmla="*/ 2438400 h 4168140"/>
              <a:gd name="connsiteX105" fmla="*/ 640080 w 3223462"/>
              <a:gd name="connsiteY105" fmla="*/ 2103120 h 4168140"/>
              <a:gd name="connsiteX106" fmla="*/ 601980 w 3223462"/>
              <a:gd name="connsiteY106" fmla="*/ 1882140 h 4168140"/>
              <a:gd name="connsiteX107" fmla="*/ 327660 w 3223462"/>
              <a:gd name="connsiteY107" fmla="*/ 1531620 h 4168140"/>
              <a:gd name="connsiteX108" fmla="*/ 220980 w 3223462"/>
              <a:gd name="connsiteY108" fmla="*/ 1508760 h 4168140"/>
              <a:gd name="connsiteX109" fmla="*/ 167640 w 3223462"/>
              <a:gd name="connsiteY109" fmla="*/ 1516380 h 4168140"/>
              <a:gd name="connsiteX110" fmla="*/ 167640 w 3223462"/>
              <a:gd name="connsiteY110" fmla="*/ 1485900 h 4168140"/>
              <a:gd name="connsiteX111" fmla="*/ 129540 w 3223462"/>
              <a:gd name="connsiteY111" fmla="*/ 1371600 h 4168140"/>
              <a:gd name="connsiteX112" fmla="*/ 167640 w 3223462"/>
              <a:gd name="connsiteY112" fmla="*/ 1150620 h 4168140"/>
              <a:gd name="connsiteX113" fmla="*/ 297180 w 3223462"/>
              <a:gd name="connsiteY113" fmla="*/ 944880 h 4168140"/>
              <a:gd name="connsiteX114" fmla="*/ 243840 w 3223462"/>
              <a:gd name="connsiteY114" fmla="*/ 746760 h 4168140"/>
              <a:gd name="connsiteX115" fmla="*/ 144780 w 3223462"/>
              <a:gd name="connsiteY115" fmla="*/ 548640 h 4168140"/>
              <a:gd name="connsiteX116" fmla="*/ 236220 w 3223462"/>
              <a:gd name="connsiteY116" fmla="*/ 342900 h 4168140"/>
              <a:gd name="connsiteX117" fmla="*/ 129540 w 3223462"/>
              <a:gd name="connsiteY117" fmla="*/ 281940 h 4168140"/>
              <a:gd name="connsiteX118" fmla="*/ 121920 w 3223462"/>
              <a:gd name="connsiteY118" fmla="*/ 213360 h 4168140"/>
              <a:gd name="connsiteX119" fmla="*/ 198120 w 3223462"/>
              <a:gd name="connsiteY119" fmla="*/ 152400 h 4168140"/>
              <a:gd name="connsiteX120" fmla="*/ 358140 w 3223462"/>
              <a:gd name="connsiteY120" fmla="*/ 137160 h 4168140"/>
              <a:gd name="connsiteX121" fmla="*/ 563880 w 3223462"/>
              <a:gd name="connsiteY121" fmla="*/ 205740 h 4168140"/>
              <a:gd name="connsiteX122" fmla="*/ 647700 w 3223462"/>
              <a:gd name="connsiteY122" fmla="*/ 160020 h 4168140"/>
              <a:gd name="connsiteX123" fmla="*/ 723900 w 3223462"/>
              <a:gd name="connsiteY123" fmla="*/ 0 h 4168140"/>
              <a:gd name="connsiteX0" fmla="*/ 723900 w 3223462"/>
              <a:gd name="connsiteY0" fmla="*/ 0 h 4168140"/>
              <a:gd name="connsiteX1" fmla="*/ 1850616 w 3223462"/>
              <a:gd name="connsiteY1" fmla="*/ 1054828 h 4168140"/>
              <a:gd name="connsiteX2" fmla="*/ 3223462 w 3223462"/>
              <a:gd name="connsiteY2" fmla="*/ 2361940 h 4168140"/>
              <a:gd name="connsiteX3" fmla="*/ 3223260 w 3223462"/>
              <a:gd name="connsiteY3" fmla="*/ 2362200 h 4168140"/>
              <a:gd name="connsiteX4" fmla="*/ 3169920 w 3223462"/>
              <a:gd name="connsiteY4" fmla="*/ 2446020 h 4168140"/>
              <a:gd name="connsiteX5" fmla="*/ 3163606 w 3223462"/>
              <a:gd name="connsiteY5" fmla="*/ 2528100 h 4168140"/>
              <a:gd name="connsiteX6" fmla="*/ 3116580 w 3223462"/>
              <a:gd name="connsiteY6" fmla="*/ 2522220 h 4168140"/>
              <a:gd name="connsiteX7" fmla="*/ 2987040 w 3223462"/>
              <a:gd name="connsiteY7" fmla="*/ 2484120 h 4168140"/>
              <a:gd name="connsiteX8" fmla="*/ 2948940 w 3223462"/>
              <a:gd name="connsiteY8" fmla="*/ 2545080 h 4168140"/>
              <a:gd name="connsiteX9" fmla="*/ 2910840 w 3223462"/>
              <a:gd name="connsiteY9" fmla="*/ 2545080 h 4168140"/>
              <a:gd name="connsiteX10" fmla="*/ 2857500 w 3223462"/>
              <a:gd name="connsiteY10" fmla="*/ 2567940 h 4168140"/>
              <a:gd name="connsiteX11" fmla="*/ 2811780 w 3223462"/>
              <a:gd name="connsiteY11" fmla="*/ 2651760 h 4168140"/>
              <a:gd name="connsiteX12" fmla="*/ 2735580 w 3223462"/>
              <a:gd name="connsiteY12" fmla="*/ 2727960 h 4168140"/>
              <a:gd name="connsiteX13" fmla="*/ 2720340 w 3223462"/>
              <a:gd name="connsiteY13" fmla="*/ 2903220 h 4168140"/>
              <a:gd name="connsiteX14" fmla="*/ 2766060 w 3223462"/>
              <a:gd name="connsiteY14" fmla="*/ 2926080 h 4168140"/>
              <a:gd name="connsiteX15" fmla="*/ 2948940 w 3223462"/>
              <a:gd name="connsiteY15" fmla="*/ 2979420 h 4168140"/>
              <a:gd name="connsiteX16" fmla="*/ 2994660 w 3223462"/>
              <a:gd name="connsiteY16" fmla="*/ 3048000 h 4168140"/>
              <a:gd name="connsiteX17" fmla="*/ 2994660 w 3223462"/>
              <a:gd name="connsiteY17" fmla="*/ 3093720 h 4168140"/>
              <a:gd name="connsiteX18" fmla="*/ 2887980 w 3223462"/>
              <a:gd name="connsiteY18" fmla="*/ 3192780 h 4168140"/>
              <a:gd name="connsiteX19" fmla="*/ 3040380 w 3223462"/>
              <a:gd name="connsiteY19" fmla="*/ 3177540 h 4168140"/>
              <a:gd name="connsiteX20" fmla="*/ 3063240 w 3223462"/>
              <a:gd name="connsiteY20" fmla="*/ 3208020 h 4168140"/>
              <a:gd name="connsiteX21" fmla="*/ 2857500 w 3223462"/>
              <a:gd name="connsiteY21" fmla="*/ 3360420 h 4168140"/>
              <a:gd name="connsiteX22" fmla="*/ 2705100 w 3223462"/>
              <a:gd name="connsiteY22" fmla="*/ 3390900 h 4168140"/>
              <a:gd name="connsiteX23" fmla="*/ 2667000 w 3223462"/>
              <a:gd name="connsiteY23" fmla="*/ 3489960 h 4168140"/>
              <a:gd name="connsiteX24" fmla="*/ 2644140 w 3223462"/>
              <a:gd name="connsiteY24" fmla="*/ 3535680 h 4168140"/>
              <a:gd name="connsiteX25" fmla="*/ 2606040 w 3223462"/>
              <a:gd name="connsiteY25" fmla="*/ 3619500 h 4168140"/>
              <a:gd name="connsiteX26" fmla="*/ 2598420 w 3223462"/>
              <a:gd name="connsiteY26" fmla="*/ 3657600 h 4168140"/>
              <a:gd name="connsiteX27" fmla="*/ 2232660 w 3223462"/>
              <a:gd name="connsiteY27" fmla="*/ 3863340 h 4168140"/>
              <a:gd name="connsiteX28" fmla="*/ 2042160 w 3223462"/>
              <a:gd name="connsiteY28" fmla="*/ 3901440 h 4168140"/>
              <a:gd name="connsiteX29" fmla="*/ 1661160 w 3223462"/>
              <a:gd name="connsiteY29" fmla="*/ 4168140 h 4168140"/>
              <a:gd name="connsiteX30" fmla="*/ 1684020 w 3223462"/>
              <a:gd name="connsiteY30" fmla="*/ 3985260 h 4168140"/>
              <a:gd name="connsiteX31" fmla="*/ 1600200 w 3223462"/>
              <a:gd name="connsiteY31" fmla="*/ 3924300 h 4168140"/>
              <a:gd name="connsiteX32" fmla="*/ 1851660 w 3223462"/>
              <a:gd name="connsiteY32" fmla="*/ 3771900 h 4168140"/>
              <a:gd name="connsiteX33" fmla="*/ 1965960 w 3223462"/>
              <a:gd name="connsiteY33" fmla="*/ 3543300 h 4168140"/>
              <a:gd name="connsiteX34" fmla="*/ 1935480 w 3223462"/>
              <a:gd name="connsiteY34" fmla="*/ 3436620 h 4168140"/>
              <a:gd name="connsiteX35" fmla="*/ 1981200 w 3223462"/>
              <a:gd name="connsiteY35" fmla="*/ 3352800 h 4168140"/>
              <a:gd name="connsiteX36" fmla="*/ 2026920 w 3223462"/>
              <a:gd name="connsiteY36" fmla="*/ 3246120 h 4168140"/>
              <a:gd name="connsiteX37" fmla="*/ 2042160 w 3223462"/>
              <a:gd name="connsiteY37" fmla="*/ 2964180 h 4168140"/>
              <a:gd name="connsiteX38" fmla="*/ 1912620 w 3223462"/>
              <a:gd name="connsiteY38" fmla="*/ 2689860 h 4168140"/>
              <a:gd name="connsiteX39" fmla="*/ 1859280 w 3223462"/>
              <a:gd name="connsiteY39" fmla="*/ 2606040 h 4168140"/>
              <a:gd name="connsiteX40" fmla="*/ 1752600 w 3223462"/>
              <a:gd name="connsiteY40" fmla="*/ 2567940 h 4168140"/>
              <a:gd name="connsiteX41" fmla="*/ 1729740 w 3223462"/>
              <a:gd name="connsiteY41" fmla="*/ 2514600 h 4168140"/>
              <a:gd name="connsiteX42" fmla="*/ 1744980 w 3223462"/>
              <a:gd name="connsiteY42" fmla="*/ 2240280 h 4168140"/>
              <a:gd name="connsiteX43" fmla="*/ 1714500 w 3223462"/>
              <a:gd name="connsiteY43" fmla="*/ 2225040 h 4168140"/>
              <a:gd name="connsiteX44" fmla="*/ 1653540 w 3223462"/>
              <a:gd name="connsiteY44" fmla="*/ 2225040 h 4168140"/>
              <a:gd name="connsiteX45" fmla="*/ 1516380 w 3223462"/>
              <a:gd name="connsiteY45" fmla="*/ 2225040 h 4168140"/>
              <a:gd name="connsiteX46" fmla="*/ 1478280 w 3223462"/>
              <a:gd name="connsiteY46" fmla="*/ 2164080 h 4168140"/>
              <a:gd name="connsiteX47" fmla="*/ 1447800 w 3223462"/>
              <a:gd name="connsiteY47" fmla="*/ 2049780 h 4168140"/>
              <a:gd name="connsiteX48" fmla="*/ 1478280 w 3223462"/>
              <a:gd name="connsiteY48" fmla="*/ 2011680 h 4168140"/>
              <a:gd name="connsiteX49" fmla="*/ 1562100 w 3223462"/>
              <a:gd name="connsiteY49" fmla="*/ 1943100 h 4168140"/>
              <a:gd name="connsiteX50" fmla="*/ 1684020 w 3223462"/>
              <a:gd name="connsiteY50" fmla="*/ 1950720 h 4168140"/>
              <a:gd name="connsiteX51" fmla="*/ 1798320 w 3223462"/>
              <a:gd name="connsiteY51" fmla="*/ 2034540 h 4168140"/>
              <a:gd name="connsiteX52" fmla="*/ 1798320 w 3223462"/>
              <a:gd name="connsiteY52" fmla="*/ 2194560 h 4168140"/>
              <a:gd name="connsiteX53" fmla="*/ 1851660 w 3223462"/>
              <a:gd name="connsiteY53" fmla="*/ 2194560 h 4168140"/>
              <a:gd name="connsiteX54" fmla="*/ 1981200 w 3223462"/>
              <a:gd name="connsiteY54" fmla="*/ 2164080 h 4168140"/>
              <a:gd name="connsiteX55" fmla="*/ 2042160 w 3223462"/>
              <a:gd name="connsiteY55" fmla="*/ 2072640 h 4168140"/>
              <a:gd name="connsiteX56" fmla="*/ 2065020 w 3223462"/>
              <a:gd name="connsiteY56" fmla="*/ 1897380 h 4168140"/>
              <a:gd name="connsiteX57" fmla="*/ 2110740 w 3223462"/>
              <a:gd name="connsiteY57" fmla="*/ 1813560 h 4168140"/>
              <a:gd name="connsiteX58" fmla="*/ 2034540 w 3223462"/>
              <a:gd name="connsiteY58" fmla="*/ 1684020 h 4168140"/>
              <a:gd name="connsiteX59" fmla="*/ 1965960 w 3223462"/>
              <a:gd name="connsiteY59" fmla="*/ 1661160 h 4168140"/>
              <a:gd name="connsiteX60" fmla="*/ 1859280 w 3223462"/>
              <a:gd name="connsiteY60" fmla="*/ 1661160 h 4168140"/>
              <a:gd name="connsiteX61" fmla="*/ 1798320 w 3223462"/>
              <a:gd name="connsiteY61" fmla="*/ 1592580 h 4168140"/>
              <a:gd name="connsiteX62" fmla="*/ 1691640 w 3223462"/>
              <a:gd name="connsiteY62" fmla="*/ 1539240 h 4168140"/>
              <a:gd name="connsiteX63" fmla="*/ 1478280 w 3223462"/>
              <a:gd name="connsiteY63" fmla="*/ 1668780 h 4168140"/>
              <a:gd name="connsiteX64" fmla="*/ 1470660 w 3223462"/>
              <a:gd name="connsiteY64" fmla="*/ 1737360 h 4168140"/>
              <a:gd name="connsiteX65" fmla="*/ 1478280 w 3223462"/>
              <a:gd name="connsiteY65" fmla="*/ 1859280 h 4168140"/>
              <a:gd name="connsiteX66" fmla="*/ 1432560 w 3223462"/>
              <a:gd name="connsiteY66" fmla="*/ 1943100 h 4168140"/>
              <a:gd name="connsiteX67" fmla="*/ 1356360 w 3223462"/>
              <a:gd name="connsiteY67" fmla="*/ 2004060 h 4168140"/>
              <a:gd name="connsiteX68" fmla="*/ 1318260 w 3223462"/>
              <a:gd name="connsiteY68" fmla="*/ 2255520 h 4168140"/>
              <a:gd name="connsiteX69" fmla="*/ 1196340 w 3223462"/>
              <a:gd name="connsiteY69" fmla="*/ 2415540 h 4168140"/>
              <a:gd name="connsiteX70" fmla="*/ 1219200 w 3223462"/>
              <a:gd name="connsiteY70" fmla="*/ 2766060 h 4168140"/>
              <a:gd name="connsiteX71" fmla="*/ 1272540 w 3223462"/>
              <a:gd name="connsiteY71" fmla="*/ 2964180 h 4168140"/>
              <a:gd name="connsiteX72" fmla="*/ 1356360 w 3223462"/>
              <a:gd name="connsiteY72" fmla="*/ 3070860 h 4168140"/>
              <a:gd name="connsiteX73" fmla="*/ 1562100 w 3223462"/>
              <a:gd name="connsiteY73" fmla="*/ 3208020 h 4168140"/>
              <a:gd name="connsiteX74" fmla="*/ 1676400 w 3223462"/>
              <a:gd name="connsiteY74" fmla="*/ 3208020 h 4168140"/>
              <a:gd name="connsiteX75" fmla="*/ 1630680 w 3223462"/>
              <a:gd name="connsiteY75" fmla="*/ 3307080 h 4168140"/>
              <a:gd name="connsiteX76" fmla="*/ 1524000 w 3223462"/>
              <a:gd name="connsiteY76" fmla="*/ 3543300 h 4168140"/>
              <a:gd name="connsiteX77" fmla="*/ 1463040 w 3223462"/>
              <a:gd name="connsiteY77" fmla="*/ 3550920 h 4168140"/>
              <a:gd name="connsiteX78" fmla="*/ 1402080 w 3223462"/>
              <a:gd name="connsiteY78" fmla="*/ 3604260 h 4168140"/>
              <a:gd name="connsiteX79" fmla="*/ 1333500 w 3223462"/>
              <a:gd name="connsiteY79" fmla="*/ 3550920 h 4168140"/>
              <a:gd name="connsiteX80" fmla="*/ 1219200 w 3223462"/>
              <a:gd name="connsiteY80" fmla="*/ 3581400 h 4168140"/>
              <a:gd name="connsiteX81" fmla="*/ 1158240 w 3223462"/>
              <a:gd name="connsiteY81" fmla="*/ 3535680 h 4168140"/>
              <a:gd name="connsiteX82" fmla="*/ 1181100 w 3223462"/>
              <a:gd name="connsiteY82" fmla="*/ 3413760 h 4168140"/>
              <a:gd name="connsiteX83" fmla="*/ 1036320 w 3223462"/>
              <a:gd name="connsiteY83" fmla="*/ 3291840 h 4168140"/>
              <a:gd name="connsiteX84" fmla="*/ 853440 w 3223462"/>
              <a:gd name="connsiteY84" fmla="*/ 3284220 h 4168140"/>
              <a:gd name="connsiteX85" fmla="*/ 601980 w 3223462"/>
              <a:gd name="connsiteY85" fmla="*/ 3276600 h 4168140"/>
              <a:gd name="connsiteX86" fmla="*/ 518160 w 3223462"/>
              <a:gd name="connsiteY86" fmla="*/ 3238500 h 4168140"/>
              <a:gd name="connsiteX87" fmla="*/ 480060 w 3223462"/>
              <a:gd name="connsiteY87" fmla="*/ 3284220 h 4168140"/>
              <a:gd name="connsiteX88" fmla="*/ 304800 w 3223462"/>
              <a:gd name="connsiteY88" fmla="*/ 3307080 h 4168140"/>
              <a:gd name="connsiteX89" fmla="*/ 297180 w 3223462"/>
              <a:gd name="connsiteY89" fmla="*/ 3253740 h 4168140"/>
              <a:gd name="connsiteX90" fmla="*/ 259080 w 3223462"/>
              <a:gd name="connsiteY90" fmla="*/ 3208020 h 4168140"/>
              <a:gd name="connsiteX91" fmla="*/ 236220 w 3223462"/>
              <a:gd name="connsiteY91" fmla="*/ 3147060 h 4168140"/>
              <a:gd name="connsiteX92" fmla="*/ 251460 w 3223462"/>
              <a:gd name="connsiteY92" fmla="*/ 3078480 h 4168140"/>
              <a:gd name="connsiteX93" fmla="*/ 152400 w 3223462"/>
              <a:gd name="connsiteY93" fmla="*/ 3040380 h 4168140"/>
              <a:gd name="connsiteX94" fmla="*/ 220980 w 3223462"/>
              <a:gd name="connsiteY94" fmla="*/ 2979420 h 4168140"/>
              <a:gd name="connsiteX95" fmla="*/ 182880 w 3223462"/>
              <a:gd name="connsiteY95" fmla="*/ 2910840 h 4168140"/>
              <a:gd name="connsiteX96" fmla="*/ 114300 w 3223462"/>
              <a:gd name="connsiteY96" fmla="*/ 2842260 h 4168140"/>
              <a:gd name="connsiteX97" fmla="*/ 0 w 3223462"/>
              <a:gd name="connsiteY97" fmla="*/ 2727960 h 4168140"/>
              <a:gd name="connsiteX98" fmla="*/ 0 w 3223462"/>
              <a:gd name="connsiteY98" fmla="*/ 2667000 h 4168140"/>
              <a:gd name="connsiteX99" fmla="*/ 106680 w 3223462"/>
              <a:gd name="connsiteY99" fmla="*/ 2628900 h 4168140"/>
              <a:gd name="connsiteX100" fmla="*/ 182880 w 3223462"/>
              <a:gd name="connsiteY100" fmla="*/ 2705100 h 4168140"/>
              <a:gd name="connsiteX101" fmla="*/ 297180 w 3223462"/>
              <a:gd name="connsiteY101" fmla="*/ 2758440 h 4168140"/>
              <a:gd name="connsiteX102" fmla="*/ 457200 w 3223462"/>
              <a:gd name="connsiteY102" fmla="*/ 2659380 h 4168140"/>
              <a:gd name="connsiteX103" fmla="*/ 579120 w 3223462"/>
              <a:gd name="connsiteY103" fmla="*/ 2438400 h 4168140"/>
              <a:gd name="connsiteX104" fmla="*/ 640080 w 3223462"/>
              <a:gd name="connsiteY104" fmla="*/ 2103120 h 4168140"/>
              <a:gd name="connsiteX105" fmla="*/ 601980 w 3223462"/>
              <a:gd name="connsiteY105" fmla="*/ 1882140 h 4168140"/>
              <a:gd name="connsiteX106" fmla="*/ 327660 w 3223462"/>
              <a:gd name="connsiteY106" fmla="*/ 1531620 h 4168140"/>
              <a:gd name="connsiteX107" fmla="*/ 220980 w 3223462"/>
              <a:gd name="connsiteY107" fmla="*/ 1508760 h 4168140"/>
              <a:gd name="connsiteX108" fmla="*/ 167640 w 3223462"/>
              <a:gd name="connsiteY108" fmla="*/ 1516380 h 4168140"/>
              <a:gd name="connsiteX109" fmla="*/ 167640 w 3223462"/>
              <a:gd name="connsiteY109" fmla="*/ 1485900 h 4168140"/>
              <a:gd name="connsiteX110" fmla="*/ 129540 w 3223462"/>
              <a:gd name="connsiteY110" fmla="*/ 1371600 h 4168140"/>
              <a:gd name="connsiteX111" fmla="*/ 167640 w 3223462"/>
              <a:gd name="connsiteY111" fmla="*/ 1150620 h 4168140"/>
              <a:gd name="connsiteX112" fmla="*/ 297180 w 3223462"/>
              <a:gd name="connsiteY112" fmla="*/ 944880 h 4168140"/>
              <a:gd name="connsiteX113" fmla="*/ 243840 w 3223462"/>
              <a:gd name="connsiteY113" fmla="*/ 746760 h 4168140"/>
              <a:gd name="connsiteX114" fmla="*/ 144780 w 3223462"/>
              <a:gd name="connsiteY114" fmla="*/ 548640 h 4168140"/>
              <a:gd name="connsiteX115" fmla="*/ 236220 w 3223462"/>
              <a:gd name="connsiteY115" fmla="*/ 342900 h 4168140"/>
              <a:gd name="connsiteX116" fmla="*/ 129540 w 3223462"/>
              <a:gd name="connsiteY116" fmla="*/ 281940 h 4168140"/>
              <a:gd name="connsiteX117" fmla="*/ 121920 w 3223462"/>
              <a:gd name="connsiteY117" fmla="*/ 213360 h 4168140"/>
              <a:gd name="connsiteX118" fmla="*/ 198120 w 3223462"/>
              <a:gd name="connsiteY118" fmla="*/ 152400 h 4168140"/>
              <a:gd name="connsiteX119" fmla="*/ 358140 w 3223462"/>
              <a:gd name="connsiteY119" fmla="*/ 137160 h 4168140"/>
              <a:gd name="connsiteX120" fmla="*/ 563880 w 3223462"/>
              <a:gd name="connsiteY120" fmla="*/ 205740 h 4168140"/>
              <a:gd name="connsiteX121" fmla="*/ 647700 w 3223462"/>
              <a:gd name="connsiteY121" fmla="*/ 160020 h 4168140"/>
              <a:gd name="connsiteX122" fmla="*/ 723900 w 3223462"/>
              <a:gd name="connsiteY122" fmla="*/ 0 h 4168140"/>
              <a:gd name="connsiteX0" fmla="*/ 723900 w 3223462"/>
              <a:gd name="connsiteY0" fmla="*/ 0 h 4168140"/>
              <a:gd name="connsiteX1" fmla="*/ 1850616 w 3223462"/>
              <a:gd name="connsiteY1" fmla="*/ 1054828 h 4168140"/>
              <a:gd name="connsiteX2" fmla="*/ 3223462 w 3223462"/>
              <a:gd name="connsiteY2" fmla="*/ 2361940 h 4168140"/>
              <a:gd name="connsiteX3" fmla="*/ 3223260 w 3223462"/>
              <a:gd name="connsiteY3" fmla="*/ 2362200 h 4168140"/>
              <a:gd name="connsiteX4" fmla="*/ 3163606 w 3223462"/>
              <a:gd name="connsiteY4" fmla="*/ 2528100 h 4168140"/>
              <a:gd name="connsiteX5" fmla="*/ 3116580 w 3223462"/>
              <a:gd name="connsiteY5" fmla="*/ 2522220 h 4168140"/>
              <a:gd name="connsiteX6" fmla="*/ 2987040 w 3223462"/>
              <a:gd name="connsiteY6" fmla="*/ 2484120 h 4168140"/>
              <a:gd name="connsiteX7" fmla="*/ 2948940 w 3223462"/>
              <a:gd name="connsiteY7" fmla="*/ 2545080 h 4168140"/>
              <a:gd name="connsiteX8" fmla="*/ 2910840 w 3223462"/>
              <a:gd name="connsiteY8" fmla="*/ 2545080 h 4168140"/>
              <a:gd name="connsiteX9" fmla="*/ 2857500 w 3223462"/>
              <a:gd name="connsiteY9" fmla="*/ 2567940 h 4168140"/>
              <a:gd name="connsiteX10" fmla="*/ 2811780 w 3223462"/>
              <a:gd name="connsiteY10" fmla="*/ 2651760 h 4168140"/>
              <a:gd name="connsiteX11" fmla="*/ 2735580 w 3223462"/>
              <a:gd name="connsiteY11" fmla="*/ 2727960 h 4168140"/>
              <a:gd name="connsiteX12" fmla="*/ 2720340 w 3223462"/>
              <a:gd name="connsiteY12" fmla="*/ 2903220 h 4168140"/>
              <a:gd name="connsiteX13" fmla="*/ 2766060 w 3223462"/>
              <a:gd name="connsiteY13" fmla="*/ 2926080 h 4168140"/>
              <a:gd name="connsiteX14" fmla="*/ 2948940 w 3223462"/>
              <a:gd name="connsiteY14" fmla="*/ 2979420 h 4168140"/>
              <a:gd name="connsiteX15" fmla="*/ 2994660 w 3223462"/>
              <a:gd name="connsiteY15" fmla="*/ 3048000 h 4168140"/>
              <a:gd name="connsiteX16" fmla="*/ 2994660 w 3223462"/>
              <a:gd name="connsiteY16" fmla="*/ 3093720 h 4168140"/>
              <a:gd name="connsiteX17" fmla="*/ 2887980 w 3223462"/>
              <a:gd name="connsiteY17" fmla="*/ 3192780 h 4168140"/>
              <a:gd name="connsiteX18" fmla="*/ 3040380 w 3223462"/>
              <a:gd name="connsiteY18" fmla="*/ 3177540 h 4168140"/>
              <a:gd name="connsiteX19" fmla="*/ 3063240 w 3223462"/>
              <a:gd name="connsiteY19" fmla="*/ 3208020 h 4168140"/>
              <a:gd name="connsiteX20" fmla="*/ 2857500 w 3223462"/>
              <a:gd name="connsiteY20" fmla="*/ 3360420 h 4168140"/>
              <a:gd name="connsiteX21" fmla="*/ 2705100 w 3223462"/>
              <a:gd name="connsiteY21" fmla="*/ 3390900 h 4168140"/>
              <a:gd name="connsiteX22" fmla="*/ 2667000 w 3223462"/>
              <a:gd name="connsiteY22" fmla="*/ 3489960 h 4168140"/>
              <a:gd name="connsiteX23" fmla="*/ 2644140 w 3223462"/>
              <a:gd name="connsiteY23" fmla="*/ 3535680 h 4168140"/>
              <a:gd name="connsiteX24" fmla="*/ 2606040 w 3223462"/>
              <a:gd name="connsiteY24" fmla="*/ 3619500 h 4168140"/>
              <a:gd name="connsiteX25" fmla="*/ 2598420 w 3223462"/>
              <a:gd name="connsiteY25" fmla="*/ 3657600 h 4168140"/>
              <a:gd name="connsiteX26" fmla="*/ 2232660 w 3223462"/>
              <a:gd name="connsiteY26" fmla="*/ 3863340 h 4168140"/>
              <a:gd name="connsiteX27" fmla="*/ 2042160 w 3223462"/>
              <a:gd name="connsiteY27" fmla="*/ 3901440 h 4168140"/>
              <a:gd name="connsiteX28" fmla="*/ 1661160 w 3223462"/>
              <a:gd name="connsiteY28" fmla="*/ 4168140 h 4168140"/>
              <a:gd name="connsiteX29" fmla="*/ 1684020 w 3223462"/>
              <a:gd name="connsiteY29" fmla="*/ 3985260 h 4168140"/>
              <a:gd name="connsiteX30" fmla="*/ 1600200 w 3223462"/>
              <a:gd name="connsiteY30" fmla="*/ 3924300 h 4168140"/>
              <a:gd name="connsiteX31" fmla="*/ 1851660 w 3223462"/>
              <a:gd name="connsiteY31" fmla="*/ 3771900 h 4168140"/>
              <a:gd name="connsiteX32" fmla="*/ 1965960 w 3223462"/>
              <a:gd name="connsiteY32" fmla="*/ 3543300 h 4168140"/>
              <a:gd name="connsiteX33" fmla="*/ 1935480 w 3223462"/>
              <a:gd name="connsiteY33" fmla="*/ 3436620 h 4168140"/>
              <a:gd name="connsiteX34" fmla="*/ 1981200 w 3223462"/>
              <a:gd name="connsiteY34" fmla="*/ 3352800 h 4168140"/>
              <a:gd name="connsiteX35" fmla="*/ 2026920 w 3223462"/>
              <a:gd name="connsiteY35" fmla="*/ 3246120 h 4168140"/>
              <a:gd name="connsiteX36" fmla="*/ 2042160 w 3223462"/>
              <a:gd name="connsiteY36" fmla="*/ 2964180 h 4168140"/>
              <a:gd name="connsiteX37" fmla="*/ 1912620 w 3223462"/>
              <a:gd name="connsiteY37" fmla="*/ 2689860 h 4168140"/>
              <a:gd name="connsiteX38" fmla="*/ 1859280 w 3223462"/>
              <a:gd name="connsiteY38" fmla="*/ 2606040 h 4168140"/>
              <a:gd name="connsiteX39" fmla="*/ 1752600 w 3223462"/>
              <a:gd name="connsiteY39" fmla="*/ 2567940 h 4168140"/>
              <a:gd name="connsiteX40" fmla="*/ 1729740 w 3223462"/>
              <a:gd name="connsiteY40" fmla="*/ 2514600 h 4168140"/>
              <a:gd name="connsiteX41" fmla="*/ 1744980 w 3223462"/>
              <a:gd name="connsiteY41" fmla="*/ 2240280 h 4168140"/>
              <a:gd name="connsiteX42" fmla="*/ 1714500 w 3223462"/>
              <a:gd name="connsiteY42" fmla="*/ 2225040 h 4168140"/>
              <a:gd name="connsiteX43" fmla="*/ 1653540 w 3223462"/>
              <a:gd name="connsiteY43" fmla="*/ 2225040 h 4168140"/>
              <a:gd name="connsiteX44" fmla="*/ 1516380 w 3223462"/>
              <a:gd name="connsiteY44" fmla="*/ 2225040 h 4168140"/>
              <a:gd name="connsiteX45" fmla="*/ 1478280 w 3223462"/>
              <a:gd name="connsiteY45" fmla="*/ 2164080 h 4168140"/>
              <a:gd name="connsiteX46" fmla="*/ 1447800 w 3223462"/>
              <a:gd name="connsiteY46" fmla="*/ 2049780 h 4168140"/>
              <a:gd name="connsiteX47" fmla="*/ 1478280 w 3223462"/>
              <a:gd name="connsiteY47" fmla="*/ 2011680 h 4168140"/>
              <a:gd name="connsiteX48" fmla="*/ 1562100 w 3223462"/>
              <a:gd name="connsiteY48" fmla="*/ 1943100 h 4168140"/>
              <a:gd name="connsiteX49" fmla="*/ 1684020 w 3223462"/>
              <a:gd name="connsiteY49" fmla="*/ 1950720 h 4168140"/>
              <a:gd name="connsiteX50" fmla="*/ 1798320 w 3223462"/>
              <a:gd name="connsiteY50" fmla="*/ 2034540 h 4168140"/>
              <a:gd name="connsiteX51" fmla="*/ 1798320 w 3223462"/>
              <a:gd name="connsiteY51" fmla="*/ 2194560 h 4168140"/>
              <a:gd name="connsiteX52" fmla="*/ 1851660 w 3223462"/>
              <a:gd name="connsiteY52" fmla="*/ 2194560 h 4168140"/>
              <a:gd name="connsiteX53" fmla="*/ 1981200 w 3223462"/>
              <a:gd name="connsiteY53" fmla="*/ 2164080 h 4168140"/>
              <a:gd name="connsiteX54" fmla="*/ 2042160 w 3223462"/>
              <a:gd name="connsiteY54" fmla="*/ 2072640 h 4168140"/>
              <a:gd name="connsiteX55" fmla="*/ 2065020 w 3223462"/>
              <a:gd name="connsiteY55" fmla="*/ 1897380 h 4168140"/>
              <a:gd name="connsiteX56" fmla="*/ 2110740 w 3223462"/>
              <a:gd name="connsiteY56" fmla="*/ 1813560 h 4168140"/>
              <a:gd name="connsiteX57" fmla="*/ 2034540 w 3223462"/>
              <a:gd name="connsiteY57" fmla="*/ 1684020 h 4168140"/>
              <a:gd name="connsiteX58" fmla="*/ 1965960 w 3223462"/>
              <a:gd name="connsiteY58" fmla="*/ 1661160 h 4168140"/>
              <a:gd name="connsiteX59" fmla="*/ 1859280 w 3223462"/>
              <a:gd name="connsiteY59" fmla="*/ 1661160 h 4168140"/>
              <a:gd name="connsiteX60" fmla="*/ 1798320 w 3223462"/>
              <a:gd name="connsiteY60" fmla="*/ 1592580 h 4168140"/>
              <a:gd name="connsiteX61" fmla="*/ 1691640 w 3223462"/>
              <a:gd name="connsiteY61" fmla="*/ 1539240 h 4168140"/>
              <a:gd name="connsiteX62" fmla="*/ 1478280 w 3223462"/>
              <a:gd name="connsiteY62" fmla="*/ 1668780 h 4168140"/>
              <a:gd name="connsiteX63" fmla="*/ 1470660 w 3223462"/>
              <a:gd name="connsiteY63" fmla="*/ 1737360 h 4168140"/>
              <a:gd name="connsiteX64" fmla="*/ 1478280 w 3223462"/>
              <a:gd name="connsiteY64" fmla="*/ 1859280 h 4168140"/>
              <a:gd name="connsiteX65" fmla="*/ 1432560 w 3223462"/>
              <a:gd name="connsiteY65" fmla="*/ 1943100 h 4168140"/>
              <a:gd name="connsiteX66" fmla="*/ 1356360 w 3223462"/>
              <a:gd name="connsiteY66" fmla="*/ 2004060 h 4168140"/>
              <a:gd name="connsiteX67" fmla="*/ 1318260 w 3223462"/>
              <a:gd name="connsiteY67" fmla="*/ 2255520 h 4168140"/>
              <a:gd name="connsiteX68" fmla="*/ 1196340 w 3223462"/>
              <a:gd name="connsiteY68" fmla="*/ 2415540 h 4168140"/>
              <a:gd name="connsiteX69" fmla="*/ 1219200 w 3223462"/>
              <a:gd name="connsiteY69" fmla="*/ 2766060 h 4168140"/>
              <a:gd name="connsiteX70" fmla="*/ 1272540 w 3223462"/>
              <a:gd name="connsiteY70" fmla="*/ 2964180 h 4168140"/>
              <a:gd name="connsiteX71" fmla="*/ 1356360 w 3223462"/>
              <a:gd name="connsiteY71" fmla="*/ 3070860 h 4168140"/>
              <a:gd name="connsiteX72" fmla="*/ 1562100 w 3223462"/>
              <a:gd name="connsiteY72" fmla="*/ 3208020 h 4168140"/>
              <a:gd name="connsiteX73" fmla="*/ 1676400 w 3223462"/>
              <a:gd name="connsiteY73" fmla="*/ 3208020 h 4168140"/>
              <a:gd name="connsiteX74" fmla="*/ 1630680 w 3223462"/>
              <a:gd name="connsiteY74" fmla="*/ 3307080 h 4168140"/>
              <a:gd name="connsiteX75" fmla="*/ 1524000 w 3223462"/>
              <a:gd name="connsiteY75" fmla="*/ 3543300 h 4168140"/>
              <a:gd name="connsiteX76" fmla="*/ 1463040 w 3223462"/>
              <a:gd name="connsiteY76" fmla="*/ 3550920 h 4168140"/>
              <a:gd name="connsiteX77" fmla="*/ 1402080 w 3223462"/>
              <a:gd name="connsiteY77" fmla="*/ 3604260 h 4168140"/>
              <a:gd name="connsiteX78" fmla="*/ 1333500 w 3223462"/>
              <a:gd name="connsiteY78" fmla="*/ 3550920 h 4168140"/>
              <a:gd name="connsiteX79" fmla="*/ 1219200 w 3223462"/>
              <a:gd name="connsiteY79" fmla="*/ 3581400 h 4168140"/>
              <a:gd name="connsiteX80" fmla="*/ 1158240 w 3223462"/>
              <a:gd name="connsiteY80" fmla="*/ 3535680 h 4168140"/>
              <a:gd name="connsiteX81" fmla="*/ 1181100 w 3223462"/>
              <a:gd name="connsiteY81" fmla="*/ 3413760 h 4168140"/>
              <a:gd name="connsiteX82" fmla="*/ 1036320 w 3223462"/>
              <a:gd name="connsiteY82" fmla="*/ 3291840 h 4168140"/>
              <a:gd name="connsiteX83" fmla="*/ 853440 w 3223462"/>
              <a:gd name="connsiteY83" fmla="*/ 3284220 h 4168140"/>
              <a:gd name="connsiteX84" fmla="*/ 601980 w 3223462"/>
              <a:gd name="connsiteY84" fmla="*/ 3276600 h 4168140"/>
              <a:gd name="connsiteX85" fmla="*/ 518160 w 3223462"/>
              <a:gd name="connsiteY85" fmla="*/ 3238500 h 4168140"/>
              <a:gd name="connsiteX86" fmla="*/ 480060 w 3223462"/>
              <a:gd name="connsiteY86" fmla="*/ 3284220 h 4168140"/>
              <a:gd name="connsiteX87" fmla="*/ 304800 w 3223462"/>
              <a:gd name="connsiteY87" fmla="*/ 3307080 h 4168140"/>
              <a:gd name="connsiteX88" fmla="*/ 297180 w 3223462"/>
              <a:gd name="connsiteY88" fmla="*/ 3253740 h 4168140"/>
              <a:gd name="connsiteX89" fmla="*/ 259080 w 3223462"/>
              <a:gd name="connsiteY89" fmla="*/ 3208020 h 4168140"/>
              <a:gd name="connsiteX90" fmla="*/ 236220 w 3223462"/>
              <a:gd name="connsiteY90" fmla="*/ 3147060 h 4168140"/>
              <a:gd name="connsiteX91" fmla="*/ 251460 w 3223462"/>
              <a:gd name="connsiteY91" fmla="*/ 3078480 h 4168140"/>
              <a:gd name="connsiteX92" fmla="*/ 152400 w 3223462"/>
              <a:gd name="connsiteY92" fmla="*/ 3040380 h 4168140"/>
              <a:gd name="connsiteX93" fmla="*/ 220980 w 3223462"/>
              <a:gd name="connsiteY93" fmla="*/ 2979420 h 4168140"/>
              <a:gd name="connsiteX94" fmla="*/ 182880 w 3223462"/>
              <a:gd name="connsiteY94" fmla="*/ 2910840 h 4168140"/>
              <a:gd name="connsiteX95" fmla="*/ 114300 w 3223462"/>
              <a:gd name="connsiteY95" fmla="*/ 2842260 h 4168140"/>
              <a:gd name="connsiteX96" fmla="*/ 0 w 3223462"/>
              <a:gd name="connsiteY96" fmla="*/ 2727960 h 4168140"/>
              <a:gd name="connsiteX97" fmla="*/ 0 w 3223462"/>
              <a:gd name="connsiteY97" fmla="*/ 2667000 h 4168140"/>
              <a:gd name="connsiteX98" fmla="*/ 106680 w 3223462"/>
              <a:gd name="connsiteY98" fmla="*/ 2628900 h 4168140"/>
              <a:gd name="connsiteX99" fmla="*/ 182880 w 3223462"/>
              <a:gd name="connsiteY99" fmla="*/ 2705100 h 4168140"/>
              <a:gd name="connsiteX100" fmla="*/ 297180 w 3223462"/>
              <a:gd name="connsiteY100" fmla="*/ 2758440 h 4168140"/>
              <a:gd name="connsiteX101" fmla="*/ 457200 w 3223462"/>
              <a:gd name="connsiteY101" fmla="*/ 2659380 h 4168140"/>
              <a:gd name="connsiteX102" fmla="*/ 579120 w 3223462"/>
              <a:gd name="connsiteY102" fmla="*/ 2438400 h 4168140"/>
              <a:gd name="connsiteX103" fmla="*/ 640080 w 3223462"/>
              <a:gd name="connsiteY103" fmla="*/ 2103120 h 4168140"/>
              <a:gd name="connsiteX104" fmla="*/ 601980 w 3223462"/>
              <a:gd name="connsiteY104" fmla="*/ 1882140 h 4168140"/>
              <a:gd name="connsiteX105" fmla="*/ 327660 w 3223462"/>
              <a:gd name="connsiteY105" fmla="*/ 1531620 h 4168140"/>
              <a:gd name="connsiteX106" fmla="*/ 220980 w 3223462"/>
              <a:gd name="connsiteY106" fmla="*/ 1508760 h 4168140"/>
              <a:gd name="connsiteX107" fmla="*/ 167640 w 3223462"/>
              <a:gd name="connsiteY107" fmla="*/ 1516380 h 4168140"/>
              <a:gd name="connsiteX108" fmla="*/ 167640 w 3223462"/>
              <a:gd name="connsiteY108" fmla="*/ 1485900 h 4168140"/>
              <a:gd name="connsiteX109" fmla="*/ 129540 w 3223462"/>
              <a:gd name="connsiteY109" fmla="*/ 1371600 h 4168140"/>
              <a:gd name="connsiteX110" fmla="*/ 167640 w 3223462"/>
              <a:gd name="connsiteY110" fmla="*/ 1150620 h 4168140"/>
              <a:gd name="connsiteX111" fmla="*/ 297180 w 3223462"/>
              <a:gd name="connsiteY111" fmla="*/ 944880 h 4168140"/>
              <a:gd name="connsiteX112" fmla="*/ 243840 w 3223462"/>
              <a:gd name="connsiteY112" fmla="*/ 746760 h 4168140"/>
              <a:gd name="connsiteX113" fmla="*/ 144780 w 3223462"/>
              <a:gd name="connsiteY113" fmla="*/ 548640 h 4168140"/>
              <a:gd name="connsiteX114" fmla="*/ 236220 w 3223462"/>
              <a:gd name="connsiteY114" fmla="*/ 342900 h 4168140"/>
              <a:gd name="connsiteX115" fmla="*/ 129540 w 3223462"/>
              <a:gd name="connsiteY115" fmla="*/ 281940 h 4168140"/>
              <a:gd name="connsiteX116" fmla="*/ 121920 w 3223462"/>
              <a:gd name="connsiteY116" fmla="*/ 213360 h 4168140"/>
              <a:gd name="connsiteX117" fmla="*/ 198120 w 3223462"/>
              <a:gd name="connsiteY117" fmla="*/ 152400 h 4168140"/>
              <a:gd name="connsiteX118" fmla="*/ 358140 w 3223462"/>
              <a:gd name="connsiteY118" fmla="*/ 137160 h 4168140"/>
              <a:gd name="connsiteX119" fmla="*/ 563880 w 3223462"/>
              <a:gd name="connsiteY119" fmla="*/ 205740 h 4168140"/>
              <a:gd name="connsiteX120" fmla="*/ 647700 w 3223462"/>
              <a:gd name="connsiteY120" fmla="*/ 160020 h 4168140"/>
              <a:gd name="connsiteX121" fmla="*/ 723900 w 3223462"/>
              <a:gd name="connsiteY121" fmla="*/ 0 h 4168140"/>
              <a:gd name="connsiteX0" fmla="*/ 723900 w 3310448"/>
              <a:gd name="connsiteY0" fmla="*/ 0 h 4168140"/>
              <a:gd name="connsiteX1" fmla="*/ 1850616 w 3310448"/>
              <a:gd name="connsiteY1" fmla="*/ 1054828 h 4168140"/>
              <a:gd name="connsiteX2" fmla="*/ 3223462 w 3310448"/>
              <a:gd name="connsiteY2" fmla="*/ 2361940 h 4168140"/>
              <a:gd name="connsiteX3" fmla="*/ 3163606 w 3310448"/>
              <a:gd name="connsiteY3" fmla="*/ 2528100 h 4168140"/>
              <a:gd name="connsiteX4" fmla="*/ 3116580 w 3310448"/>
              <a:gd name="connsiteY4" fmla="*/ 2522220 h 4168140"/>
              <a:gd name="connsiteX5" fmla="*/ 2987040 w 3310448"/>
              <a:gd name="connsiteY5" fmla="*/ 2484120 h 4168140"/>
              <a:gd name="connsiteX6" fmla="*/ 2948940 w 3310448"/>
              <a:gd name="connsiteY6" fmla="*/ 2545080 h 4168140"/>
              <a:gd name="connsiteX7" fmla="*/ 2910840 w 3310448"/>
              <a:gd name="connsiteY7" fmla="*/ 2545080 h 4168140"/>
              <a:gd name="connsiteX8" fmla="*/ 2857500 w 3310448"/>
              <a:gd name="connsiteY8" fmla="*/ 2567940 h 4168140"/>
              <a:gd name="connsiteX9" fmla="*/ 2811780 w 3310448"/>
              <a:gd name="connsiteY9" fmla="*/ 2651760 h 4168140"/>
              <a:gd name="connsiteX10" fmla="*/ 2735580 w 3310448"/>
              <a:gd name="connsiteY10" fmla="*/ 2727960 h 4168140"/>
              <a:gd name="connsiteX11" fmla="*/ 2720340 w 3310448"/>
              <a:gd name="connsiteY11" fmla="*/ 2903220 h 4168140"/>
              <a:gd name="connsiteX12" fmla="*/ 2766060 w 3310448"/>
              <a:gd name="connsiteY12" fmla="*/ 2926080 h 4168140"/>
              <a:gd name="connsiteX13" fmla="*/ 2948940 w 3310448"/>
              <a:gd name="connsiteY13" fmla="*/ 2979420 h 4168140"/>
              <a:gd name="connsiteX14" fmla="*/ 2994660 w 3310448"/>
              <a:gd name="connsiteY14" fmla="*/ 3048000 h 4168140"/>
              <a:gd name="connsiteX15" fmla="*/ 2994660 w 3310448"/>
              <a:gd name="connsiteY15" fmla="*/ 3093720 h 4168140"/>
              <a:gd name="connsiteX16" fmla="*/ 2887980 w 3310448"/>
              <a:gd name="connsiteY16" fmla="*/ 3192780 h 4168140"/>
              <a:gd name="connsiteX17" fmla="*/ 3040380 w 3310448"/>
              <a:gd name="connsiteY17" fmla="*/ 3177540 h 4168140"/>
              <a:gd name="connsiteX18" fmla="*/ 3063240 w 3310448"/>
              <a:gd name="connsiteY18" fmla="*/ 3208020 h 4168140"/>
              <a:gd name="connsiteX19" fmla="*/ 2857500 w 3310448"/>
              <a:gd name="connsiteY19" fmla="*/ 3360420 h 4168140"/>
              <a:gd name="connsiteX20" fmla="*/ 2705100 w 3310448"/>
              <a:gd name="connsiteY20" fmla="*/ 3390900 h 4168140"/>
              <a:gd name="connsiteX21" fmla="*/ 2667000 w 3310448"/>
              <a:gd name="connsiteY21" fmla="*/ 3489960 h 4168140"/>
              <a:gd name="connsiteX22" fmla="*/ 2644140 w 3310448"/>
              <a:gd name="connsiteY22" fmla="*/ 3535680 h 4168140"/>
              <a:gd name="connsiteX23" fmla="*/ 2606040 w 3310448"/>
              <a:gd name="connsiteY23" fmla="*/ 3619500 h 4168140"/>
              <a:gd name="connsiteX24" fmla="*/ 2598420 w 3310448"/>
              <a:gd name="connsiteY24" fmla="*/ 3657600 h 4168140"/>
              <a:gd name="connsiteX25" fmla="*/ 2232660 w 3310448"/>
              <a:gd name="connsiteY25" fmla="*/ 3863340 h 4168140"/>
              <a:gd name="connsiteX26" fmla="*/ 2042160 w 3310448"/>
              <a:gd name="connsiteY26" fmla="*/ 3901440 h 4168140"/>
              <a:gd name="connsiteX27" fmla="*/ 1661160 w 3310448"/>
              <a:gd name="connsiteY27" fmla="*/ 4168140 h 4168140"/>
              <a:gd name="connsiteX28" fmla="*/ 1684020 w 3310448"/>
              <a:gd name="connsiteY28" fmla="*/ 3985260 h 4168140"/>
              <a:gd name="connsiteX29" fmla="*/ 1600200 w 3310448"/>
              <a:gd name="connsiteY29" fmla="*/ 3924300 h 4168140"/>
              <a:gd name="connsiteX30" fmla="*/ 1851660 w 3310448"/>
              <a:gd name="connsiteY30" fmla="*/ 3771900 h 4168140"/>
              <a:gd name="connsiteX31" fmla="*/ 1965960 w 3310448"/>
              <a:gd name="connsiteY31" fmla="*/ 3543300 h 4168140"/>
              <a:gd name="connsiteX32" fmla="*/ 1935480 w 3310448"/>
              <a:gd name="connsiteY32" fmla="*/ 3436620 h 4168140"/>
              <a:gd name="connsiteX33" fmla="*/ 1981200 w 3310448"/>
              <a:gd name="connsiteY33" fmla="*/ 3352800 h 4168140"/>
              <a:gd name="connsiteX34" fmla="*/ 2026920 w 3310448"/>
              <a:gd name="connsiteY34" fmla="*/ 3246120 h 4168140"/>
              <a:gd name="connsiteX35" fmla="*/ 2042160 w 3310448"/>
              <a:gd name="connsiteY35" fmla="*/ 2964180 h 4168140"/>
              <a:gd name="connsiteX36" fmla="*/ 1912620 w 3310448"/>
              <a:gd name="connsiteY36" fmla="*/ 2689860 h 4168140"/>
              <a:gd name="connsiteX37" fmla="*/ 1859280 w 3310448"/>
              <a:gd name="connsiteY37" fmla="*/ 2606040 h 4168140"/>
              <a:gd name="connsiteX38" fmla="*/ 1752600 w 3310448"/>
              <a:gd name="connsiteY38" fmla="*/ 2567940 h 4168140"/>
              <a:gd name="connsiteX39" fmla="*/ 1729740 w 3310448"/>
              <a:gd name="connsiteY39" fmla="*/ 2514600 h 4168140"/>
              <a:gd name="connsiteX40" fmla="*/ 1744980 w 3310448"/>
              <a:gd name="connsiteY40" fmla="*/ 2240280 h 4168140"/>
              <a:gd name="connsiteX41" fmla="*/ 1714500 w 3310448"/>
              <a:gd name="connsiteY41" fmla="*/ 2225040 h 4168140"/>
              <a:gd name="connsiteX42" fmla="*/ 1653540 w 3310448"/>
              <a:gd name="connsiteY42" fmla="*/ 2225040 h 4168140"/>
              <a:gd name="connsiteX43" fmla="*/ 1516380 w 3310448"/>
              <a:gd name="connsiteY43" fmla="*/ 2225040 h 4168140"/>
              <a:gd name="connsiteX44" fmla="*/ 1478280 w 3310448"/>
              <a:gd name="connsiteY44" fmla="*/ 2164080 h 4168140"/>
              <a:gd name="connsiteX45" fmla="*/ 1447800 w 3310448"/>
              <a:gd name="connsiteY45" fmla="*/ 2049780 h 4168140"/>
              <a:gd name="connsiteX46" fmla="*/ 1478280 w 3310448"/>
              <a:gd name="connsiteY46" fmla="*/ 2011680 h 4168140"/>
              <a:gd name="connsiteX47" fmla="*/ 1562100 w 3310448"/>
              <a:gd name="connsiteY47" fmla="*/ 1943100 h 4168140"/>
              <a:gd name="connsiteX48" fmla="*/ 1684020 w 3310448"/>
              <a:gd name="connsiteY48" fmla="*/ 1950720 h 4168140"/>
              <a:gd name="connsiteX49" fmla="*/ 1798320 w 3310448"/>
              <a:gd name="connsiteY49" fmla="*/ 2034540 h 4168140"/>
              <a:gd name="connsiteX50" fmla="*/ 1798320 w 3310448"/>
              <a:gd name="connsiteY50" fmla="*/ 2194560 h 4168140"/>
              <a:gd name="connsiteX51" fmla="*/ 1851660 w 3310448"/>
              <a:gd name="connsiteY51" fmla="*/ 2194560 h 4168140"/>
              <a:gd name="connsiteX52" fmla="*/ 1981200 w 3310448"/>
              <a:gd name="connsiteY52" fmla="*/ 2164080 h 4168140"/>
              <a:gd name="connsiteX53" fmla="*/ 2042160 w 3310448"/>
              <a:gd name="connsiteY53" fmla="*/ 2072640 h 4168140"/>
              <a:gd name="connsiteX54" fmla="*/ 2065020 w 3310448"/>
              <a:gd name="connsiteY54" fmla="*/ 1897380 h 4168140"/>
              <a:gd name="connsiteX55" fmla="*/ 2110740 w 3310448"/>
              <a:gd name="connsiteY55" fmla="*/ 1813560 h 4168140"/>
              <a:gd name="connsiteX56" fmla="*/ 2034540 w 3310448"/>
              <a:gd name="connsiteY56" fmla="*/ 1684020 h 4168140"/>
              <a:gd name="connsiteX57" fmla="*/ 1965960 w 3310448"/>
              <a:gd name="connsiteY57" fmla="*/ 1661160 h 4168140"/>
              <a:gd name="connsiteX58" fmla="*/ 1859280 w 3310448"/>
              <a:gd name="connsiteY58" fmla="*/ 1661160 h 4168140"/>
              <a:gd name="connsiteX59" fmla="*/ 1798320 w 3310448"/>
              <a:gd name="connsiteY59" fmla="*/ 1592580 h 4168140"/>
              <a:gd name="connsiteX60" fmla="*/ 1691640 w 3310448"/>
              <a:gd name="connsiteY60" fmla="*/ 1539240 h 4168140"/>
              <a:gd name="connsiteX61" fmla="*/ 1478280 w 3310448"/>
              <a:gd name="connsiteY61" fmla="*/ 1668780 h 4168140"/>
              <a:gd name="connsiteX62" fmla="*/ 1470660 w 3310448"/>
              <a:gd name="connsiteY62" fmla="*/ 1737360 h 4168140"/>
              <a:gd name="connsiteX63" fmla="*/ 1478280 w 3310448"/>
              <a:gd name="connsiteY63" fmla="*/ 1859280 h 4168140"/>
              <a:gd name="connsiteX64" fmla="*/ 1432560 w 3310448"/>
              <a:gd name="connsiteY64" fmla="*/ 1943100 h 4168140"/>
              <a:gd name="connsiteX65" fmla="*/ 1356360 w 3310448"/>
              <a:gd name="connsiteY65" fmla="*/ 2004060 h 4168140"/>
              <a:gd name="connsiteX66" fmla="*/ 1318260 w 3310448"/>
              <a:gd name="connsiteY66" fmla="*/ 2255520 h 4168140"/>
              <a:gd name="connsiteX67" fmla="*/ 1196340 w 3310448"/>
              <a:gd name="connsiteY67" fmla="*/ 2415540 h 4168140"/>
              <a:gd name="connsiteX68" fmla="*/ 1219200 w 3310448"/>
              <a:gd name="connsiteY68" fmla="*/ 2766060 h 4168140"/>
              <a:gd name="connsiteX69" fmla="*/ 1272540 w 3310448"/>
              <a:gd name="connsiteY69" fmla="*/ 2964180 h 4168140"/>
              <a:gd name="connsiteX70" fmla="*/ 1356360 w 3310448"/>
              <a:gd name="connsiteY70" fmla="*/ 3070860 h 4168140"/>
              <a:gd name="connsiteX71" fmla="*/ 1562100 w 3310448"/>
              <a:gd name="connsiteY71" fmla="*/ 3208020 h 4168140"/>
              <a:gd name="connsiteX72" fmla="*/ 1676400 w 3310448"/>
              <a:gd name="connsiteY72" fmla="*/ 3208020 h 4168140"/>
              <a:gd name="connsiteX73" fmla="*/ 1630680 w 3310448"/>
              <a:gd name="connsiteY73" fmla="*/ 3307080 h 4168140"/>
              <a:gd name="connsiteX74" fmla="*/ 1524000 w 3310448"/>
              <a:gd name="connsiteY74" fmla="*/ 3543300 h 4168140"/>
              <a:gd name="connsiteX75" fmla="*/ 1463040 w 3310448"/>
              <a:gd name="connsiteY75" fmla="*/ 3550920 h 4168140"/>
              <a:gd name="connsiteX76" fmla="*/ 1402080 w 3310448"/>
              <a:gd name="connsiteY76" fmla="*/ 3604260 h 4168140"/>
              <a:gd name="connsiteX77" fmla="*/ 1333500 w 3310448"/>
              <a:gd name="connsiteY77" fmla="*/ 3550920 h 4168140"/>
              <a:gd name="connsiteX78" fmla="*/ 1219200 w 3310448"/>
              <a:gd name="connsiteY78" fmla="*/ 3581400 h 4168140"/>
              <a:gd name="connsiteX79" fmla="*/ 1158240 w 3310448"/>
              <a:gd name="connsiteY79" fmla="*/ 3535680 h 4168140"/>
              <a:gd name="connsiteX80" fmla="*/ 1181100 w 3310448"/>
              <a:gd name="connsiteY80" fmla="*/ 3413760 h 4168140"/>
              <a:gd name="connsiteX81" fmla="*/ 1036320 w 3310448"/>
              <a:gd name="connsiteY81" fmla="*/ 3291840 h 4168140"/>
              <a:gd name="connsiteX82" fmla="*/ 853440 w 3310448"/>
              <a:gd name="connsiteY82" fmla="*/ 3284220 h 4168140"/>
              <a:gd name="connsiteX83" fmla="*/ 601980 w 3310448"/>
              <a:gd name="connsiteY83" fmla="*/ 3276600 h 4168140"/>
              <a:gd name="connsiteX84" fmla="*/ 518160 w 3310448"/>
              <a:gd name="connsiteY84" fmla="*/ 3238500 h 4168140"/>
              <a:gd name="connsiteX85" fmla="*/ 480060 w 3310448"/>
              <a:gd name="connsiteY85" fmla="*/ 3284220 h 4168140"/>
              <a:gd name="connsiteX86" fmla="*/ 304800 w 3310448"/>
              <a:gd name="connsiteY86" fmla="*/ 3307080 h 4168140"/>
              <a:gd name="connsiteX87" fmla="*/ 297180 w 3310448"/>
              <a:gd name="connsiteY87" fmla="*/ 3253740 h 4168140"/>
              <a:gd name="connsiteX88" fmla="*/ 259080 w 3310448"/>
              <a:gd name="connsiteY88" fmla="*/ 3208020 h 4168140"/>
              <a:gd name="connsiteX89" fmla="*/ 236220 w 3310448"/>
              <a:gd name="connsiteY89" fmla="*/ 3147060 h 4168140"/>
              <a:gd name="connsiteX90" fmla="*/ 251460 w 3310448"/>
              <a:gd name="connsiteY90" fmla="*/ 3078480 h 4168140"/>
              <a:gd name="connsiteX91" fmla="*/ 152400 w 3310448"/>
              <a:gd name="connsiteY91" fmla="*/ 3040380 h 4168140"/>
              <a:gd name="connsiteX92" fmla="*/ 220980 w 3310448"/>
              <a:gd name="connsiteY92" fmla="*/ 2979420 h 4168140"/>
              <a:gd name="connsiteX93" fmla="*/ 182880 w 3310448"/>
              <a:gd name="connsiteY93" fmla="*/ 2910840 h 4168140"/>
              <a:gd name="connsiteX94" fmla="*/ 114300 w 3310448"/>
              <a:gd name="connsiteY94" fmla="*/ 2842260 h 4168140"/>
              <a:gd name="connsiteX95" fmla="*/ 0 w 3310448"/>
              <a:gd name="connsiteY95" fmla="*/ 2727960 h 4168140"/>
              <a:gd name="connsiteX96" fmla="*/ 0 w 3310448"/>
              <a:gd name="connsiteY96" fmla="*/ 2667000 h 4168140"/>
              <a:gd name="connsiteX97" fmla="*/ 106680 w 3310448"/>
              <a:gd name="connsiteY97" fmla="*/ 2628900 h 4168140"/>
              <a:gd name="connsiteX98" fmla="*/ 182880 w 3310448"/>
              <a:gd name="connsiteY98" fmla="*/ 2705100 h 4168140"/>
              <a:gd name="connsiteX99" fmla="*/ 297180 w 3310448"/>
              <a:gd name="connsiteY99" fmla="*/ 2758440 h 4168140"/>
              <a:gd name="connsiteX100" fmla="*/ 457200 w 3310448"/>
              <a:gd name="connsiteY100" fmla="*/ 2659380 h 4168140"/>
              <a:gd name="connsiteX101" fmla="*/ 579120 w 3310448"/>
              <a:gd name="connsiteY101" fmla="*/ 2438400 h 4168140"/>
              <a:gd name="connsiteX102" fmla="*/ 640080 w 3310448"/>
              <a:gd name="connsiteY102" fmla="*/ 2103120 h 4168140"/>
              <a:gd name="connsiteX103" fmla="*/ 601980 w 3310448"/>
              <a:gd name="connsiteY103" fmla="*/ 1882140 h 4168140"/>
              <a:gd name="connsiteX104" fmla="*/ 327660 w 3310448"/>
              <a:gd name="connsiteY104" fmla="*/ 1531620 h 4168140"/>
              <a:gd name="connsiteX105" fmla="*/ 220980 w 3310448"/>
              <a:gd name="connsiteY105" fmla="*/ 1508760 h 4168140"/>
              <a:gd name="connsiteX106" fmla="*/ 167640 w 3310448"/>
              <a:gd name="connsiteY106" fmla="*/ 1516380 h 4168140"/>
              <a:gd name="connsiteX107" fmla="*/ 167640 w 3310448"/>
              <a:gd name="connsiteY107" fmla="*/ 1485900 h 4168140"/>
              <a:gd name="connsiteX108" fmla="*/ 129540 w 3310448"/>
              <a:gd name="connsiteY108" fmla="*/ 1371600 h 4168140"/>
              <a:gd name="connsiteX109" fmla="*/ 167640 w 3310448"/>
              <a:gd name="connsiteY109" fmla="*/ 1150620 h 4168140"/>
              <a:gd name="connsiteX110" fmla="*/ 297180 w 3310448"/>
              <a:gd name="connsiteY110" fmla="*/ 944880 h 4168140"/>
              <a:gd name="connsiteX111" fmla="*/ 243840 w 3310448"/>
              <a:gd name="connsiteY111" fmla="*/ 746760 h 4168140"/>
              <a:gd name="connsiteX112" fmla="*/ 144780 w 3310448"/>
              <a:gd name="connsiteY112" fmla="*/ 548640 h 4168140"/>
              <a:gd name="connsiteX113" fmla="*/ 236220 w 3310448"/>
              <a:gd name="connsiteY113" fmla="*/ 342900 h 4168140"/>
              <a:gd name="connsiteX114" fmla="*/ 129540 w 3310448"/>
              <a:gd name="connsiteY114" fmla="*/ 281940 h 4168140"/>
              <a:gd name="connsiteX115" fmla="*/ 121920 w 3310448"/>
              <a:gd name="connsiteY115" fmla="*/ 213360 h 4168140"/>
              <a:gd name="connsiteX116" fmla="*/ 198120 w 3310448"/>
              <a:gd name="connsiteY116" fmla="*/ 152400 h 4168140"/>
              <a:gd name="connsiteX117" fmla="*/ 358140 w 3310448"/>
              <a:gd name="connsiteY117" fmla="*/ 137160 h 4168140"/>
              <a:gd name="connsiteX118" fmla="*/ 563880 w 3310448"/>
              <a:gd name="connsiteY118" fmla="*/ 205740 h 4168140"/>
              <a:gd name="connsiteX119" fmla="*/ 647700 w 3310448"/>
              <a:gd name="connsiteY119" fmla="*/ 160020 h 4168140"/>
              <a:gd name="connsiteX120" fmla="*/ 723900 w 3310448"/>
              <a:gd name="connsiteY120" fmla="*/ 0 h 4168140"/>
              <a:gd name="connsiteX0" fmla="*/ 723900 w 3163606"/>
              <a:gd name="connsiteY0" fmla="*/ 0 h 4168140"/>
              <a:gd name="connsiteX1" fmla="*/ 1850616 w 3163606"/>
              <a:gd name="connsiteY1" fmla="*/ 1054828 h 4168140"/>
              <a:gd name="connsiteX2" fmla="*/ 3163606 w 3163606"/>
              <a:gd name="connsiteY2" fmla="*/ 2528100 h 4168140"/>
              <a:gd name="connsiteX3" fmla="*/ 3116580 w 3163606"/>
              <a:gd name="connsiteY3" fmla="*/ 2522220 h 4168140"/>
              <a:gd name="connsiteX4" fmla="*/ 2987040 w 3163606"/>
              <a:gd name="connsiteY4" fmla="*/ 2484120 h 4168140"/>
              <a:gd name="connsiteX5" fmla="*/ 2948940 w 3163606"/>
              <a:gd name="connsiteY5" fmla="*/ 2545080 h 4168140"/>
              <a:gd name="connsiteX6" fmla="*/ 2910840 w 3163606"/>
              <a:gd name="connsiteY6" fmla="*/ 2545080 h 4168140"/>
              <a:gd name="connsiteX7" fmla="*/ 2857500 w 3163606"/>
              <a:gd name="connsiteY7" fmla="*/ 2567940 h 4168140"/>
              <a:gd name="connsiteX8" fmla="*/ 2811780 w 3163606"/>
              <a:gd name="connsiteY8" fmla="*/ 2651760 h 4168140"/>
              <a:gd name="connsiteX9" fmla="*/ 2735580 w 3163606"/>
              <a:gd name="connsiteY9" fmla="*/ 2727960 h 4168140"/>
              <a:gd name="connsiteX10" fmla="*/ 2720340 w 3163606"/>
              <a:gd name="connsiteY10" fmla="*/ 2903220 h 4168140"/>
              <a:gd name="connsiteX11" fmla="*/ 2766060 w 3163606"/>
              <a:gd name="connsiteY11" fmla="*/ 2926080 h 4168140"/>
              <a:gd name="connsiteX12" fmla="*/ 2948940 w 3163606"/>
              <a:gd name="connsiteY12" fmla="*/ 2979420 h 4168140"/>
              <a:gd name="connsiteX13" fmla="*/ 2994660 w 3163606"/>
              <a:gd name="connsiteY13" fmla="*/ 3048000 h 4168140"/>
              <a:gd name="connsiteX14" fmla="*/ 2994660 w 3163606"/>
              <a:gd name="connsiteY14" fmla="*/ 3093720 h 4168140"/>
              <a:gd name="connsiteX15" fmla="*/ 2887980 w 3163606"/>
              <a:gd name="connsiteY15" fmla="*/ 3192780 h 4168140"/>
              <a:gd name="connsiteX16" fmla="*/ 3040380 w 3163606"/>
              <a:gd name="connsiteY16" fmla="*/ 3177540 h 4168140"/>
              <a:gd name="connsiteX17" fmla="*/ 3063240 w 3163606"/>
              <a:gd name="connsiteY17" fmla="*/ 3208020 h 4168140"/>
              <a:gd name="connsiteX18" fmla="*/ 2857500 w 3163606"/>
              <a:gd name="connsiteY18" fmla="*/ 3360420 h 4168140"/>
              <a:gd name="connsiteX19" fmla="*/ 2705100 w 3163606"/>
              <a:gd name="connsiteY19" fmla="*/ 3390900 h 4168140"/>
              <a:gd name="connsiteX20" fmla="*/ 2667000 w 3163606"/>
              <a:gd name="connsiteY20" fmla="*/ 3489960 h 4168140"/>
              <a:gd name="connsiteX21" fmla="*/ 2644140 w 3163606"/>
              <a:gd name="connsiteY21" fmla="*/ 3535680 h 4168140"/>
              <a:gd name="connsiteX22" fmla="*/ 2606040 w 3163606"/>
              <a:gd name="connsiteY22" fmla="*/ 3619500 h 4168140"/>
              <a:gd name="connsiteX23" fmla="*/ 2598420 w 3163606"/>
              <a:gd name="connsiteY23" fmla="*/ 3657600 h 4168140"/>
              <a:gd name="connsiteX24" fmla="*/ 2232660 w 3163606"/>
              <a:gd name="connsiteY24" fmla="*/ 3863340 h 4168140"/>
              <a:gd name="connsiteX25" fmla="*/ 2042160 w 3163606"/>
              <a:gd name="connsiteY25" fmla="*/ 3901440 h 4168140"/>
              <a:gd name="connsiteX26" fmla="*/ 1661160 w 3163606"/>
              <a:gd name="connsiteY26" fmla="*/ 4168140 h 4168140"/>
              <a:gd name="connsiteX27" fmla="*/ 1684020 w 3163606"/>
              <a:gd name="connsiteY27" fmla="*/ 3985260 h 4168140"/>
              <a:gd name="connsiteX28" fmla="*/ 1600200 w 3163606"/>
              <a:gd name="connsiteY28" fmla="*/ 3924300 h 4168140"/>
              <a:gd name="connsiteX29" fmla="*/ 1851660 w 3163606"/>
              <a:gd name="connsiteY29" fmla="*/ 3771900 h 4168140"/>
              <a:gd name="connsiteX30" fmla="*/ 1965960 w 3163606"/>
              <a:gd name="connsiteY30" fmla="*/ 3543300 h 4168140"/>
              <a:gd name="connsiteX31" fmla="*/ 1935480 w 3163606"/>
              <a:gd name="connsiteY31" fmla="*/ 3436620 h 4168140"/>
              <a:gd name="connsiteX32" fmla="*/ 1981200 w 3163606"/>
              <a:gd name="connsiteY32" fmla="*/ 3352800 h 4168140"/>
              <a:gd name="connsiteX33" fmla="*/ 2026920 w 3163606"/>
              <a:gd name="connsiteY33" fmla="*/ 3246120 h 4168140"/>
              <a:gd name="connsiteX34" fmla="*/ 2042160 w 3163606"/>
              <a:gd name="connsiteY34" fmla="*/ 2964180 h 4168140"/>
              <a:gd name="connsiteX35" fmla="*/ 1912620 w 3163606"/>
              <a:gd name="connsiteY35" fmla="*/ 2689860 h 4168140"/>
              <a:gd name="connsiteX36" fmla="*/ 1859280 w 3163606"/>
              <a:gd name="connsiteY36" fmla="*/ 2606040 h 4168140"/>
              <a:gd name="connsiteX37" fmla="*/ 1752600 w 3163606"/>
              <a:gd name="connsiteY37" fmla="*/ 2567940 h 4168140"/>
              <a:gd name="connsiteX38" fmla="*/ 1729740 w 3163606"/>
              <a:gd name="connsiteY38" fmla="*/ 2514600 h 4168140"/>
              <a:gd name="connsiteX39" fmla="*/ 1744980 w 3163606"/>
              <a:gd name="connsiteY39" fmla="*/ 2240280 h 4168140"/>
              <a:gd name="connsiteX40" fmla="*/ 1714500 w 3163606"/>
              <a:gd name="connsiteY40" fmla="*/ 2225040 h 4168140"/>
              <a:gd name="connsiteX41" fmla="*/ 1653540 w 3163606"/>
              <a:gd name="connsiteY41" fmla="*/ 2225040 h 4168140"/>
              <a:gd name="connsiteX42" fmla="*/ 1516380 w 3163606"/>
              <a:gd name="connsiteY42" fmla="*/ 2225040 h 4168140"/>
              <a:gd name="connsiteX43" fmla="*/ 1478280 w 3163606"/>
              <a:gd name="connsiteY43" fmla="*/ 2164080 h 4168140"/>
              <a:gd name="connsiteX44" fmla="*/ 1447800 w 3163606"/>
              <a:gd name="connsiteY44" fmla="*/ 2049780 h 4168140"/>
              <a:gd name="connsiteX45" fmla="*/ 1478280 w 3163606"/>
              <a:gd name="connsiteY45" fmla="*/ 2011680 h 4168140"/>
              <a:gd name="connsiteX46" fmla="*/ 1562100 w 3163606"/>
              <a:gd name="connsiteY46" fmla="*/ 1943100 h 4168140"/>
              <a:gd name="connsiteX47" fmla="*/ 1684020 w 3163606"/>
              <a:gd name="connsiteY47" fmla="*/ 1950720 h 4168140"/>
              <a:gd name="connsiteX48" fmla="*/ 1798320 w 3163606"/>
              <a:gd name="connsiteY48" fmla="*/ 2034540 h 4168140"/>
              <a:gd name="connsiteX49" fmla="*/ 1798320 w 3163606"/>
              <a:gd name="connsiteY49" fmla="*/ 2194560 h 4168140"/>
              <a:gd name="connsiteX50" fmla="*/ 1851660 w 3163606"/>
              <a:gd name="connsiteY50" fmla="*/ 2194560 h 4168140"/>
              <a:gd name="connsiteX51" fmla="*/ 1981200 w 3163606"/>
              <a:gd name="connsiteY51" fmla="*/ 2164080 h 4168140"/>
              <a:gd name="connsiteX52" fmla="*/ 2042160 w 3163606"/>
              <a:gd name="connsiteY52" fmla="*/ 2072640 h 4168140"/>
              <a:gd name="connsiteX53" fmla="*/ 2065020 w 3163606"/>
              <a:gd name="connsiteY53" fmla="*/ 1897380 h 4168140"/>
              <a:gd name="connsiteX54" fmla="*/ 2110740 w 3163606"/>
              <a:gd name="connsiteY54" fmla="*/ 1813560 h 4168140"/>
              <a:gd name="connsiteX55" fmla="*/ 2034540 w 3163606"/>
              <a:gd name="connsiteY55" fmla="*/ 1684020 h 4168140"/>
              <a:gd name="connsiteX56" fmla="*/ 1965960 w 3163606"/>
              <a:gd name="connsiteY56" fmla="*/ 1661160 h 4168140"/>
              <a:gd name="connsiteX57" fmla="*/ 1859280 w 3163606"/>
              <a:gd name="connsiteY57" fmla="*/ 1661160 h 4168140"/>
              <a:gd name="connsiteX58" fmla="*/ 1798320 w 3163606"/>
              <a:gd name="connsiteY58" fmla="*/ 1592580 h 4168140"/>
              <a:gd name="connsiteX59" fmla="*/ 1691640 w 3163606"/>
              <a:gd name="connsiteY59" fmla="*/ 1539240 h 4168140"/>
              <a:gd name="connsiteX60" fmla="*/ 1478280 w 3163606"/>
              <a:gd name="connsiteY60" fmla="*/ 1668780 h 4168140"/>
              <a:gd name="connsiteX61" fmla="*/ 1470660 w 3163606"/>
              <a:gd name="connsiteY61" fmla="*/ 1737360 h 4168140"/>
              <a:gd name="connsiteX62" fmla="*/ 1478280 w 3163606"/>
              <a:gd name="connsiteY62" fmla="*/ 1859280 h 4168140"/>
              <a:gd name="connsiteX63" fmla="*/ 1432560 w 3163606"/>
              <a:gd name="connsiteY63" fmla="*/ 1943100 h 4168140"/>
              <a:gd name="connsiteX64" fmla="*/ 1356360 w 3163606"/>
              <a:gd name="connsiteY64" fmla="*/ 2004060 h 4168140"/>
              <a:gd name="connsiteX65" fmla="*/ 1318260 w 3163606"/>
              <a:gd name="connsiteY65" fmla="*/ 2255520 h 4168140"/>
              <a:gd name="connsiteX66" fmla="*/ 1196340 w 3163606"/>
              <a:gd name="connsiteY66" fmla="*/ 2415540 h 4168140"/>
              <a:gd name="connsiteX67" fmla="*/ 1219200 w 3163606"/>
              <a:gd name="connsiteY67" fmla="*/ 2766060 h 4168140"/>
              <a:gd name="connsiteX68" fmla="*/ 1272540 w 3163606"/>
              <a:gd name="connsiteY68" fmla="*/ 2964180 h 4168140"/>
              <a:gd name="connsiteX69" fmla="*/ 1356360 w 3163606"/>
              <a:gd name="connsiteY69" fmla="*/ 3070860 h 4168140"/>
              <a:gd name="connsiteX70" fmla="*/ 1562100 w 3163606"/>
              <a:gd name="connsiteY70" fmla="*/ 3208020 h 4168140"/>
              <a:gd name="connsiteX71" fmla="*/ 1676400 w 3163606"/>
              <a:gd name="connsiteY71" fmla="*/ 3208020 h 4168140"/>
              <a:gd name="connsiteX72" fmla="*/ 1630680 w 3163606"/>
              <a:gd name="connsiteY72" fmla="*/ 3307080 h 4168140"/>
              <a:gd name="connsiteX73" fmla="*/ 1524000 w 3163606"/>
              <a:gd name="connsiteY73" fmla="*/ 3543300 h 4168140"/>
              <a:gd name="connsiteX74" fmla="*/ 1463040 w 3163606"/>
              <a:gd name="connsiteY74" fmla="*/ 3550920 h 4168140"/>
              <a:gd name="connsiteX75" fmla="*/ 1402080 w 3163606"/>
              <a:gd name="connsiteY75" fmla="*/ 3604260 h 4168140"/>
              <a:gd name="connsiteX76" fmla="*/ 1333500 w 3163606"/>
              <a:gd name="connsiteY76" fmla="*/ 3550920 h 4168140"/>
              <a:gd name="connsiteX77" fmla="*/ 1219200 w 3163606"/>
              <a:gd name="connsiteY77" fmla="*/ 3581400 h 4168140"/>
              <a:gd name="connsiteX78" fmla="*/ 1158240 w 3163606"/>
              <a:gd name="connsiteY78" fmla="*/ 3535680 h 4168140"/>
              <a:gd name="connsiteX79" fmla="*/ 1181100 w 3163606"/>
              <a:gd name="connsiteY79" fmla="*/ 3413760 h 4168140"/>
              <a:gd name="connsiteX80" fmla="*/ 1036320 w 3163606"/>
              <a:gd name="connsiteY80" fmla="*/ 3291840 h 4168140"/>
              <a:gd name="connsiteX81" fmla="*/ 853440 w 3163606"/>
              <a:gd name="connsiteY81" fmla="*/ 3284220 h 4168140"/>
              <a:gd name="connsiteX82" fmla="*/ 601980 w 3163606"/>
              <a:gd name="connsiteY82" fmla="*/ 3276600 h 4168140"/>
              <a:gd name="connsiteX83" fmla="*/ 518160 w 3163606"/>
              <a:gd name="connsiteY83" fmla="*/ 3238500 h 4168140"/>
              <a:gd name="connsiteX84" fmla="*/ 480060 w 3163606"/>
              <a:gd name="connsiteY84" fmla="*/ 3284220 h 4168140"/>
              <a:gd name="connsiteX85" fmla="*/ 304800 w 3163606"/>
              <a:gd name="connsiteY85" fmla="*/ 3307080 h 4168140"/>
              <a:gd name="connsiteX86" fmla="*/ 297180 w 3163606"/>
              <a:gd name="connsiteY86" fmla="*/ 3253740 h 4168140"/>
              <a:gd name="connsiteX87" fmla="*/ 259080 w 3163606"/>
              <a:gd name="connsiteY87" fmla="*/ 3208020 h 4168140"/>
              <a:gd name="connsiteX88" fmla="*/ 236220 w 3163606"/>
              <a:gd name="connsiteY88" fmla="*/ 3147060 h 4168140"/>
              <a:gd name="connsiteX89" fmla="*/ 251460 w 3163606"/>
              <a:gd name="connsiteY89" fmla="*/ 3078480 h 4168140"/>
              <a:gd name="connsiteX90" fmla="*/ 152400 w 3163606"/>
              <a:gd name="connsiteY90" fmla="*/ 3040380 h 4168140"/>
              <a:gd name="connsiteX91" fmla="*/ 220980 w 3163606"/>
              <a:gd name="connsiteY91" fmla="*/ 2979420 h 4168140"/>
              <a:gd name="connsiteX92" fmla="*/ 182880 w 3163606"/>
              <a:gd name="connsiteY92" fmla="*/ 2910840 h 4168140"/>
              <a:gd name="connsiteX93" fmla="*/ 114300 w 3163606"/>
              <a:gd name="connsiteY93" fmla="*/ 2842260 h 4168140"/>
              <a:gd name="connsiteX94" fmla="*/ 0 w 3163606"/>
              <a:gd name="connsiteY94" fmla="*/ 2727960 h 4168140"/>
              <a:gd name="connsiteX95" fmla="*/ 0 w 3163606"/>
              <a:gd name="connsiteY95" fmla="*/ 2667000 h 4168140"/>
              <a:gd name="connsiteX96" fmla="*/ 106680 w 3163606"/>
              <a:gd name="connsiteY96" fmla="*/ 2628900 h 4168140"/>
              <a:gd name="connsiteX97" fmla="*/ 182880 w 3163606"/>
              <a:gd name="connsiteY97" fmla="*/ 2705100 h 4168140"/>
              <a:gd name="connsiteX98" fmla="*/ 297180 w 3163606"/>
              <a:gd name="connsiteY98" fmla="*/ 2758440 h 4168140"/>
              <a:gd name="connsiteX99" fmla="*/ 457200 w 3163606"/>
              <a:gd name="connsiteY99" fmla="*/ 2659380 h 4168140"/>
              <a:gd name="connsiteX100" fmla="*/ 579120 w 3163606"/>
              <a:gd name="connsiteY100" fmla="*/ 2438400 h 4168140"/>
              <a:gd name="connsiteX101" fmla="*/ 640080 w 3163606"/>
              <a:gd name="connsiteY101" fmla="*/ 2103120 h 4168140"/>
              <a:gd name="connsiteX102" fmla="*/ 601980 w 3163606"/>
              <a:gd name="connsiteY102" fmla="*/ 1882140 h 4168140"/>
              <a:gd name="connsiteX103" fmla="*/ 327660 w 3163606"/>
              <a:gd name="connsiteY103" fmla="*/ 1531620 h 4168140"/>
              <a:gd name="connsiteX104" fmla="*/ 220980 w 3163606"/>
              <a:gd name="connsiteY104" fmla="*/ 1508760 h 4168140"/>
              <a:gd name="connsiteX105" fmla="*/ 167640 w 3163606"/>
              <a:gd name="connsiteY105" fmla="*/ 1516380 h 4168140"/>
              <a:gd name="connsiteX106" fmla="*/ 167640 w 3163606"/>
              <a:gd name="connsiteY106" fmla="*/ 1485900 h 4168140"/>
              <a:gd name="connsiteX107" fmla="*/ 129540 w 3163606"/>
              <a:gd name="connsiteY107" fmla="*/ 1371600 h 4168140"/>
              <a:gd name="connsiteX108" fmla="*/ 167640 w 3163606"/>
              <a:gd name="connsiteY108" fmla="*/ 1150620 h 4168140"/>
              <a:gd name="connsiteX109" fmla="*/ 297180 w 3163606"/>
              <a:gd name="connsiteY109" fmla="*/ 944880 h 4168140"/>
              <a:gd name="connsiteX110" fmla="*/ 243840 w 3163606"/>
              <a:gd name="connsiteY110" fmla="*/ 746760 h 4168140"/>
              <a:gd name="connsiteX111" fmla="*/ 144780 w 3163606"/>
              <a:gd name="connsiteY111" fmla="*/ 548640 h 4168140"/>
              <a:gd name="connsiteX112" fmla="*/ 236220 w 3163606"/>
              <a:gd name="connsiteY112" fmla="*/ 342900 h 4168140"/>
              <a:gd name="connsiteX113" fmla="*/ 129540 w 3163606"/>
              <a:gd name="connsiteY113" fmla="*/ 281940 h 4168140"/>
              <a:gd name="connsiteX114" fmla="*/ 121920 w 3163606"/>
              <a:gd name="connsiteY114" fmla="*/ 213360 h 4168140"/>
              <a:gd name="connsiteX115" fmla="*/ 198120 w 3163606"/>
              <a:gd name="connsiteY115" fmla="*/ 152400 h 4168140"/>
              <a:gd name="connsiteX116" fmla="*/ 358140 w 3163606"/>
              <a:gd name="connsiteY116" fmla="*/ 137160 h 4168140"/>
              <a:gd name="connsiteX117" fmla="*/ 563880 w 3163606"/>
              <a:gd name="connsiteY117" fmla="*/ 205740 h 4168140"/>
              <a:gd name="connsiteX118" fmla="*/ 647700 w 3163606"/>
              <a:gd name="connsiteY118" fmla="*/ 160020 h 4168140"/>
              <a:gd name="connsiteX119" fmla="*/ 723900 w 3163606"/>
              <a:gd name="connsiteY119" fmla="*/ 0 h 4168140"/>
              <a:gd name="connsiteX0" fmla="*/ 1850616 w 3163606"/>
              <a:gd name="connsiteY0" fmla="*/ 1054828 h 4168140"/>
              <a:gd name="connsiteX1" fmla="*/ 3163606 w 3163606"/>
              <a:gd name="connsiteY1" fmla="*/ 2528100 h 4168140"/>
              <a:gd name="connsiteX2" fmla="*/ 3116580 w 3163606"/>
              <a:gd name="connsiteY2" fmla="*/ 2522220 h 4168140"/>
              <a:gd name="connsiteX3" fmla="*/ 2987040 w 3163606"/>
              <a:gd name="connsiteY3" fmla="*/ 2484120 h 4168140"/>
              <a:gd name="connsiteX4" fmla="*/ 2948940 w 3163606"/>
              <a:gd name="connsiteY4" fmla="*/ 2545080 h 4168140"/>
              <a:gd name="connsiteX5" fmla="*/ 2910840 w 3163606"/>
              <a:gd name="connsiteY5" fmla="*/ 2545080 h 4168140"/>
              <a:gd name="connsiteX6" fmla="*/ 2857500 w 3163606"/>
              <a:gd name="connsiteY6" fmla="*/ 2567940 h 4168140"/>
              <a:gd name="connsiteX7" fmla="*/ 2811780 w 3163606"/>
              <a:gd name="connsiteY7" fmla="*/ 2651760 h 4168140"/>
              <a:gd name="connsiteX8" fmla="*/ 2735580 w 3163606"/>
              <a:gd name="connsiteY8" fmla="*/ 2727960 h 4168140"/>
              <a:gd name="connsiteX9" fmla="*/ 2720340 w 3163606"/>
              <a:gd name="connsiteY9" fmla="*/ 2903220 h 4168140"/>
              <a:gd name="connsiteX10" fmla="*/ 2766060 w 3163606"/>
              <a:gd name="connsiteY10" fmla="*/ 2926080 h 4168140"/>
              <a:gd name="connsiteX11" fmla="*/ 2948940 w 3163606"/>
              <a:gd name="connsiteY11" fmla="*/ 2979420 h 4168140"/>
              <a:gd name="connsiteX12" fmla="*/ 2994660 w 3163606"/>
              <a:gd name="connsiteY12" fmla="*/ 3048000 h 4168140"/>
              <a:gd name="connsiteX13" fmla="*/ 2994660 w 3163606"/>
              <a:gd name="connsiteY13" fmla="*/ 3093720 h 4168140"/>
              <a:gd name="connsiteX14" fmla="*/ 2887980 w 3163606"/>
              <a:gd name="connsiteY14" fmla="*/ 3192780 h 4168140"/>
              <a:gd name="connsiteX15" fmla="*/ 3040380 w 3163606"/>
              <a:gd name="connsiteY15" fmla="*/ 3177540 h 4168140"/>
              <a:gd name="connsiteX16" fmla="*/ 3063240 w 3163606"/>
              <a:gd name="connsiteY16" fmla="*/ 3208020 h 4168140"/>
              <a:gd name="connsiteX17" fmla="*/ 2857500 w 3163606"/>
              <a:gd name="connsiteY17" fmla="*/ 3360420 h 4168140"/>
              <a:gd name="connsiteX18" fmla="*/ 2705100 w 3163606"/>
              <a:gd name="connsiteY18" fmla="*/ 3390900 h 4168140"/>
              <a:gd name="connsiteX19" fmla="*/ 2667000 w 3163606"/>
              <a:gd name="connsiteY19" fmla="*/ 3489960 h 4168140"/>
              <a:gd name="connsiteX20" fmla="*/ 2644140 w 3163606"/>
              <a:gd name="connsiteY20" fmla="*/ 3535680 h 4168140"/>
              <a:gd name="connsiteX21" fmla="*/ 2606040 w 3163606"/>
              <a:gd name="connsiteY21" fmla="*/ 3619500 h 4168140"/>
              <a:gd name="connsiteX22" fmla="*/ 2598420 w 3163606"/>
              <a:gd name="connsiteY22" fmla="*/ 3657600 h 4168140"/>
              <a:gd name="connsiteX23" fmla="*/ 2232660 w 3163606"/>
              <a:gd name="connsiteY23" fmla="*/ 3863340 h 4168140"/>
              <a:gd name="connsiteX24" fmla="*/ 2042160 w 3163606"/>
              <a:gd name="connsiteY24" fmla="*/ 3901440 h 4168140"/>
              <a:gd name="connsiteX25" fmla="*/ 1661160 w 3163606"/>
              <a:gd name="connsiteY25" fmla="*/ 4168140 h 4168140"/>
              <a:gd name="connsiteX26" fmla="*/ 1684020 w 3163606"/>
              <a:gd name="connsiteY26" fmla="*/ 3985260 h 4168140"/>
              <a:gd name="connsiteX27" fmla="*/ 1600200 w 3163606"/>
              <a:gd name="connsiteY27" fmla="*/ 3924300 h 4168140"/>
              <a:gd name="connsiteX28" fmla="*/ 1851660 w 3163606"/>
              <a:gd name="connsiteY28" fmla="*/ 3771900 h 4168140"/>
              <a:gd name="connsiteX29" fmla="*/ 1965960 w 3163606"/>
              <a:gd name="connsiteY29" fmla="*/ 3543300 h 4168140"/>
              <a:gd name="connsiteX30" fmla="*/ 1935480 w 3163606"/>
              <a:gd name="connsiteY30" fmla="*/ 3436620 h 4168140"/>
              <a:gd name="connsiteX31" fmla="*/ 1981200 w 3163606"/>
              <a:gd name="connsiteY31" fmla="*/ 3352800 h 4168140"/>
              <a:gd name="connsiteX32" fmla="*/ 2026920 w 3163606"/>
              <a:gd name="connsiteY32" fmla="*/ 3246120 h 4168140"/>
              <a:gd name="connsiteX33" fmla="*/ 2042160 w 3163606"/>
              <a:gd name="connsiteY33" fmla="*/ 2964180 h 4168140"/>
              <a:gd name="connsiteX34" fmla="*/ 1912620 w 3163606"/>
              <a:gd name="connsiteY34" fmla="*/ 2689860 h 4168140"/>
              <a:gd name="connsiteX35" fmla="*/ 1859280 w 3163606"/>
              <a:gd name="connsiteY35" fmla="*/ 2606040 h 4168140"/>
              <a:gd name="connsiteX36" fmla="*/ 1752600 w 3163606"/>
              <a:gd name="connsiteY36" fmla="*/ 2567940 h 4168140"/>
              <a:gd name="connsiteX37" fmla="*/ 1729740 w 3163606"/>
              <a:gd name="connsiteY37" fmla="*/ 2514600 h 4168140"/>
              <a:gd name="connsiteX38" fmla="*/ 1744980 w 3163606"/>
              <a:gd name="connsiteY38" fmla="*/ 2240280 h 4168140"/>
              <a:gd name="connsiteX39" fmla="*/ 1714500 w 3163606"/>
              <a:gd name="connsiteY39" fmla="*/ 2225040 h 4168140"/>
              <a:gd name="connsiteX40" fmla="*/ 1653540 w 3163606"/>
              <a:gd name="connsiteY40" fmla="*/ 2225040 h 4168140"/>
              <a:gd name="connsiteX41" fmla="*/ 1516380 w 3163606"/>
              <a:gd name="connsiteY41" fmla="*/ 2225040 h 4168140"/>
              <a:gd name="connsiteX42" fmla="*/ 1478280 w 3163606"/>
              <a:gd name="connsiteY42" fmla="*/ 2164080 h 4168140"/>
              <a:gd name="connsiteX43" fmla="*/ 1447800 w 3163606"/>
              <a:gd name="connsiteY43" fmla="*/ 2049780 h 4168140"/>
              <a:gd name="connsiteX44" fmla="*/ 1478280 w 3163606"/>
              <a:gd name="connsiteY44" fmla="*/ 2011680 h 4168140"/>
              <a:gd name="connsiteX45" fmla="*/ 1562100 w 3163606"/>
              <a:gd name="connsiteY45" fmla="*/ 1943100 h 4168140"/>
              <a:gd name="connsiteX46" fmla="*/ 1684020 w 3163606"/>
              <a:gd name="connsiteY46" fmla="*/ 1950720 h 4168140"/>
              <a:gd name="connsiteX47" fmla="*/ 1798320 w 3163606"/>
              <a:gd name="connsiteY47" fmla="*/ 2034540 h 4168140"/>
              <a:gd name="connsiteX48" fmla="*/ 1798320 w 3163606"/>
              <a:gd name="connsiteY48" fmla="*/ 2194560 h 4168140"/>
              <a:gd name="connsiteX49" fmla="*/ 1851660 w 3163606"/>
              <a:gd name="connsiteY49" fmla="*/ 2194560 h 4168140"/>
              <a:gd name="connsiteX50" fmla="*/ 1981200 w 3163606"/>
              <a:gd name="connsiteY50" fmla="*/ 2164080 h 4168140"/>
              <a:gd name="connsiteX51" fmla="*/ 2042160 w 3163606"/>
              <a:gd name="connsiteY51" fmla="*/ 2072640 h 4168140"/>
              <a:gd name="connsiteX52" fmla="*/ 2065020 w 3163606"/>
              <a:gd name="connsiteY52" fmla="*/ 1897380 h 4168140"/>
              <a:gd name="connsiteX53" fmla="*/ 2110740 w 3163606"/>
              <a:gd name="connsiteY53" fmla="*/ 1813560 h 4168140"/>
              <a:gd name="connsiteX54" fmla="*/ 2034540 w 3163606"/>
              <a:gd name="connsiteY54" fmla="*/ 1684020 h 4168140"/>
              <a:gd name="connsiteX55" fmla="*/ 1965960 w 3163606"/>
              <a:gd name="connsiteY55" fmla="*/ 1661160 h 4168140"/>
              <a:gd name="connsiteX56" fmla="*/ 1859280 w 3163606"/>
              <a:gd name="connsiteY56" fmla="*/ 1661160 h 4168140"/>
              <a:gd name="connsiteX57" fmla="*/ 1798320 w 3163606"/>
              <a:gd name="connsiteY57" fmla="*/ 1592580 h 4168140"/>
              <a:gd name="connsiteX58" fmla="*/ 1691640 w 3163606"/>
              <a:gd name="connsiteY58" fmla="*/ 1539240 h 4168140"/>
              <a:gd name="connsiteX59" fmla="*/ 1478280 w 3163606"/>
              <a:gd name="connsiteY59" fmla="*/ 1668780 h 4168140"/>
              <a:gd name="connsiteX60" fmla="*/ 1470660 w 3163606"/>
              <a:gd name="connsiteY60" fmla="*/ 1737360 h 4168140"/>
              <a:gd name="connsiteX61" fmla="*/ 1478280 w 3163606"/>
              <a:gd name="connsiteY61" fmla="*/ 1859280 h 4168140"/>
              <a:gd name="connsiteX62" fmla="*/ 1432560 w 3163606"/>
              <a:gd name="connsiteY62" fmla="*/ 1943100 h 4168140"/>
              <a:gd name="connsiteX63" fmla="*/ 1356360 w 3163606"/>
              <a:gd name="connsiteY63" fmla="*/ 2004060 h 4168140"/>
              <a:gd name="connsiteX64" fmla="*/ 1318260 w 3163606"/>
              <a:gd name="connsiteY64" fmla="*/ 2255520 h 4168140"/>
              <a:gd name="connsiteX65" fmla="*/ 1196340 w 3163606"/>
              <a:gd name="connsiteY65" fmla="*/ 2415540 h 4168140"/>
              <a:gd name="connsiteX66" fmla="*/ 1219200 w 3163606"/>
              <a:gd name="connsiteY66" fmla="*/ 2766060 h 4168140"/>
              <a:gd name="connsiteX67" fmla="*/ 1272540 w 3163606"/>
              <a:gd name="connsiteY67" fmla="*/ 2964180 h 4168140"/>
              <a:gd name="connsiteX68" fmla="*/ 1356360 w 3163606"/>
              <a:gd name="connsiteY68" fmla="*/ 3070860 h 4168140"/>
              <a:gd name="connsiteX69" fmla="*/ 1562100 w 3163606"/>
              <a:gd name="connsiteY69" fmla="*/ 3208020 h 4168140"/>
              <a:gd name="connsiteX70" fmla="*/ 1676400 w 3163606"/>
              <a:gd name="connsiteY70" fmla="*/ 3208020 h 4168140"/>
              <a:gd name="connsiteX71" fmla="*/ 1630680 w 3163606"/>
              <a:gd name="connsiteY71" fmla="*/ 3307080 h 4168140"/>
              <a:gd name="connsiteX72" fmla="*/ 1524000 w 3163606"/>
              <a:gd name="connsiteY72" fmla="*/ 3543300 h 4168140"/>
              <a:gd name="connsiteX73" fmla="*/ 1463040 w 3163606"/>
              <a:gd name="connsiteY73" fmla="*/ 3550920 h 4168140"/>
              <a:gd name="connsiteX74" fmla="*/ 1402080 w 3163606"/>
              <a:gd name="connsiteY74" fmla="*/ 3604260 h 4168140"/>
              <a:gd name="connsiteX75" fmla="*/ 1333500 w 3163606"/>
              <a:gd name="connsiteY75" fmla="*/ 3550920 h 4168140"/>
              <a:gd name="connsiteX76" fmla="*/ 1219200 w 3163606"/>
              <a:gd name="connsiteY76" fmla="*/ 3581400 h 4168140"/>
              <a:gd name="connsiteX77" fmla="*/ 1158240 w 3163606"/>
              <a:gd name="connsiteY77" fmla="*/ 3535680 h 4168140"/>
              <a:gd name="connsiteX78" fmla="*/ 1181100 w 3163606"/>
              <a:gd name="connsiteY78" fmla="*/ 3413760 h 4168140"/>
              <a:gd name="connsiteX79" fmla="*/ 1036320 w 3163606"/>
              <a:gd name="connsiteY79" fmla="*/ 3291840 h 4168140"/>
              <a:gd name="connsiteX80" fmla="*/ 853440 w 3163606"/>
              <a:gd name="connsiteY80" fmla="*/ 3284220 h 4168140"/>
              <a:gd name="connsiteX81" fmla="*/ 601980 w 3163606"/>
              <a:gd name="connsiteY81" fmla="*/ 3276600 h 4168140"/>
              <a:gd name="connsiteX82" fmla="*/ 518160 w 3163606"/>
              <a:gd name="connsiteY82" fmla="*/ 3238500 h 4168140"/>
              <a:gd name="connsiteX83" fmla="*/ 480060 w 3163606"/>
              <a:gd name="connsiteY83" fmla="*/ 3284220 h 4168140"/>
              <a:gd name="connsiteX84" fmla="*/ 304800 w 3163606"/>
              <a:gd name="connsiteY84" fmla="*/ 3307080 h 4168140"/>
              <a:gd name="connsiteX85" fmla="*/ 297180 w 3163606"/>
              <a:gd name="connsiteY85" fmla="*/ 3253740 h 4168140"/>
              <a:gd name="connsiteX86" fmla="*/ 259080 w 3163606"/>
              <a:gd name="connsiteY86" fmla="*/ 3208020 h 4168140"/>
              <a:gd name="connsiteX87" fmla="*/ 236220 w 3163606"/>
              <a:gd name="connsiteY87" fmla="*/ 3147060 h 4168140"/>
              <a:gd name="connsiteX88" fmla="*/ 251460 w 3163606"/>
              <a:gd name="connsiteY88" fmla="*/ 3078480 h 4168140"/>
              <a:gd name="connsiteX89" fmla="*/ 152400 w 3163606"/>
              <a:gd name="connsiteY89" fmla="*/ 3040380 h 4168140"/>
              <a:gd name="connsiteX90" fmla="*/ 220980 w 3163606"/>
              <a:gd name="connsiteY90" fmla="*/ 2979420 h 4168140"/>
              <a:gd name="connsiteX91" fmla="*/ 182880 w 3163606"/>
              <a:gd name="connsiteY91" fmla="*/ 2910840 h 4168140"/>
              <a:gd name="connsiteX92" fmla="*/ 114300 w 3163606"/>
              <a:gd name="connsiteY92" fmla="*/ 2842260 h 4168140"/>
              <a:gd name="connsiteX93" fmla="*/ 0 w 3163606"/>
              <a:gd name="connsiteY93" fmla="*/ 2727960 h 4168140"/>
              <a:gd name="connsiteX94" fmla="*/ 0 w 3163606"/>
              <a:gd name="connsiteY94" fmla="*/ 2667000 h 4168140"/>
              <a:gd name="connsiteX95" fmla="*/ 106680 w 3163606"/>
              <a:gd name="connsiteY95" fmla="*/ 2628900 h 4168140"/>
              <a:gd name="connsiteX96" fmla="*/ 182880 w 3163606"/>
              <a:gd name="connsiteY96" fmla="*/ 2705100 h 4168140"/>
              <a:gd name="connsiteX97" fmla="*/ 297180 w 3163606"/>
              <a:gd name="connsiteY97" fmla="*/ 2758440 h 4168140"/>
              <a:gd name="connsiteX98" fmla="*/ 457200 w 3163606"/>
              <a:gd name="connsiteY98" fmla="*/ 2659380 h 4168140"/>
              <a:gd name="connsiteX99" fmla="*/ 579120 w 3163606"/>
              <a:gd name="connsiteY99" fmla="*/ 2438400 h 4168140"/>
              <a:gd name="connsiteX100" fmla="*/ 640080 w 3163606"/>
              <a:gd name="connsiteY100" fmla="*/ 2103120 h 4168140"/>
              <a:gd name="connsiteX101" fmla="*/ 601980 w 3163606"/>
              <a:gd name="connsiteY101" fmla="*/ 1882140 h 4168140"/>
              <a:gd name="connsiteX102" fmla="*/ 327660 w 3163606"/>
              <a:gd name="connsiteY102" fmla="*/ 1531620 h 4168140"/>
              <a:gd name="connsiteX103" fmla="*/ 220980 w 3163606"/>
              <a:gd name="connsiteY103" fmla="*/ 1508760 h 4168140"/>
              <a:gd name="connsiteX104" fmla="*/ 167640 w 3163606"/>
              <a:gd name="connsiteY104" fmla="*/ 1516380 h 4168140"/>
              <a:gd name="connsiteX105" fmla="*/ 167640 w 3163606"/>
              <a:gd name="connsiteY105" fmla="*/ 1485900 h 4168140"/>
              <a:gd name="connsiteX106" fmla="*/ 129540 w 3163606"/>
              <a:gd name="connsiteY106" fmla="*/ 1371600 h 4168140"/>
              <a:gd name="connsiteX107" fmla="*/ 167640 w 3163606"/>
              <a:gd name="connsiteY107" fmla="*/ 1150620 h 4168140"/>
              <a:gd name="connsiteX108" fmla="*/ 297180 w 3163606"/>
              <a:gd name="connsiteY108" fmla="*/ 944880 h 4168140"/>
              <a:gd name="connsiteX109" fmla="*/ 243840 w 3163606"/>
              <a:gd name="connsiteY109" fmla="*/ 746760 h 4168140"/>
              <a:gd name="connsiteX110" fmla="*/ 144780 w 3163606"/>
              <a:gd name="connsiteY110" fmla="*/ 548640 h 4168140"/>
              <a:gd name="connsiteX111" fmla="*/ 236220 w 3163606"/>
              <a:gd name="connsiteY111" fmla="*/ 342900 h 4168140"/>
              <a:gd name="connsiteX112" fmla="*/ 129540 w 3163606"/>
              <a:gd name="connsiteY112" fmla="*/ 281940 h 4168140"/>
              <a:gd name="connsiteX113" fmla="*/ 121920 w 3163606"/>
              <a:gd name="connsiteY113" fmla="*/ 213360 h 4168140"/>
              <a:gd name="connsiteX114" fmla="*/ 198120 w 3163606"/>
              <a:gd name="connsiteY114" fmla="*/ 152400 h 4168140"/>
              <a:gd name="connsiteX115" fmla="*/ 358140 w 3163606"/>
              <a:gd name="connsiteY115" fmla="*/ 137160 h 4168140"/>
              <a:gd name="connsiteX116" fmla="*/ 563880 w 3163606"/>
              <a:gd name="connsiteY116" fmla="*/ 205740 h 4168140"/>
              <a:gd name="connsiteX117" fmla="*/ 647700 w 3163606"/>
              <a:gd name="connsiteY117" fmla="*/ 160020 h 4168140"/>
              <a:gd name="connsiteX118" fmla="*/ 723900 w 3163606"/>
              <a:gd name="connsiteY118" fmla="*/ 0 h 4168140"/>
              <a:gd name="connsiteX119" fmla="*/ 1942056 w 3163606"/>
              <a:gd name="connsiteY119" fmla="*/ 1146268 h 4168140"/>
              <a:gd name="connsiteX0" fmla="*/ 3163606 w 3163606"/>
              <a:gd name="connsiteY0" fmla="*/ 2528100 h 4168140"/>
              <a:gd name="connsiteX1" fmla="*/ 3116580 w 3163606"/>
              <a:gd name="connsiteY1" fmla="*/ 2522220 h 4168140"/>
              <a:gd name="connsiteX2" fmla="*/ 2987040 w 3163606"/>
              <a:gd name="connsiteY2" fmla="*/ 2484120 h 4168140"/>
              <a:gd name="connsiteX3" fmla="*/ 2948940 w 3163606"/>
              <a:gd name="connsiteY3" fmla="*/ 2545080 h 4168140"/>
              <a:gd name="connsiteX4" fmla="*/ 2910840 w 3163606"/>
              <a:gd name="connsiteY4" fmla="*/ 2545080 h 4168140"/>
              <a:gd name="connsiteX5" fmla="*/ 2857500 w 3163606"/>
              <a:gd name="connsiteY5" fmla="*/ 2567940 h 4168140"/>
              <a:gd name="connsiteX6" fmla="*/ 2811780 w 3163606"/>
              <a:gd name="connsiteY6" fmla="*/ 2651760 h 4168140"/>
              <a:gd name="connsiteX7" fmla="*/ 2735580 w 3163606"/>
              <a:gd name="connsiteY7" fmla="*/ 2727960 h 4168140"/>
              <a:gd name="connsiteX8" fmla="*/ 2720340 w 3163606"/>
              <a:gd name="connsiteY8" fmla="*/ 2903220 h 4168140"/>
              <a:gd name="connsiteX9" fmla="*/ 2766060 w 3163606"/>
              <a:gd name="connsiteY9" fmla="*/ 2926080 h 4168140"/>
              <a:gd name="connsiteX10" fmla="*/ 2948940 w 3163606"/>
              <a:gd name="connsiteY10" fmla="*/ 2979420 h 4168140"/>
              <a:gd name="connsiteX11" fmla="*/ 2994660 w 3163606"/>
              <a:gd name="connsiteY11" fmla="*/ 3048000 h 4168140"/>
              <a:gd name="connsiteX12" fmla="*/ 2994660 w 3163606"/>
              <a:gd name="connsiteY12" fmla="*/ 3093720 h 4168140"/>
              <a:gd name="connsiteX13" fmla="*/ 2887980 w 3163606"/>
              <a:gd name="connsiteY13" fmla="*/ 3192780 h 4168140"/>
              <a:gd name="connsiteX14" fmla="*/ 3040380 w 3163606"/>
              <a:gd name="connsiteY14" fmla="*/ 3177540 h 4168140"/>
              <a:gd name="connsiteX15" fmla="*/ 3063240 w 3163606"/>
              <a:gd name="connsiteY15" fmla="*/ 3208020 h 4168140"/>
              <a:gd name="connsiteX16" fmla="*/ 2857500 w 3163606"/>
              <a:gd name="connsiteY16" fmla="*/ 3360420 h 4168140"/>
              <a:gd name="connsiteX17" fmla="*/ 2705100 w 3163606"/>
              <a:gd name="connsiteY17" fmla="*/ 3390900 h 4168140"/>
              <a:gd name="connsiteX18" fmla="*/ 2667000 w 3163606"/>
              <a:gd name="connsiteY18" fmla="*/ 3489960 h 4168140"/>
              <a:gd name="connsiteX19" fmla="*/ 2644140 w 3163606"/>
              <a:gd name="connsiteY19" fmla="*/ 3535680 h 4168140"/>
              <a:gd name="connsiteX20" fmla="*/ 2606040 w 3163606"/>
              <a:gd name="connsiteY20" fmla="*/ 3619500 h 4168140"/>
              <a:gd name="connsiteX21" fmla="*/ 2598420 w 3163606"/>
              <a:gd name="connsiteY21" fmla="*/ 3657600 h 4168140"/>
              <a:gd name="connsiteX22" fmla="*/ 2232660 w 3163606"/>
              <a:gd name="connsiteY22" fmla="*/ 3863340 h 4168140"/>
              <a:gd name="connsiteX23" fmla="*/ 2042160 w 3163606"/>
              <a:gd name="connsiteY23" fmla="*/ 3901440 h 4168140"/>
              <a:gd name="connsiteX24" fmla="*/ 1661160 w 3163606"/>
              <a:gd name="connsiteY24" fmla="*/ 4168140 h 4168140"/>
              <a:gd name="connsiteX25" fmla="*/ 1684020 w 3163606"/>
              <a:gd name="connsiteY25" fmla="*/ 3985260 h 4168140"/>
              <a:gd name="connsiteX26" fmla="*/ 1600200 w 3163606"/>
              <a:gd name="connsiteY26" fmla="*/ 3924300 h 4168140"/>
              <a:gd name="connsiteX27" fmla="*/ 1851660 w 3163606"/>
              <a:gd name="connsiteY27" fmla="*/ 3771900 h 4168140"/>
              <a:gd name="connsiteX28" fmla="*/ 1965960 w 3163606"/>
              <a:gd name="connsiteY28" fmla="*/ 3543300 h 4168140"/>
              <a:gd name="connsiteX29" fmla="*/ 1935480 w 3163606"/>
              <a:gd name="connsiteY29" fmla="*/ 3436620 h 4168140"/>
              <a:gd name="connsiteX30" fmla="*/ 1981200 w 3163606"/>
              <a:gd name="connsiteY30" fmla="*/ 3352800 h 4168140"/>
              <a:gd name="connsiteX31" fmla="*/ 2026920 w 3163606"/>
              <a:gd name="connsiteY31" fmla="*/ 3246120 h 4168140"/>
              <a:gd name="connsiteX32" fmla="*/ 2042160 w 3163606"/>
              <a:gd name="connsiteY32" fmla="*/ 2964180 h 4168140"/>
              <a:gd name="connsiteX33" fmla="*/ 1912620 w 3163606"/>
              <a:gd name="connsiteY33" fmla="*/ 2689860 h 4168140"/>
              <a:gd name="connsiteX34" fmla="*/ 1859280 w 3163606"/>
              <a:gd name="connsiteY34" fmla="*/ 2606040 h 4168140"/>
              <a:gd name="connsiteX35" fmla="*/ 1752600 w 3163606"/>
              <a:gd name="connsiteY35" fmla="*/ 2567940 h 4168140"/>
              <a:gd name="connsiteX36" fmla="*/ 1729740 w 3163606"/>
              <a:gd name="connsiteY36" fmla="*/ 2514600 h 4168140"/>
              <a:gd name="connsiteX37" fmla="*/ 1744980 w 3163606"/>
              <a:gd name="connsiteY37" fmla="*/ 2240280 h 4168140"/>
              <a:gd name="connsiteX38" fmla="*/ 1714500 w 3163606"/>
              <a:gd name="connsiteY38" fmla="*/ 2225040 h 4168140"/>
              <a:gd name="connsiteX39" fmla="*/ 1653540 w 3163606"/>
              <a:gd name="connsiteY39" fmla="*/ 2225040 h 4168140"/>
              <a:gd name="connsiteX40" fmla="*/ 1516380 w 3163606"/>
              <a:gd name="connsiteY40" fmla="*/ 2225040 h 4168140"/>
              <a:gd name="connsiteX41" fmla="*/ 1478280 w 3163606"/>
              <a:gd name="connsiteY41" fmla="*/ 2164080 h 4168140"/>
              <a:gd name="connsiteX42" fmla="*/ 1447800 w 3163606"/>
              <a:gd name="connsiteY42" fmla="*/ 2049780 h 4168140"/>
              <a:gd name="connsiteX43" fmla="*/ 1478280 w 3163606"/>
              <a:gd name="connsiteY43" fmla="*/ 2011680 h 4168140"/>
              <a:gd name="connsiteX44" fmla="*/ 1562100 w 3163606"/>
              <a:gd name="connsiteY44" fmla="*/ 1943100 h 4168140"/>
              <a:gd name="connsiteX45" fmla="*/ 1684020 w 3163606"/>
              <a:gd name="connsiteY45" fmla="*/ 1950720 h 4168140"/>
              <a:gd name="connsiteX46" fmla="*/ 1798320 w 3163606"/>
              <a:gd name="connsiteY46" fmla="*/ 2034540 h 4168140"/>
              <a:gd name="connsiteX47" fmla="*/ 1798320 w 3163606"/>
              <a:gd name="connsiteY47" fmla="*/ 2194560 h 4168140"/>
              <a:gd name="connsiteX48" fmla="*/ 1851660 w 3163606"/>
              <a:gd name="connsiteY48" fmla="*/ 2194560 h 4168140"/>
              <a:gd name="connsiteX49" fmla="*/ 1981200 w 3163606"/>
              <a:gd name="connsiteY49" fmla="*/ 2164080 h 4168140"/>
              <a:gd name="connsiteX50" fmla="*/ 2042160 w 3163606"/>
              <a:gd name="connsiteY50" fmla="*/ 2072640 h 4168140"/>
              <a:gd name="connsiteX51" fmla="*/ 2065020 w 3163606"/>
              <a:gd name="connsiteY51" fmla="*/ 1897380 h 4168140"/>
              <a:gd name="connsiteX52" fmla="*/ 2110740 w 3163606"/>
              <a:gd name="connsiteY52" fmla="*/ 1813560 h 4168140"/>
              <a:gd name="connsiteX53" fmla="*/ 2034540 w 3163606"/>
              <a:gd name="connsiteY53" fmla="*/ 1684020 h 4168140"/>
              <a:gd name="connsiteX54" fmla="*/ 1965960 w 3163606"/>
              <a:gd name="connsiteY54" fmla="*/ 1661160 h 4168140"/>
              <a:gd name="connsiteX55" fmla="*/ 1859280 w 3163606"/>
              <a:gd name="connsiteY55" fmla="*/ 1661160 h 4168140"/>
              <a:gd name="connsiteX56" fmla="*/ 1798320 w 3163606"/>
              <a:gd name="connsiteY56" fmla="*/ 1592580 h 4168140"/>
              <a:gd name="connsiteX57" fmla="*/ 1691640 w 3163606"/>
              <a:gd name="connsiteY57" fmla="*/ 1539240 h 4168140"/>
              <a:gd name="connsiteX58" fmla="*/ 1478280 w 3163606"/>
              <a:gd name="connsiteY58" fmla="*/ 1668780 h 4168140"/>
              <a:gd name="connsiteX59" fmla="*/ 1470660 w 3163606"/>
              <a:gd name="connsiteY59" fmla="*/ 1737360 h 4168140"/>
              <a:gd name="connsiteX60" fmla="*/ 1478280 w 3163606"/>
              <a:gd name="connsiteY60" fmla="*/ 1859280 h 4168140"/>
              <a:gd name="connsiteX61" fmla="*/ 1432560 w 3163606"/>
              <a:gd name="connsiteY61" fmla="*/ 1943100 h 4168140"/>
              <a:gd name="connsiteX62" fmla="*/ 1356360 w 3163606"/>
              <a:gd name="connsiteY62" fmla="*/ 2004060 h 4168140"/>
              <a:gd name="connsiteX63" fmla="*/ 1318260 w 3163606"/>
              <a:gd name="connsiteY63" fmla="*/ 2255520 h 4168140"/>
              <a:gd name="connsiteX64" fmla="*/ 1196340 w 3163606"/>
              <a:gd name="connsiteY64" fmla="*/ 2415540 h 4168140"/>
              <a:gd name="connsiteX65" fmla="*/ 1219200 w 3163606"/>
              <a:gd name="connsiteY65" fmla="*/ 2766060 h 4168140"/>
              <a:gd name="connsiteX66" fmla="*/ 1272540 w 3163606"/>
              <a:gd name="connsiteY66" fmla="*/ 2964180 h 4168140"/>
              <a:gd name="connsiteX67" fmla="*/ 1356360 w 3163606"/>
              <a:gd name="connsiteY67" fmla="*/ 3070860 h 4168140"/>
              <a:gd name="connsiteX68" fmla="*/ 1562100 w 3163606"/>
              <a:gd name="connsiteY68" fmla="*/ 3208020 h 4168140"/>
              <a:gd name="connsiteX69" fmla="*/ 1676400 w 3163606"/>
              <a:gd name="connsiteY69" fmla="*/ 3208020 h 4168140"/>
              <a:gd name="connsiteX70" fmla="*/ 1630680 w 3163606"/>
              <a:gd name="connsiteY70" fmla="*/ 3307080 h 4168140"/>
              <a:gd name="connsiteX71" fmla="*/ 1524000 w 3163606"/>
              <a:gd name="connsiteY71" fmla="*/ 3543300 h 4168140"/>
              <a:gd name="connsiteX72" fmla="*/ 1463040 w 3163606"/>
              <a:gd name="connsiteY72" fmla="*/ 3550920 h 4168140"/>
              <a:gd name="connsiteX73" fmla="*/ 1402080 w 3163606"/>
              <a:gd name="connsiteY73" fmla="*/ 3604260 h 4168140"/>
              <a:gd name="connsiteX74" fmla="*/ 1333500 w 3163606"/>
              <a:gd name="connsiteY74" fmla="*/ 3550920 h 4168140"/>
              <a:gd name="connsiteX75" fmla="*/ 1219200 w 3163606"/>
              <a:gd name="connsiteY75" fmla="*/ 3581400 h 4168140"/>
              <a:gd name="connsiteX76" fmla="*/ 1158240 w 3163606"/>
              <a:gd name="connsiteY76" fmla="*/ 3535680 h 4168140"/>
              <a:gd name="connsiteX77" fmla="*/ 1181100 w 3163606"/>
              <a:gd name="connsiteY77" fmla="*/ 3413760 h 4168140"/>
              <a:gd name="connsiteX78" fmla="*/ 1036320 w 3163606"/>
              <a:gd name="connsiteY78" fmla="*/ 3291840 h 4168140"/>
              <a:gd name="connsiteX79" fmla="*/ 853440 w 3163606"/>
              <a:gd name="connsiteY79" fmla="*/ 3284220 h 4168140"/>
              <a:gd name="connsiteX80" fmla="*/ 601980 w 3163606"/>
              <a:gd name="connsiteY80" fmla="*/ 3276600 h 4168140"/>
              <a:gd name="connsiteX81" fmla="*/ 518160 w 3163606"/>
              <a:gd name="connsiteY81" fmla="*/ 3238500 h 4168140"/>
              <a:gd name="connsiteX82" fmla="*/ 480060 w 3163606"/>
              <a:gd name="connsiteY82" fmla="*/ 3284220 h 4168140"/>
              <a:gd name="connsiteX83" fmla="*/ 304800 w 3163606"/>
              <a:gd name="connsiteY83" fmla="*/ 3307080 h 4168140"/>
              <a:gd name="connsiteX84" fmla="*/ 297180 w 3163606"/>
              <a:gd name="connsiteY84" fmla="*/ 3253740 h 4168140"/>
              <a:gd name="connsiteX85" fmla="*/ 259080 w 3163606"/>
              <a:gd name="connsiteY85" fmla="*/ 3208020 h 4168140"/>
              <a:gd name="connsiteX86" fmla="*/ 236220 w 3163606"/>
              <a:gd name="connsiteY86" fmla="*/ 3147060 h 4168140"/>
              <a:gd name="connsiteX87" fmla="*/ 251460 w 3163606"/>
              <a:gd name="connsiteY87" fmla="*/ 3078480 h 4168140"/>
              <a:gd name="connsiteX88" fmla="*/ 152400 w 3163606"/>
              <a:gd name="connsiteY88" fmla="*/ 3040380 h 4168140"/>
              <a:gd name="connsiteX89" fmla="*/ 220980 w 3163606"/>
              <a:gd name="connsiteY89" fmla="*/ 2979420 h 4168140"/>
              <a:gd name="connsiteX90" fmla="*/ 182880 w 3163606"/>
              <a:gd name="connsiteY90" fmla="*/ 2910840 h 4168140"/>
              <a:gd name="connsiteX91" fmla="*/ 114300 w 3163606"/>
              <a:gd name="connsiteY91" fmla="*/ 2842260 h 4168140"/>
              <a:gd name="connsiteX92" fmla="*/ 0 w 3163606"/>
              <a:gd name="connsiteY92" fmla="*/ 2727960 h 4168140"/>
              <a:gd name="connsiteX93" fmla="*/ 0 w 3163606"/>
              <a:gd name="connsiteY93" fmla="*/ 2667000 h 4168140"/>
              <a:gd name="connsiteX94" fmla="*/ 106680 w 3163606"/>
              <a:gd name="connsiteY94" fmla="*/ 2628900 h 4168140"/>
              <a:gd name="connsiteX95" fmla="*/ 182880 w 3163606"/>
              <a:gd name="connsiteY95" fmla="*/ 2705100 h 4168140"/>
              <a:gd name="connsiteX96" fmla="*/ 297180 w 3163606"/>
              <a:gd name="connsiteY96" fmla="*/ 2758440 h 4168140"/>
              <a:gd name="connsiteX97" fmla="*/ 457200 w 3163606"/>
              <a:gd name="connsiteY97" fmla="*/ 2659380 h 4168140"/>
              <a:gd name="connsiteX98" fmla="*/ 579120 w 3163606"/>
              <a:gd name="connsiteY98" fmla="*/ 2438400 h 4168140"/>
              <a:gd name="connsiteX99" fmla="*/ 640080 w 3163606"/>
              <a:gd name="connsiteY99" fmla="*/ 2103120 h 4168140"/>
              <a:gd name="connsiteX100" fmla="*/ 601980 w 3163606"/>
              <a:gd name="connsiteY100" fmla="*/ 1882140 h 4168140"/>
              <a:gd name="connsiteX101" fmla="*/ 327660 w 3163606"/>
              <a:gd name="connsiteY101" fmla="*/ 1531620 h 4168140"/>
              <a:gd name="connsiteX102" fmla="*/ 220980 w 3163606"/>
              <a:gd name="connsiteY102" fmla="*/ 1508760 h 4168140"/>
              <a:gd name="connsiteX103" fmla="*/ 167640 w 3163606"/>
              <a:gd name="connsiteY103" fmla="*/ 1516380 h 4168140"/>
              <a:gd name="connsiteX104" fmla="*/ 167640 w 3163606"/>
              <a:gd name="connsiteY104" fmla="*/ 1485900 h 4168140"/>
              <a:gd name="connsiteX105" fmla="*/ 129540 w 3163606"/>
              <a:gd name="connsiteY105" fmla="*/ 1371600 h 4168140"/>
              <a:gd name="connsiteX106" fmla="*/ 167640 w 3163606"/>
              <a:gd name="connsiteY106" fmla="*/ 1150620 h 4168140"/>
              <a:gd name="connsiteX107" fmla="*/ 297180 w 3163606"/>
              <a:gd name="connsiteY107" fmla="*/ 944880 h 4168140"/>
              <a:gd name="connsiteX108" fmla="*/ 243840 w 3163606"/>
              <a:gd name="connsiteY108" fmla="*/ 746760 h 4168140"/>
              <a:gd name="connsiteX109" fmla="*/ 144780 w 3163606"/>
              <a:gd name="connsiteY109" fmla="*/ 548640 h 4168140"/>
              <a:gd name="connsiteX110" fmla="*/ 236220 w 3163606"/>
              <a:gd name="connsiteY110" fmla="*/ 342900 h 4168140"/>
              <a:gd name="connsiteX111" fmla="*/ 129540 w 3163606"/>
              <a:gd name="connsiteY111" fmla="*/ 281940 h 4168140"/>
              <a:gd name="connsiteX112" fmla="*/ 121920 w 3163606"/>
              <a:gd name="connsiteY112" fmla="*/ 213360 h 4168140"/>
              <a:gd name="connsiteX113" fmla="*/ 198120 w 3163606"/>
              <a:gd name="connsiteY113" fmla="*/ 152400 h 4168140"/>
              <a:gd name="connsiteX114" fmla="*/ 358140 w 3163606"/>
              <a:gd name="connsiteY114" fmla="*/ 137160 h 4168140"/>
              <a:gd name="connsiteX115" fmla="*/ 563880 w 3163606"/>
              <a:gd name="connsiteY115" fmla="*/ 205740 h 4168140"/>
              <a:gd name="connsiteX116" fmla="*/ 647700 w 3163606"/>
              <a:gd name="connsiteY116" fmla="*/ 160020 h 4168140"/>
              <a:gd name="connsiteX117" fmla="*/ 723900 w 3163606"/>
              <a:gd name="connsiteY117" fmla="*/ 0 h 4168140"/>
              <a:gd name="connsiteX118" fmla="*/ 1942056 w 3163606"/>
              <a:gd name="connsiteY118" fmla="*/ 1146268 h 4168140"/>
              <a:gd name="connsiteX0" fmla="*/ 3163606 w 3163606"/>
              <a:gd name="connsiteY0" fmla="*/ 2528100 h 4168140"/>
              <a:gd name="connsiteX1" fmla="*/ 3116580 w 3163606"/>
              <a:gd name="connsiteY1" fmla="*/ 2522220 h 4168140"/>
              <a:gd name="connsiteX2" fmla="*/ 2987040 w 3163606"/>
              <a:gd name="connsiteY2" fmla="*/ 2484120 h 4168140"/>
              <a:gd name="connsiteX3" fmla="*/ 2948940 w 3163606"/>
              <a:gd name="connsiteY3" fmla="*/ 2545080 h 4168140"/>
              <a:gd name="connsiteX4" fmla="*/ 2910840 w 3163606"/>
              <a:gd name="connsiteY4" fmla="*/ 2545080 h 4168140"/>
              <a:gd name="connsiteX5" fmla="*/ 2857500 w 3163606"/>
              <a:gd name="connsiteY5" fmla="*/ 2567940 h 4168140"/>
              <a:gd name="connsiteX6" fmla="*/ 2811780 w 3163606"/>
              <a:gd name="connsiteY6" fmla="*/ 2651760 h 4168140"/>
              <a:gd name="connsiteX7" fmla="*/ 2735580 w 3163606"/>
              <a:gd name="connsiteY7" fmla="*/ 2727960 h 4168140"/>
              <a:gd name="connsiteX8" fmla="*/ 2720340 w 3163606"/>
              <a:gd name="connsiteY8" fmla="*/ 2903220 h 4168140"/>
              <a:gd name="connsiteX9" fmla="*/ 2766060 w 3163606"/>
              <a:gd name="connsiteY9" fmla="*/ 2926080 h 4168140"/>
              <a:gd name="connsiteX10" fmla="*/ 2948940 w 3163606"/>
              <a:gd name="connsiteY10" fmla="*/ 2979420 h 4168140"/>
              <a:gd name="connsiteX11" fmla="*/ 2994660 w 3163606"/>
              <a:gd name="connsiteY11" fmla="*/ 3048000 h 4168140"/>
              <a:gd name="connsiteX12" fmla="*/ 2994660 w 3163606"/>
              <a:gd name="connsiteY12" fmla="*/ 3093720 h 4168140"/>
              <a:gd name="connsiteX13" fmla="*/ 2887980 w 3163606"/>
              <a:gd name="connsiteY13" fmla="*/ 3192780 h 4168140"/>
              <a:gd name="connsiteX14" fmla="*/ 3040380 w 3163606"/>
              <a:gd name="connsiteY14" fmla="*/ 3177540 h 4168140"/>
              <a:gd name="connsiteX15" fmla="*/ 3063240 w 3163606"/>
              <a:gd name="connsiteY15" fmla="*/ 3208020 h 4168140"/>
              <a:gd name="connsiteX16" fmla="*/ 2857500 w 3163606"/>
              <a:gd name="connsiteY16" fmla="*/ 3360420 h 4168140"/>
              <a:gd name="connsiteX17" fmla="*/ 2705100 w 3163606"/>
              <a:gd name="connsiteY17" fmla="*/ 3390900 h 4168140"/>
              <a:gd name="connsiteX18" fmla="*/ 2667000 w 3163606"/>
              <a:gd name="connsiteY18" fmla="*/ 3489960 h 4168140"/>
              <a:gd name="connsiteX19" fmla="*/ 2644140 w 3163606"/>
              <a:gd name="connsiteY19" fmla="*/ 3535680 h 4168140"/>
              <a:gd name="connsiteX20" fmla="*/ 2606040 w 3163606"/>
              <a:gd name="connsiteY20" fmla="*/ 3619500 h 4168140"/>
              <a:gd name="connsiteX21" fmla="*/ 2598420 w 3163606"/>
              <a:gd name="connsiteY21" fmla="*/ 3657600 h 4168140"/>
              <a:gd name="connsiteX22" fmla="*/ 2232660 w 3163606"/>
              <a:gd name="connsiteY22" fmla="*/ 3863340 h 4168140"/>
              <a:gd name="connsiteX23" fmla="*/ 2042160 w 3163606"/>
              <a:gd name="connsiteY23" fmla="*/ 3901440 h 4168140"/>
              <a:gd name="connsiteX24" fmla="*/ 1661160 w 3163606"/>
              <a:gd name="connsiteY24" fmla="*/ 4168140 h 4168140"/>
              <a:gd name="connsiteX25" fmla="*/ 1684020 w 3163606"/>
              <a:gd name="connsiteY25" fmla="*/ 3985260 h 4168140"/>
              <a:gd name="connsiteX26" fmla="*/ 1600200 w 3163606"/>
              <a:gd name="connsiteY26" fmla="*/ 3924300 h 4168140"/>
              <a:gd name="connsiteX27" fmla="*/ 1851660 w 3163606"/>
              <a:gd name="connsiteY27" fmla="*/ 3771900 h 4168140"/>
              <a:gd name="connsiteX28" fmla="*/ 1965960 w 3163606"/>
              <a:gd name="connsiteY28" fmla="*/ 3543300 h 4168140"/>
              <a:gd name="connsiteX29" fmla="*/ 1935480 w 3163606"/>
              <a:gd name="connsiteY29" fmla="*/ 3436620 h 4168140"/>
              <a:gd name="connsiteX30" fmla="*/ 1981200 w 3163606"/>
              <a:gd name="connsiteY30" fmla="*/ 3352800 h 4168140"/>
              <a:gd name="connsiteX31" fmla="*/ 2026920 w 3163606"/>
              <a:gd name="connsiteY31" fmla="*/ 3246120 h 4168140"/>
              <a:gd name="connsiteX32" fmla="*/ 2042160 w 3163606"/>
              <a:gd name="connsiteY32" fmla="*/ 2964180 h 4168140"/>
              <a:gd name="connsiteX33" fmla="*/ 1912620 w 3163606"/>
              <a:gd name="connsiteY33" fmla="*/ 2689860 h 4168140"/>
              <a:gd name="connsiteX34" fmla="*/ 1859280 w 3163606"/>
              <a:gd name="connsiteY34" fmla="*/ 2606040 h 4168140"/>
              <a:gd name="connsiteX35" fmla="*/ 1752600 w 3163606"/>
              <a:gd name="connsiteY35" fmla="*/ 2567940 h 4168140"/>
              <a:gd name="connsiteX36" fmla="*/ 1729740 w 3163606"/>
              <a:gd name="connsiteY36" fmla="*/ 2514600 h 4168140"/>
              <a:gd name="connsiteX37" fmla="*/ 1744980 w 3163606"/>
              <a:gd name="connsiteY37" fmla="*/ 2240280 h 4168140"/>
              <a:gd name="connsiteX38" fmla="*/ 1714500 w 3163606"/>
              <a:gd name="connsiteY38" fmla="*/ 2225040 h 4168140"/>
              <a:gd name="connsiteX39" fmla="*/ 1653540 w 3163606"/>
              <a:gd name="connsiteY39" fmla="*/ 2225040 h 4168140"/>
              <a:gd name="connsiteX40" fmla="*/ 1516380 w 3163606"/>
              <a:gd name="connsiteY40" fmla="*/ 2225040 h 4168140"/>
              <a:gd name="connsiteX41" fmla="*/ 1478280 w 3163606"/>
              <a:gd name="connsiteY41" fmla="*/ 2164080 h 4168140"/>
              <a:gd name="connsiteX42" fmla="*/ 1447800 w 3163606"/>
              <a:gd name="connsiteY42" fmla="*/ 2049780 h 4168140"/>
              <a:gd name="connsiteX43" fmla="*/ 1478280 w 3163606"/>
              <a:gd name="connsiteY43" fmla="*/ 2011680 h 4168140"/>
              <a:gd name="connsiteX44" fmla="*/ 1562100 w 3163606"/>
              <a:gd name="connsiteY44" fmla="*/ 1943100 h 4168140"/>
              <a:gd name="connsiteX45" fmla="*/ 1684020 w 3163606"/>
              <a:gd name="connsiteY45" fmla="*/ 1950720 h 4168140"/>
              <a:gd name="connsiteX46" fmla="*/ 1798320 w 3163606"/>
              <a:gd name="connsiteY46" fmla="*/ 2034540 h 4168140"/>
              <a:gd name="connsiteX47" fmla="*/ 1798320 w 3163606"/>
              <a:gd name="connsiteY47" fmla="*/ 2194560 h 4168140"/>
              <a:gd name="connsiteX48" fmla="*/ 1851660 w 3163606"/>
              <a:gd name="connsiteY48" fmla="*/ 2194560 h 4168140"/>
              <a:gd name="connsiteX49" fmla="*/ 1981200 w 3163606"/>
              <a:gd name="connsiteY49" fmla="*/ 2164080 h 4168140"/>
              <a:gd name="connsiteX50" fmla="*/ 2042160 w 3163606"/>
              <a:gd name="connsiteY50" fmla="*/ 2072640 h 4168140"/>
              <a:gd name="connsiteX51" fmla="*/ 2065020 w 3163606"/>
              <a:gd name="connsiteY51" fmla="*/ 1897380 h 4168140"/>
              <a:gd name="connsiteX52" fmla="*/ 2110740 w 3163606"/>
              <a:gd name="connsiteY52" fmla="*/ 1813560 h 4168140"/>
              <a:gd name="connsiteX53" fmla="*/ 2034540 w 3163606"/>
              <a:gd name="connsiteY53" fmla="*/ 1684020 h 4168140"/>
              <a:gd name="connsiteX54" fmla="*/ 1965960 w 3163606"/>
              <a:gd name="connsiteY54" fmla="*/ 1661160 h 4168140"/>
              <a:gd name="connsiteX55" fmla="*/ 1859280 w 3163606"/>
              <a:gd name="connsiteY55" fmla="*/ 1661160 h 4168140"/>
              <a:gd name="connsiteX56" fmla="*/ 1798320 w 3163606"/>
              <a:gd name="connsiteY56" fmla="*/ 1592580 h 4168140"/>
              <a:gd name="connsiteX57" fmla="*/ 1691640 w 3163606"/>
              <a:gd name="connsiteY57" fmla="*/ 1539240 h 4168140"/>
              <a:gd name="connsiteX58" fmla="*/ 1478280 w 3163606"/>
              <a:gd name="connsiteY58" fmla="*/ 1668780 h 4168140"/>
              <a:gd name="connsiteX59" fmla="*/ 1470660 w 3163606"/>
              <a:gd name="connsiteY59" fmla="*/ 1737360 h 4168140"/>
              <a:gd name="connsiteX60" fmla="*/ 1478280 w 3163606"/>
              <a:gd name="connsiteY60" fmla="*/ 1859280 h 4168140"/>
              <a:gd name="connsiteX61" fmla="*/ 1432560 w 3163606"/>
              <a:gd name="connsiteY61" fmla="*/ 1943100 h 4168140"/>
              <a:gd name="connsiteX62" fmla="*/ 1356360 w 3163606"/>
              <a:gd name="connsiteY62" fmla="*/ 2004060 h 4168140"/>
              <a:gd name="connsiteX63" fmla="*/ 1318260 w 3163606"/>
              <a:gd name="connsiteY63" fmla="*/ 2255520 h 4168140"/>
              <a:gd name="connsiteX64" fmla="*/ 1196340 w 3163606"/>
              <a:gd name="connsiteY64" fmla="*/ 2415540 h 4168140"/>
              <a:gd name="connsiteX65" fmla="*/ 1219200 w 3163606"/>
              <a:gd name="connsiteY65" fmla="*/ 2766060 h 4168140"/>
              <a:gd name="connsiteX66" fmla="*/ 1272540 w 3163606"/>
              <a:gd name="connsiteY66" fmla="*/ 2964180 h 4168140"/>
              <a:gd name="connsiteX67" fmla="*/ 1356360 w 3163606"/>
              <a:gd name="connsiteY67" fmla="*/ 3070860 h 4168140"/>
              <a:gd name="connsiteX68" fmla="*/ 1562100 w 3163606"/>
              <a:gd name="connsiteY68" fmla="*/ 3208020 h 4168140"/>
              <a:gd name="connsiteX69" fmla="*/ 1676400 w 3163606"/>
              <a:gd name="connsiteY69" fmla="*/ 3208020 h 4168140"/>
              <a:gd name="connsiteX70" fmla="*/ 1630680 w 3163606"/>
              <a:gd name="connsiteY70" fmla="*/ 3307080 h 4168140"/>
              <a:gd name="connsiteX71" fmla="*/ 1524000 w 3163606"/>
              <a:gd name="connsiteY71" fmla="*/ 3543300 h 4168140"/>
              <a:gd name="connsiteX72" fmla="*/ 1463040 w 3163606"/>
              <a:gd name="connsiteY72" fmla="*/ 3550920 h 4168140"/>
              <a:gd name="connsiteX73" fmla="*/ 1402080 w 3163606"/>
              <a:gd name="connsiteY73" fmla="*/ 3604260 h 4168140"/>
              <a:gd name="connsiteX74" fmla="*/ 1333500 w 3163606"/>
              <a:gd name="connsiteY74" fmla="*/ 3550920 h 4168140"/>
              <a:gd name="connsiteX75" fmla="*/ 1219200 w 3163606"/>
              <a:gd name="connsiteY75" fmla="*/ 3581400 h 4168140"/>
              <a:gd name="connsiteX76" fmla="*/ 1158240 w 3163606"/>
              <a:gd name="connsiteY76" fmla="*/ 3535680 h 4168140"/>
              <a:gd name="connsiteX77" fmla="*/ 1181100 w 3163606"/>
              <a:gd name="connsiteY77" fmla="*/ 3413760 h 4168140"/>
              <a:gd name="connsiteX78" fmla="*/ 1036320 w 3163606"/>
              <a:gd name="connsiteY78" fmla="*/ 3291840 h 4168140"/>
              <a:gd name="connsiteX79" fmla="*/ 853440 w 3163606"/>
              <a:gd name="connsiteY79" fmla="*/ 3284220 h 4168140"/>
              <a:gd name="connsiteX80" fmla="*/ 601980 w 3163606"/>
              <a:gd name="connsiteY80" fmla="*/ 3276600 h 4168140"/>
              <a:gd name="connsiteX81" fmla="*/ 518160 w 3163606"/>
              <a:gd name="connsiteY81" fmla="*/ 3238500 h 4168140"/>
              <a:gd name="connsiteX82" fmla="*/ 480060 w 3163606"/>
              <a:gd name="connsiteY82" fmla="*/ 3284220 h 4168140"/>
              <a:gd name="connsiteX83" fmla="*/ 304800 w 3163606"/>
              <a:gd name="connsiteY83" fmla="*/ 3307080 h 4168140"/>
              <a:gd name="connsiteX84" fmla="*/ 297180 w 3163606"/>
              <a:gd name="connsiteY84" fmla="*/ 3253740 h 4168140"/>
              <a:gd name="connsiteX85" fmla="*/ 259080 w 3163606"/>
              <a:gd name="connsiteY85" fmla="*/ 3208020 h 4168140"/>
              <a:gd name="connsiteX86" fmla="*/ 236220 w 3163606"/>
              <a:gd name="connsiteY86" fmla="*/ 3147060 h 4168140"/>
              <a:gd name="connsiteX87" fmla="*/ 251460 w 3163606"/>
              <a:gd name="connsiteY87" fmla="*/ 3078480 h 4168140"/>
              <a:gd name="connsiteX88" fmla="*/ 152400 w 3163606"/>
              <a:gd name="connsiteY88" fmla="*/ 3040380 h 4168140"/>
              <a:gd name="connsiteX89" fmla="*/ 220980 w 3163606"/>
              <a:gd name="connsiteY89" fmla="*/ 2979420 h 4168140"/>
              <a:gd name="connsiteX90" fmla="*/ 182880 w 3163606"/>
              <a:gd name="connsiteY90" fmla="*/ 2910840 h 4168140"/>
              <a:gd name="connsiteX91" fmla="*/ 114300 w 3163606"/>
              <a:gd name="connsiteY91" fmla="*/ 2842260 h 4168140"/>
              <a:gd name="connsiteX92" fmla="*/ 0 w 3163606"/>
              <a:gd name="connsiteY92" fmla="*/ 2727960 h 4168140"/>
              <a:gd name="connsiteX93" fmla="*/ 0 w 3163606"/>
              <a:gd name="connsiteY93" fmla="*/ 2667000 h 4168140"/>
              <a:gd name="connsiteX94" fmla="*/ 106680 w 3163606"/>
              <a:gd name="connsiteY94" fmla="*/ 2628900 h 4168140"/>
              <a:gd name="connsiteX95" fmla="*/ 182880 w 3163606"/>
              <a:gd name="connsiteY95" fmla="*/ 2705100 h 4168140"/>
              <a:gd name="connsiteX96" fmla="*/ 297180 w 3163606"/>
              <a:gd name="connsiteY96" fmla="*/ 2758440 h 4168140"/>
              <a:gd name="connsiteX97" fmla="*/ 457200 w 3163606"/>
              <a:gd name="connsiteY97" fmla="*/ 2659380 h 4168140"/>
              <a:gd name="connsiteX98" fmla="*/ 579120 w 3163606"/>
              <a:gd name="connsiteY98" fmla="*/ 2438400 h 4168140"/>
              <a:gd name="connsiteX99" fmla="*/ 640080 w 3163606"/>
              <a:gd name="connsiteY99" fmla="*/ 2103120 h 4168140"/>
              <a:gd name="connsiteX100" fmla="*/ 601980 w 3163606"/>
              <a:gd name="connsiteY100" fmla="*/ 1882140 h 4168140"/>
              <a:gd name="connsiteX101" fmla="*/ 327660 w 3163606"/>
              <a:gd name="connsiteY101" fmla="*/ 1531620 h 4168140"/>
              <a:gd name="connsiteX102" fmla="*/ 220980 w 3163606"/>
              <a:gd name="connsiteY102" fmla="*/ 1508760 h 4168140"/>
              <a:gd name="connsiteX103" fmla="*/ 167640 w 3163606"/>
              <a:gd name="connsiteY103" fmla="*/ 1516380 h 4168140"/>
              <a:gd name="connsiteX104" fmla="*/ 167640 w 3163606"/>
              <a:gd name="connsiteY104" fmla="*/ 1485900 h 4168140"/>
              <a:gd name="connsiteX105" fmla="*/ 129540 w 3163606"/>
              <a:gd name="connsiteY105" fmla="*/ 1371600 h 4168140"/>
              <a:gd name="connsiteX106" fmla="*/ 167640 w 3163606"/>
              <a:gd name="connsiteY106" fmla="*/ 1150620 h 4168140"/>
              <a:gd name="connsiteX107" fmla="*/ 297180 w 3163606"/>
              <a:gd name="connsiteY107" fmla="*/ 944880 h 4168140"/>
              <a:gd name="connsiteX108" fmla="*/ 243840 w 3163606"/>
              <a:gd name="connsiteY108" fmla="*/ 746760 h 4168140"/>
              <a:gd name="connsiteX109" fmla="*/ 144780 w 3163606"/>
              <a:gd name="connsiteY109" fmla="*/ 548640 h 4168140"/>
              <a:gd name="connsiteX110" fmla="*/ 236220 w 3163606"/>
              <a:gd name="connsiteY110" fmla="*/ 342900 h 4168140"/>
              <a:gd name="connsiteX111" fmla="*/ 129540 w 3163606"/>
              <a:gd name="connsiteY111" fmla="*/ 281940 h 4168140"/>
              <a:gd name="connsiteX112" fmla="*/ 121920 w 3163606"/>
              <a:gd name="connsiteY112" fmla="*/ 213360 h 4168140"/>
              <a:gd name="connsiteX113" fmla="*/ 198120 w 3163606"/>
              <a:gd name="connsiteY113" fmla="*/ 152400 h 4168140"/>
              <a:gd name="connsiteX114" fmla="*/ 358140 w 3163606"/>
              <a:gd name="connsiteY114" fmla="*/ 137160 h 4168140"/>
              <a:gd name="connsiteX115" fmla="*/ 563880 w 3163606"/>
              <a:gd name="connsiteY115" fmla="*/ 205740 h 4168140"/>
              <a:gd name="connsiteX116" fmla="*/ 647700 w 3163606"/>
              <a:gd name="connsiteY116" fmla="*/ 160020 h 4168140"/>
              <a:gd name="connsiteX117" fmla="*/ 723900 w 3163606"/>
              <a:gd name="connsiteY117" fmla="*/ 0 h 4168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</a:cxnLst>
            <a:rect l="l" t="t" r="r" b="b"/>
            <a:pathLst>
              <a:path w="3163606" h="4168140">
                <a:moveTo>
                  <a:pt x="3163606" y="2528100"/>
                </a:moveTo>
                <a:lnTo>
                  <a:pt x="3116580" y="2522220"/>
                </a:lnTo>
                <a:lnTo>
                  <a:pt x="2987040" y="2484120"/>
                </a:lnTo>
                <a:lnTo>
                  <a:pt x="2948940" y="2545080"/>
                </a:lnTo>
                <a:lnTo>
                  <a:pt x="2910840" y="2545080"/>
                </a:lnTo>
                <a:lnTo>
                  <a:pt x="2857500" y="2567940"/>
                </a:lnTo>
                <a:lnTo>
                  <a:pt x="2811780" y="2651760"/>
                </a:lnTo>
                <a:lnTo>
                  <a:pt x="2735580" y="2727960"/>
                </a:lnTo>
                <a:lnTo>
                  <a:pt x="2720340" y="2903220"/>
                </a:lnTo>
                <a:lnTo>
                  <a:pt x="2766060" y="2926080"/>
                </a:lnTo>
                <a:lnTo>
                  <a:pt x="2948940" y="2979420"/>
                </a:lnTo>
                <a:lnTo>
                  <a:pt x="2994660" y="3048000"/>
                </a:lnTo>
                <a:lnTo>
                  <a:pt x="2994660" y="3093720"/>
                </a:lnTo>
                <a:lnTo>
                  <a:pt x="2887980" y="3192780"/>
                </a:lnTo>
                <a:lnTo>
                  <a:pt x="3040380" y="3177540"/>
                </a:lnTo>
                <a:lnTo>
                  <a:pt x="3063240" y="3208020"/>
                </a:lnTo>
                <a:lnTo>
                  <a:pt x="2857500" y="3360420"/>
                </a:lnTo>
                <a:lnTo>
                  <a:pt x="2705100" y="3390900"/>
                </a:lnTo>
                <a:lnTo>
                  <a:pt x="2667000" y="3489960"/>
                </a:lnTo>
                <a:lnTo>
                  <a:pt x="2644140" y="3535680"/>
                </a:lnTo>
                <a:lnTo>
                  <a:pt x="2606040" y="3619500"/>
                </a:lnTo>
                <a:lnTo>
                  <a:pt x="2598420" y="3657600"/>
                </a:lnTo>
                <a:lnTo>
                  <a:pt x="2232660" y="3863340"/>
                </a:lnTo>
                <a:lnTo>
                  <a:pt x="2042160" y="3901440"/>
                </a:lnTo>
                <a:lnTo>
                  <a:pt x="1661160" y="4168140"/>
                </a:lnTo>
                <a:lnTo>
                  <a:pt x="1684020" y="3985260"/>
                </a:lnTo>
                <a:lnTo>
                  <a:pt x="1600200" y="3924300"/>
                </a:lnTo>
                <a:lnTo>
                  <a:pt x="1851660" y="3771900"/>
                </a:lnTo>
                <a:lnTo>
                  <a:pt x="1965960" y="3543300"/>
                </a:lnTo>
                <a:lnTo>
                  <a:pt x="1935480" y="3436620"/>
                </a:lnTo>
                <a:lnTo>
                  <a:pt x="1981200" y="3352800"/>
                </a:lnTo>
                <a:lnTo>
                  <a:pt x="2026920" y="3246120"/>
                </a:lnTo>
                <a:lnTo>
                  <a:pt x="2042160" y="2964180"/>
                </a:lnTo>
                <a:lnTo>
                  <a:pt x="1912620" y="2689860"/>
                </a:lnTo>
                <a:lnTo>
                  <a:pt x="1859280" y="2606040"/>
                </a:lnTo>
                <a:lnTo>
                  <a:pt x="1752600" y="2567940"/>
                </a:lnTo>
                <a:lnTo>
                  <a:pt x="1729740" y="2514600"/>
                </a:lnTo>
                <a:lnTo>
                  <a:pt x="1744980" y="2240280"/>
                </a:lnTo>
                <a:lnTo>
                  <a:pt x="1714500" y="2225040"/>
                </a:lnTo>
                <a:lnTo>
                  <a:pt x="1653540" y="2225040"/>
                </a:lnTo>
                <a:lnTo>
                  <a:pt x="1516380" y="2225040"/>
                </a:lnTo>
                <a:lnTo>
                  <a:pt x="1478280" y="2164080"/>
                </a:lnTo>
                <a:lnTo>
                  <a:pt x="1447800" y="2049780"/>
                </a:lnTo>
                <a:lnTo>
                  <a:pt x="1478280" y="2011680"/>
                </a:lnTo>
                <a:lnTo>
                  <a:pt x="1562100" y="1943100"/>
                </a:lnTo>
                <a:lnTo>
                  <a:pt x="1684020" y="1950720"/>
                </a:lnTo>
                <a:lnTo>
                  <a:pt x="1798320" y="2034540"/>
                </a:lnTo>
                <a:lnTo>
                  <a:pt x="1798320" y="2194560"/>
                </a:lnTo>
                <a:lnTo>
                  <a:pt x="1851660" y="2194560"/>
                </a:lnTo>
                <a:lnTo>
                  <a:pt x="1981200" y="2164080"/>
                </a:lnTo>
                <a:lnTo>
                  <a:pt x="2042160" y="2072640"/>
                </a:lnTo>
                <a:lnTo>
                  <a:pt x="2065020" y="1897380"/>
                </a:lnTo>
                <a:lnTo>
                  <a:pt x="2110740" y="1813560"/>
                </a:lnTo>
                <a:lnTo>
                  <a:pt x="2034540" y="1684020"/>
                </a:lnTo>
                <a:lnTo>
                  <a:pt x="1965960" y="1661160"/>
                </a:lnTo>
                <a:lnTo>
                  <a:pt x="1859280" y="1661160"/>
                </a:lnTo>
                <a:lnTo>
                  <a:pt x="1798320" y="1592580"/>
                </a:lnTo>
                <a:lnTo>
                  <a:pt x="1691640" y="1539240"/>
                </a:lnTo>
                <a:lnTo>
                  <a:pt x="1478280" y="1668780"/>
                </a:lnTo>
                <a:lnTo>
                  <a:pt x="1470660" y="1737360"/>
                </a:lnTo>
                <a:lnTo>
                  <a:pt x="1478280" y="1859280"/>
                </a:lnTo>
                <a:lnTo>
                  <a:pt x="1432560" y="1943100"/>
                </a:lnTo>
                <a:lnTo>
                  <a:pt x="1356360" y="2004060"/>
                </a:lnTo>
                <a:lnTo>
                  <a:pt x="1318260" y="2255520"/>
                </a:lnTo>
                <a:lnTo>
                  <a:pt x="1196340" y="2415540"/>
                </a:lnTo>
                <a:lnTo>
                  <a:pt x="1219200" y="2766060"/>
                </a:lnTo>
                <a:lnTo>
                  <a:pt x="1272540" y="2964180"/>
                </a:lnTo>
                <a:lnTo>
                  <a:pt x="1356360" y="3070860"/>
                </a:lnTo>
                <a:lnTo>
                  <a:pt x="1562100" y="3208020"/>
                </a:lnTo>
                <a:lnTo>
                  <a:pt x="1676400" y="3208020"/>
                </a:lnTo>
                <a:lnTo>
                  <a:pt x="1630680" y="3307080"/>
                </a:lnTo>
                <a:lnTo>
                  <a:pt x="1524000" y="3543300"/>
                </a:lnTo>
                <a:lnTo>
                  <a:pt x="1463040" y="3550920"/>
                </a:lnTo>
                <a:lnTo>
                  <a:pt x="1402080" y="3604260"/>
                </a:lnTo>
                <a:lnTo>
                  <a:pt x="1333500" y="3550920"/>
                </a:lnTo>
                <a:lnTo>
                  <a:pt x="1219200" y="3581400"/>
                </a:lnTo>
                <a:lnTo>
                  <a:pt x="1158240" y="3535680"/>
                </a:lnTo>
                <a:lnTo>
                  <a:pt x="1181100" y="3413760"/>
                </a:lnTo>
                <a:lnTo>
                  <a:pt x="1036320" y="3291840"/>
                </a:lnTo>
                <a:lnTo>
                  <a:pt x="853440" y="3284220"/>
                </a:lnTo>
                <a:lnTo>
                  <a:pt x="601980" y="3276600"/>
                </a:lnTo>
                <a:lnTo>
                  <a:pt x="518160" y="3238500"/>
                </a:lnTo>
                <a:lnTo>
                  <a:pt x="480060" y="3284220"/>
                </a:lnTo>
                <a:lnTo>
                  <a:pt x="304800" y="3307080"/>
                </a:lnTo>
                <a:lnTo>
                  <a:pt x="297180" y="3253740"/>
                </a:lnTo>
                <a:lnTo>
                  <a:pt x="259080" y="3208020"/>
                </a:lnTo>
                <a:lnTo>
                  <a:pt x="236220" y="3147060"/>
                </a:lnTo>
                <a:lnTo>
                  <a:pt x="251460" y="3078480"/>
                </a:lnTo>
                <a:lnTo>
                  <a:pt x="152400" y="3040380"/>
                </a:lnTo>
                <a:lnTo>
                  <a:pt x="220980" y="2979420"/>
                </a:lnTo>
                <a:lnTo>
                  <a:pt x="182880" y="2910840"/>
                </a:lnTo>
                <a:lnTo>
                  <a:pt x="114300" y="2842260"/>
                </a:lnTo>
                <a:lnTo>
                  <a:pt x="0" y="2727960"/>
                </a:lnTo>
                <a:lnTo>
                  <a:pt x="0" y="2667000"/>
                </a:lnTo>
                <a:lnTo>
                  <a:pt x="106680" y="2628900"/>
                </a:lnTo>
                <a:lnTo>
                  <a:pt x="182880" y="2705100"/>
                </a:lnTo>
                <a:lnTo>
                  <a:pt x="297180" y="2758440"/>
                </a:lnTo>
                <a:lnTo>
                  <a:pt x="457200" y="2659380"/>
                </a:lnTo>
                <a:lnTo>
                  <a:pt x="579120" y="2438400"/>
                </a:lnTo>
                <a:lnTo>
                  <a:pt x="640080" y="2103120"/>
                </a:lnTo>
                <a:lnTo>
                  <a:pt x="601980" y="1882140"/>
                </a:lnTo>
                <a:lnTo>
                  <a:pt x="327660" y="1531620"/>
                </a:lnTo>
                <a:lnTo>
                  <a:pt x="220980" y="1508760"/>
                </a:lnTo>
                <a:lnTo>
                  <a:pt x="167640" y="1516380"/>
                </a:lnTo>
                <a:lnTo>
                  <a:pt x="167640" y="1485900"/>
                </a:lnTo>
                <a:lnTo>
                  <a:pt x="129540" y="1371600"/>
                </a:lnTo>
                <a:lnTo>
                  <a:pt x="167640" y="1150620"/>
                </a:lnTo>
                <a:lnTo>
                  <a:pt x="297180" y="944880"/>
                </a:lnTo>
                <a:lnTo>
                  <a:pt x="243840" y="746760"/>
                </a:lnTo>
                <a:lnTo>
                  <a:pt x="144780" y="548640"/>
                </a:lnTo>
                <a:lnTo>
                  <a:pt x="236220" y="342900"/>
                </a:lnTo>
                <a:lnTo>
                  <a:pt x="129540" y="281940"/>
                </a:lnTo>
                <a:lnTo>
                  <a:pt x="121920" y="213360"/>
                </a:lnTo>
                <a:lnTo>
                  <a:pt x="198120" y="152400"/>
                </a:lnTo>
                <a:lnTo>
                  <a:pt x="358140" y="137160"/>
                </a:lnTo>
                <a:lnTo>
                  <a:pt x="563880" y="205740"/>
                </a:lnTo>
                <a:lnTo>
                  <a:pt x="647700" y="160020"/>
                </a:lnTo>
                <a:lnTo>
                  <a:pt x="723900" y="0"/>
                </a:lnTo>
              </a:path>
            </a:pathLst>
          </a:custGeom>
          <a:noFill/>
          <a:ln w="38100" cap="rnd">
            <a:solidFill>
              <a:schemeClr val="tx1"/>
            </a:solidFill>
            <a:beve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8943BDA-18A7-C364-62A1-F1DD4D984BDC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03/10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637001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3621C7B-06C4-EF10-A12E-A2A96F7934F4}"/>
              </a:ext>
            </a:extLst>
          </p:cNvPr>
          <p:cNvSpPr txBox="1"/>
          <p:nvPr/>
        </p:nvSpPr>
        <p:spPr>
          <a:xfrm>
            <a:off x="2883436" y="5679250"/>
            <a:ext cx="599715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正解は </a:t>
            </a:r>
            <a:r>
              <a:rPr lang="ja-JP" altLang="en-US" sz="6000" b="1" dirty="0">
                <a:solidFill>
                  <a:srgbClr val="FF0000"/>
                </a:solidFill>
                <a:latin typeface="+mj-ea"/>
                <a:ea typeface="+mj-ea"/>
              </a:rPr>
              <a:t>鹿児島県</a:t>
            </a:r>
            <a:r>
              <a:rPr lang="ja-JP" altLang="en-US" sz="3200" b="1" dirty="0">
                <a:latin typeface="+mj-ea"/>
                <a:ea typeface="+mj-ea"/>
              </a:rPr>
              <a:t> でした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0535A9F6-EC2B-A655-A9F0-268AE9E2F8B8}"/>
              </a:ext>
            </a:extLst>
          </p:cNvPr>
          <p:cNvSpPr/>
          <p:nvPr/>
        </p:nvSpPr>
        <p:spPr>
          <a:xfrm>
            <a:off x="7671175" y="1729825"/>
            <a:ext cx="2903486" cy="3825425"/>
          </a:xfrm>
          <a:custGeom>
            <a:avLst/>
            <a:gdLst>
              <a:gd name="connsiteX0" fmla="*/ 723900 w 3223462"/>
              <a:gd name="connsiteY0" fmla="*/ 0 h 4168140"/>
              <a:gd name="connsiteX1" fmla="*/ 800864 w 3223462"/>
              <a:gd name="connsiteY1" fmla="*/ 88508 h 4168140"/>
              <a:gd name="connsiteX2" fmla="*/ 689474 w 3223462"/>
              <a:gd name="connsiteY2" fmla="*/ 329112 h 4168140"/>
              <a:gd name="connsiteX3" fmla="*/ 1850616 w 3223462"/>
              <a:gd name="connsiteY3" fmla="*/ 1054828 h 4168140"/>
              <a:gd name="connsiteX4" fmla="*/ 2503758 w 3223462"/>
              <a:gd name="connsiteY4" fmla="*/ 1882140 h 4168140"/>
              <a:gd name="connsiteX5" fmla="*/ 3223462 w 3223462"/>
              <a:gd name="connsiteY5" fmla="*/ 2361940 h 4168140"/>
              <a:gd name="connsiteX6" fmla="*/ 3223260 w 3223462"/>
              <a:gd name="connsiteY6" fmla="*/ 2362200 h 4168140"/>
              <a:gd name="connsiteX7" fmla="*/ 3169920 w 3223462"/>
              <a:gd name="connsiteY7" fmla="*/ 2446020 h 4168140"/>
              <a:gd name="connsiteX8" fmla="*/ 3163606 w 3223462"/>
              <a:gd name="connsiteY8" fmla="*/ 2528100 h 4168140"/>
              <a:gd name="connsiteX9" fmla="*/ 3116580 w 3223462"/>
              <a:gd name="connsiteY9" fmla="*/ 2522220 h 4168140"/>
              <a:gd name="connsiteX10" fmla="*/ 2987040 w 3223462"/>
              <a:gd name="connsiteY10" fmla="*/ 2484120 h 4168140"/>
              <a:gd name="connsiteX11" fmla="*/ 2948940 w 3223462"/>
              <a:gd name="connsiteY11" fmla="*/ 2545080 h 4168140"/>
              <a:gd name="connsiteX12" fmla="*/ 2910840 w 3223462"/>
              <a:gd name="connsiteY12" fmla="*/ 2545080 h 4168140"/>
              <a:gd name="connsiteX13" fmla="*/ 2857500 w 3223462"/>
              <a:gd name="connsiteY13" fmla="*/ 2567940 h 4168140"/>
              <a:gd name="connsiteX14" fmla="*/ 2811780 w 3223462"/>
              <a:gd name="connsiteY14" fmla="*/ 2651760 h 4168140"/>
              <a:gd name="connsiteX15" fmla="*/ 2735580 w 3223462"/>
              <a:gd name="connsiteY15" fmla="*/ 2727960 h 4168140"/>
              <a:gd name="connsiteX16" fmla="*/ 2720340 w 3223462"/>
              <a:gd name="connsiteY16" fmla="*/ 2903220 h 4168140"/>
              <a:gd name="connsiteX17" fmla="*/ 2766060 w 3223462"/>
              <a:gd name="connsiteY17" fmla="*/ 2926080 h 4168140"/>
              <a:gd name="connsiteX18" fmla="*/ 2948940 w 3223462"/>
              <a:gd name="connsiteY18" fmla="*/ 2979420 h 4168140"/>
              <a:gd name="connsiteX19" fmla="*/ 2994660 w 3223462"/>
              <a:gd name="connsiteY19" fmla="*/ 3048000 h 4168140"/>
              <a:gd name="connsiteX20" fmla="*/ 2994660 w 3223462"/>
              <a:gd name="connsiteY20" fmla="*/ 3093720 h 4168140"/>
              <a:gd name="connsiteX21" fmla="*/ 2887980 w 3223462"/>
              <a:gd name="connsiteY21" fmla="*/ 3192780 h 4168140"/>
              <a:gd name="connsiteX22" fmla="*/ 3040380 w 3223462"/>
              <a:gd name="connsiteY22" fmla="*/ 3177540 h 4168140"/>
              <a:gd name="connsiteX23" fmla="*/ 3063240 w 3223462"/>
              <a:gd name="connsiteY23" fmla="*/ 3208020 h 4168140"/>
              <a:gd name="connsiteX24" fmla="*/ 2857500 w 3223462"/>
              <a:gd name="connsiteY24" fmla="*/ 3360420 h 4168140"/>
              <a:gd name="connsiteX25" fmla="*/ 2705100 w 3223462"/>
              <a:gd name="connsiteY25" fmla="*/ 3390900 h 4168140"/>
              <a:gd name="connsiteX26" fmla="*/ 2667000 w 3223462"/>
              <a:gd name="connsiteY26" fmla="*/ 3489960 h 4168140"/>
              <a:gd name="connsiteX27" fmla="*/ 2644140 w 3223462"/>
              <a:gd name="connsiteY27" fmla="*/ 3535680 h 4168140"/>
              <a:gd name="connsiteX28" fmla="*/ 2606040 w 3223462"/>
              <a:gd name="connsiteY28" fmla="*/ 3619500 h 4168140"/>
              <a:gd name="connsiteX29" fmla="*/ 2598420 w 3223462"/>
              <a:gd name="connsiteY29" fmla="*/ 3657600 h 4168140"/>
              <a:gd name="connsiteX30" fmla="*/ 2232660 w 3223462"/>
              <a:gd name="connsiteY30" fmla="*/ 3863340 h 4168140"/>
              <a:gd name="connsiteX31" fmla="*/ 2042160 w 3223462"/>
              <a:gd name="connsiteY31" fmla="*/ 3901440 h 4168140"/>
              <a:gd name="connsiteX32" fmla="*/ 1661160 w 3223462"/>
              <a:gd name="connsiteY32" fmla="*/ 4168140 h 4168140"/>
              <a:gd name="connsiteX33" fmla="*/ 1684020 w 3223462"/>
              <a:gd name="connsiteY33" fmla="*/ 3985260 h 4168140"/>
              <a:gd name="connsiteX34" fmla="*/ 1600200 w 3223462"/>
              <a:gd name="connsiteY34" fmla="*/ 3924300 h 4168140"/>
              <a:gd name="connsiteX35" fmla="*/ 1851660 w 3223462"/>
              <a:gd name="connsiteY35" fmla="*/ 3771900 h 4168140"/>
              <a:gd name="connsiteX36" fmla="*/ 1965960 w 3223462"/>
              <a:gd name="connsiteY36" fmla="*/ 3543300 h 4168140"/>
              <a:gd name="connsiteX37" fmla="*/ 1935480 w 3223462"/>
              <a:gd name="connsiteY37" fmla="*/ 3436620 h 4168140"/>
              <a:gd name="connsiteX38" fmla="*/ 1981200 w 3223462"/>
              <a:gd name="connsiteY38" fmla="*/ 3352800 h 4168140"/>
              <a:gd name="connsiteX39" fmla="*/ 2026920 w 3223462"/>
              <a:gd name="connsiteY39" fmla="*/ 3246120 h 4168140"/>
              <a:gd name="connsiteX40" fmla="*/ 2042160 w 3223462"/>
              <a:gd name="connsiteY40" fmla="*/ 2964180 h 4168140"/>
              <a:gd name="connsiteX41" fmla="*/ 1912620 w 3223462"/>
              <a:gd name="connsiteY41" fmla="*/ 2689860 h 4168140"/>
              <a:gd name="connsiteX42" fmla="*/ 1859280 w 3223462"/>
              <a:gd name="connsiteY42" fmla="*/ 2606040 h 4168140"/>
              <a:gd name="connsiteX43" fmla="*/ 1752600 w 3223462"/>
              <a:gd name="connsiteY43" fmla="*/ 2567940 h 4168140"/>
              <a:gd name="connsiteX44" fmla="*/ 1729740 w 3223462"/>
              <a:gd name="connsiteY44" fmla="*/ 2514600 h 4168140"/>
              <a:gd name="connsiteX45" fmla="*/ 1744980 w 3223462"/>
              <a:gd name="connsiteY45" fmla="*/ 2240280 h 4168140"/>
              <a:gd name="connsiteX46" fmla="*/ 1714500 w 3223462"/>
              <a:gd name="connsiteY46" fmla="*/ 2225040 h 4168140"/>
              <a:gd name="connsiteX47" fmla="*/ 1653540 w 3223462"/>
              <a:gd name="connsiteY47" fmla="*/ 2225040 h 4168140"/>
              <a:gd name="connsiteX48" fmla="*/ 1516380 w 3223462"/>
              <a:gd name="connsiteY48" fmla="*/ 2225040 h 4168140"/>
              <a:gd name="connsiteX49" fmla="*/ 1478280 w 3223462"/>
              <a:gd name="connsiteY49" fmla="*/ 2164080 h 4168140"/>
              <a:gd name="connsiteX50" fmla="*/ 1447800 w 3223462"/>
              <a:gd name="connsiteY50" fmla="*/ 2049780 h 4168140"/>
              <a:gd name="connsiteX51" fmla="*/ 1478280 w 3223462"/>
              <a:gd name="connsiteY51" fmla="*/ 2011680 h 4168140"/>
              <a:gd name="connsiteX52" fmla="*/ 1562100 w 3223462"/>
              <a:gd name="connsiteY52" fmla="*/ 1943100 h 4168140"/>
              <a:gd name="connsiteX53" fmla="*/ 1684020 w 3223462"/>
              <a:gd name="connsiteY53" fmla="*/ 1950720 h 4168140"/>
              <a:gd name="connsiteX54" fmla="*/ 1798320 w 3223462"/>
              <a:gd name="connsiteY54" fmla="*/ 2034540 h 4168140"/>
              <a:gd name="connsiteX55" fmla="*/ 1798320 w 3223462"/>
              <a:gd name="connsiteY55" fmla="*/ 2194560 h 4168140"/>
              <a:gd name="connsiteX56" fmla="*/ 1851660 w 3223462"/>
              <a:gd name="connsiteY56" fmla="*/ 2194560 h 4168140"/>
              <a:gd name="connsiteX57" fmla="*/ 1981200 w 3223462"/>
              <a:gd name="connsiteY57" fmla="*/ 2164080 h 4168140"/>
              <a:gd name="connsiteX58" fmla="*/ 2042160 w 3223462"/>
              <a:gd name="connsiteY58" fmla="*/ 2072640 h 4168140"/>
              <a:gd name="connsiteX59" fmla="*/ 2065020 w 3223462"/>
              <a:gd name="connsiteY59" fmla="*/ 1897380 h 4168140"/>
              <a:gd name="connsiteX60" fmla="*/ 2110740 w 3223462"/>
              <a:gd name="connsiteY60" fmla="*/ 1813560 h 4168140"/>
              <a:gd name="connsiteX61" fmla="*/ 2034540 w 3223462"/>
              <a:gd name="connsiteY61" fmla="*/ 1684020 h 4168140"/>
              <a:gd name="connsiteX62" fmla="*/ 1965960 w 3223462"/>
              <a:gd name="connsiteY62" fmla="*/ 1661160 h 4168140"/>
              <a:gd name="connsiteX63" fmla="*/ 1859280 w 3223462"/>
              <a:gd name="connsiteY63" fmla="*/ 1661160 h 4168140"/>
              <a:gd name="connsiteX64" fmla="*/ 1798320 w 3223462"/>
              <a:gd name="connsiteY64" fmla="*/ 1592580 h 4168140"/>
              <a:gd name="connsiteX65" fmla="*/ 1691640 w 3223462"/>
              <a:gd name="connsiteY65" fmla="*/ 1539240 h 4168140"/>
              <a:gd name="connsiteX66" fmla="*/ 1478280 w 3223462"/>
              <a:gd name="connsiteY66" fmla="*/ 1668780 h 4168140"/>
              <a:gd name="connsiteX67" fmla="*/ 1470660 w 3223462"/>
              <a:gd name="connsiteY67" fmla="*/ 1737360 h 4168140"/>
              <a:gd name="connsiteX68" fmla="*/ 1478280 w 3223462"/>
              <a:gd name="connsiteY68" fmla="*/ 1859280 h 4168140"/>
              <a:gd name="connsiteX69" fmla="*/ 1432560 w 3223462"/>
              <a:gd name="connsiteY69" fmla="*/ 1943100 h 4168140"/>
              <a:gd name="connsiteX70" fmla="*/ 1356360 w 3223462"/>
              <a:gd name="connsiteY70" fmla="*/ 2004060 h 4168140"/>
              <a:gd name="connsiteX71" fmla="*/ 1318260 w 3223462"/>
              <a:gd name="connsiteY71" fmla="*/ 2255520 h 4168140"/>
              <a:gd name="connsiteX72" fmla="*/ 1196340 w 3223462"/>
              <a:gd name="connsiteY72" fmla="*/ 2415540 h 4168140"/>
              <a:gd name="connsiteX73" fmla="*/ 1219200 w 3223462"/>
              <a:gd name="connsiteY73" fmla="*/ 2766060 h 4168140"/>
              <a:gd name="connsiteX74" fmla="*/ 1272540 w 3223462"/>
              <a:gd name="connsiteY74" fmla="*/ 2964180 h 4168140"/>
              <a:gd name="connsiteX75" fmla="*/ 1356360 w 3223462"/>
              <a:gd name="connsiteY75" fmla="*/ 3070860 h 4168140"/>
              <a:gd name="connsiteX76" fmla="*/ 1562100 w 3223462"/>
              <a:gd name="connsiteY76" fmla="*/ 3208020 h 4168140"/>
              <a:gd name="connsiteX77" fmla="*/ 1676400 w 3223462"/>
              <a:gd name="connsiteY77" fmla="*/ 3208020 h 4168140"/>
              <a:gd name="connsiteX78" fmla="*/ 1630680 w 3223462"/>
              <a:gd name="connsiteY78" fmla="*/ 3307080 h 4168140"/>
              <a:gd name="connsiteX79" fmla="*/ 1524000 w 3223462"/>
              <a:gd name="connsiteY79" fmla="*/ 3543300 h 4168140"/>
              <a:gd name="connsiteX80" fmla="*/ 1463040 w 3223462"/>
              <a:gd name="connsiteY80" fmla="*/ 3550920 h 4168140"/>
              <a:gd name="connsiteX81" fmla="*/ 1402080 w 3223462"/>
              <a:gd name="connsiteY81" fmla="*/ 3604260 h 4168140"/>
              <a:gd name="connsiteX82" fmla="*/ 1333500 w 3223462"/>
              <a:gd name="connsiteY82" fmla="*/ 3550920 h 4168140"/>
              <a:gd name="connsiteX83" fmla="*/ 1219200 w 3223462"/>
              <a:gd name="connsiteY83" fmla="*/ 3581400 h 4168140"/>
              <a:gd name="connsiteX84" fmla="*/ 1158240 w 3223462"/>
              <a:gd name="connsiteY84" fmla="*/ 3535680 h 4168140"/>
              <a:gd name="connsiteX85" fmla="*/ 1181100 w 3223462"/>
              <a:gd name="connsiteY85" fmla="*/ 3413760 h 4168140"/>
              <a:gd name="connsiteX86" fmla="*/ 1036320 w 3223462"/>
              <a:gd name="connsiteY86" fmla="*/ 3291840 h 4168140"/>
              <a:gd name="connsiteX87" fmla="*/ 853440 w 3223462"/>
              <a:gd name="connsiteY87" fmla="*/ 3284220 h 4168140"/>
              <a:gd name="connsiteX88" fmla="*/ 601980 w 3223462"/>
              <a:gd name="connsiteY88" fmla="*/ 3276600 h 4168140"/>
              <a:gd name="connsiteX89" fmla="*/ 518160 w 3223462"/>
              <a:gd name="connsiteY89" fmla="*/ 3238500 h 4168140"/>
              <a:gd name="connsiteX90" fmla="*/ 480060 w 3223462"/>
              <a:gd name="connsiteY90" fmla="*/ 3284220 h 4168140"/>
              <a:gd name="connsiteX91" fmla="*/ 304800 w 3223462"/>
              <a:gd name="connsiteY91" fmla="*/ 3307080 h 4168140"/>
              <a:gd name="connsiteX92" fmla="*/ 297180 w 3223462"/>
              <a:gd name="connsiteY92" fmla="*/ 3253740 h 4168140"/>
              <a:gd name="connsiteX93" fmla="*/ 259080 w 3223462"/>
              <a:gd name="connsiteY93" fmla="*/ 3208020 h 4168140"/>
              <a:gd name="connsiteX94" fmla="*/ 236220 w 3223462"/>
              <a:gd name="connsiteY94" fmla="*/ 3147060 h 4168140"/>
              <a:gd name="connsiteX95" fmla="*/ 251460 w 3223462"/>
              <a:gd name="connsiteY95" fmla="*/ 3078480 h 4168140"/>
              <a:gd name="connsiteX96" fmla="*/ 152400 w 3223462"/>
              <a:gd name="connsiteY96" fmla="*/ 3040380 h 4168140"/>
              <a:gd name="connsiteX97" fmla="*/ 220980 w 3223462"/>
              <a:gd name="connsiteY97" fmla="*/ 2979420 h 4168140"/>
              <a:gd name="connsiteX98" fmla="*/ 182880 w 3223462"/>
              <a:gd name="connsiteY98" fmla="*/ 2910840 h 4168140"/>
              <a:gd name="connsiteX99" fmla="*/ 114300 w 3223462"/>
              <a:gd name="connsiteY99" fmla="*/ 2842260 h 4168140"/>
              <a:gd name="connsiteX100" fmla="*/ 0 w 3223462"/>
              <a:gd name="connsiteY100" fmla="*/ 2727960 h 4168140"/>
              <a:gd name="connsiteX101" fmla="*/ 0 w 3223462"/>
              <a:gd name="connsiteY101" fmla="*/ 2667000 h 4168140"/>
              <a:gd name="connsiteX102" fmla="*/ 106680 w 3223462"/>
              <a:gd name="connsiteY102" fmla="*/ 2628900 h 4168140"/>
              <a:gd name="connsiteX103" fmla="*/ 182880 w 3223462"/>
              <a:gd name="connsiteY103" fmla="*/ 2705100 h 4168140"/>
              <a:gd name="connsiteX104" fmla="*/ 297180 w 3223462"/>
              <a:gd name="connsiteY104" fmla="*/ 2758440 h 4168140"/>
              <a:gd name="connsiteX105" fmla="*/ 457200 w 3223462"/>
              <a:gd name="connsiteY105" fmla="*/ 2659380 h 4168140"/>
              <a:gd name="connsiteX106" fmla="*/ 579120 w 3223462"/>
              <a:gd name="connsiteY106" fmla="*/ 2438400 h 4168140"/>
              <a:gd name="connsiteX107" fmla="*/ 640080 w 3223462"/>
              <a:gd name="connsiteY107" fmla="*/ 2103120 h 4168140"/>
              <a:gd name="connsiteX108" fmla="*/ 601980 w 3223462"/>
              <a:gd name="connsiteY108" fmla="*/ 1882140 h 4168140"/>
              <a:gd name="connsiteX109" fmla="*/ 327660 w 3223462"/>
              <a:gd name="connsiteY109" fmla="*/ 1531620 h 4168140"/>
              <a:gd name="connsiteX110" fmla="*/ 220980 w 3223462"/>
              <a:gd name="connsiteY110" fmla="*/ 1508760 h 4168140"/>
              <a:gd name="connsiteX111" fmla="*/ 167640 w 3223462"/>
              <a:gd name="connsiteY111" fmla="*/ 1516380 h 4168140"/>
              <a:gd name="connsiteX112" fmla="*/ 167640 w 3223462"/>
              <a:gd name="connsiteY112" fmla="*/ 1485900 h 4168140"/>
              <a:gd name="connsiteX113" fmla="*/ 129540 w 3223462"/>
              <a:gd name="connsiteY113" fmla="*/ 1371600 h 4168140"/>
              <a:gd name="connsiteX114" fmla="*/ 167640 w 3223462"/>
              <a:gd name="connsiteY114" fmla="*/ 1150620 h 4168140"/>
              <a:gd name="connsiteX115" fmla="*/ 297180 w 3223462"/>
              <a:gd name="connsiteY115" fmla="*/ 944880 h 4168140"/>
              <a:gd name="connsiteX116" fmla="*/ 243840 w 3223462"/>
              <a:gd name="connsiteY116" fmla="*/ 746760 h 4168140"/>
              <a:gd name="connsiteX117" fmla="*/ 144780 w 3223462"/>
              <a:gd name="connsiteY117" fmla="*/ 548640 h 4168140"/>
              <a:gd name="connsiteX118" fmla="*/ 236220 w 3223462"/>
              <a:gd name="connsiteY118" fmla="*/ 342900 h 4168140"/>
              <a:gd name="connsiteX119" fmla="*/ 129540 w 3223462"/>
              <a:gd name="connsiteY119" fmla="*/ 281940 h 4168140"/>
              <a:gd name="connsiteX120" fmla="*/ 121920 w 3223462"/>
              <a:gd name="connsiteY120" fmla="*/ 213360 h 4168140"/>
              <a:gd name="connsiteX121" fmla="*/ 198120 w 3223462"/>
              <a:gd name="connsiteY121" fmla="*/ 152400 h 4168140"/>
              <a:gd name="connsiteX122" fmla="*/ 358140 w 3223462"/>
              <a:gd name="connsiteY122" fmla="*/ 137160 h 4168140"/>
              <a:gd name="connsiteX123" fmla="*/ 563880 w 3223462"/>
              <a:gd name="connsiteY123" fmla="*/ 205740 h 4168140"/>
              <a:gd name="connsiteX124" fmla="*/ 647700 w 3223462"/>
              <a:gd name="connsiteY124" fmla="*/ 160020 h 4168140"/>
              <a:gd name="connsiteX0" fmla="*/ 723900 w 3223462"/>
              <a:gd name="connsiteY0" fmla="*/ 0 h 4168140"/>
              <a:gd name="connsiteX1" fmla="*/ 800864 w 3223462"/>
              <a:gd name="connsiteY1" fmla="*/ 88508 h 4168140"/>
              <a:gd name="connsiteX2" fmla="*/ 1850616 w 3223462"/>
              <a:gd name="connsiteY2" fmla="*/ 1054828 h 4168140"/>
              <a:gd name="connsiteX3" fmla="*/ 2503758 w 3223462"/>
              <a:gd name="connsiteY3" fmla="*/ 1882140 h 4168140"/>
              <a:gd name="connsiteX4" fmla="*/ 3223462 w 3223462"/>
              <a:gd name="connsiteY4" fmla="*/ 2361940 h 4168140"/>
              <a:gd name="connsiteX5" fmla="*/ 3223260 w 3223462"/>
              <a:gd name="connsiteY5" fmla="*/ 2362200 h 4168140"/>
              <a:gd name="connsiteX6" fmla="*/ 3169920 w 3223462"/>
              <a:gd name="connsiteY6" fmla="*/ 2446020 h 4168140"/>
              <a:gd name="connsiteX7" fmla="*/ 3163606 w 3223462"/>
              <a:gd name="connsiteY7" fmla="*/ 2528100 h 4168140"/>
              <a:gd name="connsiteX8" fmla="*/ 3116580 w 3223462"/>
              <a:gd name="connsiteY8" fmla="*/ 2522220 h 4168140"/>
              <a:gd name="connsiteX9" fmla="*/ 2987040 w 3223462"/>
              <a:gd name="connsiteY9" fmla="*/ 2484120 h 4168140"/>
              <a:gd name="connsiteX10" fmla="*/ 2948940 w 3223462"/>
              <a:gd name="connsiteY10" fmla="*/ 2545080 h 4168140"/>
              <a:gd name="connsiteX11" fmla="*/ 2910840 w 3223462"/>
              <a:gd name="connsiteY11" fmla="*/ 2545080 h 4168140"/>
              <a:gd name="connsiteX12" fmla="*/ 2857500 w 3223462"/>
              <a:gd name="connsiteY12" fmla="*/ 2567940 h 4168140"/>
              <a:gd name="connsiteX13" fmla="*/ 2811780 w 3223462"/>
              <a:gd name="connsiteY13" fmla="*/ 2651760 h 4168140"/>
              <a:gd name="connsiteX14" fmla="*/ 2735580 w 3223462"/>
              <a:gd name="connsiteY14" fmla="*/ 2727960 h 4168140"/>
              <a:gd name="connsiteX15" fmla="*/ 2720340 w 3223462"/>
              <a:gd name="connsiteY15" fmla="*/ 2903220 h 4168140"/>
              <a:gd name="connsiteX16" fmla="*/ 2766060 w 3223462"/>
              <a:gd name="connsiteY16" fmla="*/ 2926080 h 4168140"/>
              <a:gd name="connsiteX17" fmla="*/ 2948940 w 3223462"/>
              <a:gd name="connsiteY17" fmla="*/ 2979420 h 4168140"/>
              <a:gd name="connsiteX18" fmla="*/ 2994660 w 3223462"/>
              <a:gd name="connsiteY18" fmla="*/ 3048000 h 4168140"/>
              <a:gd name="connsiteX19" fmla="*/ 2994660 w 3223462"/>
              <a:gd name="connsiteY19" fmla="*/ 3093720 h 4168140"/>
              <a:gd name="connsiteX20" fmla="*/ 2887980 w 3223462"/>
              <a:gd name="connsiteY20" fmla="*/ 3192780 h 4168140"/>
              <a:gd name="connsiteX21" fmla="*/ 3040380 w 3223462"/>
              <a:gd name="connsiteY21" fmla="*/ 3177540 h 4168140"/>
              <a:gd name="connsiteX22" fmla="*/ 3063240 w 3223462"/>
              <a:gd name="connsiteY22" fmla="*/ 3208020 h 4168140"/>
              <a:gd name="connsiteX23" fmla="*/ 2857500 w 3223462"/>
              <a:gd name="connsiteY23" fmla="*/ 3360420 h 4168140"/>
              <a:gd name="connsiteX24" fmla="*/ 2705100 w 3223462"/>
              <a:gd name="connsiteY24" fmla="*/ 3390900 h 4168140"/>
              <a:gd name="connsiteX25" fmla="*/ 2667000 w 3223462"/>
              <a:gd name="connsiteY25" fmla="*/ 3489960 h 4168140"/>
              <a:gd name="connsiteX26" fmla="*/ 2644140 w 3223462"/>
              <a:gd name="connsiteY26" fmla="*/ 3535680 h 4168140"/>
              <a:gd name="connsiteX27" fmla="*/ 2606040 w 3223462"/>
              <a:gd name="connsiteY27" fmla="*/ 3619500 h 4168140"/>
              <a:gd name="connsiteX28" fmla="*/ 2598420 w 3223462"/>
              <a:gd name="connsiteY28" fmla="*/ 3657600 h 4168140"/>
              <a:gd name="connsiteX29" fmla="*/ 2232660 w 3223462"/>
              <a:gd name="connsiteY29" fmla="*/ 3863340 h 4168140"/>
              <a:gd name="connsiteX30" fmla="*/ 2042160 w 3223462"/>
              <a:gd name="connsiteY30" fmla="*/ 3901440 h 4168140"/>
              <a:gd name="connsiteX31" fmla="*/ 1661160 w 3223462"/>
              <a:gd name="connsiteY31" fmla="*/ 4168140 h 4168140"/>
              <a:gd name="connsiteX32" fmla="*/ 1684020 w 3223462"/>
              <a:gd name="connsiteY32" fmla="*/ 3985260 h 4168140"/>
              <a:gd name="connsiteX33" fmla="*/ 1600200 w 3223462"/>
              <a:gd name="connsiteY33" fmla="*/ 3924300 h 4168140"/>
              <a:gd name="connsiteX34" fmla="*/ 1851660 w 3223462"/>
              <a:gd name="connsiteY34" fmla="*/ 3771900 h 4168140"/>
              <a:gd name="connsiteX35" fmla="*/ 1965960 w 3223462"/>
              <a:gd name="connsiteY35" fmla="*/ 3543300 h 4168140"/>
              <a:gd name="connsiteX36" fmla="*/ 1935480 w 3223462"/>
              <a:gd name="connsiteY36" fmla="*/ 3436620 h 4168140"/>
              <a:gd name="connsiteX37" fmla="*/ 1981200 w 3223462"/>
              <a:gd name="connsiteY37" fmla="*/ 3352800 h 4168140"/>
              <a:gd name="connsiteX38" fmla="*/ 2026920 w 3223462"/>
              <a:gd name="connsiteY38" fmla="*/ 3246120 h 4168140"/>
              <a:gd name="connsiteX39" fmla="*/ 2042160 w 3223462"/>
              <a:gd name="connsiteY39" fmla="*/ 2964180 h 4168140"/>
              <a:gd name="connsiteX40" fmla="*/ 1912620 w 3223462"/>
              <a:gd name="connsiteY40" fmla="*/ 2689860 h 4168140"/>
              <a:gd name="connsiteX41" fmla="*/ 1859280 w 3223462"/>
              <a:gd name="connsiteY41" fmla="*/ 2606040 h 4168140"/>
              <a:gd name="connsiteX42" fmla="*/ 1752600 w 3223462"/>
              <a:gd name="connsiteY42" fmla="*/ 2567940 h 4168140"/>
              <a:gd name="connsiteX43" fmla="*/ 1729740 w 3223462"/>
              <a:gd name="connsiteY43" fmla="*/ 2514600 h 4168140"/>
              <a:gd name="connsiteX44" fmla="*/ 1744980 w 3223462"/>
              <a:gd name="connsiteY44" fmla="*/ 2240280 h 4168140"/>
              <a:gd name="connsiteX45" fmla="*/ 1714500 w 3223462"/>
              <a:gd name="connsiteY45" fmla="*/ 2225040 h 4168140"/>
              <a:gd name="connsiteX46" fmla="*/ 1653540 w 3223462"/>
              <a:gd name="connsiteY46" fmla="*/ 2225040 h 4168140"/>
              <a:gd name="connsiteX47" fmla="*/ 1516380 w 3223462"/>
              <a:gd name="connsiteY47" fmla="*/ 2225040 h 4168140"/>
              <a:gd name="connsiteX48" fmla="*/ 1478280 w 3223462"/>
              <a:gd name="connsiteY48" fmla="*/ 2164080 h 4168140"/>
              <a:gd name="connsiteX49" fmla="*/ 1447800 w 3223462"/>
              <a:gd name="connsiteY49" fmla="*/ 2049780 h 4168140"/>
              <a:gd name="connsiteX50" fmla="*/ 1478280 w 3223462"/>
              <a:gd name="connsiteY50" fmla="*/ 2011680 h 4168140"/>
              <a:gd name="connsiteX51" fmla="*/ 1562100 w 3223462"/>
              <a:gd name="connsiteY51" fmla="*/ 1943100 h 4168140"/>
              <a:gd name="connsiteX52" fmla="*/ 1684020 w 3223462"/>
              <a:gd name="connsiteY52" fmla="*/ 1950720 h 4168140"/>
              <a:gd name="connsiteX53" fmla="*/ 1798320 w 3223462"/>
              <a:gd name="connsiteY53" fmla="*/ 2034540 h 4168140"/>
              <a:gd name="connsiteX54" fmla="*/ 1798320 w 3223462"/>
              <a:gd name="connsiteY54" fmla="*/ 2194560 h 4168140"/>
              <a:gd name="connsiteX55" fmla="*/ 1851660 w 3223462"/>
              <a:gd name="connsiteY55" fmla="*/ 2194560 h 4168140"/>
              <a:gd name="connsiteX56" fmla="*/ 1981200 w 3223462"/>
              <a:gd name="connsiteY56" fmla="*/ 2164080 h 4168140"/>
              <a:gd name="connsiteX57" fmla="*/ 2042160 w 3223462"/>
              <a:gd name="connsiteY57" fmla="*/ 2072640 h 4168140"/>
              <a:gd name="connsiteX58" fmla="*/ 2065020 w 3223462"/>
              <a:gd name="connsiteY58" fmla="*/ 1897380 h 4168140"/>
              <a:gd name="connsiteX59" fmla="*/ 2110740 w 3223462"/>
              <a:gd name="connsiteY59" fmla="*/ 1813560 h 4168140"/>
              <a:gd name="connsiteX60" fmla="*/ 2034540 w 3223462"/>
              <a:gd name="connsiteY60" fmla="*/ 1684020 h 4168140"/>
              <a:gd name="connsiteX61" fmla="*/ 1965960 w 3223462"/>
              <a:gd name="connsiteY61" fmla="*/ 1661160 h 4168140"/>
              <a:gd name="connsiteX62" fmla="*/ 1859280 w 3223462"/>
              <a:gd name="connsiteY62" fmla="*/ 1661160 h 4168140"/>
              <a:gd name="connsiteX63" fmla="*/ 1798320 w 3223462"/>
              <a:gd name="connsiteY63" fmla="*/ 1592580 h 4168140"/>
              <a:gd name="connsiteX64" fmla="*/ 1691640 w 3223462"/>
              <a:gd name="connsiteY64" fmla="*/ 1539240 h 4168140"/>
              <a:gd name="connsiteX65" fmla="*/ 1478280 w 3223462"/>
              <a:gd name="connsiteY65" fmla="*/ 1668780 h 4168140"/>
              <a:gd name="connsiteX66" fmla="*/ 1470660 w 3223462"/>
              <a:gd name="connsiteY66" fmla="*/ 1737360 h 4168140"/>
              <a:gd name="connsiteX67" fmla="*/ 1478280 w 3223462"/>
              <a:gd name="connsiteY67" fmla="*/ 1859280 h 4168140"/>
              <a:gd name="connsiteX68" fmla="*/ 1432560 w 3223462"/>
              <a:gd name="connsiteY68" fmla="*/ 1943100 h 4168140"/>
              <a:gd name="connsiteX69" fmla="*/ 1356360 w 3223462"/>
              <a:gd name="connsiteY69" fmla="*/ 2004060 h 4168140"/>
              <a:gd name="connsiteX70" fmla="*/ 1318260 w 3223462"/>
              <a:gd name="connsiteY70" fmla="*/ 2255520 h 4168140"/>
              <a:gd name="connsiteX71" fmla="*/ 1196340 w 3223462"/>
              <a:gd name="connsiteY71" fmla="*/ 2415540 h 4168140"/>
              <a:gd name="connsiteX72" fmla="*/ 1219200 w 3223462"/>
              <a:gd name="connsiteY72" fmla="*/ 2766060 h 4168140"/>
              <a:gd name="connsiteX73" fmla="*/ 1272540 w 3223462"/>
              <a:gd name="connsiteY73" fmla="*/ 2964180 h 4168140"/>
              <a:gd name="connsiteX74" fmla="*/ 1356360 w 3223462"/>
              <a:gd name="connsiteY74" fmla="*/ 3070860 h 4168140"/>
              <a:gd name="connsiteX75" fmla="*/ 1562100 w 3223462"/>
              <a:gd name="connsiteY75" fmla="*/ 3208020 h 4168140"/>
              <a:gd name="connsiteX76" fmla="*/ 1676400 w 3223462"/>
              <a:gd name="connsiteY76" fmla="*/ 3208020 h 4168140"/>
              <a:gd name="connsiteX77" fmla="*/ 1630680 w 3223462"/>
              <a:gd name="connsiteY77" fmla="*/ 3307080 h 4168140"/>
              <a:gd name="connsiteX78" fmla="*/ 1524000 w 3223462"/>
              <a:gd name="connsiteY78" fmla="*/ 3543300 h 4168140"/>
              <a:gd name="connsiteX79" fmla="*/ 1463040 w 3223462"/>
              <a:gd name="connsiteY79" fmla="*/ 3550920 h 4168140"/>
              <a:gd name="connsiteX80" fmla="*/ 1402080 w 3223462"/>
              <a:gd name="connsiteY80" fmla="*/ 3604260 h 4168140"/>
              <a:gd name="connsiteX81" fmla="*/ 1333500 w 3223462"/>
              <a:gd name="connsiteY81" fmla="*/ 3550920 h 4168140"/>
              <a:gd name="connsiteX82" fmla="*/ 1219200 w 3223462"/>
              <a:gd name="connsiteY82" fmla="*/ 3581400 h 4168140"/>
              <a:gd name="connsiteX83" fmla="*/ 1158240 w 3223462"/>
              <a:gd name="connsiteY83" fmla="*/ 3535680 h 4168140"/>
              <a:gd name="connsiteX84" fmla="*/ 1181100 w 3223462"/>
              <a:gd name="connsiteY84" fmla="*/ 3413760 h 4168140"/>
              <a:gd name="connsiteX85" fmla="*/ 1036320 w 3223462"/>
              <a:gd name="connsiteY85" fmla="*/ 3291840 h 4168140"/>
              <a:gd name="connsiteX86" fmla="*/ 853440 w 3223462"/>
              <a:gd name="connsiteY86" fmla="*/ 3284220 h 4168140"/>
              <a:gd name="connsiteX87" fmla="*/ 601980 w 3223462"/>
              <a:gd name="connsiteY87" fmla="*/ 3276600 h 4168140"/>
              <a:gd name="connsiteX88" fmla="*/ 518160 w 3223462"/>
              <a:gd name="connsiteY88" fmla="*/ 3238500 h 4168140"/>
              <a:gd name="connsiteX89" fmla="*/ 480060 w 3223462"/>
              <a:gd name="connsiteY89" fmla="*/ 3284220 h 4168140"/>
              <a:gd name="connsiteX90" fmla="*/ 304800 w 3223462"/>
              <a:gd name="connsiteY90" fmla="*/ 3307080 h 4168140"/>
              <a:gd name="connsiteX91" fmla="*/ 297180 w 3223462"/>
              <a:gd name="connsiteY91" fmla="*/ 3253740 h 4168140"/>
              <a:gd name="connsiteX92" fmla="*/ 259080 w 3223462"/>
              <a:gd name="connsiteY92" fmla="*/ 3208020 h 4168140"/>
              <a:gd name="connsiteX93" fmla="*/ 236220 w 3223462"/>
              <a:gd name="connsiteY93" fmla="*/ 3147060 h 4168140"/>
              <a:gd name="connsiteX94" fmla="*/ 251460 w 3223462"/>
              <a:gd name="connsiteY94" fmla="*/ 3078480 h 4168140"/>
              <a:gd name="connsiteX95" fmla="*/ 152400 w 3223462"/>
              <a:gd name="connsiteY95" fmla="*/ 3040380 h 4168140"/>
              <a:gd name="connsiteX96" fmla="*/ 220980 w 3223462"/>
              <a:gd name="connsiteY96" fmla="*/ 2979420 h 4168140"/>
              <a:gd name="connsiteX97" fmla="*/ 182880 w 3223462"/>
              <a:gd name="connsiteY97" fmla="*/ 2910840 h 4168140"/>
              <a:gd name="connsiteX98" fmla="*/ 114300 w 3223462"/>
              <a:gd name="connsiteY98" fmla="*/ 2842260 h 4168140"/>
              <a:gd name="connsiteX99" fmla="*/ 0 w 3223462"/>
              <a:gd name="connsiteY99" fmla="*/ 2727960 h 4168140"/>
              <a:gd name="connsiteX100" fmla="*/ 0 w 3223462"/>
              <a:gd name="connsiteY100" fmla="*/ 2667000 h 4168140"/>
              <a:gd name="connsiteX101" fmla="*/ 106680 w 3223462"/>
              <a:gd name="connsiteY101" fmla="*/ 2628900 h 4168140"/>
              <a:gd name="connsiteX102" fmla="*/ 182880 w 3223462"/>
              <a:gd name="connsiteY102" fmla="*/ 2705100 h 4168140"/>
              <a:gd name="connsiteX103" fmla="*/ 297180 w 3223462"/>
              <a:gd name="connsiteY103" fmla="*/ 2758440 h 4168140"/>
              <a:gd name="connsiteX104" fmla="*/ 457200 w 3223462"/>
              <a:gd name="connsiteY104" fmla="*/ 2659380 h 4168140"/>
              <a:gd name="connsiteX105" fmla="*/ 579120 w 3223462"/>
              <a:gd name="connsiteY105" fmla="*/ 2438400 h 4168140"/>
              <a:gd name="connsiteX106" fmla="*/ 640080 w 3223462"/>
              <a:gd name="connsiteY106" fmla="*/ 2103120 h 4168140"/>
              <a:gd name="connsiteX107" fmla="*/ 601980 w 3223462"/>
              <a:gd name="connsiteY107" fmla="*/ 1882140 h 4168140"/>
              <a:gd name="connsiteX108" fmla="*/ 327660 w 3223462"/>
              <a:gd name="connsiteY108" fmla="*/ 1531620 h 4168140"/>
              <a:gd name="connsiteX109" fmla="*/ 220980 w 3223462"/>
              <a:gd name="connsiteY109" fmla="*/ 1508760 h 4168140"/>
              <a:gd name="connsiteX110" fmla="*/ 167640 w 3223462"/>
              <a:gd name="connsiteY110" fmla="*/ 1516380 h 4168140"/>
              <a:gd name="connsiteX111" fmla="*/ 167640 w 3223462"/>
              <a:gd name="connsiteY111" fmla="*/ 1485900 h 4168140"/>
              <a:gd name="connsiteX112" fmla="*/ 129540 w 3223462"/>
              <a:gd name="connsiteY112" fmla="*/ 1371600 h 4168140"/>
              <a:gd name="connsiteX113" fmla="*/ 167640 w 3223462"/>
              <a:gd name="connsiteY113" fmla="*/ 1150620 h 4168140"/>
              <a:gd name="connsiteX114" fmla="*/ 297180 w 3223462"/>
              <a:gd name="connsiteY114" fmla="*/ 944880 h 4168140"/>
              <a:gd name="connsiteX115" fmla="*/ 243840 w 3223462"/>
              <a:gd name="connsiteY115" fmla="*/ 746760 h 4168140"/>
              <a:gd name="connsiteX116" fmla="*/ 144780 w 3223462"/>
              <a:gd name="connsiteY116" fmla="*/ 548640 h 4168140"/>
              <a:gd name="connsiteX117" fmla="*/ 236220 w 3223462"/>
              <a:gd name="connsiteY117" fmla="*/ 342900 h 4168140"/>
              <a:gd name="connsiteX118" fmla="*/ 129540 w 3223462"/>
              <a:gd name="connsiteY118" fmla="*/ 281940 h 4168140"/>
              <a:gd name="connsiteX119" fmla="*/ 121920 w 3223462"/>
              <a:gd name="connsiteY119" fmla="*/ 213360 h 4168140"/>
              <a:gd name="connsiteX120" fmla="*/ 198120 w 3223462"/>
              <a:gd name="connsiteY120" fmla="*/ 152400 h 4168140"/>
              <a:gd name="connsiteX121" fmla="*/ 358140 w 3223462"/>
              <a:gd name="connsiteY121" fmla="*/ 137160 h 4168140"/>
              <a:gd name="connsiteX122" fmla="*/ 563880 w 3223462"/>
              <a:gd name="connsiteY122" fmla="*/ 205740 h 4168140"/>
              <a:gd name="connsiteX123" fmla="*/ 647700 w 3223462"/>
              <a:gd name="connsiteY123" fmla="*/ 160020 h 4168140"/>
              <a:gd name="connsiteX124" fmla="*/ 723900 w 3223462"/>
              <a:gd name="connsiteY124" fmla="*/ 0 h 4168140"/>
              <a:gd name="connsiteX0" fmla="*/ 723900 w 3223462"/>
              <a:gd name="connsiteY0" fmla="*/ 0 h 4168140"/>
              <a:gd name="connsiteX1" fmla="*/ 1850616 w 3223462"/>
              <a:gd name="connsiteY1" fmla="*/ 1054828 h 4168140"/>
              <a:gd name="connsiteX2" fmla="*/ 2503758 w 3223462"/>
              <a:gd name="connsiteY2" fmla="*/ 1882140 h 4168140"/>
              <a:gd name="connsiteX3" fmla="*/ 3223462 w 3223462"/>
              <a:gd name="connsiteY3" fmla="*/ 2361940 h 4168140"/>
              <a:gd name="connsiteX4" fmla="*/ 3223260 w 3223462"/>
              <a:gd name="connsiteY4" fmla="*/ 2362200 h 4168140"/>
              <a:gd name="connsiteX5" fmla="*/ 3169920 w 3223462"/>
              <a:gd name="connsiteY5" fmla="*/ 2446020 h 4168140"/>
              <a:gd name="connsiteX6" fmla="*/ 3163606 w 3223462"/>
              <a:gd name="connsiteY6" fmla="*/ 2528100 h 4168140"/>
              <a:gd name="connsiteX7" fmla="*/ 3116580 w 3223462"/>
              <a:gd name="connsiteY7" fmla="*/ 2522220 h 4168140"/>
              <a:gd name="connsiteX8" fmla="*/ 2987040 w 3223462"/>
              <a:gd name="connsiteY8" fmla="*/ 2484120 h 4168140"/>
              <a:gd name="connsiteX9" fmla="*/ 2948940 w 3223462"/>
              <a:gd name="connsiteY9" fmla="*/ 2545080 h 4168140"/>
              <a:gd name="connsiteX10" fmla="*/ 2910840 w 3223462"/>
              <a:gd name="connsiteY10" fmla="*/ 2545080 h 4168140"/>
              <a:gd name="connsiteX11" fmla="*/ 2857500 w 3223462"/>
              <a:gd name="connsiteY11" fmla="*/ 2567940 h 4168140"/>
              <a:gd name="connsiteX12" fmla="*/ 2811780 w 3223462"/>
              <a:gd name="connsiteY12" fmla="*/ 2651760 h 4168140"/>
              <a:gd name="connsiteX13" fmla="*/ 2735580 w 3223462"/>
              <a:gd name="connsiteY13" fmla="*/ 2727960 h 4168140"/>
              <a:gd name="connsiteX14" fmla="*/ 2720340 w 3223462"/>
              <a:gd name="connsiteY14" fmla="*/ 2903220 h 4168140"/>
              <a:gd name="connsiteX15" fmla="*/ 2766060 w 3223462"/>
              <a:gd name="connsiteY15" fmla="*/ 2926080 h 4168140"/>
              <a:gd name="connsiteX16" fmla="*/ 2948940 w 3223462"/>
              <a:gd name="connsiteY16" fmla="*/ 2979420 h 4168140"/>
              <a:gd name="connsiteX17" fmla="*/ 2994660 w 3223462"/>
              <a:gd name="connsiteY17" fmla="*/ 3048000 h 4168140"/>
              <a:gd name="connsiteX18" fmla="*/ 2994660 w 3223462"/>
              <a:gd name="connsiteY18" fmla="*/ 3093720 h 4168140"/>
              <a:gd name="connsiteX19" fmla="*/ 2887980 w 3223462"/>
              <a:gd name="connsiteY19" fmla="*/ 3192780 h 4168140"/>
              <a:gd name="connsiteX20" fmla="*/ 3040380 w 3223462"/>
              <a:gd name="connsiteY20" fmla="*/ 3177540 h 4168140"/>
              <a:gd name="connsiteX21" fmla="*/ 3063240 w 3223462"/>
              <a:gd name="connsiteY21" fmla="*/ 3208020 h 4168140"/>
              <a:gd name="connsiteX22" fmla="*/ 2857500 w 3223462"/>
              <a:gd name="connsiteY22" fmla="*/ 3360420 h 4168140"/>
              <a:gd name="connsiteX23" fmla="*/ 2705100 w 3223462"/>
              <a:gd name="connsiteY23" fmla="*/ 3390900 h 4168140"/>
              <a:gd name="connsiteX24" fmla="*/ 2667000 w 3223462"/>
              <a:gd name="connsiteY24" fmla="*/ 3489960 h 4168140"/>
              <a:gd name="connsiteX25" fmla="*/ 2644140 w 3223462"/>
              <a:gd name="connsiteY25" fmla="*/ 3535680 h 4168140"/>
              <a:gd name="connsiteX26" fmla="*/ 2606040 w 3223462"/>
              <a:gd name="connsiteY26" fmla="*/ 3619500 h 4168140"/>
              <a:gd name="connsiteX27" fmla="*/ 2598420 w 3223462"/>
              <a:gd name="connsiteY27" fmla="*/ 3657600 h 4168140"/>
              <a:gd name="connsiteX28" fmla="*/ 2232660 w 3223462"/>
              <a:gd name="connsiteY28" fmla="*/ 3863340 h 4168140"/>
              <a:gd name="connsiteX29" fmla="*/ 2042160 w 3223462"/>
              <a:gd name="connsiteY29" fmla="*/ 3901440 h 4168140"/>
              <a:gd name="connsiteX30" fmla="*/ 1661160 w 3223462"/>
              <a:gd name="connsiteY30" fmla="*/ 4168140 h 4168140"/>
              <a:gd name="connsiteX31" fmla="*/ 1684020 w 3223462"/>
              <a:gd name="connsiteY31" fmla="*/ 3985260 h 4168140"/>
              <a:gd name="connsiteX32" fmla="*/ 1600200 w 3223462"/>
              <a:gd name="connsiteY32" fmla="*/ 3924300 h 4168140"/>
              <a:gd name="connsiteX33" fmla="*/ 1851660 w 3223462"/>
              <a:gd name="connsiteY33" fmla="*/ 3771900 h 4168140"/>
              <a:gd name="connsiteX34" fmla="*/ 1965960 w 3223462"/>
              <a:gd name="connsiteY34" fmla="*/ 3543300 h 4168140"/>
              <a:gd name="connsiteX35" fmla="*/ 1935480 w 3223462"/>
              <a:gd name="connsiteY35" fmla="*/ 3436620 h 4168140"/>
              <a:gd name="connsiteX36" fmla="*/ 1981200 w 3223462"/>
              <a:gd name="connsiteY36" fmla="*/ 3352800 h 4168140"/>
              <a:gd name="connsiteX37" fmla="*/ 2026920 w 3223462"/>
              <a:gd name="connsiteY37" fmla="*/ 3246120 h 4168140"/>
              <a:gd name="connsiteX38" fmla="*/ 2042160 w 3223462"/>
              <a:gd name="connsiteY38" fmla="*/ 2964180 h 4168140"/>
              <a:gd name="connsiteX39" fmla="*/ 1912620 w 3223462"/>
              <a:gd name="connsiteY39" fmla="*/ 2689860 h 4168140"/>
              <a:gd name="connsiteX40" fmla="*/ 1859280 w 3223462"/>
              <a:gd name="connsiteY40" fmla="*/ 2606040 h 4168140"/>
              <a:gd name="connsiteX41" fmla="*/ 1752600 w 3223462"/>
              <a:gd name="connsiteY41" fmla="*/ 2567940 h 4168140"/>
              <a:gd name="connsiteX42" fmla="*/ 1729740 w 3223462"/>
              <a:gd name="connsiteY42" fmla="*/ 2514600 h 4168140"/>
              <a:gd name="connsiteX43" fmla="*/ 1744980 w 3223462"/>
              <a:gd name="connsiteY43" fmla="*/ 2240280 h 4168140"/>
              <a:gd name="connsiteX44" fmla="*/ 1714500 w 3223462"/>
              <a:gd name="connsiteY44" fmla="*/ 2225040 h 4168140"/>
              <a:gd name="connsiteX45" fmla="*/ 1653540 w 3223462"/>
              <a:gd name="connsiteY45" fmla="*/ 2225040 h 4168140"/>
              <a:gd name="connsiteX46" fmla="*/ 1516380 w 3223462"/>
              <a:gd name="connsiteY46" fmla="*/ 2225040 h 4168140"/>
              <a:gd name="connsiteX47" fmla="*/ 1478280 w 3223462"/>
              <a:gd name="connsiteY47" fmla="*/ 2164080 h 4168140"/>
              <a:gd name="connsiteX48" fmla="*/ 1447800 w 3223462"/>
              <a:gd name="connsiteY48" fmla="*/ 2049780 h 4168140"/>
              <a:gd name="connsiteX49" fmla="*/ 1478280 w 3223462"/>
              <a:gd name="connsiteY49" fmla="*/ 2011680 h 4168140"/>
              <a:gd name="connsiteX50" fmla="*/ 1562100 w 3223462"/>
              <a:gd name="connsiteY50" fmla="*/ 1943100 h 4168140"/>
              <a:gd name="connsiteX51" fmla="*/ 1684020 w 3223462"/>
              <a:gd name="connsiteY51" fmla="*/ 1950720 h 4168140"/>
              <a:gd name="connsiteX52" fmla="*/ 1798320 w 3223462"/>
              <a:gd name="connsiteY52" fmla="*/ 2034540 h 4168140"/>
              <a:gd name="connsiteX53" fmla="*/ 1798320 w 3223462"/>
              <a:gd name="connsiteY53" fmla="*/ 2194560 h 4168140"/>
              <a:gd name="connsiteX54" fmla="*/ 1851660 w 3223462"/>
              <a:gd name="connsiteY54" fmla="*/ 2194560 h 4168140"/>
              <a:gd name="connsiteX55" fmla="*/ 1981200 w 3223462"/>
              <a:gd name="connsiteY55" fmla="*/ 2164080 h 4168140"/>
              <a:gd name="connsiteX56" fmla="*/ 2042160 w 3223462"/>
              <a:gd name="connsiteY56" fmla="*/ 2072640 h 4168140"/>
              <a:gd name="connsiteX57" fmla="*/ 2065020 w 3223462"/>
              <a:gd name="connsiteY57" fmla="*/ 1897380 h 4168140"/>
              <a:gd name="connsiteX58" fmla="*/ 2110740 w 3223462"/>
              <a:gd name="connsiteY58" fmla="*/ 1813560 h 4168140"/>
              <a:gd name="connsiteX59" fmla="*/ 2034540 w 3223462"/>
              <a:gd name="connsiteY59" fmla="*/ 1684020 h 4168140"/>
              <a:gd name="connsiteX60" fmla="*/ 1965960 w 3223462"/>
              <a:gd name="connsiteY60" fmla="*/ 1661160 h 4168140"/>
              <a:gd name="connsiteX61" fmla="*/ 1859280 w 3223462"/>
              <a:gd name="connsiteY61" fmla="*/ 1661160 h 4168140"/>
              <a:gd name="connsiteX62" fmla="*/ 1798320 w 3223462"/>
              <a:gd name="connsiteY62" fmla="*/ 1592580 h 4168140"/>
              <a:gd name="connsiteX63" fmla="*/ 1691640 w 3223462"/>
              <a:gd name="connsiteY63" fmla="*/ 1539240 h 4168140"/>
              <a:gd name="connsiteX64" fmla="*/ 1478280 w 3223462"/>
              <a:gd name="connsiteY64" fmla="*/ 1668780 h 4168140"/>
              <a:gd name="connsiteX65" fmla="*/ 1470660 w 3223462"/>
              <a:gd name="connsiteY65" fmla="*/ 1737360 h 4168140"/>
              <a:gd name="connsiteX66" fmla="*/ 1478280 w 3223462"/>
              <a:gd name="connsiteY66" fmla="*/ 1859280 h 4168140"/>
              <a:gd name="connsiteX67" fmla="*/ 1432560 w 3223462"/>
              <a:gd name="connsiteY67" fmla="*/ 1943100 h 4168140"/>
              <a:gd name="connsiteX68" fmla="*/ 1356360 w 3223462"/>
              <a:gd name="connsiteY68" fmla="*/ 2004060 h 4168140"/>
              <a:gd name="connsiteX69" fmla="*/ 1318260 w 3223462"/>
              <a:gd name="connsiteY69" fmla="*/ 2255520 h 4168140"/>
              <a:gd name="connsiteX70" fmla="*/ 1196340 w 3223462"/>
              <a:gd name="connsiteY70" fmla="*/ 2415540 h 4168140"/>
              <a:gd name="connsiteX71" fmla="*/ 1219200 w 3223462"/>
              <a:gd name="connsiteY71" fmla="*/ 2766060 h 4168140"/>
              <a:gd name="connsiteX72" fmla="*/ 1272540 w 3223462"/>
              <a:gd name="connsiteY72" fmla="*/ 2964180 h 4168140"/>
              <a:gd name="connsiteX73" fmla="*/ 1356360 w 3223462"/>
              <a:gd name="connsiteY73" fmla="*/ 3070860 h 4168140"/>
              <a:gd name="connsiteX74" fmla="*/ 1562100 w 3223462"/>
              <a:gd name="connsiteY74" fmla="*/ 3208020 h 4168140"/>
              <a:gd name="connsiteX75" fmla="*/ 1676400 w 3223462"/>
              <a:gd name="connsiteY75" fmla="*/ 3208020 h 4168140"/>
              <a:gd name="connsiteX76" fmla="*/ 1630680 w 3223462"/>
              <a:gd name="connsiteY76" fmla="*/ 3307080 h 4168140"/>
              <a:gd name="connsiteX77" fmla="*/ 1524000 w 3223462"/>
              <a:gd name="connsiteY77" fmla="*/ 3543300 h 4168140"/>
              <a:gd name="connsiteX78" fmla="*/ 1463040 w 3223462"/>
              <a:gd name="connsiteY78" fmla="*/ 3550920 h 4168140"/>
              <a:gd name="connsiteX79" fmla="*/ 1402080 w 3223462"/>
              <a:gd name="connsiteY79" fmla="*/ 3604260 h 4168140"/>
              <a:gd name="connsiteX80" fmla="*/ 1333500 w 3223462"/>
              <a:gd name="connsiteY80" fmla="*/ 3550920 h 4168140"/>
              <a:gd name="connsiteX81" fmla="*/ 1219200 w 3223462"/>
              <a:gd name="connsiteY81" fmla="*/ 3581400 h 4168140"/>
              <a:gd name="connsiteX82" fmla="*/ 1158240 w 3223462"/>
              <a:gd name="connsiteY82" fmla="*/ 3535680 h 4168140"/>
              <a:gd name="connsiteX83" fmla="*/ 1181100 w 3223462"/>
              <a:gd name="connsiteY83" fmla="*/ 3413760 h 4168140"/>
              <a:gd name="connsiteX84" fmla="*/ 1036320 w 3223462"/>
              <a:gd name="connsiteY84" fmla="*/ 3291840 h 4168140"/>
              <a:gd name="connsiteX85" fmla="*/ 853440 w 3223462"/>
              <a:gd name="connsiteY85" fmla="*/ 3284220 h 4168140"/>
              <a:gd name="connsiteX86" fmla="*/ 601980 w 3223462"/>
              <a:gd name="connsiteY86" fmla="*/ 3276600 h 4168140"/>
              <a:gd name="connsiteX87" fmla="*/ 518160 w 3223462"/>
              <a:gd name="connsiteY87" fmla="*/ 3238500 h 4168140"/>
              <a:gd name="connsiteX88" fmla="*/ 480060 w 3223462"/>
              <a:gd name="connsiteY88" fmla="*/ 3284220 h 4168140"/>
              <a:gd name="connsiteX89" fmla="*/ 304800 w 3223462"/>
              <a:gd name="connsiteY89" fmla="*/ 3307080 h 4168140"/>
              <a:gd name="connsiteX90" fmla="*/ 297180 w 3223462"/>
              <a:gd name="connsiteY90" fmla="*/ 3253740 h 4168140"/>
              <a:gd name="connsiteX91" fmla="*/ 259080 w 3223462"/>
              <a:gd name="connsiteY91" fmla="*/ 3208020 h 4168140"/>
              <a:gd name="connsiteX92" fmla="*/ 236220 w 3223462"/>
              <a:gd name="connsiteY92" fmla="*/ 3147060 h 4168140"/>
              <a:gd name="connsiteX93" fmla="*/ 251460 w 3223462"/>
              <a:gd name="connsiteY93" fmla="*/ 3078480 h 4168140"/>
              <a:gd name="connsiteX94" fmla="*/ 152400 w 3223462"/>
              <a:gd name="connsiteY94" fmla="*/ 3040380 h 4168140"/>
              <a:gd name="connsiteX95" fmla="*/ 220980 w 3223462"/>
              <a:gd name="connsiteY95" fmla="*/ 2979420 h 4168140"/>
              <a:gd name="connsiteX96" fmla="*/ 182880 w 3223462"/>
              <a:gd name="connsiteY96" fmla="*/ 2910840 h 4168140"/>
              <a:gd name="connsiteX97" fmla="*/ 114300 w 3223462"/>
              <a:gd name="connsiteY97" fmla="*/ 2842260 h 4168140"/>
              <a:gd name="connsiteX98" fmla="*/ 0 w 3223462"/>
              <a:gd name="connsiteY98" fmla="*/ 2727960 h 4168140"/>
              <a:gd name="connsiteX99" fmla="*/ 0 w 3223462"/>
              <a:gd name="connsiteY99" fmla="*/ 2667000 h 4168140"/>
              <a:gd name="connsiteX100" fmla="*/ 106680 w 3223462"/>
              <a:gd name="connsiteY100" fmla="*/ 2628900 h 4168140"/>
              <a:gd name="connsiteX101" fmla="*/ 182880 w 3223462"/>
              <a:gd name="connsiteY101" fmla="*/ 2705100 h 4168140"/>
              <a:gd name="connsiteX102" fmla="*/ 297180 w 3223462"/>
              <a:gd name="connsiteY102" fmla="*/ 2758440 h 4168140"/>
              <a:gd name="connsiteX103" fmla="*/ 457200 w 3223462"/>
              <a:gd name="connsiteY103" fmla="*/ 2659380 h 4168140"/>
              <a:gd name="connsiteX104" fmla="*/ 579120 w 3223462"/>
              <a:gd name="connsiteY104" fmla="*/ 2438400 h 4168140"/>
              <a:gd name="connsiteX105" fmla="*/ 640080 w 3223462"/>
              <a:gd name="connsiteY105" fmla="*/ 2103120 h 4168140"/>
              <a:gd name="connsiteX106" fmla="*/ 601980 w 3223462"/>
              <a:gd name="connsiteY106" fmla="*/ 1882140 h 4168140"/>
              <a:gd name="connsiteX107" fmla="*/ 327660 w 3223462"/>
              <a:gd name="connsiteY107" fmla="*/ 1531620 h 4168140"/>
              <a:gd name="connsiteX108" fmla="*/ 220980 w 3223462"/>
              <a:gd name="connsiteY108" fmla="*/ 1508760 h 4168140"/>
              <a:gd name="connsiteX109" fmla="*/ 167640 w 3223462"/>
              <a:gd name="connsiteY109" fmla="*/ 1516380 h 4168140"/>
              <a:gd name="connsiteX110" fmla="*/ 167640 w 3223462"/>
              <a:gd name="connsiteY110" fmla="*/ 1485900 h 4168140"/>
              <a:gd name="connsiteX111" fmla="*/ 129540 w 3223462"/>
              <a:gd name="connsiteY111" fmla="*/ 1371600 h 4168140"/>
              <a:gd name="connsiteX112" fmla="*/ 167640 w 3223462"/>
              <a:gd name="connsiteY112" fmla="*/ 1150620 h 4168140"/>
              <a:gd name="connsiteX113" fmla="*/ 297180 w 3223462"/>
              <a:gd name="connsiteY113" fmla="*/ 944880 h 4168140"/>
              <a:gd name="connsiteX114" fmla="*/ 243840 w 3223462"/>
              <a:gd name="connsiteY114" fmla="*/ 746760 h 4168140"/>
              <a:gd name="connsiteX115" fmla="*/ 144780 w 3223462"/>
              <a:gd name="connsiteY115" fmla="*/ 548640 h 4168140"/>
              <a:gd name="connsiteX116" fmla="*/ 236220 w 3223462"/>
              <a:gd name="connsiteY116" fmla="*/ 342900 h 4168140"/>
              <a:gd name="connsiteX117" fmla="*/ 129540 w 3223462"/>
              <a:gd name="connsiteY117" fmla="*/ 281940 h 4168140"/>
              <a:gd name="connsiteX118" fmla="*/ 121920 w 3223462"/>
              <a:gd name="connsiteY118" fmla="*/ 213360 h 4168140"/>
              <a:gd name="connsiteX119" fmla="*/ 198120 w 3223462"/>
              <a:gd name="connsiteY119" fmla="*/ 152400 h 4168140"/>
              <a:gd name="connsiteX120" fmla="*/ 358140 w 3223462"/>
              <a:gd name="connsiteY120" fmla="*/ 137160 h 4168140"/>
              <a:gd name="connsiteX121" fmla="*/ 563880 w 3223462"/>
              <a:gd name="connsiteY121" fmla="*/ 205740 h 4168140"/>
              <a:gd name="connsiteX122" fmla="*/ 647700 w 3223462"/>
              <a:gd name="connsiteY122" fmla="*/ 160020 h 4168140"/>
              <a:gd name="connsiteX123" fmla="*/ 723900 w 3223462"/>
              <a:gd name="connsiteY123" fmla="*/ 0 h 4168140"/>
              <a:gd name="connsiteX0" fmla="*/ 723900 w 3223462"/>
              <a:gd name="connsiteY0" fmla="*/ 0 h 4168140"/>
              <a:gd name="connsiteX1" fmla="*/ 1850616 w 3223462"/>
              <a:gd name="connsiteY1" fmla="*/ 1054828 h 4168140"/>
              <a:gd name="connsiteX2" fmla="*/ 3223462 w 3223462"/>
              <a:gd name="connsiteY2" fmla="*/ 2361940 h 4168140"/>
              <a:gd name="connsiteX3" fmla="*/ 3223260 w 3223462"/>
              <a:gd name="connsiteY3" fmla="*/ 2362200 h 4168140"/>
              <a:gd name="connsiteX4" fmla="*/ 3169920 w 3223462"/>
              <a:gd name="connsiteY4" fmla="*/ 2446020 h 4168140"/>
              <a:gd name="connsiteX5" fmla="*/ 3163606 w 3223462"/>
              <a:gd name="connsiteY5" fmla="*/ 2528100 h 4168140"/>
              <a:gd name="connsiteX6" fmla="*/ 3116580 w 3223462"/>
              <a:gd name="connsiteY6" fmla="*/ 2522220 h 4168140"/>
              <a:gd name="connsiteX7" fmla="*/ 2987040 w 3223462"/>
              <a:gd name="connsiteY7" fmla="*/ 2484120 h 4168140"/>
              <a:gd name="connsiteX8" fmla="*/ 2948940 w 3223462"/>
              <a:gd name="connsiteY8" fmla="*/ 2545080 h 4168140"/>
              <a:gd name="connsiteX9" fmla="*/ 2910840 w 3223462"/>
              <a:gd name="connsiteY9" fmla="*/ 2545080 h 4168140"/>
              <a:gd name="connsiteX10" fmla="*/ 2857500 w 3223462"/>
              <a:gd name="connsiteY10" fmla="*/ 2567940 h 4168140"/>
              <a:gd name="connsiteX11" fmla="*/ 2811780 w 3223462"/>
              <a:gd name="connsiteY11" fmla="*/ 2651760 h 4168140"/>
              <a:gd name="connsiteX12" fmla="*/ 2735580 w 3223462"/>
              <a:gd name="connsiteY12" fmla="*/ 2727960 h 4168140"/>
              <a:gd name="connsiteX13" fmla="*/ 2720340 w 3223462"/>
              <a:gd name="connsiteY13" fmla="*/ 2903220 h 4168140"/>
              <a:gd name="connsiteX14" fmla="*/ 2766060 w 3223462"/>
              <a:gd name="connsiteY14" fmla="*/ 2926080 h 4168140"/>
              <a:gd name="connsiteX15" fmla="*/ 2948940 w 3223462"/>
              <a:gd name="connsiteY15" fmla="*/ 2979420 h 4168140"/>
              <a:gd name="connsiteX16" fmla="*/ 2994660 w 3223462"/>
              <a:gd name="connsiteY16" fmla="*/ 3048000 h 4168140"/>
              <a:gd name="connsiteX17" fmla="*/ 2994660 w 3223462"/>
              <a:gd name="connsiteY17" fmla="*/ 3093720 h 4168140"/>
              <a:gd name="connsiteX18" fmla="*/ 2887980 w 3223462"/>
              <a:gd name="connsiteY18" fmla="*/ 3192780 h 4168140"/>
              <a:gd name="connsiteX19" fmla="*/ 3040380 w 3223462"/>
              <a:gd name="connsiteY19" fmla="*/ 3177540 h 4168140"/>
              <a:gd name="connsiteX20" fmla="*/ 3063240 w 3223462"/>
              <a:gd name="connsiteY20" fmla="*/ 3208020 h 4168140"/>
              <a:gd name="connsiteX21" fmla="*/ 2857500 w 3223462"/>
              <a:gd name="connsiteY21" fmla="*/ 3360420 h 4168140"/>
              <a:gd name="connsiteX22" fmla="*/ 2705100 w 3223462"/>
              <a:gd name="connsiteY22" fmla="*/ 3390900 h 4168140"/>
              <a:gd name="connsiteX23" fmla="*/ 2667000 w 3223462"/>
              <a:gd name="connsiteY23" fmla="*/ 3489960 h 4168140"/>
              <a:gd name="connsiteX24" fmla="*/ 2644140 w 3223462"/>
              <a:gd name="connsiteY24" fmla="*/ 3535680 h 4168140"/>
              <a:gd name="connsiteX25" fmla="*/ 2606040 w 3223462"/>
              <a:gd name="connsiteY25" fmla="*/ 3619500 h 4168140"/>
              <a:gd name="connsiteX26" fmla="*/ 2598420 w 3223462"/>
              <a:gd name="connsiteY26" fmla="*/ 3657600 h 4168140"/>
              <a:gd name="connsiteX27" fmla="*/ 2232660 w 3223462"/>
              <a:gd name="connsiteY27" fmla="*/ 3863340 h 4168140"/>
              <a:gd name="connsiteX28" fmla="*/ 2042160 w 3223462"/>
              <a:gd name="connsiteY28" fmla="*/ 3901440 h 4168140"/>
              <a:gd name="connsiteX29" fmla="*/ 1661160 w 3223462"/>
              <a:gd name="connsiteY29" fmla="*/ 4168140 h 4168140"/>
              <a:gd name="connsiteX30" fmla="*/ 1684020 w 3223462"/>
              <a:gd name="connsiteY30" fmla="*/ 3985260 h 4168140"/>
              <a:gd name="connsiteX31" fmla="*/ 1600200 w 3223462"/>
              <a:gd name="connsiteY31" fmla="*/ 3924300 h 4168140"/>
              <a:gd name="connsiteX32" fmla="*/ 1851660 w 3223462"/>
              <a:gd name="connsiteY32" fmla="*/ 3771900 h 4168140"/>
              <a:gd name="connsiteX33" fmla="*/ 1965960 w 3223462"/>
              <a:gd name="connsiteY33" fmla="*/ 3543300 h 4168140"/>
              <a:gd name="connsiteX34" fmla="*/ 1935480 w 3223462"/>
              <a:gd name="connsiteY34" fmla="*/ 3436620 h 4168140"/>
              <a:gd name="connsiteX35" fmla="*/ 1981200 w 3223462"/>
              <a:gd name="connsiteY35" fmla="*/ 3352800 h 4168140"/>
              <a:gd name="connsiteX36" fmla="*/ 2026920 w 3223462"/>
              <a:gd name="connsiteY36" fmla="*/ 3246120 h 4168140"/>
              <a:gd name="connsiteX37" fmla="*/ 2042160 w 3223462"/>
              <a:gd name="connsiteY37" fmla="*/ 2964180 h 4168140"/>
              <a:gd name="connsiteX38" fmla="*/ 1912620 w 3223462"/>
              <a:gd name="connsiteY38" fmla="*/ 2689860 h 4168140"/>
              <a:gd name="connsiteX39" fmla="*/ 1859280 w 3223462"/>
              <a:gd name="connsiteY39" fmla="*/ 2606040 h 4168140"/>
              <a:gd name="connsiteX40" fmla="*/ 1752600 w 3223462"/>
              <a:gd name="connsiteY40" fmla="*/ 2567940 h 4168140"/>
              <a:gd name="connsiteX41" fmla="*/ 1729740 w 3223462"/>
              <a:gd name="connsiteY41" fmla="*/ 2514600 h 4168140"/>
              <a:gd name="connsiteX42" fmla="*/ 1744980 w 3223462"/>
              <a:gd name="connsiteY42" fmla="*/ 2240280 h 4168140"/>
              <a:gd name="connsiteX43" fmla="*/ 1714500 w 3223462"/>
              <a:gd name="connsiteY43" fmla="*/ 2225040 h 4168140"/>
              <a:gd name="connsiteX44" fmla="*/ 1653540 w 3223462"/>
              <a:gd name="connsiteY44" fmla="*/ 2225040 h 4168140"/>
              <a:gd name="connsiteX45" fmla="*/ 1516380 w 3223462"/>
              <a:gd name="connsiteY45" fmla="*/ 2225040 h 4168140"/>
              <a:gd name="connsiteX46" fmla="*/ 1478280 w 3223462"/>
              <a:gd name="connsiteY46" fmla="*/ 2164080 h 4168140"/>
              <a:gd name="connsiteX47" fmla="*/ 1447800 w 3223462"/>
              <a:gd name="connsiteY47" fmla="*/ 2049780 h 4168140"/>
              <a:gd name="connsiteX48" fmla="*/ 1478280 w 3223462"/>
              <a:gd name="connsiteY48" fmla="*/ 2011680 h 4168140"/>
              <a:gd name="connsiteX49" fmla="*/ 1562100 w 3223462"/>
              <a:gd name="connsiteY49" fmla="*/ 1943100 h 4168140"/>
              <a:gd name="connsiteX50" fmla="*/ 1684020 w 3223462"/>
              <a:gd name="connsiteY50" fmla="*/ 1950720 h 4168140"/>
              <a:gd name="connsiteX51" fmla="*/ 1798320 w 3223462"/>
              <a:gd name="connsiteY51" fmla="*/ 2034540 h 4168140"/>
              <a:gd name="connsiteX52" fmla="*/ 1798320 w 3223462"/>
              <a:gd name="connsiteY52" fmla="*/ 2194560 h 4168140"/>
              <a:gd name="connsiteX53" fmla="*/ 1851660 w 3223462"/>
              <a:gd name="connsiteY53" fmla="*/ 2194560 h 4168140"/>
              <a:gd name="connsiteX54" fmla="*/ 1981200 w 3223462"/>
              <a:gd name="connsiteY54" fmla="*/ 2164080 h 4168140"/>
              <a:gd name="connsiteX55" fmla="*/ 2042160 w 3223462"/>
              <a:gd name="connsiteY55" fmla="*/ 2072640 h 4168140"/>
              <a:gd name="connsiteX56" fmla="*/ 2065020 w 3223462"/>
              <a:gd name="connsiteY56" fmla="*/ 1897380 h 4168140"/>
              <a:gd name="connsiteX57" fmla="*/ 2110740 w 3223462"/>
              <a:gd name="connsiteY57" fmla="*/ 1813560 h 4168140"/>
              <a:gd name="connsiteX58" fmla="*/ 2034540 w 3223462"/>
              <a:gd name="connsiteY58" fmla="*/ 1684020 h 4168140"/>
              <a:gd name="connsiteX59" fmla="*/ 1965960 w 3223462"/>
              <a:gd name="connsiteY59" fmla="*/ 1661160 h 4168140"/>
              <a:gd name="connsiteX60" fmla="*/ 1859280 w 3223462"/>
              <a:gd name="connsiteY60" fmla="*/ 1661160 h 4168140"/>
              <a:gd name="connsiteX61" fmla="*/ 1798320 w 3223462"/>
              <a:gd name="connsiteY61" fmla="*/ 1592580 h 4168140"/>
              <a:gd name="connsiteX62" fmla="*/ 1691640 w 3223462"/>
              <a:gd name="connsiteY62" fmla="*/ 1539240 h 4168140"/>
              <a:gd name="connsiteX63" fmla="*/ 1478280 w 3223462"/>
              <a:gd name="connsiteY63" fmla="*/ 1668780 h 4168140"/>
              <a:gd name="connsiteX64" fmla="*/ 1470660 w 3223462"/>
              <a:gd name="connsiteY64" fmla="*/ 1737360 h 4168140"/>
              <a:gd name="connsiteX65" fmla="*/ 1478280 w 3223462"/>
              <a:gd name="connsiteY65" fmla="*/ 1859280 h 4168140"/>
              <a:gd name="connsiteX66" fmla="*/ 1432560 w 3223462"/>
              <a:gd name="connsiteY66" fmla="*/ 1943100 h 4168140"/>
              <a:gd name="connsiteX67" fmla="*/ 1356360 w 3223462"/>
              <a:gd name="connsiteY67" fmla="*/ 2004060 h 4168140"/>
              <a:gd name="connsiteX68" fmla="*/ 1318260 w 3223462"/>
              <a:gd name="connsiteY68" fmla="*/ 2255520 h 4168140"/>
              <a:gd name="connsiteX69" fmla="*/ 1196340 w 3223462"/>
              <a:gd name="connsiteY69" fmla="*/ 2415540 h 4168140"/>
              <a:gd name="connsiteX70" fmla="*/ 1219200 w 3223462"/>
              <a:gd name="connsiteY70" fmla="*/ 2766060 h 4168140"/>
              <a:gd name="connsiteX71" fmla="*/ 1272540 w 3223462"/>
              <a:gd name="connsiteY71" fmla="*/ 2964180 h 4168140"/>
              <a:gd name="connsiteX72" fmla="*/ 1356360 w 3223462"/>
              <a:gd name="connsiteY72" fmla="*/ 3070860 h 4168140"/>
              <a:gd name="connsiteX73" fmla="*/ 1562100 w 3223462"/>
              <a:gd name="connsiteY73" fmla="*/ 3208020 h 4168140"/>
              <a:gd name="connsiteX74" fmla="*/ 1676400 w 3223462"/>
              <a:gd name="connsiteY74" fmla="*/ 3208020 h 4168140"/>
              <a:gd name="connsiteX75" fmla="*/ 1630680 w 3223462"/>
              <a:gd name="connsiteY75" fmla="*/ 3307080 h 4168140"/>
              <a:gd name="connsiteX76" fmla="*/ 1524000 w 3223462"/>
              <a:gd name="connsiteY76" fmla="*/ 3543300 h 4168140"/>
              <a:gd name="connsiteX77" fmla="*/ 1463040 w 3223462"/>
              <a:gd name="connsiteY77" fmla="*/ 3550920 h 4168140"/>
              <a:gd name="connsiteX78" fmla="*/ 1402080 w 3223462"/>
              <a:gd name="connsiteY78" fmla="*/ 3604260 h 4168140"/>
              <a:gd name="connsiteX79" fmla="*/ 1333500 w 3223462"/>
              <a:gd name="connsiteY79" fmla="*/ 3550920 h 4168140"/>
              <a:gd name="connsiteX80" fmla="*/ 1219200 w 3223462"/>
              <a:gd name="connsiteY80" fmla="*/ 3581400 h 4168140"/>
              <a:gd name="connsiteX81" fmla="*/ 1158240 w 3223462"/>
              <a:gd name="connsiteY81" fmla="*/ 3535680 h 4168140"/>
              <a:gd name="connsiteX82" fmla="*/ 1181100 w 3223462"/>
              <a:gd name="connsiteY82" fmla="*/ 3413760 h 4168140"/>
              <a:gd name="connsiteX83" fmla="*/ 1036320 w 3223462"/>
              <a:gd name="connsiteY83" fmla="*/ 3291840 h 4168140"/>
              <a:gd name="connsiteX84" fmla="*/ 853440 w 3223462"/>
              <a:gd name="connsiteY84" fmla="*/ 3284220 h 4168140"/>
              <a:gd name="connsiteX85" fmla="*/ 601980 w 3223462"/>
              <a:gd name="connsiteY85" fmla="*/ 3276600 h 4168140"/>
              <a:gd name="connsiteX86" fmla="*/ 518160 w 3223462"/>
              <a:gd name="connsiteY86" fmla="*/ 3238500 h 4168140"/>
              <a:gd name="connsiteX87" fmla="*/ 480060 w 3223462"/>
              <a:gd name="connsiteY87" fmla="*/ 3284220 h 4168140"/>
              <a:gd name="connsiteX88" fmla="*/ 304800 w 3223462"/>
              <a:gd name="connsiteY88" fmla="*/ 3307080 h 4168140"/>
              <a:gd name="connsiteX89" fmla="*/ 297180 w 3223462"/>
              <a:gd name="connsiteY89" fmla="*/ 3253740 h 4168140"/>
              <a:gd name="connsiteX90" fmla="*/ 259080 w 3223462"/>
              <a:gd name="connsiteY90" fmla="*/ 3208020 h 4168140"/>
              <a:gd name="connsiteX91" fmla="*/ 236220 w 3223462"/>
              <a:gd name="connsiteY91" fmla="*/ 3147060 h 4168140"/>
              <a:gd name="connsiteX92" fmla="*/ 251460 w 3223462"/>
              <a:gd name="connsiteY92" fmla="*/ 3078480 h 4168140"/>
              <a:gd name="connsiteX93" fmla="*/ 152400 w 3223462"/>
              <a:gd name="connsiteY93" fmla="*/ 3040380 h 4168140"/>
              <a:gd name="connsiteX94" fmla="*/ 220980 w 3223462"/>
              <a:gd name="connsiteY94" fmla="*/ 2979420 h 4168140"/>
              <a:gd name="connsiteX95" fmla="*/ 182880 w 3223462"/>
              <a:gd name="connsiteY95" fmla="*/ 2910840 h 4168140"/>
              <a:gd name="connsiteX96" fmla="*/ 114300 w 3223462"/>
              <a:gd name="connsiteY96" fmla="*/ 2842260 h 4168140"/>
              <a:gd name="connsiteX97" fmla="*/ 0 w 3223462"/>
              <a:gd name="connsiteY97" fmla="*/ 2727960 h 4168140"/>
              <a:gd name="connsiteX98" fmla="*/ 0 w 3223462"/>
              <a:gd name="connsiteY98" fmla="*/ 2667000 h 4168140"/>
              <a:gd name="connsiteX99" fmla="*/ 106680 w 3223462"/>
              <a:gd name="connsiteY99" fmla="*/ 2628900 h 4168140"/>
              <a:gd name="connsiteX100" fmla="*/ 182880 w 3223462"/>
              <a:gd name="connsiteY100" fmla="*/ 2705100 h 4168140"/>
              <a:gd name="connsiteX101" fmla="*/ 297180 w 3223462"/>
              <a:gd name="connsiteY101" fmla="*/ 2758440 h 4168140"/>
              <a:gd name="connsiteX102" fmla="*/ 457200 w 3223462"/>
              <a:gd name="connsiteY102" fmla="*/ 2659380 h 4168140"/>
              <a:gd name="connsiteX103" fmla="*/ 579120 w 3223462"/>
              <a:gd name="connsiteY103" fmla="*/ 2438400 h 4168140"/>
              <a:gd name="connsiteX104" fmla="*/ 640080 w 3223462"/>
              <a:gd name="connsiteY104" fmla="*/ 2103120 h 4168140"/>
              <a:gd name="connsiteX105" fmla="*/ 601980 w 3223462"/>
              <a:gd name="connsiteY105" fmla="*/ 1882140 h 4168140"/>
              <a:gd name="connsiteX106" fmla="*/ 327660 w 3223462"/>
              <a:gd name="connsiteY106" fmla="*/ 1531620 h 4168140"/>
              <a:gd name="connsiteX107" fmla="*/ 220980 w 3223462"/>
              <a:gd name="connsiteY107" fmla="*/ 1508760 h 4168140"/>
              <a:gd name="connsiteX108" fmla="*/ 167640 w 3223462"/>
              <a:gd name="connsiteY108" fmla="*/ 1516380 h 4168140"/>
              <a:gd name="connsiteX109" fmla="*/ 167640 w 3223462"/>
              <a:gd name="connsiteY109" fmla="*/ 1485900 h 4168140"/>
              <a:gd name="connsiteX110" fmla="*/ 129540 w 3223462"/>
              <a:gd name="connsiteY110" fmla="*/ 1371600 h 4168140"/>
              <a:gd name="connsiteX111" fmla="*/ 167640 w 3223462"/>
              <a:gd name="connsiteY111" fmla="*/ 1150620 h 4168140"/>
              <a:gd name="connsiteX112" fmla="*/ 297180 w 3223462"/>
              <a:gd name="connsiteY112" fmla="*/ 944880 h 4168140"/>
              <a:gd name="connsiteX113" fmla="*/ 243840 w 3223462"/>
              <a:gd name="connsiteY113" fmla="*/ 746760 h 4168140"/>
              <a:gd name="connsiteX114" fmla="*/ 144780 w 3223462"/>
              <a:gd name="connsiteY114" fmla="*/ 548640 h 4168140"/>
              <a:gd name="connsiteX115" fmla="*/ 236220 w 3223462"/>
              <a:gd name="connsiteY115" fmla="*/ 342900 h 4168140"/>
              <a:gd name="connsiteX116" fmla="*/ 129540 w 3223462"/>
              <a:gd name="connsiteY116" fmla="*/ 281940 h 4168140"/>
              <a:gd name="connsiteX117" fmla="*/ 121920 w 3223462"/>
              <a:gd name="connsiteY117" fmla="*/ 213360 h 4168140"/>
              <a:gd name="connsiteX118" fmla="*/ 198120 w 3223462"/>
              <a:gd name="connsiteY118" fmla="*/ 152400 h 4168140"/>
              <a:gd name="connsiteX119" fmla="*/ 358140 w 3223462"/>
              <a:gd name="connsiteY119" fmla="*/ 137160 h 4168140"/>
              <a:gd name="connsiteX120" fmla="*/ 563880 w 3223462"/>
              <a:gd name="connsiteY120" fmla="*/ 205740 h 4168140"/>
              <a:gd name="connsiteX121" fmla="*/ 647700 w 3223462"/>
              <a:gd name="connsiteY121" fmla="*/ 160020 h 4168140"/>
              <a:gd name="connsiteX122" fmla="*/ 723900 w 3223462"/>
              <a:gd name="connsiteY122" fmla="*/ 0 h 4168140"/>
              <a:gd name="connsiteX0" fmla="*/ 723900 w 3223462"/>
              <a:gd name="connsiteY0" fmla="*/ 0 h 4168140"/>
              <a:gd name="connsiteX1" fmla="*/ 1850616 w 3223462"/>
              <a:gd name="connsiteY1" fmla="*/ 1054828 h 4168140"/>
              <a:gd name="connsiteX2" fmla="*/ 3223462 w 3223462"/>
              <a:gd name="connsiteY2" fmla="*/ 2361940 h 4168140"/>
              <a:gd name="connsiteX3" fmla="*/ 3223260 w 3223462"/>
              <a:gd name="connsiteY3" fmla="*/ 2362200 h 4168140"/>
              <a:gd name="connsiteX4" fmla="*/ 3163606 w 3223462"/>
              <a:gd name="connsiteY4" fmla="*/ 2528100 h 4168140"/>
              <a:gd name="connsiteX5" fmla="*/ 3116580 w 3223462"/>
              <a:gd name="connsiteY5" fmla="*/ 2522220 h 4168140"/>
              <a:gd name="connsiteX6" fmla="*/ 2987040 w 3223462"/>
              <a:gd name="connsiteY6" fmla="*/ 2484120 h 4168140"/>
              <a:gd name="connsiteX7" fmla="*/ 2948940 w 3223462"/>
              <a:gd name="connsiteY7" fmla="*/ 2545080 h 4168140"/>
              <a:gd name="connsiteX8" fmla="*/ 2910840 w 3223462"/>
              <a:gd name="connsiteY8" fmla="*/ 2545080 h 4168140"/>
              <a:gd name="connsiteX9" fmla="*/ 2857500 w 3223462"/>
              <a:gd name="connsiteY9" fmla="*/ 2567940 h 4168140"/>
              <a:gd name="connsiteX10" fmla="*/ 2811780 w 3223462"/>
              <a:gd name="connsiteY10" fmla="*/ 2651760 h 4168140"/>
              <a:gd name="connsiteX11" fmla="*/ 2735580 w 3223462"/>
              <a:gd name="connsiteY11" fmla="*/ 2727960 h 4168140"/>
              <a:gd name="connsiteX12" fmla="*/ 2720340 w 3223462"/>
              <a:gd name="connsiteY12" fmla="*/ 2903220 h 4168140"/>
              <a:gd name="connsiteX13" fmla="*/ 2766060 w 3223462"/>
              <a:gd name="connsiteY13" fmla="*/ 2926080 h 4168140"/>
              <a:gd name="connsiteX14" fmla="*/ 2948940 w 3223462"/>
              <a:gd name="connsiteY14" fmla="*/ 2979420 h 4168140"/>
              <a:gd name="connsiteX15" fmla="*/ 2994660 w 3223462"/>
              <a:gd name="connsiteY15" fmla="*/ 3048000 h 4168140"/>
              <a:gd name="connsiteX16" fmla="*/ 2994660 w 3223462"/>
              <a:gd name="connsiteY16" fmla="*/ 3093720 h 4168140"/>
              <a:gd name="connsiteX17" fmla="*/ 2887980 w 3223462"/>
              <a:gd name="connsiteY17" fmla="*/ 3192780 h 4168140"/>
              <a:gd name="connsiteX18" fmla="*/ 3040380 w 3223462"/>
              <a:gd name="connsiteY18" fmla="*/ 3177540 h 4168140"/>
              <a:gd name="connsiteX19" fmla="*/ 3063240 w 3223462"/>
              <a:gd name="connsiteY19" fmla="*/ 3208020 h 4168140"/>
              <a:gd name="connsiteX20" fmla="*/ 2857500 w 3223462"/>
              <a:gd name="connsiteY20" fmla="*/ 3360420 h 4168140"/>
              <a:gd name="connsiteX21" fmla="*/ 2705100 w 3223462"/>
              <a:gd name="connsiteY21" fmla="*/ 3390900 h 4168140"/>
              <a:gd name="connsiteX22" fmla="*/ 2667000 w 3223462"/>
              <a:gd name="connsiteY22" fmla="*/ 3489960 h 4168140"/>
              <a:gd name="connsiteX23" fmla="*/ 2644140 w 3223462"/>
              <a:gd name="connsiteY23" fmla="*/ 3535680 h 4168140"/>
              <a:gd name="connsiteX24" fmla="*/ 2606040 w 3223462"/>
              <a:gd name="connsiteY24" fmla="*/ 3619500 h 4168140"/>
              <a:gd name="connsiteX25" fmla="*/ 2598420 w 3223462"/>
              <a:gd name="connsiteY25" fmla="*/ 3657600 h 4168140"/>
              <a:gd name="connsiteX26" fmla="*/ 2232660 w 3223462"/>
              <a:gd name="connsiteY26" fmla="*/ 3863340 h 4168140"/>
              <a:gd name="connsiteX27" fmla="*/ 2042160 w 3223462"/>
              <a:gd name="connsiteY27" fmla="*/ 3901440 h 4168140"/>
              <a:gd name="connsiteX28" fmla="*/ 1661160 w 3223462"/>
              <a:gd name="connsiteY28" fmla="*/ 4168140 h 4168140"/>
              <a:gd name="connsiteX29" fmla="*/ 1684020 w 3223462"/>
              <a:gd name="connsiteY29" fmla="*/ 3985260 h 4168140"/>
              <a:gd name="connsiteX30" fmla="*/ 1600200 w 3223462"/>
              <a:gd name="connsiteY30" fmla="*/ 3924300 h 4168140"/>
              <a:gd name="connsiteX31" fmla="*/ 1851660 w 3223462"/>
              <a:gd name="connsiteY31" fmla="*/ 3771900 h 4168140"/>
              <a:gd name="connsiteX32" fmla="*/ 1965960 w 3223462"/>
              <a:gd name="connsiteY32" fmla="*/ 3543300 h 4168140"/>
              <a:gd name="connsiteX33" fmla="*/ 1935480 w 3223462"/>
              <a:gd name="connsiteY33" fmla="*/ 3436620 h 4168140"/>
              <a:gd name="connsiteX34" fmla="*/ 1981200 w 3223462"/>
              <a:gd name="connsiteY34" fmla="*/ 3352800 h 4168140"/>
              <a:gd name="connsiteX35" fmla="*/ 2026920 w 3223462"/>
              <a:gd name="connsiteY35" fmla="*/ 3246120 h 4168140"/>
              <a:gd name="connsiteX36" fmla="*/ 2042160 w 3223462"/>
              <a:gd name="connsiteY36" fmla="*/ 2964180 h 4168140"/>
              <a:gd name="connsiteX37" fmla="*/ 1912620 w 3223462"/>
              <a:gd name="connsiteY37" fmla="*/ 2689860 h 4168140"/>
              <a:gd name="connsiteX38" fmla="*/ 1859280 w 3223462"/>
              <a:gd name="connsiteY38" fmla="*/ 2606040 h 4168140"/>
              <a:gd name="connsiteX39" fmla="*/ 1752600 w 3223462"/>
              <a:gd name="connsiteY39" fmla="*/ 2567940 h 4168140"/>
              <a:gd name="connsiteX40" fmla="*/ 1729740 w 3223462"/>
              <a:gd name="connsiteY40" fmla="*/ 2514600 h 4168140"/>
              <a:gd name="connsiteX41" fmla="*/ 1744980 w 3223462"/>
              <a:gd name="connsiteY41" fmla="*/ 2240280 h 4168140"/>
              <a:gd name="connsiteX42" fmla="*/ 1714500 w 3223462"/>
              <a:gd name="connsiteY42" fmla="*/ 2225040 h 4168140"/>
              <a:gd name="connsiteX43" fmla="*/ 1653540 w 3223462"/>
              <a:gd name="connsiteY43" fmla="*/ 2225040 h 4168140"/>
              <a:gd name="connsiteX44" fmla="*/ 1516380 w 3223462"/>
              <a:gd name="connsiteY44" fmla="*/ 2225040 h 4168140"/>
              <a:gd name="connsiteX45" fmla="*/ 1478280 w 3223462"/>
              <a:gd name="connsiteY45" fmla="*/ 2164080 h 4168140"/>
              <a:gd name="connsiteX46" fmla="*/ 1447800 w 3223462"/>
              <a:gd name="connsiteY46" fmla="*/ 2049780 h 4168140"/>
              <a:gd name="connsiteX47" fmla="*/ 1478280 w 3223462"/>
              <a:gd name="connsiteY47" fmla="*/ 2011680 h 4168140"/>
              <a:gd name="connsiteX48" fmla="*/ 1562100 w 3223462"/>
              <a:gd name="connsiteY48" fmla="*/ 1943100 h 4168140"/>
              <a:gd name="connsiteX49" fmla="*/ 1684020 w 3223462"/>
              <a:gd name="connsiteY49" fmla="*/ 1950720 h 4168140"/>
              <a:gd name="connsiteX50" fmla="*/ 1798320 w 3223462"/>
              <a:gd name="connsiteY50" fmla="*/ 2034540 h 4168140"/>
              <a:gd name="connsiteX51" fmla="*/ 1798320 w 3223462"/>
              <a:gd name="connsiteY51" fmla="*/ 2194560 h 4168140"/>
              <a:gd name="connsiteX52" fmla="*/ 1851660 w 3223462"/>
              <a:gd name="connsiteY52" fmla="*/ 2194560 h 4168140"/>
              <a:gd name="connsiteX53" fmla="*/ 1981200 w 3223462"/>
              <a:gd name="connsiteY53" fmla="*/ 2164080 h 4168140"/>
              <a:gd name="connsiteX54" fmla="*/ 2042160 w 3223462"/>
              <a:gd name="connsiteY54" fmla="*/ 2072640 h 4168140"/>
              <a:gd name="connsiteX55" fmla="*/ 2065020 w 3223462"/>
              <a:gd name="connsiteY55" fmla="*/ 1897380 h 4168140"/>
              <a:gd name="connsiteX56" fmla="*/ 2110740 w 3223462"/>
              <a:gd name="connsiteY56" fmla="*/ 1813560 h 4168140"/>
              <a:gd name="connsiteX57" fmla="*/ 2034540 w 3223462"/>
              <a:gd name="connsiteY57" fmla="*/ 1684020 h 4168140"/>
              <a:gd name="connsiteX58" fmla="*/ 1965960 w 3223462"/>
              <a:gd name="connsiteY58" fmla="*/ 1661160 h 4168140"/>
              <a:gd name="connsiteX59" fmla="*/ 1859280 w 3223462"/>
              <a:gd name="connsiteY59" fmla="*/ 1661160 h 4168140"/>
              <a:gd name="connsiteX60" fmla="*/ 1798320 w 3223462"/>
              <a:gd name="connsiteY60" fmla="*/ 1592580 h 4168140"/>
              <a:gd name="connsiteX61" fmla="*/ 1691640 w 3223462"/>
              <a:gd name="connsiteY61" fmla="*/ 1539240 h 4168140"/>
              <a:gd name="connsiteX62" fmla="*/ 1478280 w 3223462"/>
              <a:gd name="connsiteY62" fmla="*/ 1668780 h 4168140"/>
              <a:gd name="connsiteX63" fmla="*/ 1470660 w 3223462"/>
              <a:gd name="connsiteY63" fmla="*/ 1737360 h 4168140"/>
              <a:gd name="connsiteX64" fmla="*/ 1478280 w 3223462"/>
              <a:gd name="connsiteY64" fmla="*/ 1859280 h 4168140"/>
              <a:gd name="connsiteX65" fmla="*/ 1432560 w 3223462"/>
              <a:gd name="connsiteY65" fmla="*/ 1943100 h 4168140"/>
              <a:gd name="connsiteX66" fmla="*/ 1356360 w 3223462"/>
              <a:gd name="connsiteY66" fmla="*/ 2004060 h 4168140"/>
              <a:gd name="connsiteX67" fmla="*/ 1318260 w 3223462"/>
              <a:gd name="connsiteY67" fmla="*/ 2255520 h 4168140"/>
              <a:gd name="connsiteX68" fmla="*/ 1196340 w 3223462"/>
              <a:gd name="connsiteY68" fmla="*/ 2415540 h 4168140"/>
              <a:gd name="connsiteX69" fmla="*/ 1219200 w 3223462"/>
              <a:gd name="connsiteY69" fmla="*/ 2766060 h 4168140"/>
              <a:gd name="connsiteX70" fmla="*/ 1272540 w 3223462"/>
              <a:gd name="connsiteY70" fmla="*/ 2964180 h 4168140"/>
              <a:gd name="connsiteX71" fmla="*/ 1356360 w 3223462"/>
              <a:gd name="connsiteY71" fmla="*/ 3070860 h 4168140"/>
              <a:gd name="connsiteX72" fmla="*/ 1562100 w 3223462"/>
              <a:gd name="connsiteY72" fmla="*/ 3208020 h 4168140"/>
              <a:gd name="connsiteX73" fmla="*/ 1676400 w 3223462"/>
              <a:gd name="connsiteY73" fmla="*/ 3208020 h 4168140"/>
              <a:gd name="connsiteX74" fmla="*/ 1630680 w 3223462"/>
              <a:gd name="connsiteY74" fmla="*/ 3307080 h 4168140"/>
              <a:gd name="connsiteX75" fmla="*/ 1524000 w 3223462"/>
              <a:gd name="connsiteY75" fmla="*/ 3543300 h 4168140"/>
              <a:gd name="connsiteX76" fmla="*/ 1463040 w 3223462"/>
              <a:gd name="connsiteY76" fmla="*/ 3550920 h 4168140"/>
              <a:gd name="connsiteX77" fmla="*/ 1402080 w 3223462"/>
              <a:gd name="connsiteY77" fmla="*/ 3604260 h 4168140"/>
              <a:gd name="connsiteX78" fmla="*/ 1333500 w 3223462"/>
              <a:gd name="connsiteY78" fmla="*/ 3550920 h 4168140"/>
              <a:gd name="connsiteX79" fmla="*/ 1219200 w 3223462"/>
              <a:gd name="connsiteY79" fmla="*/ 3581400 h 4168140"/>
              <a:gd name="connsiteX80" fmla="*/ 1158240 w 3223462"/>
              <a:gd name="connsiteY80" fmla="*/ 3535680 h 4168140"/>
              <a:gd name="connsiteX81" fmla="*/ 1181100 w 3223462"/>
              <a:gd name="connsiteY81" fmla="*/ 3413760 h 4168140"/>
              <a:gd name="connsiteX82" fmla="*/ 1036320 w 3223462"/>
              <a:gd name="connsiteY82" fmla="*/ 3291840 h 4168140"/>
              <a:gd name="connsiteX83" fmla="*/ 853440 w 3223462"/>
              <a:gd name="connsiteY83" fmla="*/ 3284220 h 4168140"/>
              <a:gd name="connsiteX84" fmla="*/ 601980 w 3223462"/>
              <a:gd name="connsiteY84" fmla="*/ 3276600 h 4168140"/>
              <a:gd name="connsiteX85" fmla="*/ 518160 w 3223462"/>
              <a:gd name="connsiteY85" fmla="*/ 3238500 h 4168140"/>
              <a:gd name="connsiteX86" fmla="*/ 480060 w 3223462"/>
              <a:gd name="connsiteY86" fmla="*/ 3284220 h 4168140"/>
              <a:gd name="connsiteX87" fmla="*/ 304800 w 3223462"/>
              <a:gd name="connsiteY87" fmla="*/ 3307080 h 4168140"/>
              <a:gd name="connsiteX88" fmla="*/ 297180 w 3223462"/>
              <a:gd name="connsiteY88" fmla="*/ 3253740 h 4168140"/>
              <a:gd name="connsiteX89" fmla="*/ 259080 w 3223462"/>
              <a:gd name="connsiteY89" fmla="*/ 3208020 h 4168140"/>
              <a:gd name="connsiteX90" fmla="*/ 236220 w 3223462"/>
              <a:gd name="connsiteY90" fmla="*/ 3147060 h 4168140"/>
              <a:gd name="connsiteX91" fmla="*/ 251460 w 3223462"/>
              <a:gd name="connsiteY91" fmla="*/ 3078480 h 4168140"/>
              <a:gd name="connsiteX92" fmla="*/ 152400 w 3223462"/>
              <a:gd name="connsiteY92" fmla="*/ 3040380 h 4168140"/>
              <a:gd name="connsiteX93" fmla="*/ 220980 w 3223462"/>
              <a:gd name="connsiteY93" fmla="*/ 2979420 h 4168140"/>
              <a:gd name="connsiteX94" fmla="*/ 182880 w 3223462"/>
              <a:gd name="connsiteY94" fmla="*/ 2910840 h 4168140"/>
              <a:gd name="connsiteX95" fmla="*/ 114300 w 3223462"/>
              <a:gd name="connsiteY95" fmla="*/ 2842260 h 4168140"/>
              <a:gd name="connsiteX96" fmla="*/ 0 w 3223462"/>
              <a:gd name="connsiteY96" fmla="*/ 2727960 h 4168140"/>
              <a:gd name="connsiteX97" fmla="*/ 0 w 3223462"/>
              <a:gd name="connsiteY97" fmla="*/ 2667000 h 4168140"/>
              <a:gd name="connsiteX98" fmla="*/ 106680 w 3223462"/>
              <a:gd name="connsiteY98" fmla="*/ 2628900 h 4168140"/>
              <a:gd name="connsiteX99" fmla="*/ 182880 w 3223462"/>
              <a:gd name="connsiteY99" fmla="*/ 2705100 h 4168140"/>
              <a:gd name="connsiteX100" fmla="*/ 297180 w 3223462"/>
              <a:gd name="connsiteY100" fmla="*/ 2758440 h 4168140"/>
              <a:gd name="connsiteX101" fmla="*/ 457200 w 3223462"/>
              <a:gd name="connsiteY101" fmla="*/ 2659380 h 4168140"/>
              <a:gd name="connsiteX102" fmla="*/ 579120 w 3223462"/>
              <a:gd name="connsiteY102" fmla="*/ 2438400 h 4168140"/>
              <a:gd name="connsiteX103" fmla="*/ 640080 w 3223462"/>
              <a:gd name="connsiteY103" fmla="*/ 2103120 h 4168140"/>
              <a:gd name="connsiteX104" fmla="*/ 601980 w 3223462"/>
              <a:gd name="connsiteY104" fmla="*/ 1882140 h 4168140"/>
              <a:gd name="connsiteX105" fmla="*/ 327660 w 3223462"/>
              <a:gd name="connsiteY105" fmla="*/ 1531620 h 4168140"/>
              <a:gd name="connsiteX106" fmla="*/ 220980 w 3223462"/>
              <a:gd name="connsiteY106" fmla="*/ 1508760 h 4168140"/>
              <a:gd name="connsiteX107" fmla="*/ 167640 w 3223462"/>
              <a:gd name="connsiteY107" fmla="*/ 1516380 h 4168140"/>
              <a:gd name="connsiteX108" fmla="*/ 167640 w 3223462"/>
              <a:gd name="connsiteY108" fmla="*/ 1485900 h 4168140"/>
              <a:gd name="connsiteX109" fmla="*/ 129540 w 3223462"/>
              <a:gd name="connsiteY109" fmla="*/ 1371600 h 4168140"/>
              <a:gd name="connsiteX110" fmla="*/ 167640 w 3223462"/>
              <a:gd name="connsiteY110" fmla="*/ 1150620 h 4168140"/>
              <a:gd name="connsiteX111" fmla="*/ 297180 w 3223462"/>
              <a:gd name="connsiteY111" fmla="*/ 944880 h 4168140"/>
              <a:gd name="connsiteX112" fmla="*/ 243840 w 3223462"/>
              <a:gd name="connsiteY112" fmla="*/ 746760 h 4168140"/>
              <a:gd name="connsiteX113" fmla="*/ 144780 w 3223462"/>
              <a:gd name="connsiteY113" fmla="*/ 548640 h 4168140"/>
              <a:gd name="connsiteX114" fmla="*/ 236220 w 3223462"/>
              <a:gd name="connsiteY114" fmla="*/ 342900 h 4168140"/>
              <a:gd name="connsiteX115" fmla="*/ 129540 w 3223462"/>
              <a:gd name="connsiteY115" fmla="*/ 281940 h 4168140"/>
              <a:gd name="connsiteX116" fmla="*/ 121920 w 3223462"/>
              <a:gd name="connsiteY116" fmla="*/ 213360 h 4168140"/>
              <a:gd name="connsiteX117" fmla="*/ 198120 w 3223462"/>
              <a:gd name="connsiteY117" fmla="*/ 152400 h 4168140"/>
              <a:gd name="connsiteX118" fmla="*/ 358140 w 3223462"/>
              <a:gd name="connsiteY118" fmla="*/ 137160 h 4168140"/>
              <a:gd name="connsiteX119" fmla="*/ 563880 w 3223462"/>
              <a:gd name="connsiteY119" fmla="*/ 205740 h 4168140"/>
              <a:gd name="connsiteX120" fmla="*/ 647700 w 3223462"/>
              <a:gd name="connsiteY120" fmla="*/ 160020 h 4168140"/>
              <a:gd name="connsiteX121" fmla="*/ 723900 w 3223462"/>
              <a:gd name="connsiteY121" fmla="*/ 0 h 4168140"/>
              <a:gd name="connsiteX0" fmla="*/ 723900 w 3310448"/>
              <a:gd name="connsiteY0" fmla="*/ 0 h 4168140"/>
              <a:gd name="connsiteX1" fmla="*/ 1850616 w 3310448"/>
              <a:gd name="connsiteY1" fmla="*/ 1054828 h 4168140"/>
              <a:gd name="connsiteX2" fmla="*/ 3223462 w 3310448"/>
              <a:gd name="connsiteY2" fmla="*/ 2361940 h 4168140"/>
              <a:gd name="connsiteX3" fmla="*/ 3163606 w 3310448"/>
              <a:gd name="connsiteY3" fmla="*/ 2528100 h 4168140"/>
              <a:gd name="connsiteX4" fmla="*/ 3116580 w 3310448"/>
              <a:gd name="connsiteY4" fmla="*/ 2522220 h 4168140"/>
              <a:gd name="connsiteX5" fmla="*/ 2987040 w 3310448"/>
              <a:gd name="connsiteY5" fmla="*/ 2484120 h 4168140"/>
              <a:gd name="connsiteX6" fmla="*/ 2948940 w 3310448"/>
              <a:gd name="connsiteY6" fmla="*/ 2545080 h 4168140"/>
              <a:gd name="connsiteX7" fmla="*/ 2910840 w 3310448"/>
              <a:gd name="connsiteY7" fmla="*/ 2545080 h 4168140"/>
              <a:gd name="connsiteX8" fmla="*/ 2857500 w 3310448"/>
              <a:gd name="connsiteY8" fmla="*/ 2567940 h 4168140"/>
              <a:gd name="connsiteX9" fmla="*/ 2811780 w 3310448"/>
              <a:gd name="connsiteY9" fmla="*/ 2651760 h 4168140"/>
              <a:gd name="connsiteX10" fmla="*/ 2735580 w 3310448"/>
              <a:gd name="connsiteY10" fmla="*/ 2727960 h 4168140"/>
              <a:gd name="connsiteX11" fmla="*/ 2720340 w 3310448"/>
              <a:gd name="connsiteY11" fmla="*/ 2903220 h 4168140"/>
              <a:gd name="connsiteX12" fmla="*/ 2766060 w 3310448"/>
              <a:gd name="connsiteY12" fmla="*/ 2926080 h 4168140"/>
              <a:gd name="connsiteX13" fmla="*/ 2948940 w 3310448"/>
              <a:gd name="connsiteY13" fmla="*/ 2979420 h 4168140"/>
              <a:gd name="connsiteX14" fmla="*/ 2994660 w 3310448"/>
              <a:gd name="connsiteY14" fmla="*/ 3048000 h 4168140"/>
              <a:gd name="connsiteX15" fmla="*/ 2994660 w 3310448"/>
              <a:gd name="connsiteY15" fmla="*/ 3093720 h 4168140"/>
              <a:gd name="connsiteX16" fmla="*/ 2887980 w 3310448"/>
              <a:gd name="connsiteY16" fmla="*/ 3192780 h 4168140"/>
              <a:gd name="connsiteX17" fmla="*/ 3040380 w 3310448"/>
              <a:gd name="connsiteY17" fmla="*/ 3177540 h 4168140"/>
              <a:gd name="connsiteX18" fmla="*/ 3063240 w 3310448"/>
              <a:gd name="connsiteY18" fmla="*/ 3208020 h 4168140"/>
              <a:gd name="connsiteX19" fmla="*/ 2857500 w 3310448"/>
              <a:gd name="connsiteY19" fmla="*/ 3360420 h 4168140"/>
              <a:gd name="connsiteX20" fmla="*/ 2705100 w 3310448"/>
              <a:gd name="connsiteY20" fmla="*/ 3390900 h 4168140"/>
              <a:gd name="connsiteX21" fmla="*/ 2667000 w 3310448"/>
              <a:gd name="connsiteY21" fmla="*/ 3489960 h 4168140"/>
              <a:gd name="connsiteX22" fmla="*/ 2644140 w 3310448"/>
              <a:gd name="connsiteY22" fmla="*/ 3535680 h 4168140"/>
              <a:gd name="connsiteX23" fmla="*/ 2606040 w 3310448"/>
              <a:gd name="connsiteY23" fmla="*/ 3619500 h 4168140"/>
              <a:gd name="connsiteX24" fmla="*/ 2598420 w 3310448"/>
              <a:gd name="connsiteY24" fmla="*/ 3657600 h 4168140"/>
              <a:gd name="connsiteX25" fmla="*/ 2232660 w 3310448"/>
              <a:gd name="connsiteY25" fmla="*/ 3863340 h 4168140"/>
              <a:gd name="connsiteX26" fmla="*/ 2042160 w 3310448"/>
              <a:gd name="connsiteY26" fmla="*/ 3901440 h 4168140"/>
              <a:gd name="connsiteX27" fmla="*/ 1661160 w 3310448"/>
              <a:gd name="connsiteY27" fmla="*/ 4168140 h 4168140"/>
              <a:gd name="connsiteX28" fmla="*/ 1684020 w 3310448"/>
              <a:gd name="connsiteY28" fmla="*/ 3985260 h 4168140"/>
              <a:gd name="connsiteX29" fmla="*/ 1600200 w 3310448"/>
              <a:gd name="connsiteY29" fmla="*/ 3924300 h 4168140"/>
              <a:gd name="connsiteX30" fmla="*/ 1851660 w 3310448"/>
              <a:gd name="connsiteY30" fmla="*/ 3771900 h 4168140"/>
              <a:gd name="connsiteX31" fmla="*/ 1965960 w 3310448"/>
              <a:gd name="connsiteY31" fmla="*/ 3543300 h 4168140"/>
              <a:gd name="connsiteX32" fmla="*/ 1935480 w 3310448"/>
              <a:gd name="connsiteY32" fmla="*/ 3436620 h 4168140"/>
              <a:gd name="connsiteX33" fmla="*/ 1981200 w 3310448"/>
              <a:gd name="connsiteY33" fmla="*/ 3352800 h 4168140"/>
              <a:gd name="connsiteX34" fmla="*/ 2026920 w 3310448"/>
              <a:gd name="connsiteY34" fmla="*/ 3246120 h 4168140"/>
              <a:gd name="connsiteX35" fmla="*/ 2042160 w 3310448"/>
              <a:gd name="connsiteY35" fmla="*/ 2964180 h 4168140"/>
              <a:gd name="connsiteX36" fmla="*/ 1912620 w 3310448"/>
              <a:gd name="connsiteY36" fmla="*/ 2689860 h 4168140"/>
              <a:gd name="connsiteX37" fmla="*/ 1859280 w 3310448"/>
              <a:gd name="connsiteY37" fmla="*/ 2606040 h 4168140"/>
              <a:gd name="connsiteX38" fmla="*/ 1752600 w 3310448"/>
              <a:gd name="connsiteY38" fmla="*/ 2567940 h 4168140"/>
              <a:gd name="connsiteX39" fmla="*/ 1729740 w 3310448"/>
              <a:gd name="connsiteY39" fmla="*/ 2514600 h 4168140"/>
              <a:gd name="connsiteX40" fmla="*/ 1744980 w 3310448"/>
              <a:gd name="connsiteY40" fmla="*/ 2240280 h 4168140"/>
              <a:gd name="connsiteX41" fmla="*/ 1714500 w 3310448"/>
              <a:gd name="connsiteY41" fmla="*/ 2225040 h 4168140"/>
              <a:gd name="connsiteX42" fmla="*/ 1653540 w 3310448"/>
              <a:gd name="connsiteY42" fmla="*/ 2225040 h 4168140"/>
              <a:gd name="connsiteX43" fmla="*/ 1516380 w 3310448"/>
              <a:gd name="connsiteY43" fmla="*/ 2225040 h 4168140"/>
              <a:gd name="connsiteX44" fmla="*/ 1478280 w 3310448"/>
              <a:gd name="connsiteY44" fmla="*/ 2164080 h 4168140"/>
              <a:gd name="connsiteX45" fmla="*/ 1447800 w 3310448"/>
              <a:gd name="connsiteY45" fmla="*/ 2049780 h 4168140"/>
              <a:gd name="connsiteX46" fmla="*/ 1478280 w 3310448"/>
              <a:gd name="connsiteY46" fmla="*/ 2011680 h 4168140"/>
              <a:gd name="connsiteX47" fmla="*/ 1562100 w 3310448"/>
              <a:gd name="connsiteY47" fmla="*/ 1943100 h 4168140"/>
              <a:gd name="connsiteX48" fmla="*/ 1684020 w 3310448"/>
              <a:gd name="connsiteY48" fmla="*/ 1950720 h 4168140"/>
              <a:gd name="connsiteX49" fmla="*/ 1798320 w 3310448"/>
              <a:gd name="connsiteY49" fmla="*/ 2034540 h 4168140"/>
              <a:gd name="connsiteX50" fmla="*/ 1798320 w 3310448"/>
              <a:gd name="connsiteY50" fmla="*/ 2194560 h 4168140"/>
              <a:gd name="connsiteX51" fmla="*/ 1851660 w 3310448"/>
              <a:gd name="connsiteY51" fmla="*/ 2194560 h 4168140"/>
              <a:gd name="connsiteX52" fmla="*/ 1981200 w 3310448"/>
              <a:gd name="connsiteY52" fmla="*/ 2164080 h 4168140"/>
              <a:gd name="connsiteX53" fmla="*/ 2042160 w 3310448"/>
              <a:gd name="connsiteY53" fmla="*/ 2072640 h 4168140"/>
              <a:gd name="connsiteX54" fmla="*/ 2065020 w 3310448"/>
              <a:gd name="connsiteY54" fmla="*/ 1897380 h 4168140"/>
              <a:gd name="connsiteX55" fmla="*/ 2110740 w 3310448"/>
              <a:gd name="connsiteY55" fmla="*/ 1813560 h 4168140"/>
              <a:gd name="connsiteX56" fmla="*/ 2034540 w 3310448"/>
              <a:gd name="connsiteY56" fmla="*/ 1684020 h 4168140"/>
              <a:gd name="connsiteX57" fmla="*/ 1965960 w 3310448"/>
              <a:gd name="connsiteY57" fmla="*/ 1661160 h 4168140"/>
              <a:gd name="connsiteX58" fmla="*/ 1859280 w 3310448"/>
              <a:gd name="connsiteY58" fmla="*/ 1661160 h 4168140"/>
              <a:gd name="connsiteX59" fmla="*/ 1798320 w 3310448"/>
              <a:gd name="connsiteY59" fmla="*/ 1592580 h 4168140"/>
              <a:gd name="connsiteX60" fmla="*/ 1691640 w 3310448"/>
              <a:gd name="connsiteY60" fmla="*/ 1539240 h 4168140"/>
              <a:gd name="connsiteX61" fmla="*/ 1478280 w 3310448"/>
              <a:gd name="connsiteY61" fmla="*/ 1668780 h 4168140"/>
              <a:gd name="connsiteX62" fmla="*/ 1470660 w 3310448"/>
              <a:gd name="connsiteY62" fmla="*/ 1737360 h 4168140"/>
              <a:gd name="connsiteX63" fmla="*/ 1478280 w 3310448"/>
              <a:gd name="connsiteY63" fmla="*/ 1859280 h 4168140"/>
              <a:gd name="connsiteX64" fmla="*/ 1432560 w 3310448"/>
              <a:gd name="connsiteY64" fmla="*/ 1943100 h 4168140"/>
              <a:gd name="connsiteX65" fmla="*/ 1356360 w 3310448"/>
              <a:gd name="connsiteY65" fmla="*/ 2004060 h 4168140"/>
              <a:gd name="connsiteX66" fmla="*/ 1318260 w 3310448"/>
              <a:gd name="connsiteY66" fmla="*/ 2255520 h 4168140"/>
              <a:gd name="connsiteX67" fmla="*/ 1196340 w 3310448"/>
              <a:gd name="connsiteY67" fmla="*/ 2415540 h 4168140"/>
              <a:gd name="connsiteX68" fmla="*/ 1219200 w 3310448"/>
              <a:gd name="connsiteY68" fmla="*/ 2766060 h 4168140"/>
              <a:gd name="connsiteX69" fmla="*/ 1272540 w 3310448"/>
              <a:gd name="connsiteY69" fmla="*/ 2964180 h 4168140"/>
              <a:gd name="connsiteX70" fmla="*/ 1356360 w 3310448"/>
              <a:gd name="connsiteY70" fmla="*/ 3070860 h 4168140"/>
              <a:gd name="connsiteX71" fmla="*/ 1562100 w 3310448"/>
              <a:gd name="connsiteY71" fmla="*/ 3208020 h 4168140"/>
              <a:gd name="connsiteX72" fmla="*/ 1676400 w 3310448"/>
              <a:gd name="connsiteY72" fmla="*/ 3208020 h 4168140"/>
              <a:gd name="connsiteX73" fmla="*/ 1630680 w 3310448"/>
              <a:gd name="connsiteY73" fmla="*/ 3307080 h 4168140"/>
              <a:gd name="connsiteX74" fmla="*/ 1524000 w 3310448"/>
              <a:gd name="connsiteY74" fmla="*/ 3543300 h 4168140"/>
              <a:gd name="connsiteX75" fmla="*/ 1463040 w 3310448"/>
              <a:gd name="connsiteY75" fmla="*/ 3550920 h 4168140"/>
              <a:gd name="connsiteX76" fmla="*/ 1402080 w 3310448"/>
              <a:gd name="connsiteY76" fmla="*/ 3604260 h 4168140"/>
              <a:gd name="connsiteX77" fmla="*/ 1333500 w 3310448"/>
              <a:gd name="connsiteY77" fmla="*/ 3550920 h 4168140"/>
              <a:gd name="connsiteX78" fmla="*/ 1219200 w 3310448"/>
              <a:gd name="connsiteY78" fmla="*/ 3581400 h 4168140"/>
              <a:gd name="connsiteX79" fmla="*/ 1158240 w 3310448"/>
              <a:gd name="connsiteY79" fmla="*/ 3535680 h 4168140"/>
              <a:gd name="connsiteX80" fmla="*/ 1181100 w 3310448"/>
              <a:gd name="connsiteY80" fmla="*/ 3413760 h 4168140"/>
              <a:gd name="connsiteX81" fmla="*/ 1036320 w 3310448"/>
              <a:gd name="connsiteY81" fmla="*/ 3291840 h 4168140"/>
              <a:gd name="connsiteX82" fmla="*/ 853440 w 3310448"/>
              <a:gd name="connsiteY82" fmla="*/ 3284220 h 4168140"/>
              <a:gd name="connsiteX83" fmla="*/ 601980 w 3310448"/>
              <a:gd name="connsiteY83" fmla="*/ 3276600 h 4168140"/>
              <a:gd name="connsiteX84" fmla="*/ 518160 w 3310448"/>
              <a:gd name="connsiteY84" fmla="*/ 3238500 h 4168140"/>
              <a:gd name="connsiteX85" fmla="*/ 480060 w 3310448"/>
              <a:gd name="connsiteY85" fmla="*/ 3284220 h 4168140"/>
              <a:gd name="connsiteX86" fmla="*/ 304800 w 3310448"/>
              <a:gd name="connsiteY86" fmla="*/ 3307080 h 4168140"/>
              <a:gd name="connsiteX87" fmla="*/ 297180 w 3310448"/>
              <a:gd name="connsiteY87" fmla="*/ 3253740 h 4168140"/>
              <a:gd name="connsiteX88" fmla="*/ 259080 w 3310448"/>
              <a:gd name="connsiteY88" fmla="*/ 3208020 h 4168140"/>
              <a:gd name="connsiteX89" fmla="*/ 236220 w 3310448"/>
              <a:gd name="connsiteY89" fmla="*/ 3147060 h 4168140"/>
              <a:gd name="connsiteX90" fmla="*/ 251460 w 3310448"/>
              <a:gd name="connsiteY90" fmla="*/ 3078480 h 4168140"/>
              <a:gd name="connsiteX91" fmla="*/ 152400 w 3310448"/>
              <a:gd name="connsiteY91" fmla="*/ 3040380 h 4168140"/>
              <a:gd name="connsiteX92" fmla="*/ 220980 w 3310448"/>
              <a:gd name="connsiteY92" fmla="*/ 2979420 h 4168140"/>
              <a:gd name="connsiteX93" fmla="*/ 182880 w 3310448"/>
              <a:gd name="connsiteY93" fmla="*/ 2910840 h 4168140"/>
              <a:gd name="connsiteX94" fmla="*/ 114300 w 3310448"/>
              <a:gd name="connsiteY94" fmla="*/ 2842260 h 4168140"/>
              <a:gd name="connsiteX95" fmla="*/ 0 w 3310448"/>
              <a:gd name="connsiteY95" fmla="*/ 2727960 h 4168140"/>
              <a:gd name="connsiteX96" fmla="*/ 0 w 3310448"/>
              <a:gd name="connsiteY96" fmla="*/ 2667000 h 4168140"/>
              <a:gd name="connsiteX97" fmla="*/ 106680 w 3310448"/>
              <a:gd name="connsiteY97" fmla="*/ 2628900 h 4168140"/>
              <a:gd name="connsiteX98" fmla="*/ 182880 w 3310448"/>
              <a:gd name="connsiteY98" fmla="*/ 2705100 h 4168140"/>
              <a:gd name="connsiteX99" fmla="*/ 297180 w 3310448"/>
              <a:gd name="connsiteY99" fmla="*/ 2758440 h 4168140"/>
              <a:gd name="connsiteX100" fmla="*/ 457200 w 3310448"/>
              <a:gd name="connsiteY100" fmla="*/ 2659380 h 4168140"/>
              <a:gd name="connsiteX101" fmla="*/ 579120 w 3310448"/>
              <a:gd name="connsiteY101" fmla="*/ 2438400 h 4168140"/>
              <a:gd name="connsiteX102" fmla="*/ 640080 w 3310448"/>
              <a:gd name="connsiteY102" fmla="*/ 2103120 h 4168140"/>
              <a:gd name="connsiteX103" fmla="*/ 601980 w 3310448"/>
              <a:gd name="connsiteY103" fmla="*/ 1882140 h 4168140"/>
              <a:gd name="connsiteX104" fmla="*/ 327660 w 3310448"/>
              <a:gd name="connsiteY104" fmla="*/ 1531620 h 4168140"/>
              <a:gd name="connsiteX105" fmla="*/ 220980 w 3310448"/>
              <a:gd name="connsiteY105" fmla="*/ 1508760 h 4168140"/>
              <a:gd name="connsiteX106" fmla="*/ 167640 w 3310448"/>
              <a:gd name="connsiteY106" fmla="*/ 1516380 h 4168140"/>
              <a:gd name="connsiteX107" fmla="*/ 167640 w 3310448"/>
              <a:gd name="connsiteY107" fmla="*/ 1485900 h 4168140"/>
              <a:gd name="connsiteX108" fmla="*/ 129540 w 3310448"/>
              <a:gd name="connsiteY108" fmla="*/ 1371600 h 4168140"/>
              <a:gd name="connsiteX109" fmla="*/ 167640 w 3310448"/>
              <a:gd name="connsiteY109" fmla="*/ 1150620 h 4168140"/>
              <a:gd name="connsiteX110" fmla="*/ 297180 w 3310448"/>
              <a:gd name="connsiteY110" fmla="*/ 944880 h 4168140"/>
              <a:gd name="connsiteX111" fmla="*/ 243840 w 3310448"/>
              <a:gd name="connsiteY111" fmla="*/ 746760 h 4168140"/>
              <a:gd name="connsiteX112" fmla="*/ 144780 w 3310448"/>
              <a:gd name="connsiteY112" fmla="*/ 548640 h 4168140"/>
              <a:gd name="connsiteX113" fmla="*/ 236220 w 3310448"/>
              <a:gd name="connsiteY113" fmla="*/ 342900 h 4168140"/>
              <a:gd name="connsiteX114" fmla="*/ 129540 w 3310448"/>
              <a:gd name="connsiteY114" fmla="*/ 281940 h 4168140"/>
              <a:gd name="connsiteX115" fmla="*/ 121920 w 3310448"/>
              <a:gd name="connsiteY115" fmla="*/ 213360 h 4168140"/>
              <a:gd name="connsiteX116" fmla="*/ 198120 w 3310448"/>
              <a:gd name="connsiteY116" fmla="*/ 152400 h 4168140"/>
              <a:gd name="connsiteX117" fmla="*/ 358140 w 3310448"/>
              <a:gd name="connsiteY117" fmla="*/ 137160 h 4168140"/>
              <a:gd name="connsiteX118" fmla="*/ 563880 w 3310448"/>
              <a:gd name="connsiteY118" fmla="*/ 205740 h 4168140"/>
              <a:gd name="connsiteX119" fmla="*/ 647700 w 3310448"/>
              <a:gd name="connsiteY119" fmla="*/ 160020 h 4168140"/>
              <a:gd name="connsiteX120" fmla="*/ 723900 w 3310448"/>
              <a:gd name="connsiteY120" fmla="*/ 0 h 4168140"/>
              <a:gd name="connsiteX0" fmla="*/ 723900 w 3163606"/>
              <a:gd name="connsiteY0" fmla="*/ 0 h 4168140"/>
              <a:gd name="connsiteX1" fmla="*/ 1850616 w 3163606"/>
              <a:gd name="connsiteY1" fmla="*/ 1054828 h 4168140"/>
              <a:gd name="connsiteX2" fmla="*/ 3163606 w 3163606"/>
              <a:gd name="connsiteY2" fmla="*/ 2528100 h 4168140"/>
              <a:gd name="connsiteX3" fmla="*/ 3116580 w 3163606"/>
              <a:gd name="connsiteY3" fmla="*/ 2522220 h 4168140"/>
              <a:gd name="connsiteX4" fmla="*/ 2987040 w 3163606"/>
              <a:gd name="connsiteY4" fmla="*/ 2484120 h 4168140"/>
              <a:gd name="connsiteX5" fmla="*/ 2948940 w 3163606"/>
              <a:gd name="connsiteY5" fmla="*/ 2545080 h 4168140"/>
              <a:gd name="connsiteX6" fmla="*/ 2910840 w 3163606"/>
              <a:gd name="connsiteY6" fmla="*/ 2545080 h 4168140"/>
              <a:gd name="connsiteX7" fmla="*/ 2857500 w 3163606"/>
              <a:gd name="connsiteY7" fmla="*/ 2567940 h 4168140"/>
              <a:gd name="connsiteX8" fmla="*/ 2811780 w 3163606"/>
              <a:gd name="connsiteY8" fmla="*/ 2651760 h 4168140"/>
              <a:gd name="connsiteX9" fmla="*/ 2735580 w 3163606"/>
              <a:gd name="connsiteY9" fmla="*/ 2727960 h 4168140"/>
              <a:gd name="connsiteX10" fmla="*/ 2720340 w 3163606"/>
              <a:gd name="connsiteY10" fmla="*/ 2903220 h 4168140"/>
              <a:gd name="connsiteX11" fmla="*/ 2766060 w 3163606"/>
              <a:gd name="connsiteY11" fmla="*/ 2926080 h 4168140"/>
              <a:gd name="connsiteX12" fmla="*/ 2948940 w 3163606"/>
              <a:gd name="connsiteY12" fmla="*/ 2979420 h 4168140"/>
              <a:gd name="connsiteX13" fmla="*/ 2994660 w 3163606"/>
              <a:gd name="connsiteY13" fmla="*/ 3048000 h 4168140"/>
              <a:gd name="connsiteX14" fmla="*/ 2994660 w 3163606"/>
              <a:gd name="connsiteY14" fmla="*/ 3093720 h 4168140"/>
              <a:gd name="connsiteX15" fmla="*/ 2887980 w 3163606"/>
              <a:gd name="connsiteY15" fmla="*/ 3192780 h 4168140"/>
              <a:gd name="connsiteX16" fmla="*/ 3040380 w 3163606"/>
              <a:gd name="connsiteY16" fmla="*/ 3177540 h 4168140"/>
              <a:gd name="connsiteX17" fmla="*/ 3063240 w 3163606"/>
              <a:gd name="connsiteY17" fmla="*/ 3208020 h 4168140"/>
              <a:gd name="connsiteX18" fmla="*/ 2857500 w 3163606"/>
              <a:gd name="connsiteY18" fmla="*/ 3360420 h 4168140"/>
              <a:gd name="connsiteX19" fmla="*/ 2705100 w 3163606"/>
              <a:gd name="connsiteY19" fmla="*/ 3390900 h 4168140"/>
              <a:gd name="connsiteX20" fmla="*/ 2667000 w 3163606"/>
              <a:gd name="connsiteY20" fmla="*/ 3489960 h 4168140"/>
              <a:gd name="connsiteX21" fmla="*/ 2644140 w 3163606"/>
              <a:gd name="connsiteY21" fmla="*/ 3535680 h 4168140"/>
              <a:gd name="connsiteX22" fmla="*/ 2606040 w 3163606"/>
              <a:gd name="connsiteY22" fmla="*/ 3619500 h 4168140"/>
              <a:gd name="connsiteX23" fmla="*/ 2598420 w 3163606"/>
              <a:gd name="connsiteY23" fmla="*/ 3657600 h 4168140"/>
              <a:gd name="connsiteX24" fmla="*/ 2232660 w 3163606"/>
              <a:gd name="connsiteY24" fmla="*/ 3863340 h 4168140"/>
              <a:gd name="connsiteX25" fmla="*/ 2042160 w 3163606"/>
              <a:gd name="connsiteY25" fmla="*/ 3901440 h 4168140"/>
              <a:gd name="connsiteX26" fmla="*/ 1661160 w 3163606"/>
              <a:gd name="connsiteY26" fmla="*/ 4168140 h 4168140"/>
              <a:gd name="connsiteX27" fmla="*/ 1684020 w 3163606"/>
              <a:gd name="connsiteY27" fmla="*/ 3985260 h 4168140"/>
              <a:gd name="connsiteX28" fmla="*/ 1600200 w 3163606"/>
              <a:gd name="connsiteY28" fmla="*/ 3924300 h 4168140"/>
              <a:gd name="connsiteX29" fmla="*/ 1851660 w 3163606"/>
              <a:gd name="connsiteY29" fmla="*/ 3771900 h 4168140"/>
              <a:gd name="connsiteX30" fmla="*/ 1965960 w 3163606"/>
              <a:gd name="connsiteY30" fmla="*/ 3543300 h 4168140"/>
              <a:gd name="connsiteX31" fmla="*/ 1935480 w 3163606"/>
              <a:gd name="connsiteY31" fmla="*/ 3436620 h 4168140"/>
              <a:gd name="connsiteX32" fmla="*/ 1981200 w 3163606"/>
              <a:gd name="connsiteY32" fmla="*/ 3352800 h 4168140"/>
              <a:gd name="connsiteX33" fmla="*/ 2026920 w 3163606"/>
              <a:gd name="connsiteY33" fmla="*/ 3246120 h 4168140"/>
              <a:gd name="connsiteX34" fmla="*/ 2042160 w 3163606"/>
              <a:gd name="connsiteY34" fmla="*/ 2964180 h 4168140"/>
              <a:gd name="connsiteX35" fmla="*/ 1912620 w 3163606"/>
              <a:gd name="connsiteY35" fmla="*/ 2689860 h 4168140"/>
              <a:gd name="connsiteX36" fmla="*/ 1859280 w 3163606"/>
              <a:gd name="connsiteY36" fmla="*/ 2606040 h 4168140"/>
              <a:gd name="connsiteX37" fmla="*/ 1752600 w 3163606"/>
              <a:gd name="connsiteY37" fmla="*/ 2567940 h 4168140"/>
              <a:gd name="connsiteX38" fmla="*/ 1729740 w 3163606"/>
              <a:gd name="connsiteY38" fmla="*/ 2514600 h 4168140"/>
              <a:gd name="connsiteX39" fmla="*/ 1744980 w 3163606"/>
              <a:gd name="connsiteY39" fmla="*/ 2240280 h 4168140"/>
              <a:gd name="connsiteX40" fmla="*/ 1714500 w 3163606"/>
              <a:gd name="connsiteY40" fmla="*/ 2225040 h 4168140"/>
              <a:gd name="connsiteX41" fmla="*/ 1653540 w 3163606"/>
              <a:gd name="connsiteY41" fmla="*/ 2225040 h 4168140"/>
              <a:gd name="connsiteX42" fmla="*/ 1516380 w 3163606"/>
              <a:gd name="connsiteY42" fmla="*/ 2225040 h 4168140"/>
              <a:gd name="connsiteX43" fmla="*/ 1478280 w 3163606"/>
              <a:gd name="connsiteY43" fmla="*/ 2164080 h 4168140"/>
              <a:gd name="connsiteX44" fmla="*/ 1447800 w 3163606"/>
              <a:gd name="connsiteY44" fmla="*/ 2049780 h 4168140"/>
              <a:gd name="connsiteX45" fmla="*/ 1478280 w 3163606"/>
              <a:gd name="connsiteY45" fmla="*/ 2011680 h 4168140"/>
              <a:gd name="connsiteX46" fmla="*/ 1562100 w 3163606"/>
              <a:gd name="connsiteY46" fmla="*/ 1943100 h 4168140"/>
              <a:gd name="connsiteX47" fmla="*/ 1684020 w 3163606"/>
              <a:gd name="connsiteY47" fmla="*/ 1950720 h 4168140"/>
              <a:gd name="connsiteX48" fmla="*/ 1798320 w 3163606"/>
              <a:gd name="connsiteY48" fmla="*/ 2034540 h 4168140"/>
              <a:gd name="connsiteX49" fmla="*/ 1798320 w 3163606"/>
              <a:gd name="connsiteY49" fmla="*/ 2194560 h 4168140"/>
              <a:gd name="connsiteX50" fmla="*/ 1851660 w 3163606"/>
              <a:gd name="connsiteY50" fmla="*/ 2194560 h 4168140"/>
              <a:gd name="connsiteX51" fmla="*/ 1981200 w 3163606"/>
              <a:gd name="connsiteY51" fmla="*/ 2164080 h 4168140"/>
              <a:gd name="connsiteX52" fmla="*/ 2042160 w 3163606"/>
              <a:gd name="connsiteY52" fmla="*/ 2072640 h 4168140"/>
              <a:gd name="connsiteX53" fmla="*/ 2065020 w 3163606"/>
              <a:gd name="connsiteY53" fmla="*/ 1897380 h 4168140"/>
              <a:gd name="connsiteX54" fmla="*/ 2110740 w 3163606"/>
              <a:gd name="connsiteY54" fmla="*/ 1813560 h 4168140"/>
              <a:gd name="connsiteX55" fmla="*/ 2034540 w 3163606"/>
              <a:gd name="connsiteY55" fmla="*/ 1684020 h 4168140"/>
              <a:gd name="connsiteX56" fmla="*/ 1965960 w 3163606"/>
              <a:gd name="connsiteY56" fmla="*/ 1661160 h 4168140"/>
              <a:gd name="connsiteX57" fmla="*/ 1859280 w 3163606"/>
              <a:gd name="connsiteY57" fmla="*/ 1661160 h 4168140"/>
              <a:gd name="connsiteX58" fmla="*/ 1798320 w 3163606"/>
              <a:gd name="connsiteY58" fmla="*/ 1592580 h 4168140"/>
              <a:gd name="connsiteX59" fmla="*/ 1691640 w 3163606"/>
              <a:gd name="connsiteY59" fmla="*/ 1539240 h 4168140"/>
              <a:gd name="connsiteX60" fmla="*/ 1478280 w 3163606"/>
              <a:gd name="connsiteY60" fmla="*/ 1668780 h 4168140"/>
              <a:gd name="connsiteX61" fmla="*/ 1470660 w 3163606"/>
              <a:gd name="connsiteY61" fmla="*/ 1737360 h 4168140"/>
              <a:gd name="connsiteX62" fmla="*/ 1478280 w 3163606"/>
              <a:gd name="connsiteY62" fmla="*/ 1859280 h 4168140"/>
              <a:gd name="connsiteX63" fmla="*/ 1432560 w 3163606"/>
              <a:gd name="connsiteY63" fmla="*/ 1943100 h 4168140"/>
              <a:gd name="connsiteX64" fmla="*/ 1356360 w 3163606"/>
              <a:gd name="connsiteY64" fmla="*/ 2004060 h 4168140"/>
              <a:gd name="connsiteX65" fmla="*/ 1318260 w 3163606"/>
              <a:gd name="connsiteY65" fmla="*/ 2255520 h 4168140"/>
              <a:gd name="connsiteX66" fmla="*/ 1196340 w 3163606"/>
              <a:gd name="connsiteY66" fmla="*/ 2415540 h 4168140"/>
              <a:gd name="connsiteX67" fmla="*/ 1219200 w 3163606"/>
              <a:gd name="connsiteY67" fmla="*/ 2766060 h 4168140"/>
              <a:gd name="connsiteX68" fmla="*/ 1272540 w 3163606"/>
              <a:gd name="connsiteY68" fmla="*/ 2964180 h 4168140"/>
              <a:gd name="connsiteX69" fmla="*/ 1356360 w 3163606"/>
              <a:gd name="connsiteY69" fmla="*/ 3070860 h 4168140"/>
              <a:gd name="connsiteX70" fmla="*/ 1562100 w 3163606"/>
              <a:gd name="connsiteY70" fmla="*/ 3208020 h 4168140"/>
              <a:gd name="connsiteX71" fmla="*/ 1676400 w 3163606"/>
              <a:gd name="connsiteY71" fmla="*/ 3208020 h 4168140"/>
              <a:gd name="connsiteX72" fmla="*/ 1630680 w 3163606"/>
              <a:gd name="connsiteY72" fmla="*/ 3307080 h 4168140"/>
              <a:gd name="connsiteX73" fmla="*/ 1524000 w 3163606"/>
              <a:gd name="connsiteY73" fmla="*/ 3543300 h 4168140"/>
              <a:gd name="connsiteX74" fmla="*/ 1463040 w 3163606"/>
              <a:gd name="connsiteY74" fmla="*/ 3550920 h 4168140"/>
              <a:gd name="connsiteX75" fmla="*/ 1402080 w 3163606"/>
              <a:gd name="connsiteY75" fmla="*/ 3604260 h 4168140"/>
              <a:gd name="connsiteX76" fmla="*/ 1333500 w 3163606"/>
              <a:gd name="connsiteY76" fmla="*/ 3550920 h 4168140"/>
              <a:gd name="connsiteX77" fmla="*/ 1219200 w 3163606"/>
              <a:gd name="connsiteY77" fmla="*/ 3581400 h 4168140"/>
              <a:gd name="connsiteX78" fmla="*/ 1158240 w 3163606"/>
              <a:gd name="connsiteY78" fmla="*/ 3535680 h 4168140"/>
              <a:gd name="connsiteX79" fmla="*/ 1181100 w 3163606"/>
              <a:gd name="connsiteY79" fmla="*/ 3413760 h 4168140"/>
              <a:gd name="connsiteX80" fmla="*/ 1036320 w 3163606"/>
              <a:gd name="connsiteY80" fmla="*/ 3291840 h 4168140"/>
              <a:gd name="connsiteX81" fmla="*/ 853440 w 3163606"/>
              <a:gd name="connsiteY81" fmla="*/ 3284220 h 4168140"/>
              <a:gd name="connsiteX82" fmla="*/ 601980 w 3163606"/>
              <a:gd name="connsiteY82" fmla="*/ 3276600 h 4168140"/>
              <a:gd name="connsiteX83" fmla="*/ 518160 w 3163606"/>
              <a:gd name="connsiteY83" fmla="*/ 3238500 h 4168140"/>
              <a:gd name="connsiteX84" fmla="*/ 480060 w 3163606"/>
              <a:gd name="connsiteY84" fmla="*/ 3284220 h 4168140"/>
              <a:gd name="connsiteX85" fmla="*/ 304800 w 3163606"/>
              <a:gd name="connsiteY85" fmla="*/ 3307080 h 4168140"/>
              <a:gd name="connsiteX86" fmla="*/ 297180 w 3163606"/>
              <a:gd name="connsiteY86" fmla="*/ 3253740 h 4168140"/>
              <a:gd name="connsiteX87" fmla="*/ 259080 w 3163606"/>
              <a:gd name="connsiteY87" fmla="*/ 3208020 h 4168140"/>
              <a:gd name="connsiteX88" fmla="*/ 236220 w 3163606"/>
              <a:gd name="connsiteY88" fmla="*/ 3147060 h 4168140"/>
              <a:gd name="connsiteX89" fmla="*/ 251460 w 3163606"/>
              <a:gd name="connsiteY89" fmla="*/ 3078480 h 4168140"/>
              <a:gd name="connsiteX90" fmla="*/ 152400 w 3163606"/>
              <a:gd name="connsiteY90" fmla="*/ 3040380 h 4168140"/>
              <a:gd name="connsiteX91" fmla="*/ 220980 w 3163606"/>
              <a:gd name="connsiteY91" fmla="*/ 2979420 h 4168140"/>
              <a:gd name="connsiteX92" fmla="*/ 182880 w 3163606"/>
              <a:gd name="connsiteY92" fmla="*/ 2910840 h 4168140"/>
              <a:gd name="connsiteX93" fmla="*/ 114300 w 3163606"/>
              <a:gd name="connsiteY93" fmla="*/ 2842260 h 4168140"/>
              <a:gd name="connsiteX94" fmla="*/ 0 w 3163606"/>
              <a:gd name="connsiteY94" fmla="*/ 2727960 h 4168140"/>
              <a:gd name="connsiteX95" fmla="*/ 0 w 3163606"/>
              <a:gd name="connsiteY95" fmla="*/ 2667000 h 4168140"/>
              <a:gd name="connsiteX96" fmla="*/ 106680 w 3163606"/>
              <a:gd name="connsiteY96" fmla="*/ 2628900 h 4168140"/>
              <a:gd name="connsiteX97" fmla="*/ 182880 w 3163606"/>
              <a:gd name="connsiteY97" fmla="*/ 2705100 h 4168140"/>
              <a:gd name="connsiteX98" fmla="*/ 297180 w 3163606"/>
              <a:gd name="connsiteY98" fmla="*/ 2758440 h 4168140"/>
              <a:gd name="connsiteX99" fmla="*/ 457200 w 3163606"/>
              <a:gd name="connsiteY99" fmla="*/ 2659380 h 4168140"/>
              <a:gd name="connsiteX100" fmla="*/ 579120 w 3163606"/>
              <a:gd name="connsiteY100" fmla="*/ 2438400 h 4168140"/>
              <a:gd name="connsiteX101" fmla="*/ 640080 w 3163606"/>
              <a:gd name="connsiteY101" fmla="*/ 2103120 h 4168140"/>
              <a:gd name="connsiteX102" fmla="*/ 601980 w 3163606"/>
              <a:gd name="connsiteY102" fmla="*/ 1882140 h 4168140"/>
              <a:gd name="connsiteX103" fmla="*/ 327660 w 3163606"/>
              <a:gd name="connsiteY103" fmla="*/ 1531620 h 4168140"/>
              <a:gd name="connsiteX104" fmla="*/ 220980 w 3163606"/>
              <a:gd name="connsiteY104" fmla="*/ 1508760 h 4168140"/>
              <a:gd name="connsiteX105" fmla="*/ 167640 w 3163606"/>
              <a:gd name="connsiteY105" fmla="*/ 1516380 h 4168140"/>
              <a:gd name="connsiteX106" fmla="*/ 167640 w 3163606"/>
              <a:gd name="connsiteY106" fmla="*/ 1485900 h 4168140"/>
              <a:gd name="connsiteX107" fmla="*/ 129540 w 3163606"/>
              <a:gd name="connsiteY107" fmla="*/ 1371600 h 4168140"/>
              <a:gd name="connsiteX108" fmla="*/ 167640 w 3163606"/>
              <a:gd name="connsiteY108" fmla="*/ 1150620 h 4168140"/>
              <a:gd name="connsiteX109" fmla="*/ 297180 w 3163606"/>
              <a:gd name="connsiteY109" fmla="*/ 944880 h 4168140"/>
              <a:gd name="connsiteX110" fmla="*/ 243840 w 3163606"/>
              <a:gd name="connsiteY110" fmla="*/ 746760 h 4168140"/>
              <a:gd name="connsiteX111" fmla="*/ 144780 w 3163606"/>
              <a:gd name="connsiteY111" fmla="*/ 548640 h 4168140"/>
              <a:gd name="connsiteX112" fmla="*/ 236220 w 3163606"/>
              <a:gd name="connsiteY112" fmla="*/ 342900 h 4168140"/>
              <a:gd name="connsiteX113" fmla="*/ 129540 w 3163606"/>
              <a:gd name="connsiteY113" fmla="*/ 281940 h 4168140"/>
              <a:gd name="connsiteX114" fmla="*/ 121920 w 3163606"/>
              <a:gd name="connsiteY114" fmla="*/ 213360 h 4168140"/>
              <a:gd name="connsiteX115" fmla="*/ 198120 w 3163606"/>
              <a:gd name="connsiteY115" fmla="*/ 152400 h 4168140"/>
              <a:gd name="connsiteX116" fmla="*/ 358140 w 3163606"/>
              <a:gd name="connsiteY116" fmla="*/ 137160 h 4168140"/>
              <a:gd name="connsiteX117" fmla="*/ 563880 w 3163606"/>
              <a:gd name="connsiteY117" fmla="*/ 205740 h 4168140"/>
              <a:gd name="connsiteX118" fmla="*/ 647700 w 3163606"/>
              <a:gd name="connsiteY118" fmla="*/ 160020 h 4168140"/>
              <a:gd name="connsiteX119" fmla="*/ 723900 w 3163606"/>
              <a:gd name="connsiteY119" fmla="*/ 0 h 4168140"/>
              <a:gd name="connsiteX0" fmla="*/ 1850616 w 3163606"/>
              <a:gd name="connsiteY0" fmla="*/ 1054828 h 4168140"/>
              <a:gd name="connsiteX1" fmla="*/ 3163606 w 3163606"/>
              <a:gd name="connsiteY1" fmla="*/ 2528100 h 4168140"/>
              <a:gd name="connsiteX2" fmla="*/ 3116580 w 3163606"/>
              <a:gd name="connsiteY2" fmla="*/ 2522220 h 4168140"/>
              <a:gd name="connsiteX3" fmla="*/ 2987040 w 3163606"/>
              <a:gd name="connsiteY3" fmla="*/ 2484120 h 4168140"/>
              <a:gd name="connsiteX4" fmla="*/ 2948940 w 3163606"/>
              <a:gd name="connsiteY4" fmla="*/ 2545080 h 4168140"/>
              <a:gd name="connsiteX5" fmla="*/ 2910840 w 3163606"/>
              <a:gd name="connsiteY5" fmla="*/ 2545080 h 4168140"/>
              <a:gd name="connsiteX6" fmla="*/ 2857500 w 3163606"/>
              <a:gd name="connsiteY6" fmla="*/ 2567940 h 4168140"/>
              <a:gd name="connsiteX7" fmla="*/ 2811780 w 3163606"/>
              <a:gd name="connsiteY7" fmla="*/ 2651760 h 4168140"/>
              <a:gd name="connsiteX8" fmla="*/ 2735580 w 3163606"/>
              <a:gd name="connsiteY8" fmla="*/ 2727960 h 4168140"/>
              <a:gd name="connsiteX9" fmla="*/ 2720340 w 3163606"/>
              <a:gd name="connsiteY9" fmla="*/ 2903220 h 4168140"/>
              <a:gd name="connsiteX10" fmla="*/ 2766060 w 3163606"/>
              <a:gd name="connsiteY10" fmla="*/ 2926080 h 4168140"/>
              <a:gd name="connsiteX11" fmla="*/ 2948940 w 3163606"/>
              <a:gd name="connsiteY11" fmla="*/ 2979420 h 4168140"/>
              <a:gd name="connsiteX12" fmla="*/ 2994660 w 3163606"/>
              <a:gd name="connsiteY12" fmla="*/ 3048000 h 4168140"/>
              <a:gd name="connsiteX13" fmla="*/ 2994660 w 3163606"/>
              <a:gd name="connsiteY13" fmla="*/ 3093720 h 4168140"/>
              <a:gd name="connsiteX14" fmla="*/ 2887980 w 3163606"/>
              <a:gd name="connsiteY14" fmla="*/ 3192780 h 4168140"/>
              <a:gd name="connsiteX15" fmla="*/ 3040380 w 3163606"/>
              <a:gd name="connsiteY15" fmla="*/ 3177540 h 4168140"/>
              <a:gd name="connsiteX16" fmla="*/ 3063240 w 3163606"/>
              <a:gd name="connsiteY16" fmla="*/ 3208020 h 4168140"/>
              <a:gd name="connsiteX17" fmla="*/ 2857500 w 3163606"/>
              <a:gd name="connsiteY17" fmla="*/ 3360420 h 4168140"/>
              <a:gd name="connsiteX18" fmla="*/ 2705100 w 3163606"/>
              <a:gd name="connsiteY18" fmla="*/ 3390900 h 4168140"/>
              <a:gd name="connsiteX19" fmla="*/ 2667000 w 3163606"/>
              <a:gd name="connsiteY19" fmla="*/ 3489960 h 4168140"/>
              <a:gd name="connsiteX20" fmla="*/ 2644140 w 3163606"/>
              <a:gd name="connsiteY20" fmla="*/ 3535680 h 4168140"/>
              <a:gd name="connsiteX21" fmla="*/ 2606040 w 3163606"/>
              <a:gd name="connsiteY21" fmla="*/ 3619500 h 4168140"/>
              <a:gd name="connsiteX22" fmla="*/ 2598420 w 3163606"/>
              <a:gd name="connsiteY22" fmla="*/ 3657600 h 4168140"/>
              <a:gd name="connsiteX23" fmla="*/ 2232660 w 3163606"/>
              <a:gd name="connsiteY23" fmla="*/ 3863340 h 4168140"/>
              <a:gd name="connsiteX24" fmla="*/ 2042160 w 3163606"/>
              <a:gd name="connsiteY24" fmla="*/ 3901440 h 4168140"/>
              <a:gd name="connsiteX25" fmla="*/ 1661160 w 3163606"/>
              <a:gd name="connsiteY25" fmla="*/ 4168140 h 4168140"/>
              <a:gd name="connsiteX26" fmla="*/ 1684020 w 3163606"/>
              <a:gd name="connsiteY26" fmla="*/ 3985260 h 4168140"/>
              <a:gd name="connsiteX27" fmla="*/ 1600200 w 3163606"/>
              <a:gd name="connsiteY27" fmla="*/ 3924300 h 4168140"/>
              <a:gd name="connsiteX28" fmla="*/ 1851660 w 3163606"/>
              <a:gd name="connsiteY28" fmla="*/ 3771900 h 4168140"/>
              <a:gd name="connsiteX29" fmla="*/ 1965960 w 3163606"/>
              <a:gd name="connsiteY29" fmla="*/ 3543300 h 4168140"/>
              <a:gd name="connsiteX30" fmla="*/ 1935480 w 3163606"/>
              <a:gd name="connsiteY30" fmla="*/ 3436620 h 4168140"/>
              <a:gd name="connsiteX31" fmla="*/ 1981200 w 3163606"/>
              <a:gd name="connsiteY31" fmla="*/ 3352800 h 4168140"/>
              <a:gd name="connsiteX32" fmla="*/ 2026920 w 3163606"/>
              <a:gd name="connsiteY32" fmla="*/ 3246120 h 4168140"/>
              <a:gd name="connsiteX33" fmla="*/ 2042160 w 3163606"/>
              <a:gd name="connsiteY33" fmla="*/ 2964180 h 4168140"/>
              <a:gd name="connsiteX34" fmla="*/ 1912620 w 3163606"/>
              <a:gd name="connsiteY34" fmla="*/ 2689860 h 4168140"/>
              <a:gd name="connsiteX35" fmla="*/ 1859280 w 3163606"/>
              <a:gd name="connsiteY35" fmla="*/ 2606040 h 4168140"/>
              <a:gd name="connsiteX36" fmla="*/ 1752600 w 3163606"/>
              <a:gd name="connsiteY36" fmla="*/ 2567940 h 4168140"/>
              <a:gd name="connsiteX37" fmla="*/ 1729740 w 3163606"/>
              <a:gd name="connsiteY37" fmla="*/ 2514600 h 4168140"/>
              <a:gd name="connsiteX38" fmla="*/ 1744980 w 3163606"/>
              <a:gd name="connsiteY38" fmla="*/ 2240280 h 4168140"/>
              <a:gd name="connsiteX39" fmla="*/ 1714500 w 3163606"/>
              <a:gd name="connsiteY39" fmla="*/ 2225040 h 4168140"/>
              <a:gd name="connsiteX40" fmla="*/ 1653540 w 3163606"/>
              <a:gd name="connsiteY40" fmla="*/ 2225040 h 4168140"/>
              <a:gd name="connsiteX41" fmla="*/ 1516380 w 3163606"/>
              <a:gd name="connsiteY41" fmla="*/ 2225040 h 4168140"/>
              <a:gd name="connsiteX42" fmla="*/ 1478280 w 3163606"/>
              <a:gd name="connsiteY42" fmla="*/ 2164080 h 4168140"/>
              <a:gd name="connsiteX43" fmla="*/ 1447800 w 3163606"/>
              <a:gd name="connsiteY43" fmla="*/ 2049780 h 4168140"/>
              <a:gd name="connsiteX44" fmla="*/ 1478280 w 3163606"/>
              <a:gd name="connsiteY44" fmla="*/ 2011680 h 4168140"/>
              <a:gd name="connsiteX45" fmla="*/ 1562100 w 3163606"/>
              <a:gd name="connsiteY45" fmla="*/ 1943100 h 4168140"/>
              <a:gd name="connsiteX46" fmla="*/ 1684020 w 3163606"/>
              <a:gd name="connsiteY46" fmla="*/ 1950720 h 4168140"/>
              <a:gd name="connsiteX47" fmla="*/ 1798320 w 3163606"/>
              <a:gd name="connsiteY47" fmla="*/ 2034540 h 4168140"/>
              <a:gd name="connsiteX48" fmla="*/ 1798320 w 3163606"/>
              <a:gd name="connsiteY48" fmla="*/ 2194560 h 4168140"/>
              <a:gd name="connsiteX49" fmla="*/ 1851660 w 3163606"/>
              <a:gd name="connsiteY49" fmla="*/ 2194560 h 4168140"/>
              <a:gd name="connsiteX50" fmla="*/ 1981200 w 3163606"/>
              <a:gd name="connsiteY50" fmla="*/ 2164080 h 4168140"/>
              <a:gd name="connsiteX51" fmla="*/ 2042160 w 3163606"/>
              <a:gd name="connsiteY51" fmla="*/ 2072640 h 4168140"/>
              <a:gd name="connsiteX52" fmla="*/ 2065020 w 3163606"/>
              <a:gd name="connsiteY52" fmla="*/ 1897380 h 4168140"/>
              <a:gd name="connsiteX53" fmla="*/ 2110740 w 3163606"/>
              <a:gd name="connsiteY53" fmla="*/ 1813560 h 4168140"/>
              <a:gd name="connsiteX54" fmla="*/ 2034540 w 3163606"/>
              <a:gd name="connsiteY54" fmla="*/ 1684020 h 4168140"/>
              <a:gd name="connsiteX55" fmla="*/ 1965960 w 3163606"/>
              <a:gd name="connsiteY55" fmla="*/ 1661160 h 4168140"/>
              <a:gd name="connsiteX56" fmla="*/ 1859280 w 3163606"/>
              <a:gd name="connsiteY56" fmla="*/ 1661160 h 4168140"/>
              <a:gd name="connsiteX57" fmla="*/ 1798320 w 3163606"/>
              <a:gd name="connsiteY57" fmla="*/ 1592580 h 4168140"/>
              <a:gd name="connsiteX58" fmla="*/ 1691640 w 3163606"/>
              <a:gd name="connsiteY58" fmla="*/ 1539240 h 4168140"/>
              <a:gd name="connsiteX59" fmla="*/ 1478280 w 3163606"/>
              <a:gd name="connsiteY59" fmla="*/ 1668780 h 4168140"/>
              <a:gd name="connsiteX60" fmla="*/ 1470660 w 3163606"/>
              <a:gd name="connsiteY60" fmla="*/ 1737360 h 4168140"/>
              <a:gd name="connsiteX61" fmla="*/ 1478280 w 3163606"/>
              <a:gd name="connsiteY61" fmla="*/ 1859280 h 4168140"/>
              <a:gd name="connsiteX62" fmla="*/ 1432560 w 3163606"/>
              <a:gd name="connsiteY62" fmla="*/ 1943100 h 4168140"/>
              <a:gd name="connsiteX63" fmla="*/ 1356360 w 3163606"/>
              <a:gd name="connsiteY63" fmla="*/ 2004060 h 4168140"/>
              <a:gd name="connsiteX64" fmla="*/ 1318260 w 3163606"/>
              <a:gd name="connsiteY64" fmla="*/ 2255520 h 4168140"/>
              <a:gd name="connsiteX65" fmla="*/ 1196340 w 3163606"/>
              <a:gd name="connsiteY65" fmla="*/ 2415540 h 4168140"/>
              <a:gd name="connsiteX66" fmla="*/ 1219200 w 3163606"/>
              <a:gd name="connsiteY66" fmla="*/ 2766060 h 4168140"/>
              <a:gd name="connsiteX67" fmla="*/ 1272540 w 3163606"/>
              <a:gd name="connsiteY67" fmla="*/ 2964180 h 4168140"/>
              <a:gd name="connsiteX68" fmla="*/ 1356360 w 3163606"/>
              <a:gd name="connsiteY68" fmla="*/ 3070860 h 4168140"/>
              <a:gd name="connsiteX69" fmla="*/ 1562100 w 3163606"/>
              <a:gd name="connsiteY69" fmla="*/ 3208020 h 4168140"/>
              <a:gd name="connsiteX70" fmla="*/ 1676400 w 3163606"/>
              <a:gd name="connsiteY70" fmla="*/ 3208020 h 4168140"/>
              <a:gd name="connsiteX71" fmla="*/ 1630680 w 3163606"/>
              <a:gd name="connsiteY71" fmla="*/ 3307080 h 4168140"/>
              <a:gd name="connsiteX72" fmla="*/ 1524000 w 3163606"/>
              <a:gd name="connsiteY72" fmla="*/ 3543300 h 4168140"/>
              <a:gd name="connsiteX73" fmla="*/ 1463040 w 3163606"/>
              <a:gd name="connsiteY73" fmla="*/ 3550920 h 4168140"/>
              <a:gd name="connsiteX74" fmla="*/ 1402080 w 3163606"/>
              <a:gd name="connsiteY74" fmla="*/ 3604260 h 4168140"/>
              <a:gd name="connsiteX75" fmla="*/ 1333500 w 3163606"/>
              <a:gd name="connsiteY75" fmla="*/ 3550920 h 4168140"/>
              <a:gd name="connsiteX76" fmla="*/ 1219200 w 3163606"/>
              <a:gd name="connsiteY76" fmla="*/ 3581400 h 4168140"/>
              <a:gd name="connsiteX77" fmla="*/ 1158240 w 3163606"/>
              <a:gd name="connsiteY77" fmla="*/ 3535680 h 4168140"/>
              <a:gd name="connsiteX78" fmla="*/ 1181100 w 3163606"/>
              <a:gd name="connsiteY78" fmla="*/ 3413760 h 4168140"/>
              <a:gd name="connsiteX79" fmla="*/ 1036320 w 3163606"/>
              <a:gd name="connsiteY79" fmla="*/ 3291840 h 4168140"/>
              <a:gd name="connsiteX80" fmla="*/ 853440 w 3163606"/>
              <a:gd name="connsiteY80" fmla="*/ 3284220 h 4168140"/>
              <a:gd name="connsiteX81" fmla="*/ 601980 w 3163606"/>
              <a:gd name="connsiteY81" fmla="*/ 3276600 h 4168140"/>
              <a:gd name="connsiteX82" fmla="*/ 518160 w 3163606"/>
              <a:gd name="connsiteY82" fmla="*/ 3238500 h 4168140"/>
              <a:gd name="connsiteX83" fmla="*/ 480060 w 3163606"/>
              <a:gd name="connsiteY83" fmla="*/ 3284220 h 4168140"/>
              <a:gd name="connsiteX84" fmla="*/ 304800 w 3163606"/>
              <a:gd name="connsiteY84" fmla="*/ 3307080 h 4168140"/>
              <a:gd name="connsiteX85" fmla="*/ 297180 w 3163606"/>
              <a:gd name="connsiteY85" fmla="*/ 3253740 h 4168140"/>
              <a:gd name="connsiteX86" fmla="*/ 259080 w 3163606"/>
              <a:gd name="connsiteY86" fmla="*/ 3208020 h 4168140"/>
              <a:gd name="connsiteX87" fmla="*/ 236220 w 3163606"/>
              <a:gd name="connsiteY87" fmla="*/ 3147060 h 4168140"/>
              <a:gd name="connsiteX88" fmla="*/ 251460 w 3163606"/>
              <a:gd name="connsiteY88" fmla="*/ 3078480 h 4168140"/>
              <a:gd name="connsiteX89" fmla="*/ 152400 w 3163606"/>
              <a:gd name="connsiteY89" fmla="*/ 3040380 h 4168140"/>
              <a:gd name="connsiteX90" fmla="*/ 220980 w 3163606"/>
              <a:gd name="connsiteY90" fmla="*/ 2979420 h 4168140"/>
              <a:gd name="connsiteX91" fmla="*/ 182880 w 3163606"/>
              <a:gd name="connsiteY91" fmla="*/ 2910840 h 4168140"/>
              <a:gd name="connsiteX92" fmla="*/ 114300 w 3163606"/>
              <a:gd name="connsiteY92" fmla="*/ 2842260 h 4168140"/>
              <a:gd name="connsiteX93" fmla="*/ 0 w 3163606"/>
              <a:gd name="connsiteY93" fmla="*/ 2727960 h 4168140"/>
              <a:gd name="connsiteX94" fmla="*/ 0 w 3163606"/>
              <a:gd name="connsiteY94" fmla="*/ 2667000 h 4168140"/>
              <a:gd name="connsiteX95" fmla="*/ 106680 w 3163606"/>
              <a:gd name="connsiteY95" fmla="*/ 2628900 h 4168140"/>
              <a:gd name="connsiteX96" fmla="*/ 182880 w 3163606"/>
              <a:gd name="connsiteY96" fmla="*/ 2705100 h 4168140"/>
              <a:gd name="connsiteX97" fmla="*/ 297180 w 3163606"/>
              <a:gd name="connsiteY97" fmla="*/ 2758440 h 4168140"/>
              <a:gd name="connsiteX98" fmla="*/ 457200 w 3163606"/>
              <a:gd name="connsiteY98" fmla="*/ 2659380 h 4168140"/>
              <a:gd name="connsiteX99" fmla="*/ 579120 w 3163606"/>
              <a:gd name="connsiteY99" fmla="*/ 2438400 h 4168140"/>
              <a:gd name="connsiteX100" fmla="*/ 640080 w 3163606"/>
              <a:gd name="connsiteY100" fmla="*/ 2103120 h 4168140"/>
              <a:gd name="connsiteX101" fmla="*/ 601980 w 3163606"/>
              <a:gd name="connsiteY101" fmla="*/ 1882140 h 4168140"/>
              <a:gd name="connsiteX102" fmla="*/ 327660 w 3163606"/>
              <a:gd name="connsiteY102" fmla="*/ 1531620 h 4168140"/>
              <a:gd name="connsiteX103" fmla="*/ 220980 w 3163606"/>
              <a:gd name="connsiteY103" fmla="*/ 1508760 h 4168140"/>
              <a:gd name="connsiteX104" fmla="*/ 167640 w 3163606"/>
              <a:gd name="connsiteY104" fmla="*/ 1516380 h 4168140"/>
              <a:gd name="connsiteX105" fmla="*/ 167640 w 3163606"/>
              <a:gd name="connsiteY105" fmla="*/ 1485900 h 4168140"/>
              <a:gd name="connsiteX106" fmla="*/ 129540 w 3163606"/>
              <a:gd name="connsiteY106" fmla="*/ 1371600 h 4168140"/>
              <a:gd name="connsiteX107" fmla="*/ 167640 w 3163606"/>
              <a:gd name="connsiteY107" fmla="*/ 1150620 h 4168140"/>
              <a:gd name="connsiteX108" fmla="*/ 297180 w 3163606"/>
              <a:gd name="connsiteY108" fmla="*/ 944880 h 4168140"/>
              <a:gd name="connsiteX109" fmla="*/ 243840 w 3163606"/>
              <a:gd name="connsiteY109" fmla="*/ 746760 h 4168140"/>
              <a:gd name="connsiteX110" fmla="*/ 144780 w 3163606"/>
              <a:gd name="connsiteY110" fmla="*/ 548640 h 4168140"/>
              <a:gd name="connsiteX111" fmla="*/ 236220 w 3163606"/>
              <a:gd name="connsiteY111" fmla="*/ 342900 h 4168140"/>
              <a:gd name="connsiteX112" fmla="*/ 129540 w 3163606"/>
              <a:gd name="connsiteY112" fmla="*/ 281940 h 4168140"/>
              <a:gd name="connsiteX113" fmla="*/ 121920 w 3163606"/>
              <a:gd name="connsiteY113" fmla="*/ 213360 h 4168140"/>
              <a:gd name="connsiteX114" fmla="*/ 198120 w 3163606"/>
              <a:gd name="connsiteY114" fmla="*/ 152400 h 4168140"/>
              <a:gd name="connsiteX115" fmla="*/ 358140 w 3163606"/>
              <a:gd name="connsiteY115" fmla="*/ 137160 h 4168140"/>
              <a:gd name="connsiteX116" fmla="*/ 563880 w 3163606"/>
              <a:gd name="connsiteY116" fmla="*/ 205740 h 4168140"/>
              <a:gd name="connsiteX117" fmla="*/ 647700 w 3163606"/>
              <a:gd name="connsiteY117" fmla="*/ 160020 h 4168140"/>
              <a:gd name="connsiteX118" fmla="*/ 723900 w 3163606"/>
              <a:gd name="connsiteY118" fmla="*/ 0 h 4168140"/>
              <a:gd name="connsiteX119" fmla="*/ 1942056 w 3163606"/>
              <a:gd name="connsiteY119" fmla="*/ 1146268 h 4168140"/>
              <a:gd name="connsiteX0" fmla="*/ 3163606 w 3163606"/>
              <a:gd name="connsiteY0" fmla="*/ 2528100 h 4168140"/>
              <a:gd name="connsiteX1" fmla="*/ 3116580 w 3163606"/>
              <a:gd name="connsiteY1" fmla="*/ 2522220 h 4168140"/>
              <a:gd name="connsiteX2" fmla="*/ 2987040 w 3163606"/>
              <a:gd name="connsiteY2" fmla="*/ 2484120 h 4168140"/>
              <a:gd name="connsiteX3" fmla="*/ 2948940 w 3163606"/>
              <a:gd name="connsiteY3" fmla="*/ 2545080 h 4168140"/>
              <a:gd name="connsiteX4" fmla="*/ 2910840 w 3163606"/>
              <a:gd name="connsiteY4" fmla="*/ 2545080 h 4168140"/>
              <a:gd name="connsiteX5" fmla="*/ 2857500 w 3163606"/>
              <a:gd name="connsiteY5" fmla="*/ 2567940 h 4168140"/>
              <a:gd name="connsiteX6" fmla="*/ 2811780 w 3163606"/>
              <a:gd name="connsiteY6" fmla="*/ 2651760 h 4168140"/>
              <a:gd name="connsiteX7" fmla="*/ 2735580 w 3163606"/>
              <a:gd name="connsiteY7" fmla="*/ 2727960 h 4168140"/>
              <a:gd name="connsiteX8" fmla="*/ 2720340 w 3163606"/>
              <a:gd name="connsiteY8" fmla="*/ 2903220 h 4168140"/>
              <a:gd name="connsiteX9" fmla="*/ 2766060 w 3163606"/>
              <a:gd name="connsiteY9" fmla="*/ 2926080 h 4168140"/>
              <a:gd name="connsiteX10" fmla="*/ 2948940 w 3163606"/>
              <a:gd name="connsiteY10" fmla="*/ 2979420 h 4168140"/>
              <a:gd name="connsiteX11" fmla="*/ 2994660 w 3163606"/>
              <a:gd name="connsiteY11" fmla="*/ 3048000 h 4168140"/>
              <a:gd name="connsiteX12" fmla="*/ 2994660 w 3163606"/>
              <a:gd name="connsiteY12" fmla="*/ 3093720 h 4168140"/>
              <a:gd name="connsiteX13" fmla="*/ 2887980 w 3163606"/>
              <a:gd name="connsiteY13" fmla="*/ 3192780 h 4168140"/>
              <a:gd name="connsiteX14" fmla="*/ 3040380 w 3163606"/>
              <a:gd name="connsiteY14" fmla="*/ 3177540 h 4168140"/>
              <a:gd name="connsiteX15" fmla="*/ 3063240 w 3163606"/>
              <a:gd name="connsiteY15" fmla="*/ 3208020 h 4168140"/>
              <a:gd name="connsiteX16" fmla="*/ 2857500 w 3163606"/>
              <a:gd name="connsiteY16" fmla="*/ 3360420 h 4168140"/>
              <a:gd name="connsiteX17" fmla="*/ 2705100 w 3163606"/>
              <a:gd name="connsiteY17" fmla="*/ 3390900 h 4168140"/>
              <a:gd name="connsiteX18" fmla="*/ 2667000 w 3163606"/>
              <a:gd name="connsiteY18" fmla="*/ 3489960 h 4168140"/>
              <a:gd name="connsiteX19" fmla="*/ 2644140 w 3163606"/>
              <a:gd name="connsiteY19" fmla="*/ 3535680 h 4168140"/>
              <a:gd name="connsiteX20" fmla="*/ 2606040 w 3163606"/>
              <a:gd name="connsiteY20" fmla="*/ 3619500 h 4168140"/>
              <a:gd name="connsiteX21" fmla="*/ 2598420 w 3163606"/>
              <a:gd name="connsiteY21" fmla="*/ 3657600 h 4168140"/>
              <a:gd name="connsiteX22" fmla="*/ 2232660 w 3163606"/>
              <a:gd name="connsiteY22" fmla="*/ 3863340 h 4168140"/>
              <a:gd name="connsiteX23" fmla="*/ 2042160 w 3163606"/>
              <a:gd name="connsiteY23" fmla="*/ 3901440 h 4168140"/>
              <a:gd name="connsiteX24" fmla="*/ 1661160 w 3163606"/>
              <a:gd name="connsiteY24" fmla="*/ 4168140 h 4168140"/>
              <a:gd name="connsiteX25" fmla="*/ 1684020 w 3163606"/>
              <a:gd name="connsiteY25" fmla="*/ 3985260 h 4168140"/>
              <a:gd name="connsiteX26" fmla="*/ 1600200 w 3163606"/>
              <a:gd name="connsiteY26" fmla="*/ 3924300 h 4168140"/>
              <a:gd name="connsiteX27" fmla="*/ 1851660 w 3163606"/>
              <a:gd name="connsiteY27" fmla="*/ 3771900 h 4168140"/>
              <a:gd name="connsiteX28" fmla="*/ 1965960 w 3163606"/>
              <a:gd name="connsiteY28" fmla="*/ 3543300 h 4168140"/>
              <a:gd name="connsiteX29" fmla="*/ 1935480 w 3163606"/>
              <a:gd name="connsiteY29" fmla="*/ 3436620 h 4168140"/>
              <a:gd name="connsiteX30" fmla="*/ 1981200 w 3163606"/>
              <a:gd name="connsiteY30" fmla="*/ 3352800 h 4168140"/>
              <a:gd name="connsiteX31" fmla="*/ 2026920 w 3163606"/>
              <a:gd name="connsiteY31" fmla="*/ 3246120 h 4168140"/>
              <a:gd name="connsiteX32" fmla="*/ 2042160 w 3163606"/>
              <a:gd name="connsiteY32" fmla="*/ 2964180 h 4168140"/>
              <a:gd name="connsiteX33" fmla="*/ 1912620 w 3163606"/>
              <a:gd name="connsiteY33" fmla="*/ 2689860 h 4168140"/>
              <a:gd name="connsiteX34" fmla="*/ 1859280 w 3163606"/>
              <a:gd name="connsiteY34" fmla="*/ 2606040 h 4168140"/>
              <a:gd name="connsiteX35" fmla="*/ 1752600 w 3163606"/>
              <a:gd name="connsiteY35" fmla="*/ 2567940 h 4168140"/>
              <a:gd name="connsiteX36" fmla="*/ 1729740 w 3163606"/>
              <a:gd name="connsiteY36" fmla="*/ 2514600 h 4168140"/>
              <a:gd name="connsiteX37" fmla="*/ 1744980 w 3163606"/>
              <a:gd name="connsiteY37" fmla="*/ 2240280 h 4168140"/>
              <a:gd name="connsiteX38" fmla="*/ 1714500 w 3163606"/>
              <a:gd name="connsiteY38" fmla="*/ 2225040 h 4168140"/>
              <a:gd name="connsiteX39" fmla="*/ 1653540 w 3163606"/>
              <a:gd name="connsiteY39" fmla="*/ 2225040 h 4168140"/>
              <a:gd name="connsiteX40" fmla="*/ 1516380 w 3163606"/>
              <a:gd name="connsiteY40" fmla="*/ 2225040 h 4168140"/>
              <a:gd name="connsiteX41" fmla="*/ 1478280 w 3163606"/>
              <a:gd name="connsiteY41" fmla="*/ 2164080 h 4168140"/>
              <a:gd name="connsiteX42" fmla="*/ 1447800 w 3163606"/>
              <a:gd name="connsiteY42" fmla="*/ 2049780 h 4168140"/>
              <a:gd name="connsiteX43" fmla="*/ 1478280 w 3163606"/>
              <a:gd name="connsiteY43" fmla="*/ 2011680 h 4168140"/>
              <a:gd name="connsiteX44" fmla="*/ 1562100 w 3163606"/>
              <a:gd name="connsiteY44" fmla="*/ 1943100 h 4168140"/>
              <a:gd name="connsiteX45" fmla="*/ 1684020 w 3163606"/>
              <a:gd name="connsiteY45" fmla="*/ 1950720 h 4168140"/>
              <a:gd name="connsiteX46" fmla="*/ 1798320 w 3163606"/>
              <a:gd name="connsiteY46" fmla="*/ 2034540 h 4168140"/>
              <a:gd name="connsiteX47" fmla="*/ 1798320 w 3163606"/>
              <a:gd name="connsiteY47" fmla="*/ 2194560 h 4168140"/>
              <a:gd name="connsiteX48" fmla="*/ 1851660 w 3163606"/>
              <a:gd name="connsiteY48" fmla="*/ 2194560 h 4168140"/>
              <a:gd name="connsiteX49" fmla="*/ 1981200 w 3163606"/>
              <a:gd name="connsiteY49" fmla="*/ 2164080 h 4168140"/>
              <a:gd name="connsiteX50" fmla="*/ 2042160 w 3163606"/>
              <a:gd name="connsiteY50" fmla="*/ 2072640 h 4168140"/>
              <a:gd name="connsiteX51" fmla="*/ 2065020 w 3163606"/>
              <a:gd name="connsiteY51" fmla="*/ 1897380 h 4168140"/>
              <a:gd name="connsiteX52" fmla="*/ 2110740 w 3163606"/>
              <a:gd name="connsiteY52" fmla="*/ 1813560 h 4168140"/>
              <a:gd name="connsiteX53" fmla="*/ 2034540 w 3163606"/>
              <a:gd name="connsiteY53" fmla="*/ 1684020 h 4168140"/>
              <a:gd name="connsiteX54" fmla="*/ 1965960 w 3163606"/>
              <a:gd name="connsiteY54" fmla="*/ 1661160 h 4168140"/>
              <a:gd name="connsiteX55" fmla="*/ 1859280 w 3163606"/>
              <a:gd name="connsiteY55" fmla="*/ 1661160 h 4168140"/>
              <a:gd name="connsiteX56" fmla="*/ 1798320 w 3163606"/>
              <a:gd name="connsiteY56" fmla="*/ 1592580 h 4168140"/>
              <a:gd name="connsiteX57" fmla="*/ 1691640 w 3163606"/>
              <a:gd name="connsiteY57" fmla="*/ 1539240 h 4168140"/>
              <a:gd name="connsiteX58" fmla="*/ 1478280 w 3163606"/>
              <a:gd name="connsiteY58" fmla="*/ 1668780 h 4168140"/>
              <a:gd name="connsiteX59" fmla="*/ 1470660 w 3163606"/>
              <a:gd name="connsiteY59" fmla="*/ 1737360 h 4168140"/>
              <a:gd name="connsiteX60" fmla="*/ 1478280 w 3163606"/>
              <a:gd name="connsiteY60" fmla="*/ 1859280 h 4168140"/>
              <a:gd name="connsiteX61" fmla="*/ 1432560 w 3163606"/>
              <a:gd name="connsiteY61" fmla="*/ 1943100 h 4168140"/>
              <a:gd name="connsiteX62" fmla="*/ 1356360 w 3163606"/>
              <a:gd name="connsiteY62" fmla="*/ 2004060 h 4168140"/>
              <a:gd name="connsiteX63" fmla="*/ 1318260 w 3163606"/>
              <a:gd name="connsiteY63" fmla="*/ 2255520 h 4168140"/>
              <a:gd name="connsiteX64" fmla="*/ 1196340 w 3163606"/>
              <a:gd name="connsiteY64" fmla="*/ 2415540 h 4168140"/>
              <a:gd name="connsiteX65" fmla="*/ 1219200 w 3163606"/>
              <a:gd name="connsiteY65" fmla="*/ 2766060 h 4168140"/>
              <a:gd name="connsiteX66" fmla="*/ 1272540 w 3163606"/>
              <a:gd name="connsiteY66" fmla="*/ 2964180 h 4168140"/>
              <a:gd name="connsiteX67" fmla="*/ 1356360 w 3163606"/>
              <a:gd name="connsiteY67" fmla="*/ 3070860 h 4168140"/>
              <a:gd name="connsiteX68" fmla="*/ 1562100 w 3163606"/>
              <a:gd name="connsiteY68" fmla="*/ 3208020 h 4168140"/>
              <a:gd name="connsiteX69" fmla="*/ 1676400 w 3163606"/>
              <a:gd name="connsiteY69" fmla="*/ 3208020 h 4168140"/>
              <a:gd name="connsiteX70" fmla="*/ 1630680 w 3163606"/>
              <a:gd name="connsiteY70" fmla="*/ 3307080 h 4168140"/>
              <a:gd name="connsiteX71" fmla="*/ 1524000 w 3163606"/>
              <a:gd name="connsiteY71" fmla="*/ 3543300 h 4168140"/>
              <a:gd name="connsiteX72" fmla="*/ 1463040 w 3163606"/>
              <a:gd name="connsiteY72" fmla="*/ 3550920 h 4168140"/>
              <a:gd name="connsiteX73" fmla="*/ 1402080 w 3163606"/>
              <a:gd name="connsiteY73" fmla="*/ 3604260 h 4168140"/>
              <a:gd name="connsiteX74" fmla="*/ 1333500 w 3163606"/>
              <a:gd name="connsiteY74" fmla="*/ 3550920 h 4168140"/>
              <a:gd name="connsiteX75" fmla="*/ 1219200 w 3163606"/>
              <a:gd name="connsiteY75" fmla="*/ 3581400 h 4168140"/>
              <a:gd name="connsiteX76" fmla="*/ 1158240 w 3163606"/>
              <a:gd name="connsiteY76" fmla="*/ 3535680 h 4168140"/>
              <a:gd name="connsiteX77" fmla="*/ 1181100 w 3163606"/>
              <a:gd name="connsiteY77" fmla="*/ 3413760 h 4168140"/>
              <a:gd name="connsiteX78" fmla="*/ 1036320 w 3163606"/>
              <a:gd name="connsiteY78" fmla="*/ 3291840 h 4168140"/>
              <a:gd name="connsiteX79" fmla="*/ 853440 w 3163606"/>
              <a:gd name="connsiteY79" fmla="*/ 3284220 h 4168140"/>
              <a:gd name="connsiteX80" fmla="*/ 601980 w 3163606"/>
              <a:gd name="connsiteY80" fmla="*/ 3276600 h 4168140"/>
              <a:gd name="connsiteX81" fmla="*/ 518160 w 3163606"/>
              <a:gd name="connsiteY81" fmla="*/ 3238500 h 4168140"/>
              <a:gd name="connsiteX82" fmla="*/ 480060 w 3163606"/>
              <a:gd name="connsiteY82" fmla="*/ 3284220 h 4168140"/>
              <a:gd name="connsiteX83" fmla="*/ 304800 w 3163606"/>
              <a:gd name="connsiteY83" fmla="*/ 3307080 h 4168140"/>
              <a:gd name="connsiteX84" fmla="*/ 297180 w 3163606"/>
              <a:gd name="connsiteY84" fmla="*/ 3253740 h 4168140"/>
              <a:gd name="connsiteX85" fmla="*/ 259080 w 3163606"/>
              <a:gd name="connsiteY85" fmla="*/ 3208020 h 4168140"/>
              <a:gd name="connsiteX86" fmla="*/ 236220 w 3163606"/>
              <a:gd name="connsiteY86" fmla="*/ 3147060 h 4168140"/>
              <a:gd name="connsiteX87" fmla="*/ 251460 w 3163606"/>
              <a:gd name="connsiteY87" fmla="*/ 3078480 h 4168140"/>
              <a:gd name="connsiteX88" fmla="*/ 152400 w 3163606"/>
              <a:gd name="connsiteY88" fmla="*/ 3040380 h 4168140"/>
              <a:gd name="connsiteX89" fmla="*/ 220980 w 3163606"/>
              <a:gd name="connsiteY89" fmla="*/ 2979420 h 4168140"/>
              <a:gd name="connsiteX90" fmla="*/ 182880 w 3163606"/>
              <a:gd name="connsiteY90" fmla="*/ 2910840 h 4168140"/>
              <a:gd name="connsiteX91" fmla="*/ 114300 w 3163606"/>
              <a:gd name="connsiteY91" fmla="*/ 2842260 h 4168140"/>
              <a:gd name="connsiteX92" fmla="*/ 0 w 3163606"/>
              <a:gd name="connsiteY92" fmla="*/ 2727960 h 4168140"/>
              <a:gd name="connsiteX93" fmla="*/ 0 w 3163606"/>
              <a:gd name="connsiteY93" fmla="*/ 2667000 h 4168140"/>
              <a:gd name="connsiteX94" fmla="*/ 106680 w 3163606"/>
              <a:gd name="connsiteY94" fmla="*/ 2628900 h 4168140"/>
              <a:gd name="connsiteX95" fmla="*/ 182880 w 3163606"/>
              <a:gd name="connsiteY95" fmla="*/ 2705100 h 4168140"/>
              <a:gd name="connsiteX96" fmla="*/ 297180 w 3163606"/>
              <a:gd name="connsiteY96" fmla="*/ 2758440 h 4168140"/>
              <a:gd name="connsiteX97" fmla="*/ 457200 w 3163606"/>
              <a:gd name="connsiteY97" fmla="*/ 2659380 h 4168140"/>
              <a:gd name="connsiteX98" fmla="*/ 579120 w 3163606"/>
              <a:gd name="connsiteY98" fmla="*/ 2438400 h 4168140"/>
              <a:gd name="connsiteX99" fmla="*/ 640080 w 3163606"/>
              <a:gd name="connsiteY99" fmla="*/ 2103120 h 4168140"/>
              <a:gd name="connsiteX100" fmla="*/ 601980 w 3163606"/>
              <a:gd name="connsiteY100" fmla="*/ 1882140 h 4168140"/>
              <a:gd name="connsiteX101" fmla="*/ 327660 w 3163606"/>
              <a:gd name="connsiteY101" fmla="*/ 1531620 h 4168140"/>
              <a:gd name="connsiteX102" fmla="*/ 220980 w 3163606"/>
              <a:gd name="connsiteY102" fmla="*/ 1508760 h 4168140"/>
              <a:gd name="connsiteX103" fmla="*/ 167640 w 3163606"/>
              <a:gd name="connsiteY103" fmla="*/ 1516380 h 4168140"/>
              <a:gd name="connsiteX104" fmla="*/ 167640 w 3163606"/>
              <a:gd name="connsiteY104" fmla="*/ 1485900 h 4168140"/>
              <a:gd name="connsiteX105" fmla="*/ 129540 w 3163606"/>
              <a:gd name="connsiteY105" fmla="*/ 1371600 h 4168140"/>
              <a:gd name="connsiteX106" fmla="*/ 167640 w 3163606"/>
              <a:gd name="connsiteY106" fmla="*/ 1150620 h 4168140"/>
              <a:gd name="connsiteX107" fmla="*/ 297180 w 3163606"/>
              <a:gd name="connsiteY107" fmla="*/ 944880 h 4168140"/>
              <a:gd name="connsiteX108" fmla="*/ 243840 w 3163606"/>
              <a:gd name="connsiteY108" fmla="*/ 746760 h 4168140"/>
              <a:gd name="connsiteX109" fmla="*/ 144780 w 3163606"/>
              <a:gd name="connsiteY109" fmla="*/ 548640 h 4168140"/>
              <a:gd name="connsiteX110" fmla="*/ 236220 w 3163606"/>
              <a:gd name="connsiteY110" fmla="*/ 342900 h 4168140"/>
              <a:gd name="connsiteX111" fmla="*/ 129540 w 3163606"/>
              <a:gd name="connsiteY111" fmla="*/ 281940 h 4168140"/>
              <a:gd name="connsiteX112" fmla="*/ 121920 w 3163606"/>
              <a:gd name="connsiteY112" fmla="*/ 213360 h 4168140"/>
              <a:gd name="connsiteX113" fmla="*/ 198120 w 3163606"/>
              <a:gd name="connsiteY113" fmla="*/ 152400 h 4168140"/>
              <a:gd name="connsiteX114" fmla="*/ 358140 w 3163606"/>
              <a:gd name="connsiteY114" fmla="*/ 137160 h 4168140"/>
              <a:gd name="connsiteX115" fmla="*/ 563880 w 3163606"/>
              <a:gd name="connsiteY115" fmla="*/ 205740 h 4168140"/>
              <a:gd name="connsiteX116" fmla="*/ 647700 w 3163606"/>
              <a:gd name="connsiteY116" fmla="*/ 160020 h 4168140"/>
              <a:gd name="connsiteX117" fmla="*/ 723900 w 3163606"/>
              <a:gd name="connsiteY117" fmla="*/ 0 h 4168140"/>
              <a:gd name="connsiteX118" fmla="*/ 1942056 w 3163606"/>
              <a:gd name="connsiteY118" fmla="*/ 1146268 h 4168140"/>
              <a:gd name="connsiteX0" fmla="*/ 3163606 w 3163606"/>
              <a:gd name="connsiteY0" fmla="*/ 2528100 h 4168140"/>
              <a:gd name="connsiteX1" fmla="*/ 3116580 w 3163606"/>
              <a:gd name="connsiteY1" fmla="*/ 2522220 h 4168140"/>
              <a:gd name="connsiteX2" fmla="*/ 2987040 w 3163606"/>
              <a:gd name="connsiteY2" fmla="*/ 2484120 h 4168140"/>
              <a:gd name="connsiteX3" fmla="*/ 2948940 w 3163606"/>
              <a:gd name="connsiteY3" fmla="*/ 2545080 h 4168140"/>
              <a:gd name="connsiteX4" fmla="*/ 2910840 w 3163606"/>
              <a:gd name="connsiteY4" fmla="*/ 2545080 h 4168140"/>
              <a:gd name="connsiteX5" fmla="*/ 2857500 w 3163606"/>
              <a:gd name="connsiteY5" fmla="*/ 2567940 h 4168140"/>
              <a:gd name="connsiteX6" fmla="*/ 2811780 w 3163606"/>
              <a:gd name="connsiteY6" fmla="*/ 2651760 h 4168140"/>
              <a:gd name="connsiteX7" fmla="*/ 2735580 w 3163606"/>
              <a:gd name="connsiteY7" fmla="*/ 2727960 h 4168140"/>
              <a:gd name="connsiteX8" fmla="*/ 2720340 w 3163606"/>
              <a:gd name="connsiteY8" fmla="*/ 2903220 h 4168140"/>
              <a:gd name="connsiteX9" fmla="*/ 2766060 w 3163606"/>
              <a:gd name="connsiteY9" fmla="*/ 2926080 h 4168140"/>
              <a:gd name="connsiteX10" fmla="*/ 2948940 w 3163606"/>
              <a:gd name="connsiteY10" fmla="*/ 2979420 h 4168140"/>
              <a:gd name="connsiteX11" fmla="*/ 2994660 w 3163606"/>
              <a:gd name="connsiteY11" fmla="*/ 3048000 h 4168140"/>
              <a:gd name="connsiteX12" fmla="*/ 2994660 w 3163606"/>
              <a:gd name="connsiteY12" fmla="*/ 3093720 h 4168140"/>
              <a:gd name="connsiteX13" fmla="*/ 2887980 w 3163606"/>
              <a:gd name="connsiteY13" fmla="*/ 3192780 h 4168140"/>
              <a:gd name="connsiteX14" fmla="*/ 3040380 w 3163606"/>
              <a:gd name="connsiteY14" fmla="*/ 3177540 h 4168140"/>
              <a:gd name="connsiteX15" fmla="*/ 3063240 w 3163606"/>
              <a:gd name="connsiteY15" fmla="*/ 3208020 h 4168140"/>
              <a:gd name="connsiteX16" fmla="*/ 2857500 w 3163606"/>
              <a:gd name="connsiteY16" fmla="*/ 3360420 h 4168140"/>
              <a:gd name="connsiteX17" fmla="*/ 2705100 w 3163606"/>
              <a:gd name="connsiteY17" fmla="*/ 3390900 h 4168140"/>
              <a:gd name="connsiteX18" fmla="*/ 2667000 w 3163606"/>
              <a:gd name="connsiteY18" fmla="*/ 3489960 h 4168140"/>
              <a:gd name="connsiteX19" fmla="*/ 2644140 w 3163606"/>
              <a:gd name="connsiteY19" fmla="*/ 3535680 h 4168140"/>
              <a:gd name="connsiteX20" fmla="*/ 2606040 w 3163606"/>
              <a:gd name="connsiteY20" fmla="*/ 3619500 h 4168140"/>
              <a:gd name="connsiteX21" fmla="*/ 2598420 w 3163606"/>
              <a:gd name="connsiteY21" fmla="*/ 3657600 h 4168140"/>
              <a:gd name="connsiteX22" fmla="*/ 2232660 w 3163606"/>
              <a:gd name="connsiteY22" fmla="*/ 3863340 h 4168140"/>
              <a:gd name="connsiteX23" fmla="*/ 2042160 w 3163606"/>
              <a:gd name="connsiteY23" fmla="*/ 3901440 h 4168140"/>
              <a:gd name="connsiteX24" fmla="*/ 1661160 w 3163606"/>
              <a:gd name="connsiteY24" fmla="*/ 4168140 h 4168140"/>
              <a:gd name="connsiteX25" fmla="*/ 1684020 w 3163606"/>
              <a:gd name="connsiteY25" fmla="*/ 3985260 h 4168140"/>
              <a:gd name="connsiteX26" fmla="*/ 1600200 w 3163606"/>
              <a:gd name="connsiteY26" fmla="*/ 3924300 h 4168140"/>
              <a:gd name="connsiteX27" fmla="*/ 1851660 w 3163606"/>
              <a:gd name="connsiteY27" fmla="*/ 3771900 h 4168140"/>
              <a:gd name="connsiteX28" fmla="*/ 1965960 w 3163606"/>
              <a:gd name="connsiteY28" fmla="*/ 3543300 h 4168140"/>
              <a:gd name="connsiteX29" fmla="*/ 1935480 w 3163606"/>
              <a:gd name="connsiteY29" fmla="*/ 3436620 h 4168140"/>
              <a:gd name="connsiteX30" fmla="*/ 1981200 w 3163606"/>
              <a:gd name="connsiteY30" fmla="*/ 3352800 h 4168140"/>
              <a:gd name="connsiteX31" fmla="*/ 2026920 w 3163606"/>
              <a:gd name="connsiteY31" fmla="*/ 3246120 h 4168140"/>
              <a:gd name="connsiteX32" fmla="*/ 2042160 w 3163606"/>
              <a:gd name="connsiteY32" fmla="*/ 2964180 h 4168140"/>
              <a:gd name="connsiteX33" fmla="*/ 1912620 w 3163606"/>
              <a:gd name="connsiteY33" fmla="*/ 2689860 h 4168140"/>
              <a:gd name="connsiteX34" fmla="*/ 1859280 w 3163606"/>
              <a:gd name="connsiteY34" fmla="*/ 2606040 h 4168140"/>
              <a:gd name="connsiteX35" fmla="*/ 1752600 w 3163606"/>
              <a:gd name="connsiteY35" fmla="*/ 2567940 h 4168140"/>
              <a:gd name="connsiteX36" fmla="*/ 1729740 w 3163606"/>
              <a:gd name="connsiteY36" fmla="*/ 2514600 h 4168140"/>
              <a:gd name="connsiteX37" fmla="*/ 1744980 w 3163606"/>
              <a:gd name="connsiteY37" fmla="*/ 2240280 h 4168140"/>
              <a:gd name="connsiteX38" fmla="*/ 1714500 w 3163606"/>
              <a:gd name="connsiteY38" fmla="*/ 2225040 h 4168140"/>
              <a:gd name="connsiteX39" fmla="*/ 1653540 w 3163606"/>
              <a:gd name="connsiteY39" fmla="*/ 2225040 h 4168140"/>
              <a:gd name="connsiteX40" fmla="*/ 1516380 w 3163606"/>
              <a:gd name="connsiteY40" fmla="*/ 2225040 h 4168140"/>
              <a:gd name="connsiteX41" fmla="*/ 1478280 w 3163606"/>
              <a:gd name="connsiteY41" fmla="*/ 2164080 h 4168140"/>
              <a:gd name="connsiteX42" fmla="*/ 1447800 w 3163606"/>
              <a:gd name="connsiteY42" fmla="*/ 2049780 h 4168140"/>
              <a:gd name="connsiteX43" fmla="*/ 1478280 w 3163606"/>
              <a:gd name="connsiteY43" fmla="*/ 2011680 h 4168140"/>
              <a:gd name="connsiteX44" fmla="*/ 1562100 w 3163606"/>
              <a:gd name="connsiteY44" fmla="*/ 1943100 h 4168140"/>
              <a:gd name="connsiteX45" fmla="*/ 1684020 w 3163606"/>
              <a:gd name="connsiteY45" fmla="*/ 1950720 h 4168140"/>
              <a:gd name="connsiteX46" fmla="*/ 1798320 w 3163606"/>
              <a:gd name="connsiteY46" fmla="*/ 2034540 h 4168140"/>
              <a:gd name="connsiteX47" fmla="*/ 1798320 w 3163606"/>
              <a:gd name="connsiteY47" fmla="*/ 2194560 h 4168140"/>
              <a:gd name="connsiteX48" fmla="*/ 1851660 w 3163606"/>
              <a:gd name="connsiteY48" fmla="*/ 2194560 h 4168140"/>
              <a:gd name="connsiteX49" fmla="*/ 1981200 w 3163606"/>
              <a:gd name="connsiteY49" fmla="*/ 2164080 h 4168140"/>
              <a:gd name="connsiteX50" fmla="*/ 2042160 w 3163606"/>
              <a:gd name="connsiteY50" fmla="*/ 2072640 h 4168140"/>
              <a:gd name="connsiteX51" fmla="*/ 2065020 w 3163606"/>
              <a:gd name="connsiteY51" fmla="*/ 1897380 h 4168140"/>
              <a:gd name="connsiteX52" fmla="*/ 2110740 w 3163606"/>
              <a:gd name="connsiteY52" fmla="*/ 1813560 h 4168140"/>
              <a:gd name="connsiteX53" fmla="*/ 2034540 w 3163606"/>
              <a:gd name="connsiteY53" fmla="*/ 1684020 h 4168140"/>
              <a:gd name="connsiteX54" fmla="*/ 1965960 w 3163606"/>
              <a:gd name="connsiteY54" fmla="*/ 1661160 h 4168140"/>
              <a:gd name="connsiteX55" fmla="*/ 1859280 w 3163606"/>
              <a:gd name="connsiteY55" fmla="*/ 1661160 h 4168140"/>
              <a:gd name="connsiteX56" fmla="*/ 1798320 w 3163606"/>
              <a:gd name="connsiteY56" fmla="*/ 1592580 h 4168140"/>
              <a:gd name="connsiteX57" fmla="*/ 1691640 w 3163606"/>
              <a:gd name="connsiteY57" fmla="*/ 1539240 h 4168140"/>
              <a:gd name="connsiteX58" fmla="*/ 1478280 w 3163606"/>
              <a:gd name="connsiteY58" fmla="*/ 1668780 h 4168140"/>
              <a:gd name="connsiteX59" fmla="*/ 1470660 w 3163606"/>
              <a:gd name="connsiteY59" fmla="*/ 1737360 h 4168140"/>
              <a:gd name="connsiteX60" fmla="*/ 1478280 w 3163606"/>
              <a:gd name="connsiteY60" fmla="*/ 1859280 h 4168140"/>
              <a:gd name="connsiteX61" fmla="*/ 1432560 w 3163606"/>
              <a:gd name="connsiteY61" fmla="*/ 1943100 h 4168140"/>
              <a:gd name="connsiteX62" fmla="*/ 1356360 w 3163606"/>
              <a:gd name="connsiteY62" fmla="*/ 2004060 h 4168140"/>
              <a:gd name="connsiteX63" fmla="*/ 1318260 w 3163606"/>
              <a:gd name="connsiteY63" fmla="*/ 2255520 h 4168140"/>
              <a:gd name="connsiteX64" fmla="*/ 1196340 w 3163606"/>
              <a:gd name="connsiteY64" fmla="*/ 2415540 h 4168140"/>
              <a:gd name="connsiteX65" fmla="*/ 1219200 w 3163606"/>
              <a:gd name="connsiteY65" fmla="*/ 2766060 h 4168140"/>
              <a:gd name="connsiteX66" fmla="*/ 1272540 w 3163606"/>
              <a:gd name="connsiteY66" fmla="*/ 2964180 h 4168140"/>
              <a:gd name="connsiteX67" fmla="*/ 1356360 w 3163606"/>
              <a:gd name="connsiteY67" fmla="*/ 3070860 h 4168140"/>
              <a:gd name="connsiteX68" fmla="*/ 1562100 w 3163606"/>
              <a:gd name="connsiteY68" fmla="*/ 3208020 h 4168140"/>
              <a:gd name="connsiteX69" fmla="*/ 1676400 w 3163606"/>
              <a:gd name="connsiteY69" fmla="*/ 3208020 h 4168140"/>
              <a:gd name="connsiteX70" fmla="*/ 1630680 w 3163606"/>
              <a:gd name="connsiteY70" fmla="*/ 3307080 h 4168140"/>
              <a:gd name="connsiteX71" fmla="*/ 1524000 w 3163606"/>
              <a:gd name="connsiteY71" fmla="*/ 3543300 h 4168140"/>
              <a:gd name="connsiteX72" fmla="*/ 1463040 w 3163606"/>
              <a:gd name="connsiteY72" fmla="*/ 3550920 h 4168140"/>
              <a:gd name="connsiteX73" fmla="*/ 1402080 w 3163606"/>
              <a:gd name="connsiteY73" fmla="*/ 3604260 h 4168140"/>
              <a:gd name="connsiteX74" fmla="*/ 1333500 w 3163606"/>
              <a:gd name="connsiteY74" fmla="*/ 3550920 h 4168140"/>
              <a:gd name="connsiteX75" fmla="*/ 1219200 w 3163606"/>
              <a:gd name="connsiteY75" fmla="*/ 3581400 h 4168140"/>
              <a:gd name="connsiteX76" fmla="*/ 1158240 w 3163606"/>
              <a:gd name="connsiteY76" fmla="*/ 3535680 h 4168140"/>
              <a:gd name="connsiteX77" fmla="*/ 1181100 w 3163606"/>
              <a:gd name="connsiteY77" fmla="*/ 3413760 h 4168140"/>
              <a:gd name="connsiteX78" fmla="*/ 1036320 w 3163606"/>
              <a:gd name="connsiteY78" fmla="*/ 3291840 h 4168140"/>
              <a:gd name="connsiteX79" fmla="*/ 853440 w 3163606"/>
              <a:gd name="connsiteY79" fmla="*/ 3284220 h 4168140"/>
              <a:gd name="connsiteX80" fmla="*/ 601980 w 3163606"/>
              <a:gd name="connsiteY80" fmla="*/ 3276600 h 4168140"/>
              <a:gd name="connsiteX81" fmla="*/ 518160 w 3163606"/>
              <a:gd name="connsiteY81" fmla="*/ 3238500 h 4168140"/>
              <a:gd name="connsiteX82" fmla="*/ 480060 w 3163606"/>
              <a:gd name="connsiteY82" fmla="*/ 3284220 h 4168140"/>
              <a:gd name="connsiteX83" fmla="*/ 304800 w 3163606"/>
              <a:gd name="connsiteY83" fmla="*/ 3307080 h 4168140"/>
              <a:gd name="connsiteX84" fmla="*/ 297180 w 3163606"/>
              <a:gd name="connsiteY84" fmla="*/ 3253740 h 4168140"/>
              <a:gd name="connsiteX85" fmla="*/ 259080 w 3163606"/>
              <a:gd name="connsiteY85" fmla="*/ 3208020 h 4168140"/>
              <a:gd name="connsiteX86" fmla="*/ 236220 w 3163606"/>
              <a:gd name="connsiteY86" fmla="*/ 3147060 h 4168140"/>
              <a:gd name="connsiteX87" fmla="*/ 251460 w 3163606"/>
              <a:gd name="connsiteY87" fmla="*/ 3078480 h 4168140"/>
              <a:gd name="connsiteX88" fmla="*/ 152400 w 3163606"/>
              <a:gd name="connsiteY88" fmla="*/ 3040380 h 4168140"/>
              <a:gd name="connsiteX89" fmla="*/ 220980 w 3163606"/>
              <a:gd name="connsiteY89" fmla="*/ 2979420 h 4168140"/>
              <a:gd name="connsiteX90" fmla="*/ 182880 w 3163606"/>
              <a:gd name="connsiteY90" fmla="*/ 2910840 h 4168140"/>
              <a:gd name="connsiteX91" fmla="*/ 114300 w 3163606"/>
              <a:gd name="connsiteY91" fmla="*/ 2842260 h 4168140"/>
              <a:gd name="connsiteX92" fmla="*/ 0 w 3163606"/>
              <a:gd name="connsiteY92" fmla="*/ 2727960 h 4168140"/>
              <a:gd name="connsiteX93" fmla="*/ 0 w 3163606"/>
              <a:gd name="connsiteY93" fmla="*/ 2667000 h 4168140"/>
              <a:gd name="connsiteX94" fmla="*/ 106680 w 3163606"/>
              <a:gd name="connsiteY94" fmla="*/ 2628900 h 4168140"/>
              <a:gd name="connsiteX95" fmla="*/ 182880 w 3163606"/>
              <a:gd name="connsiteY95" fmla="*/ 2705100 h 4168140"/>
              <a:gd name="connsiteX96" fmla="*/ 297180 w 3163606"/>
              <a:gd name="connsiteY96" fmla="*/ 2758440 h 4168140"/>
              <a:gd name="connsiteX97" fmla="*/ 457200 w 3163606"/>
              <a:gd name="connsiteY97" fmla="*/ 2659380 h 4168140"/>
              <a:gd name="connsiteX98" fmla="*/ 579120 w 3163606"/>
              <a:gd name="connsiteY98" fmla="*/ 2438400 h 4168140"/>
              <a:gd name="connsiteX99" fmla="*/ 640080 w 3163606"/>
              <a:gd name="connsiteY99" fmla="*/ 2103120 h 4168140"/>
              <a:gd name="connsiteX100" fmla="*/ 601980 w 3163606"/>
              <a:gd name="connsiteY100" fmla="*/ 1882140 h 4168140"/>
              <a:gd name="connsiteX101" fmla="*/ 327660 w 3163606"/>
              <a:gd name="connsiteY101" fmla="*/ 1531620 h 4168140"/>
              <a:gd name="connsiteX102" fmla="*/ 220980 w 3163606"/>
              <a:gd name="connsiteY102" fmla="*/ 1508760 h 4168140"/>
              <a:gd name="connsiteX103" fmla="*/ 167640 w 3163606"/>
              <a:gd name="connsiteY103" fmla="*/ 1516380 h 4168140"/>
              <a:gd name="connsiteX104" fmla="*/ 167640 w 3163606"/>
              <a:gd name="connsiteY104" fmla="*/ 1485900 h 4168140"/>
              <a:gd name="connsiteX105" fmla="*/ 129540 w 3163606"/>
              <a:gd name="connsiteY105" fmla="*/ 1371600 h 4168140"/>
              <a:gd name="connsiteX106" fmla="*/ 167640 w 3163606"/>
              <a:gd name="connsiteY106" fmla="*/ 1150620 h 4168140"/>
              <a:gd name="connsiteX107" fmla="*/ 297180 w 3163606"/>
              <a:gd name="connsiteY107" fmla="*/ 944880 h 4168140"/>
              <a:gd name="connsiteX108" fmla="*/ 243840 w 3163606"/>
              <a:gd name="connsiteY108" fmla="*/ 746760 h 4168140"/>
              <a:gd name="connsiteX109" fmla="*/ 144780 w 3163606"/>
              <a:gd name="connsiteY109" fmla="*/ 548640 h 4168140"/>
              <a:gd name="connsiteX110" fmla="*/ 236220 w 3163606"/>
              <a:gd name="connsiteY110" fmla="*/ 342900 h 4168140"/>
              <a:gd name="connsiteX111" fmla="*/ 129540 w 3163606"/>
              <a:gd name="connsiteY111" fmla="*/ 281940 h 4168140"/>
              <a:gd name="connsiteX112" fmla="*/ 121920 w 3163606"/>
              <a:gd name="connsiteY112" fmla="*/ 213360 h 4168140"/>
              <a:gd name="connsiteX113" fmla="*/ 198120 w 3163606"/>
              <a:gd name="connsiteY113" fmla="*/ 152400 h 4168140"/>
              <a:gd name="connsiteX114" fmla="*/ 358140 w 3163606"/>
              <a:gd name="connsiteY114" fmla="*/ 137160 h 4168140"/>
              <a:gd name="connsiteX115" fmla="*/ 563880 w 3163606"/>
              <a:gd name="connsiteY115" fmla="*/ 205740 h 4168140"/>
              <a:gd name="connsiteX116" fmla="*/ 647700 w 3163606"/>
              <a:gd name="connsiteY116" fmla="*/ 160020 h 4168140"/>
              <a:gd name="connsiteX117" fmla="*/ 723900 w 3163606"/>
              <a:gd name="connsiteY117" fmla="*/ 0 h 4168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</a:cxnLst>
            <a:rect l="l" t="t" r="r" b="b"/>
            <a:pathLst>
              <a:path w="3163606" h="4168140">
                <a:moveTo>
                  <a:pt x="3163606" y="2528100"/>
                </a:moveTo>
                <a:lnTo>
                  <a:pt x="3116580" y="2522220"/>
                </a:lnTo>
                <a:lnTo>
                  <a:pt x="2987040" y="2484120"/>
                </a:lnTo>
                <a:lnTo>
                  <a:pt x="2948940" y="2545080"/>
                </a:lnTo>
                <a:lnTo>
                  <a:pt x="2910840" y="2545080"/>
                </a:lnTo>
                <a:lnTo>
                  <a:pt x="2857500" y="2567940"/>
                </a:lnTo>
                <a:lnTo>
                  <a:pt x="2811780" y="2651760"/>
                </a:lnTo>
                <a:lnTo>
                  <a:pt x="2735580" y="2727960"/>
                </a:lnTo>
                <a:lnTo>
                  <a:pt x="2720340" y="2903220"/>
                </a:lnTo>
                <a:lnTo>
                  <a:pt x="2766060" y="2926080"/>
                </a:lnTo>
                <a:lnTo>
                  <a:pt x="2948940" y="2979420"/>
                </a:lnTo>
                <a:lnTo>
                  <a:pt x="2994660" y="3048000"/>
                </a:lnTo>
                <a:lnTo>
                  <a:pt x="2994660" y="3093720"/>
                </a:lnTo>
                <a:lnTo>
                  <a:pt x="2887980" y="3192780"/>
                </a:lnTo>
                <a:lnTo>
                  <a:pt x="3040380" y="3177540"/>
                </a:lnTo>
                <a:lnTo>
                  <a:pt x="3063240" y="3208020"/>
                </a:lnTo>
                <a:lnTo>
                  <a:pt x="2857500" y="3360420"/>
                </a:lnTo>
                <a:lnTo>
                  <a:pt x="2705100" y="3390900"/>
                </a:lnTo>
                <a:lnTo>
                  <a:pt x="2667000" y="3489960"/>
                </a:lnTo>
                <a:lnTo>
                  <a:pt x="2644140" y="3535680"/>
                </a:lnTo>
                <a:lnTo>
                  <a:pt x="2606040" y="3619500"/>
                </a:lnTo>
                <a:lnTo>
                  <a:pt x="2598420" y="3657600"/>
                </a:lnTo>
                <a:lnTo>
                  <a:pt x="2232660" y="3863340"/>
                </a:lnTo>
                <a:lnTo>
                  <a:pt x="2042160" y="3901440"/>
                </a:lnTo>
                <a:lnTo>
                  <a:pt x="1661160" y="4168140"/>
                </a:lnTo>
                <a:lnTo>
                  <a:pt x="1684020" y="3985260"/>
                </a:lnTo>
                <a:lnTo>
                  <a:pt x="1600200" y="3924300"/>
                </a:lnTo>
                <a:lnTo>
                  <a:pt x="1851660" y="3771900"/>
                </a:lnTo>
                <a:lnTo>
                  <a:pt x="1965960" y="3543300"/>
                </a:lnTo>
                <a:lnTo>
                  <a:pt x="1935480" y="3436620"/>
                </a:lnTo>
                <a:lnTo>
                  <a:pt x="1981200" y="3352800"/>
                </a:lnTo>
                <a:lnTo>
                  <a:pt x="2026920" y="3246120"/>
                </a:lnTo>
                <a:lnTo>
                  <a:pt x="2042160" y="2964180"/>
                </a:lnTo>
                <a:lnTo>
                  <a:pt x="1912620" y="2689860"/>
                </a:lnTo>
                <a:lnTo>
                  <a:pt x="1859280" y="2606040"/>
                </a:lnTo>
                <a:lnTo>
                  <a:pt x="1752600" y="2567940"/>
                </a:lnTo>
                <a:lnTo>
                  <a:pt x="1729740" y="2514600"/>
                </a:lnTo>
                <a:lnTo>
                  <a:pt x="1744980" y="2240280"/>
                </a:lnTo>
                <a:lnTo>
                  <a:pt x="1714500" y="2225040"/>
                </a:lnTo>
                <a:lnTo>
                  <a:pt x="1653540" y="2225040"/>
                </a:lnTo>
                <a:lnTo>
                  <a:pt x="1516380" y="2225040"/>
                </a:lnTo>
                <a:lnTo>
                  <a:pt x="1478280" y="2164080"/>
                </a:lnTo>
                <a:lnTo>
                  <a:pt x="1447800" y="2049780"/>
                </a:lnTo>
                <a:lnTo>
                  <a:pt x="1478280" y="2011680"/>
                </a:lnTo>
                <a:lnTo>
                  <a:pt x="1562100" y="1943100"/>
                </a:lnTo>
                <a:lnTo>
                  <a:pt x="1684020" y="1950720"/>
                </a:lnTo>
                <a:lnTo>
                  <a:pt x="1798320" y="2034540"/>
                </a:lnTo>
                <a:lnTo>
                  <a:pt x="1798320" y="2194560"/>
                </a:lnTo>
                <a:lnTo>
                  <a:pt x="1851660" y="2194560"/>
                </a:lnTo>
                <a:lnTo>
                  <a:pt x="1981200" y="2164080"/>
                </a:lnTo>
                <a:lnTo>
                  <a:pt x="2042160" y="2072640"/>
                </a:lnTo>
                <a:lnTo>
                  <a:pt x="2065020" y="1897380"/>
                </a:lnTo>
                <a:lnTo>
                  <a:pt x="2110740" y="1813560"/>
                </a:lnTo>
                <a:lnTo>
                  <a:pt x="2034540" y="1684020"/>
                </a:lnTo>
                <a:lnTo>
                  <a:pt x="1965960" y="1661160"/>
                </a:lnTo>
                <a:lnTo>
                  <a:pt x="1859280" y="1661160"/>
                </a:lnTo>
                <a:lnTo>
                  <a:pt x="1798320" y="1592580"/>
                </a:lnTo>
                <a:lnTo>
                  <a:pt x="1691640" y="1539240"/>
                </a:lnTo>
                <a:lnTo>
                  <a:pt x="1478280" y="1668780"/>
                </a:lnTo>
                <a:lnTo>
                  <a:pt x="1470660" y="1737360"/>
                </a:lnTo>
                <a:lnTo>
                  <a:pt x="1478280" y="1859280"/>
                </a:lnTo>
                <a:lnTo>
                  <a:pt x="1432560" y="1943100"/>
                </a:lnTo>
                <a:lnTo>
                  <a:pt x="1356360" y="2004060"/>
                </a:lnTo>
                <a:lnTo>
                  <a:pt x="1318260" y="2255520"/>
                </a:lnTo>
                <a:lnTo>
                  <a:pt x="1196340" y="2415540"/>
                </a:lnTo>
                <a:lnTo>
                  <a:pt x="1219200" y="2766060"/>
                </a:lnTo>
                <a:lnTo>
                  <a:pt x="1272540" y="2964180"/>
                </a:lnTo>
                <a:lnTo>
                  <a:pt x="1356360" y="3070860"/>
                </a:lnTo>
                <a:lnTo>
                  <a:pt x="1562100" y="3208020"/>
                </a:lnTo>
                <a:lnTo>
                  <a:pt x="1676400" y="3208020"/>
                </a:lnTo>
                <a:lnTo>
                  <a:pt x="1630680" y="3307080"/>
                </a:lnTo>
                <a:lnTo>
                  <a:pt x="1524000" y="3543300"/>
                </a:lnTo>
                <a:lnTo>
                  <a:pt x="1463040" y="3550920"/>
                </a:lnTo>
                <a:lnTo>
                  <a:pt x="1402080" y="3604260"/>
                </a:lnTo>
                <a:lnTo>
                  <a:pt x="1333500" y="3550920"/>
                </a:lnTo>
                <a:lnTo>
                  <a:pt x="1219200" y="3581400"/>
                </a:lnTo>
                <a:lnTo>
                  <a:pt x="1158240" y="3535680"/>
                </a:lnTo>
                <a:lnTo>
                  <a:pt x="1181100" y="3413760"/>
                </a:lnTo>
                <a:lnTo>
                  <a:pt x="1036320" y="3291840"/>
                </a:lnTo>
                <a:lnTo>
                  <a:pt x="853440" y="3284220"/>
                </a:lnTo>
                <a:lnTo>
                  <a:pt x="601980" y="3276600"/>
                </a:lnTo>
                <a:lnTo>
                  <a:pt x="518160" y="3238500"/>
                </a:lnTo>
                <a:lnTo>
                  <a:pt x="480060" y="3284220"/>
                </a:lnTo>
                <a:lnTo>
                  <a:pt x="304800" y="3307080"/>
                </a:lnTo>
                <a:lnTo>
                  <a:pt x="297180" y="3253740"/>
                </a:lnTo>
                <a:lnTo>
                  <a:pt x="259080" y="3208020"/>
                </a:lnTo>
                <a:lnTo>
                  <a:pt x="236220" y="3147060"/>
                </a:lnTo>
                <a:lnTo>
                  <a:pt x="251460" y="3078480"/>
                </a:lnTo>
                <a:lnTo>
                  <a:pt x="152400" y="3040380"/>
                </a:lnTo>
                <a:lnTo>
                  <a:pt x="220980" y="2979420"/>
                </a:lnTo>
                <a:lnTo>
                  <a:pt x="182880" y="2910840"/>
                </a:lnTo>
                <a:lnTo>
                  <a:pt x="114300" y="2842260"/>
                </a:lnTo>
                <a:lnTo>
                  <a:pt x="0" y="2727960"/>
                </a:lnTo>
                <a:lnTo>
                  <a:pt x="0" y="2667000"/>
                </a:lnTo>
                <a:lnTo>
                  <a:pt x="106680" y="2628900"/>
                </a:lnTo>
                <a:lnTo>
                  <a:pt x="182880" y="2705100"/>
                </a:lnTo>
                <a:lnTo>
                  <a:pt x="297180" y="2758440"/>
                </a:lnTo>
                <a:lnTo>
                  <a:pt x="457200" y="2659380"/>
                </a:lnTo>
                <a:lnTo>
                  <a:pt x="579120" y="2438400"/>
                </a:lnTo>
                <a:lnTo>
                  <a:pt x="640080" y="2103120"/>
                </a:lnTo>
                <a:lnTo>
                  <a:pt x="601980" y="1882140"/>
                </a:lnTo>
                <a:lnTo>
                  <a:pt x="327660" y="1531620"/>
                </a:lnTo>
                <a:lnTo>
                  <a:pt x="220980" y="1508760"/>
                </a:lnTo>
                <a:lnTo>
                  <a:pt x="167640" y="1516380"/>
                </a:lnTo>
                <a:lnTo>
                  <a:pt x="167640" y="1485900"/>
                </a:lnTo>
                <a:lnTo>
                  <a:pt x="129540" y="1371600"/>
                </a:lnTo>
                <a:lnTo>
                  <a:pt x="167640" y="1150620"/>
                </a:lnTo>
                <a:lnTo>
                  <a:pt x="297180" y="944880"/>
                </a:lnTo>
                <a:lnTo>
                  <a:pt x="243840" y="746760"/>
                </a:lnTo>
                <a:lnTo>
                  <a:pt x="144780" y="548640"/>
                </a:lnTo>
                <a:lnTo>
                  <a:pt x="236220" y="342900"/>
                </a:lnTo>
                <a:lnTo>
                  <a:pt x="129540" y="281940"/>
                </a:lnTo>
                <a:lnTo>
                  <a:pt x="121920" y="213360"/>
                </a:lnTo>
                <a:lnTo>
                  <a:pt x="198120" y="152400"/>
                </a:lnTo>
                <a:lnTo>
                  <a:pt x="358140" y="137160"/>
                </a:lnTo>
                <a:lnTo>
                  <a:pt x="563880" y="205740"/>
                </a:lnTo>
                <a:lnTo>
                  <a:pt x="647700" y="160020"/>
                </a:lnTo>
                <a:lnTo>
                  <a:pt x="723900" y="0"/>
                </a:lnTo>
              </a:path>
            </a:pathLst>
          </a:custGeom>
          <a:noFill/>
          <a:ln w="38100" cap="rnd">
            <a:solidFill>
              <a:schemeClr val="tx1"/>
            </a:solidFill>
            <a:beve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58B8C333-796E-43E1-A229-F3E94F241D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0525" y="1301327"/>
            <a:ext cx="3788732" cy="4264702"/>
          </a:xfrm>
          <a:prstGeom prst="rect">
            <a:avLst/>
          </a:prstGeom>
        </p:spPr>
      </p:pic>
      <p:sp>
        <p:nvSpPr>
          <p:cNvPr id="11" name="楕円 10">
            <a:extLst>
              <a:ext uri="{FF2B5EF4-FFF2-40B4-BE49-F238E27FC236}">
                <a16:creationId xmlns:a16="http://schemas.microsoft.com/office/drawing/2014/main" id="{17E8F579-FF35-7DDE-B7F8-019DF6C9B8CE}"/>
              </a:ext>
            </a:extLst>
          </p:cNvPr>
          <p:cNvSpPr/>
          <p:nvPr/>
        </p:nvSpPr>
        <p:spPr bwMode="auto">
          <a:xfrm>
            <a:off x="2225570" y="4710360"/>
            <a:ext cx="1045090" cy="104509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9CA94BFC-77A2-7837-4CB4-4E5883D340A6}"/>
              </a:ext>
            </a:extLst>
          </p:cNvPr>
          <p:cNvCxnSpPr>
            <a:cxnSpLocks/>
            <a:endCxn id="11" idx="6"/>
          </p:cNvCxnSpPr>
          <p:nvPr/>
        </p:nvCxnSpPr>
        <p:spPr bwMode="auto">
          <a:xfrm flipH="1">
            <a:off x="3270660" y="5232905"/>
            <a:ext cx="1710190" cy="0"/>
          </a:xfrm>
          <a:prstGeom prst="straightConnector1">
            <a:avLst/>
          </a:prstGeom>
          <a:noFill/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099C8FD-DBA1-6E54-8C97-C27FC2D885BF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03/10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259437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853B16D9-BB88-E0E0-0CF0-D3D39372E612}"/>
              </a:ext>
            </a:extLst>
          </p:cNvPr>
          <p:cNvSpPr/>
          <p:nvPr/>
        </p:nvSpPr>
        <p:spPr>
          <a:xfrm>
            <a:off x="4115780" y="1231275"/>
            <a:ext cx="3390900" cy="4858252"/>
          </a:xfrm>
          <a:custGeom>
            <a:avLst/>
            <a:gdLst>
              <a:gd name="connsiteX0" fmla="*/ 3124200 w 3390900"/>
              <a:gd name="connsiteY0" fmla="*/ 0 h 4983480"/>
              <a:gd name="connsiteX1" fmla="*/ 3284220 w 3390900"/>
              <a:gd name="connsiteY1" fmla="*/ 22860 h 4983480"/>
              <a:gd name="connsiteX2" fmla="*/ 3360420 w 3390900"/>
              <a:gd name="connsiteY2" fmla="*/ 91440 h 4983480"/>
              <a:gd name="connsiteX3" fmla="*/ 3360420 w 3390900"/>
              <a:gd name="connsiteY3" fmla="*/ 152400 h 4983480"/>
              <a:gd name="connsiteX4" fmla="*/ 3329940 w 3390900"/>
              <a:gd name="connsiteY4" fmla="*/ 220980 h 4983480"/>
              <a:gd name="connsiteX5" fmla="*/ 3390900 w 3390900"/>
              <a:gd name="connsiteY5" fmla="*/ 320040 h 4983480"/>
              <a:gd name="connsiteX6" fmla="*/ 3390900 w 3390900"/>
              <a:gd name="connsiteY6" fmla="*/ 358140 h 4983480"/>
              <a:gd name="connsiteX7" fmla="*/ 3261360 w 3390900"/>
              <a:gd name="connsiteY7" fmla="*/ 396240 h 4983480"/>
              <a:gd name="connsiteX8" fmla="*/ 3200400 w 3390900"/>
              <a:gd name="connsiteY8" fmla="*/ 365760 h 4983480"/>
              <a:gd name="connsiteX9" fmla="*/ 3124200 w 3390900"/>
              <a:gd name="connsiteY9" fmla="*/ 365760 h 4983480"/>
              <a:gd name="connsiteX10" fmla="*/ 3048000 w 3390900"/>
              <a:gd name="connsiteY10" fmla="*/ 441960 h 4983480"/>
              <a:gd name="connsiteX11" fmla="*/ 3025140 w 3390900"/>
              <a:gd name="connsiteY11" fmla="*/ 647700 h 4983480"/>
              <a:gd name="connsiteX12" fmla="*/ 3055620 w 3390900"/>
              <a:gd name="connsiteY12" fmla="*/ 685800 h 4983480"/>
              <a:gd name="connsiteX13" fmla="*/ 3101340 w 3390900"/>
              <a:gd name="connsiteY13" fmla="*/ 723900 h 4983480"/>
              <a:gd name="connsiteX14" fmla="*/ 3101340 w 3390900"/>
              <a:gd name="connsiteY14" fmla="*/ 800100 h 4983480"/>
              <a:gd name="connsiteX15" fmla="*/ 3032760 w 3390900"/>
              <a:gd name="connsiteY15" fmla="*/ 883920 h 4983480"/>
              <a:gd name="connsiteX16" fmla="*/ 2956560 w 3390900"/>
              <a:gd name="connsiteY16" fmla="*/ 914400 h 4983480"/>
              <a:gd name="connsiteX17" fmla="*/ 2758440 w 3390900"/>
              <a:gd name="connsiteY17" fmla="*/ 906780 h 4983480"/>
              <a:gd name="connsiteX18" fmla="*/ 2560320 w 3390900"/>
              <a:gd name="connsiteY18" fmla="*/ 975360 h 4983480"/>
              <a:gd name="connsiteX19" fmla="*/ 2567940 w 3390900"/>
              <a:gd name="connsiteY19" fmla="*/ 1089660 h 4983480"/>
              <a:gd name="connsiteX20" fmla="*/ 2484120 w 3390900"/>
              <a:gd name="connsiteY20" fmla="*/ 1257300 h 4983480"/>
              <a:gd name="connsiteX21" fmla="*/ 2354580 w 3390900"/>
              <a:gd name="connsiteY21" fmla="*/ 1310640 h 4983480"/>
              <a:gd name="connsiteX22" fmla="*/ 2301240 w 3390900"/>
              <a:gd name="connsiteY22" fmla="*/ 1333500 h 4983480"/>
              <a:gd name="connsiteX23" fmla="*/ 2247900 w 3390900"/>
              <a:gd name="connsiteY23" fmla="*/ 1264920 h 4983480"/>
              <a:gd name="connsiteX24" fmla="*/ 2148840 w 3390900"/>
              <a:gd name="connsiteY24" fmla="*/ 1234440 h 4983480"/>
              <a:gd name="connsiteX25" fmla="*/ 2133600 w 3390900"/>
              <a:gd name="connsiteY25" fmla="*/ 1173480 h 4983480"/>
              <a:gd name="connsiteX26" fmla="*/ 2034540 w 3390900"/>
              <a:gd name="connsiteY26" fmla="*/ 1226820 h 4983480"/>
              <a:gd name="connsiteX27" fmla="*/ 2034540 w 3390900"/>
              <a:gd name="connsiteY27" fmla="*/ 1295400 h 4983480"/>
              <a:gd name="connsiteX28" fmla="*/ 1943100 w 3390900"/>
              <a:gd name="connsiteY28" fmla="*/ 1493520 h 4983480"/>
              <a:gd name="connsiteX29" fmla="*/ 1988820 w 3390900"/>
              <a:gd name="connsiteY29" fmla="*/ 1546860 h 4983480"/>
              <a:gd name="connsiteX30" fmla="*/ 1943100 w 3390900"/>
              <a:gd name="connsiteY30" fmla="*/ 1638300 h 4983480"/>
              <a:gd name="connsiteX31" fmla="*/ 1889760 w 3390900"/>
              <a:gd name="connsiteY31" fmla="*/ 1630680 h 4983480"/>
              <a:gd name="connsiteX32" fmla="*/ 1882140 w 3390900"/>
              <a:gd name="connsiteY32" fmla="*/ 1752600 h 4983480"/>
              <a:gd name="connsiteX33" fmla="*/ 1874520 w 3390900"/>
              <a:gd name="connsiteY33" fmla="*/ 1790700 h 4983480"/>
              <a:gd name="connsiteX34" fmla="*/ 2019300 w 3390900"/>
              <a:gd name="connsiteY34" fmla="*/ 1813560 h 4983480"/>
              <a:gd name="connsiteX35" fmla="*/ 2042160 w 3390900"/>
              <a:gd name="connsiteY35" fmla="*/ 1752600 h 4983480"/>
              <a:gd name="connsiteX36" fmla="*/ 2125980 w 3390900"/>
              <a:gd name="connsiteY36" fmla="*/ 1752600 h 4983480"/>
              <a:gd name="connsiteX37" fmla="*/ 2125980 w 3390900"/>
              <a:gd name="connsiteY37" fmla="*/ 1805940 h 4983480"/>
              <a:gd name="connsiteX38" fmla="*/ 2171700 w 3390900"/>
              <a:gd name="connsiteY38" fmla="*/ 1813560 h 4983480"/>
              <a:gd name="connsiteX39" fmla="*/ 2179320 w 3390900"/>
              <a:gd name="connsiteY39" fmla="*/ 1859280 h 4983480"/>
              <a:gd name="connsiteX40" fmla="*/ 2247900 w 3390900"/>
              <a:gd name="connsiteY40" fmla="*/ 1882140 h 4983480"/>
              <a:gd name="connsiteX41" fmla="*/ 2286000 w 3390900"/>
              <a:gd name="connsiteY41" fmla="*/ 1828800 h 4983480"/>
              <a:gd name="connsiteX42" fmla="*/ 2377440 w 3390900"/>
              <a:gd name="connsiteY42" fmla="*/ 1691640 h 4983480"/>
              <a:gd name="connsiteX43" fmla="*/ 2453640 w 3390900"/>
              <a:gd name="connsiteY43" fmla="*/ 1684020 h 4983480"/>
              <a:gd name="connsiteX44" fmla="*/ 2438624 w 3390900"/>
              <a:gd name="connsiteY44" fmla="*/ 2194560 h 4983480"/>
              <a:gd name="connsiteX45" fmla="*/ 2370444 w 3390900"/>
              <a:gd name="connsiteY45" fmla="*/ 2194560 h 4983480"/>
              <a:gd name="connsiteX46" fmla="*/ 2321644 w 3390900"/>
              <a:gd name="connsiteY46" fmla="*/ 2030730 h 4983480"/>
              <a:gd name="connsiteX47" fmla="*/ 1826344 w 3390900"/>
              <a:gd name="connsiteY47" fmla="*/ 2230756 h 4983480"/>
              <a:gd name="connsiteX48" fmla="*/ 750020 w 3390900"/>
              <a:gd name="connsiteY48" fmla="*/ 4983480 h 4983480"/>
              <a:gd name="connsiteX49" fmla="*/ 216620 w 3390900"/>
              <a:gd name="connsiteY49" fmla="*/ 4754880 h 4983480"/>
              <a:gd name="connsiteX50" fmla="*/ 97742 w 3390900"/>
              <a:gd name="connsiteY50" fmla="*/ 4858252 h 4983480"/>
              <a:gd name="connsiteX51" fmla="*/ 83820 w 3390900"/>
              <a:gd name="connsiteY51" fmla="*/ 4846320 h 4983480"/>
              <a:gd name="connsiteX52" fmla="*/ 0 w 3390900"/>
              <a:gd name="connsiteY52" fmla="*/ 4732020 h 4983480"/>
              <a:gd name="connsiteX53" fmla="*/ 106680 w 3390900"/>
              <a:gd name="connsiteY53" fmla="*/ 4617720 h 4983480"/>
              <a:gd name="connsiteX54" fmla="*/ 152400 w 3390900"/>
              <a:gd name="connsiteY54" fmla="*/ 4541520 h 4983480"/>
              <a:gd name="connsiteX55" fmla="*/ 266700 w 3390900"/>
              <a:gd name="connsiteY55" fmla="*/ 4526280 h 4983480"/>
              <a:gd name="connsiteX56" fmla="*/ 457200 w 3390900"/>
              <a:gd name="connsiteY56" fmla="*/ 4366260 h 4983480"/>
              <a:gd name="connsiteX57" fmla="*/ 1051560 w 3390900"/>
              <a:gd name="connsiteY57" fmla="*/ 3550920 h 4983480"/>
              <a:gd name="connsiteX58" fmla="*/ 1135380 w 3390900"/>
              <a:gd name="connsiteY58" fmla="*/ 3459480 h 4983480"/>
              <a:gd name="connsiteX59" fmla="*/ 1470660 w 3390900"/>
              <a:gd name="connsiteY59" fmla="*/ 2796540 h 4983480"/>
              <a:gd name="connsiteX60" fmla="*/ 1569720 w 3390900"/>
              <a:gd name="connsiteY60" fmla="*/ 2415540 h 4983480"/>
              <a:gd name="connsiteX61" fmla="*/ 1569720 w 3390900"/>
              <a:gd name="connsiteY61" fmla="*/ 2385060 h 4983480"/>
              <a:gd name="connsiteX62" fmla="*/ 1531620 w 3390900"/>
              <a:gd name="connsiteY62" fmla="*/ 2362200 h 4983480"/>
              <a:gd name="connsiteX63" fmla="*/ 1508760 w 3390900"/>
              <a:gd name="connsiteY63" fmla="*/ 2316480 h 4983480"/>
              <a:gd name="connsiteX64" fmla="*/ 1577340 w 3390900"/>
              <a:gd name="connsiteY64" fmla="*/ 2225040 h 4983480"/>
              <a:gd name="connsiteX65" fmla="*/ 1569720 w 3390900"/>
              <a:gd name="connsiteY65" fmla="*/ 2095500 h 4983480"/>
              <a:gd name="connsiteX66" fmla="*/ 1501140 w 3390900"/>
              <a:gd name="connsiteY66" fmla="*/ 2042160 h 4983480"/>
              <a:gd name="connsiteX67" fmla="*/ 1524000 w 3390900"/>
              <a:gd name="connsiteY67" fmla="*/ 1981200 h 4983480"/>
              <a:gd name="connsiteX68" fmla="*/ 1470660 w 3390900"/>
              <a:gd name="connsiteY68" fmla="*/ 1935480 h 4983480"/>
              <a:gd name="connsiteX69" fmla="*/ 1440180 w 3390900"/>
              <a:gd name="connsiteY69" fmla="*/ 1805940 h 4983480"/>
              <a:gd name="connsiteX70" fmla="*/ 1455420 w 3390900"/>
              <a:gd name="connsiteY70" fmla="*/ 1744980 h 4983480"/>
              <a:gd name="connsiteX71" fmla="*/ 1463040 w 3390900"/>
              <a:gd name="connsiteY71" fmla="*/ 1531620 h 4983480"/>
              <a:gd name="connsiteX72" fmla="*/ 1394460 w 3390900"/>
              <a:gd name="connsiteY72" fmla="*/ 1493520 h 4983480"/>
              <a:gd name="connsiteX73" fmla="*/ 1303020 w 3390900"/>
              <a:gd name="connsiteY73" fmla="*/ 1546860 h 4983480"/>
              <a:gd name="connsiteX74" fmla="*/ 1264920 w 3390900"/>
              <a:gd name="connsiteY74" fmla="*/ 1516380 h 4983480"/>
              <a:gd name="connsiteX75" fmla="*/ 1325880 w 3390900"/>
              <a:gd name="connsiteY75" fmla="*/ 1272540 h 4983480"/>
              <a:gd name="connsiteX76" fmla="*/ 1379220 w 3390900"/>
              <a:gd name="connsiteY76" fmla="*/ 1188720 h 4983480"/>
              <a:gd name="connsiteX77" fmla="*/ 1386840 w 3390900"/>
              <a:gd name="connsiteY77" fmla="*/ 1150620 h 4983480"/>
              <a:gd name="connsiteX78" fmla="*/ 1447800 w 3390900"/>
              <a:gd name="connsiteY78" fmla="*/ 1028700 h 4983480"/>
              <a:gd name="connsiteX79" fmla="*/ 1463040 w 3390900"/>
              <a:gd name="connsiteY79" fmla="*/ 952500 h 4983480"/>
              <a:gd name="connsiteX80" fmla="*/ 1470660 w 3390900"/>
              <a:gd name="connsiteY80" fmla="*/ 800100 h 4983480"/>
              <a:gd name="connsiteX81" fmla="*/ 1501140 w 3390900"/>
              <a:gd name="connsiteY81" fmla="*/ 746760 h 4983480"/>
              <a:gd name="connsiteX82" fmla="*/ 1524000 w 3390900"/>
              <a:gd name="connsiteY82" fmla="*/ 701040 h 4983480"/>
              <a:gd name="connsiteX83" fmla="*/ 1760220 w 3390900"/>
              <a:gd name="connsiteY83" fmla="*/ 586740 h 4983480"/>
              <a:gd name="connsiteX84" fmla="*/ 1927860 w 3390900"/>
              <a:gd name="connsiteY84" fmla="*/ 510540 h 4983480"/>
              <a:gd name="connsiteX85" fmla="*/ 2072640 w 3390900"/>
              <a:gd name="connsiteY85" fmla="*/ 525780 h 4983480"/>
              <a:gd name="connsiteX86" fmla="*/ 2415540 w 3390900"/>
              <a:gd name="connsiteY86" fmla="*/ 358140 h 4983480"/>
              <a:gd name="connsiteX87" fmla="*/ 2522220 w 3390900"/>
              <a:gd name="connsiteY87" fmla="*/ 289560 h 4983480"/>
              <a:gd name="connsiteX88" fmla="*/ 2727960 w 3390900"/>
              <a:gd name="connsiteY88" fmla="*/ 137160 h 4983480"/>
              <a:gd name="connsiteX89" fmla="*/ 2956560 w 3390900"/>
              <a:gd name="connsiteY89" fmla="*/ 129540 h 4983480"/>
              <a:gd name="connsiteX0" fmla="*/ 3124200 w 3390900"/>
              <a:gd name="connsiteY0" fmla="*/ 0 h 4983480"/>
              <a:gd name="connsiteX1" fmla="*/ 3284220 w 3390900"/>
              <a:gd name="connsiteY1" fmla="*/ 22860 h 4983480"/>
              <a:gd name="connsiteX2" fmla="*/ 3360420 w 3390900"/>
              <a:gd name="connsiteY2" fmla="*/ 91440 h 4983480"/>
              <a:gd name="connsiteX3" fmla="*/ 3360420 w 3390900"/>
              <a:gd name="connsiteY3" fmla="*/ 152400 h 4983480"/>
              <a:gd name="connsiteX4" fmla="*/ 3329940 w 3390900"/>
              <a:gd name="connsiteY4" fmla="*/ 220980 h 4983480"/>
              <a:gd name="connsiteX5" fmla="*/ 3390900 w 3390900"/>
              <a:gd name="connsiteY5" fmla="*/ 320040 h 4983480"/>
              <a:gd name="connsiteX6" fmla="*/ 3390900 w 3390900"/>
              <a:gd name="connsiteY6" fmla="*/ 358140 h 4983480"/>
              <a:gd name="connsiteX7" fmla="*/ 3261360 w 3390900"/>
              <a:gd name="connsiteY7" fmla="*/ 396240 h 4983480"/>
              <a:gd name="connsiteX8" fmla="*/ 3200400 w 3390900"/>
              <a:gd name="connsiteY8" fmla="*/ 365760 h 4983480"/>
              <a:gd name="connsiteX9" fmla="*/ 3124200 w 3390900"/>
              <a:gd name="connsiteY9" fmla="*/ 365760 h 4983480"/>
              <a:gd name="connsiteX10" fmla="*/ 3048000 w 3390900"/>
              <a:gd name="connsiteY10" fmla="*/ 441960 h 4983480"/>
              <a:gd name="connsiteX11" fmla="*/ 3025140 w 3390900"/>
              <a:gd name="connsiteY11" fmla="*/ 647700 h 4983480"/>
              <a:gd name="connsiteX12" fmla="*/ 3055620 w 3390900"/>
              <a:gd name="connsiteY12" fmla="*/ 685800 h 4983480"/>
              <a:gd name="connsiteX13" fmla="*/ 3101340 w 3390900"/>
              <a:gd name="connsiteY13" fmla="*/ 723900 h 4983480"/>
              <a:gd name="connsiteX14" fmla="*/ 3101340 w 3390900"/>
              <a:gd name="connsiteY14" fmla="*/ 800100 h 4983480"/>
              <a:gd name="connsiteX15" fmla="*/ 3032760 w 3390900"/>
              <a:gd name="connsiteY15" fmla="*/ 883920 h 4983480"/>
              <a:gd name="connsiteX16" fmla="*/ 2956560 w 3390900"/>
              <a:gd name="connsiteY16" fmla="*/ 914400 h 4983480"/>
              <a:gd name="connsiteX17" fmla="*/ 2758440 w 3390900"/>
              <a:gd name="connsiteY17" fmla="*/ 906780 h 4983480"/>
              <a:gd name="connsiteX18" fmla="*/ 2560320 w 3390900"/>
              <a:gd name="connsiteY18" fmla="*/ 975360 h 4983480"/>
              <a:gd name="connsiteX19" fmla="*/ 2567940 w 3390900"/>
              <a:gd name="connsiteY19" fmla="*/ 1089660 h 4983480"/>
              <a:gd name="connsiteX20" fmla="*/ 2484120 w 3390900"/>
              <a:gd name="connsiteY20" fmla="*/ 1257300 h 4983480"/>
              <a:gd name="connsiteX21" fmla="*/ 2354580 w 3390900"/>
              <a:gd name="connsiteY21" fmla="*/ 1310640 h 4983480"/>
              <a:gd name="connsiteX22" fmla="*/ 2301240 w 3390900"/>
              <a:gd name="connsiteY22" fmla="*/ 1333500 h 4983480"/>
              <a:gd name="connsiteX23" fmla="*/ 2247900 w 3390900"/>
              <a:gd name="connsiteY23" fmla="*/ 1264920 h 4983480"/>
              <a:gd name="connsiteX24" fmla="*/ 2148840 w 3390900"/>
              <a:gd name="connsiteY24" fmla="*/ 1234440 h 4983480"/>
              <a:gd name="connsiteX25" fmla="*/ 2133600 w 3390900"/>
              <a:gd name="connsiteY25" fmla="*/ 1173480 h 4983480"/>
              <a:gd name="connsiteX26" fmla="*/ 2034540 w 3390900"/>
              <a:gd name="connsiteY26" fmla="*/ 1226820 h 4983480"/>
              <a:gd name="connsiteX27" fmla="*/ 2034540 w 3390900"/>
              <a:gd name="connsiteY27" fmla="*/ 1295400 h 4983480"/>
              <a:gd name="connsiteX28" fmla="*/ 1943100 w 3390900"/>
              <a:gd name="connsiteY28" fmla="*/ 1493520 h 4983480"/>
              <a:gd name="connsiteX29" fmla="*/ 1988820 w 3390900"/>
              <a:gd name="connsiteY29" fmla="*/ 1546860 h 4983480"/>
              <a:gd name="connsiteX30" fmla="*/ 1943100 w 3390900"/>
              <a:gd name="connsiteY30" fmla="*/ 1638300 h 4983480"/>
              <a:gd name="connsiteX31" fmla="*/ 1889760 w 3390900"/>
              <a:gd name="connsiteY31" fmla="*/ 1630680 h 4983480"/>
              <a:gd name="connsiteX32" fmla="*/ 1882140 w 3390900"/>
              <a:gd name="connsiteY32" fmla="*/ 1752600 h 4983480"/>
              <a:gd name="connsiteX33" fmla="*/ 1874520 w 3390900"/>
              <a:gd name="connsiteY33" fmla="*/ 1790700 h 4983480"/>
              <a:gd name="connsiteX34" fmla="*/ 2019300 w 3390900"/>
              <a:gd name="connsiteY34" fmla="*/ 1813560 h 4983480"/>
              <a:gd name="connsiteX35" fmla="*/ 2042160 w 3390900"/>
              <a:gd name="connsiteY35" fmla="*/ 1752600 h 4983480"/>
              <a:gd name="connsiteX36" fmla="*/ 2125980 w 3390900"/>
              <a:gd name="connsiteY36" fmla="*/ 1752600 h 4983480"/>
              <a:gd name="connsiteX37" fmla="*/ 2125980 w 3390900"/>
              <a:gd name="connsiteY37" fmla="*/ 1805940 h 4983480"/>
              <a:gd name="connsiteX38" fmla="*/ 2171700 w 3390900"/>
              <a:gd name="connsiteY38" fmla="*/ 1813560 h 4983480"/>
              <a:gd name="connsiteX39" fmla="*/ 2179320 w 3390900"/>
              <a:gd name="connsiteY39" fmla="*/ 1859280 h 4983480"/>
              <a:gd name="connsiteX40" fmla="*/ 2247900 w 3390900"/>
              <a:gd name="connsiteY40" fmla="*/ 1882140 h 4983480"/>
              <a:gd name="connsiteX41" fmla="*/ 2286000 w 3390900"/>
              <a:gd name="connsiteY41" fmla="*/ 1828800 h 4983480"/>
              <a:gd name="connsiteX42" fmla="*/ 2377440 w 3390900"/>
              <a:gd name="connsiteY42" fmla="*/ 1691640 h 4983480"/>
              <a:gd name="connsiteX43" fmla="*/ 2453640 w 3390900"/>
              <a:gd name="connsiteY43" fmla="*/ 1684020 h 4983480"/>
              <a:gd name="connsiteX44" fmla="*/ 2438624 w 3390900"/>
              <a:gd name="connsiteY44" fmla="*/ 2194560 h 4983480"/>
              <a:gd name="connsiteX45" fmla="*/ 2370444 w 3390900"/>
              <a:gd name="connsiteY45" fmla="*/ 2194560 h 4983480"/>
              <a:gd name="connsiteX46" fmla="*/ 2321644 w 3390900"/>
              <a:gd name="connsiteY46" fmla="*/ 2030730 h 4983480"/>
              <a:gd name="connsiteX47" fmla="*/ 1826344 w 3390900"/>
              <a:gd name="connsiteY47" fmla="*/ 2230756 h 4983480"/>
              <a:gd name="connsiteX48" fmla="*/ 750020 w 3390900"/>
              <a:gd name="connsiteY48" fmla="*/ 4983480 h 4983480"/>
              <a:gd name="connsiteX49" fmla="*/ 97742 w 3390900"/>
              <a:gd name="connsiteY49" fmla="*/ 4858252 h 4983480"/>
              <a:gd name="connsiteX50" fmla="*/ 83820 w 3390900"/>
              <a:gd name="connsiteY50" fmla="*/ 4846320 h 4983480"/>
              <a:gd name="connsiteX51" fmla="*/ 0 w 3390900"/>
              <a:gd name="connsiteY51" fmla="*/ 4732020 h 4983480"/>
              <a:gd name="connsiteX52" fmla="*/ 106680 w 3390900"/>
              <a:gd name="connsiteY52" fmla="*/ 4617720 h 4983480"/>
              <a:gd name="connsiteX53" fmla="*/ 152400 w 3390900"/>
              <a:gd name="connsiteY53" fmla="*/ 4541520 h 4983480"/>
              <a:gd name="connsiteX54" fmla="*/ 266700 w 3390900"/>
              <a:gd name="connsiteY54" fmla="*/ 4526280 h 4983480"/>
              <a:gd name="connsiteX55" fmla="*/ 457200 w 3390900"/>
              <a:gd name="connsiteY55" fmla="*/ 4366260 h 4983480"/>
              <a:gd name="connsiteX56" fmla="*/ 1051560 w 3390900"/>
              <a:gd name="connsiteY56" fmla="*/ 3550920 h 4983480"/>
              <a:gd name="connsiteX57" fmla="*/ 1135380 w 3390900"/>
              <a:gd name="connsiteY57" fmla="*/ 3459480 h 4983480"/>
              <a:gd name="connsiteX58" fmla="*/ 1470660 w 3390900"/>
              <a:gd name="connsiteY58" fmla="*/ 2796540 h 4983480"/>
              <a:gd name="connsiteX59" fmla="*/ 1569720 w 3390900"/>
              <a:gd name="connsiteY59" fmla="*/ 2415540 h 4983480"/>
              <a:gd name="connsiteX60" fmla="*/ 1569720 w 3390900"/>
              <a:gd name="connsiteY60" fmla="*/ 2385060 h 4983480"/>
              <a:gd name="connsiteX61" fmla="*/ 1531620 w 3390900"/>
              <a:gd name="connsiteY61" fmla="*/ 2362200 h 4983480"/>
              <a:gd name="connsiteX62" fmla="*/ 1508760 w 3390900"/>
              <a:gd name="connsiteY62" fmla="*/ 2316480 h 4983480"/>
              <a:gd name="connsiteX63" fmla="*/ 1577340 w 3390900"/>
              <a:gd name="connsiteY63" fmla="*/ 2225040 h 4983480"/>
              <a:gd name="connsiteX64" fmla="*/ 1569720 w 3390900"/>
              <a:gd name="connsiteY64" fmla="*/ 2095500 h 4983480"/>
              <a:gd name="connsiteX65" fmla="*/ 1501140 w 3390900"/>
              <a:gd name="connsiteY65" fmla="*/ 2042160 h 4983480"/>
              <a:gd name="connsiteX66" fmla="*/ 1524000 w 3390900"/>
              <a:gd name="connsiteY66" fmla="*/ 1981200 h 4983480"/>
              <a:gd name="connsiteX67" fmla="*/ 1470660 w 3390900"/>
              <a:gd name="connsiteY67" fmla="*/ 1935480 h 4983480"/>
              <a:gd name="connsiteX68" fmla="*/ 1440180 w 3390900"/>
              <a:gd name="connsiteY68" fmla="*/ 1805940 h 4983480"/>
              <a:gd name="connsiteX69" fmla="*/ 1455420 w 3390900"/>
              <a:gd name="connsiteY69" fmla="*/ 1744980 h 4983480"/>
              <a:gd name="connsiteX70" fmla="*/ 1463040 w 3390900"/>
              <a:gd name="connsiteY70" fmla="*/ 1531620 h 4983480"/>
              <a:gd name="connsiteX71" fmla="*/ 1394460 w 3390900"/>
              <a:gd name="connsiteY71" fmla="*/ 1493520 h 4983480"/>
              <a:gd name="connsiteX72" fmla="*/ 1303020 w 3390900"/>
              <a:gd name="connsiteY72" fmla="*/ 1546860 h 4983480"/>
              <a:gd name="connsiteX73" fmla="*/ 1264920 w 3390900"/>
              <a:gd name="connsiteY73" fmla="*/ 1516380 h 4983480"/>
              <a:gd name="connsiteX74" fmla="*/ 1325880 w 3390900"/>
              <a:gd name="connsiteY74" fmla="*/ 1272540 h 4983480"/>
              <a:gd name="connsiteX75" fmla="*/ 1379220 w 3390900"/>
              <a:gd name="connsiteY75" fmla="*/ 1188720 h 4983480"/>
              <a:gd name="connsiteX76" fmla="*/ 1386840 w 3390900"/>
              <a:gd name="connsiteY76" fmla="*/ 1150620 h 4983480"/>
              <a:gd name="connsiteX77" fmla="*/ 1447800 w 3390900"/>
              <a:gd name="connsiteY77" fmla="*/ 1028700 h 4983480"/>
              <a:gd name="connsiteX78" fmla="*/ 1463040 w 3390900"/>
              <a:gd name="connsiteY78" fmla="*/ 952500 h 4983480"/>
              <a:gd name="connsiteX79" fmla="*/ 1470660 w 3390900"/>
              <a:gd name="connsiteY79" fmla="*/ 800100 h 4983480"/>
              <a:gd name="connsiteX80" fmla="*/ 1501140 w 3390900"/>
              <a:gd name="connsiteY80" fmla="*/ 746760 h 4983480"/>
              <a:gd name="connsiteX81" fmla="*/ 1524000 w 3390900"/>
              <a:gd name="connsiteY81" fmla="*/ 701040 h 4983480"/>
              <a:gd name="connsiteX82" fmla="*/ 1760220 w 3390900"/>
              <a:gd name="connsiteY82" fmla="*/ 586740 h 4983480"/>
              <a:gd name="connsiteX83" fmla="*/ 1927860 w 3390900"/>
              <a:gd name="connsiteY83" fmla="*/ 510540 h 4983480"/>
              <a:gd name="connsiteX84" fmla="*/ 2072640 w 3390900"/>
              <a:gd name="connsiteY84" fmla="*/ 525780 h 4983480"/>
              <a:gd name="connsiteX85" fmla="*/ 2415540 w 3390900"/>
              <a:gd name="connsiteY85" fmla="*/ 358140 h 4983480"/>
              <a:gd name="connsiteX86" fmla="*/ 2522220 w 3390900"/>
              <a:gd name="connsiteY86" fmla="*/ 289560 h 4983480"/>
              <a:gd name="connsiteX87" fmla="*/ 2727960 w 3390900"/>
              <a:gd name="connsiteY87" fmla="*/ 137160 h 4983480"/>
              <a:gd name="connsiteX88" fmla="*/ 2956560 w 3390900"/>
              <a:gd name="connsiteY88" fmla="*/ 129540 h 4983480"/>
              <a:gd name="connsiteX89" fmla="*/ 3124200 w 3390900"/>
              <a:gd name="connsiteY89" fmla="*/ 0 h 4983480"/>
              <a:gd name="connsiteX0" fmla="*/ 750020 w 3390900"/>
              <a:gd name="connsiteY0" fmla="*/ 4983480 h 5074920"/>
              <a:gd name="connsiteX1" fmla="*/ 97742 w 3390900"/>
              <a:gd name="connsiteY1" fmla="*/ 4858252 h 5074920"/>
              <a:gd name="connsiteX2" fmla="*/ 83820 w 3390900"/>
              <a:gd name="connsiteY2" fmla="*/ 4846320 h 5074920"/>
              <a:gd name="connsiteX3" fmla="*/ 0 w 3390900"/>
              <a:gd name="connsiteY3" fmla="*/ 4732020 h 5074920"/>
              <a:gd name="connsiteX4" fmla="*/ 106680 w 3390900"/>
              <a:gd name="connsiteY4" fmla="*/ 4617720 h 5074920"/>
              <a:gd name="connsiteX5" fmla="*/ 152400 w 3390900"/>
              <a:gd name="connsiteY5" fmla="*/ 4541520 h 5074920"/>
              <a:gd name="connsiteX6" fmla="*/ 266700 w 3390900"/>
              <a:gd name="connsiteY6" fmla="*/ 4526280 h 5074920"/>
              <a:gd name="connsiteX7" fmla="*/ 457200 w 3390900"/>
              <a:gd name="connsiteY7" fmla="*/ 4366260 h 5074920"/>
              <a:gd name="connsiteX8" fmla="*/ 1051560 w 3390900"/>
              <a:gd name="connsiteY8" fmla="*/ 3550920 h 5074920"/>
              <a:gd name="connsiteX9" fmla="*/ 1135380 w 3390900"/>
              <a:gd name="connsiteY9" fmla="*/ 3459480 h 5074920"/>
              <a:gd name="connsiteX10" fmla="*/ 1470660 w 3390900"/>
              <a:gd name="connsiteY10" fmla="*/ 2796540 h 5074920"/>
              <a:gd name="connsiteX11" fmla="*/ 1569720 w 3390900"/>
              <a:gd name="connsiteY11" fmla="*/ 2415540 h 5074920"/>
              <a:gd name="connsiteX12" fmla="*/ 1569720 w 3390900"/>
              <a:gd name="connsiteY12" fmla="*/ 2385060 h 5074920"/>
              <a:gd name="connsiteX13" fmla="*/ 1531620 w 3390900"/>
              <a:gd name="connsiteY13" fmla="*/ 2362200 h 5074920"/>
              <a:gd name="connsiteX14" fmla="*/ 1508760 w 3390900"/>
              <a:gd name="connsiteY14" fmla="*/ 2316480 h 5074920"/>
              <a:gd name="connsiteX15" fmla="*/ 1577340 w 3390900"/>
              <a:gd name="connsiteY15" fmla="*/ 2225040 h 5074920"/>
              <a:gd name="connsiteX16" fmla="*/ 1569720 w 3390900"/>
              <a:gd name="connsiteY16" fmla="*/ 2095500 h 5074920"/>
              <a:gd name="connsiteX17" fmla="*/ 1501140 w 3390900"/>
              <a:gd name="connsiteY17" fmla="*/ 2042160 h 5074920"/>
              <a:gd name="connsiteX18" fmla="*/ 1524000 w 3390900"/>
              <a:gd name="connsiteY18" fmla="*/ 1981200 h 5074920"/>
              <a:gd name="connsiteX19" fmla="*/ 1470660 w 3390900"/>
              <a:gd name="connsiteY19" fmla="*/ 1935480 h 5074920"/>
              <a:gd name="connsiteX20" fmla="*/ 1440180 w 3390900"/>
              <a:gd name="connsiteY20" fmla="*/ 1805940 h 5074920"/>
              <a:gd name="connsiteX21" fmla="*/ 1455420 w 3390900"/>
              <a:gd name="connsiteY21" fmla="*/ 1744980 h 5074920"/>
              <a:gd name="connsiteX22" fmla="*/ 1463040 w 3390900"/>
              <a:gd name="connsiteY22" fmla="*/ 1531620 h 5074920"/>
              <a:gd name="connsiteX23" fmla="*/ 1394460 w 3390900"/>
              <a:gd name="connsiteY23" fmla="*/ 1493520 h 5074920"/>
              <a:gd name="connsiteX24" fmla="*/ 1303020 w 3390900"/>
              <a:gd name="connsiteY24" fmla="*/ 1546860 h 5074920"/>
              <a:gd name="connsiteX25" fmla="*/ 1264920 w 3390900"/>
              <a:gd name="connsiteY25" fmla="*/ 1516380 h 5074920"/>
              <a:gd name="connsiteX26" fmla="*/ 1325880 w 3390900"/>
              <a:gd name="connsiteY26" fmla="*/ 1272540 h 5074920"/>
              <a:gd name="connsiteX27" fmla="*/ 1379220 w 3390900"/>
              <a:gd name="connsiteY27" fmla="*/ 1188720 h 5074920"/>
              <a:gd name="connsiteX28" fmla="*/ 1386840 w 3390900"/>
              <a:gd name="connsiteY28" fmla="*/ 1150620 h 5074920"/>
              <a:gd name="connsiteX29" fmla="*/ 1447800 w 3390900"/>
              <a:gd name="connsiteY29" fmla="*/ 1028700 h 5074920"/>
              <a:gd name="connsiteX30" fmla="*/ 1463040 w 3390900"/>
              <a:gd name="connsiteY30" fmla="*/ 952500 h 5074920"/>
              <a:gd name="connsiteX31" fmla="*/ 1470660 w 3390900"/>
              <a:gd name="connsiteY31" fmla="*/ 800100 h 5074920"/>
              <a:gd name="connsiteX32" fmla="*/ 1501140 w 3390900"/>
              <a:gd name="connsiteY32" fmla="*/ 746760 h 5074920"/>
              <a:gd name="connsiteX33" fmla="*/ 1524000 w 3390900"/>
              <a:gd name="connsiteY33" fmla="*/ 701040 h 5074920"/>
              <a:gd name="connsiteX34" fmla="*/ 1760220 w 3390900"/>
              <a:gd name="connsiteY34" fmla="*/ 586740 h 5074920"/>
              <a:gd name="connsiteX35" fmla="*/ 1927860 w 3390900"/>
              <a:gd name="connsiteY35" fmla="*/ 510540 h 5074920"/>
              <a:gd name="connsiteX36" fmla="*/ 2072640 w 3390900"/>
              <a:gd name="connsiteY36" fmla="*/ 525780 h 5074920"/>
              <a:gd name="connsiteX37" fmla="*/ 2415540 w 3390900"/>
              <a:gd name="connsiteY37" fmla="*/ 358140 h 5074920"/>
              <a:gd name="connsiteX38" fmla="*/ 2522220 w 3390900"/>
              <a:gd name="connsiteY38" fmla="*/ 289560 h 5074920"/>
              <a:gd name="connsiteX39" fmla="*/ 2727960 w 3390900"/>
              <a:gd name="connsiteY39" fmla="*/ 137160 h 5074920"/>
              <a:gd name="connsiteX40" fmla="*/ 2956560 w 3390900"/>
              <a:gd name="connsiteY40" fmla="*/ 129540 h 5074920"/>
              <a:gd name="connsiteX41" fmla="*/ 3124200 w 3390900"/>
              <a:gd name="connsiteY41" fmla="*/ 0 h 5074920"/>
              <a:gd name="connsiteX42" fmla="*/ 3284220 w 3390900"/>
              <a:gd name="connsiteY42" fmla="*/ 22860 h 5074920"/>
              <a:gd name="connsiteX43" fmla="*/ 3360420 w 3390900"/>
              <a:gd name="connsiteY43" fmla="*/ 91440 h 5074920"/>
              <a:gd name="connsiteX44" fmla="*/ 3360420 w 3390900"/>
              <a:gd name="connsiteY44" fmla="*/ 152400 h 5074920"/>
              <a:gd name="connsiteX45" fmla="*/ 3329940 w 3390900"/>
              <a:gd name="connsiteY45" fmla="*/ 220980 h 5074920"/>
              <a:gd name="connsiteX46" fmla="*/ 3390900 w 3390900"/>
              <a:gd name="connsiteY46" fmla="*/ 320040 h 5074920"/>
              <a:gd name="connsiteX47" fmla="*/ 3390900 w 3390900"/>
              <a:gd name="connsiteY47" fmla="*/ 358140 h 5074920"/>
              <a:gd name="connsiteX48" fmla="*/ 3261360 w 3390900"/>
              <a:gd name="connsiteY48" fmla="*/ 396240 h 5074920"/>
              <a:gd name="connsiteX49" fmla="*/ 3200400 w 3390900"/>
              <a:gd name="connsiteY49" fmla="*/ 365760 h 5074920"/>
              <a:gd name="connsiteX50" fmla="*/ 3124200 w 3390900"/>
              <a:gd name="connsiteY50" fmla="*/ 365760 h 5074920"/>
              <a:gd name="connsiteX51" fmla="*/ 3048000 w 3390900"/>
              <a:gd name="connsiteY51" fmla="*/ 441960 h 5074920"/>
              <a:gd name="connsiteX52" fmla="*/ 3025140 w 3390900"/>
              <a:gd name="connsiteY52" fmla="*/ 647700 h 5074920"/>
              <a:gd name="connsiteX53" fmla="*/ 3055620 w 3390900"/>
              <a:gd name="connsiteY53" fmla="*/ 685800 h 5074920"/>
              <a:gd name="connsiteX54" fmla="*/ 3101340 w 3390900"/>
              <a:gd name="connsiteY54" fmla="*/ 723900 h 5074920"/>
              <a:gd name="connsiteX55" fmla="*/ 3101340 w 3390900"/>
              <a:gd name="connsiteY55" fmla="*/ 800100 h 5074920"/>
              <a:gd name="connsiteX56" fmla="*/ 3032760 w 3390900"/>
              <a:gd name="connsiteY56" fmla="*/ 883920 h 5074920"/>
              <a:gd name="connsiteX57" fmla="*/ 2956560 w 3390900"/>
              <a:gd name="connsiteY57" fmla="*/ 914400 h 5074920"/>
              <a:gd name="connsiteX58" fmla="*/ 2758440 w 3390900"/>
              <a:gd name="connsiteY58" fmla="*/ 906780 h 5074920"/>
              <a:gd name="connsiteX59" fmla="*/ 2560320 w 3390900"/>
              <a:gd name="connsiteY59" fmla="*/ 975360 h 5074920"/>
              <a:gd name="connsiteX60" fmla="*/ 2567940 w 3390900"/>
              <a:gd name="connsiteY60" fmla="*/ 1089660 h 5074920"/>
              <a:gd name="connsiteX61" fmla="*/ 2484120 w 3390900"/>
              <a:gd name="connsiteY61" fmla="*/ 1257300 h 5074920"/>
              <a:gd name="connsiteX62" fmla="*/ 2354580 w 3390900"/>
              <a:gd name="connsiteY62" fmla="*/ 1310640 h 5074920"/>
              <a:gd name="connsiteX63" fmla="*/ 2301240 w 3390900"/>
              <a:gd name="connsiteY63" fmla="*/ 1333500 h 5074920"/>
              <a:gd name="connsiteX64" fmla="*/ 2247900 w 3390900"/>
              <a:gd name="connsiteY64" fmla="*/ 1264920 h 5074920"/>
              <a:gd name="connsiteX65" fmla="*/ 2148840 w 3390900"/>
              <a:gd name="connsiteY65" fmla="*/ 1234440 h 5074920"/>
              <a:gd name="connsiteX66" fmla="*/ 2133600 w 3390900"/>
              <a:gd name="connsiteY66" fmla="*/ 1173480 h 5074920"/>
              <a:gd name="connsiteX67" fmla="*/ 2034540 w 3390900"/>
              <a:gd name="connsiteY67" fmla="*/ 1226820 h 5074920"/>
              <a:gd name="connsiteX68" fmla="*/ 2034540 w 3390900"/>
              <a:gd name="connsiteY68" fmla="*/ 1295400 h 5074920"/>
              <a:gd name="connsiteX69" fmla="*/ 1943100 w 3390900"/>
              <a:gd name="connsiteY69" fmla="*/ 1493520 h 5074920"/>
              <a:gd name="connsiteX70" fmla="*/ 1988820 w 3390900"/>
              <a:gd name="connsiteY70" fmla="*/ 1546860 h 5074920"/>
              <a:gd name="connsiteX71" fmla="*/ 1943100 w 3390900"/>
              <a:gd name="connsiteY71" fmla="*/ 1638300 h 5074920"/>
              <a:gd name="connsiteX72" fmla="*/ 1889760 w 3390900"/>
              <a:gd name="connsiteY72" fmla="*/ 1630680 h 5074920"/>
              <a:gd name="connsiteX73" fmla="*/ 1882140 w 3390900"/>
              <a:gd name="connsiteY73" fmla="*/ 1752600 h 5074920"/>
              <a:gd name="connsiteX74" fmla="*/ 1874520 w 3390900"/>
              <a:gd name="connsiteY74" fmla="*/ 1790700 h 5074920"/>
              <a:gd name="connsiteX75" fmla="*/ 2019300 w 3390900"/>
              <a:gd name="connsiteY75" fmla="*/ 1813560 h 5074920"/>
              <a:gd name="connsiteX76" fmla="*/ 2042160 w 3390900"/>
              <a:gd name="connsiteY76" fmla="*/ 1752600 h 5074920"/>
              <a:gd name="connsiteX77" fmla="*/ 2125980 w 3390900"/>
              <a:gd name="connsiteY77" fmla="*/ 1752600 h 5074920"/>
              <a:gd name="connsiteX78" fmla="*/ 2125980 w 3390900"/>
              <a:gd name="connsiteY78" fmla="*/ 1805940 h 5074920"/>
              <a:gd name="connsiteX79" fmla="*/ 2171700 w 3390900"/>
              <a:gd name="connsiteY79" fmla="*/ 1813560 h 5074920"/>
              <a:gd name="connsiteX80" fmla="*/ 2179320 w 3390900"/>
              <a:gd name="connsiteY80" fmla="*/ 1859280 h 5074920"/>
              <a:gd name="connsiteX81" fmla="*/ 2247900 w 3390900"/>
              <a:gd name="connsiteY81" fmla="*/ 1882140 h 5074920"/>
              <a:gd name="connsiteX82" fmla="*/ 2286000 w 3390900"/>
              <a:gd name="connsiteY82" fmla="*/ 1828800 h 5074920"/>
              <a:gd name="connsiteX83" fmla="*/ 2377440 w 3390900"/>
              <a:gd name="connsiteY83" fmla="*/ 1691640 h 5074920"/>
              <a:gd name="connsiteX84" fmla="*/ 2453640 w 3390900"/>
              <a:gd name="connsiteY84" fmla="*/ 1684020 h 5074920"/>
              <a:gd name="connsiteX85" fmla="*/ 2438624 w 3390900"/>
              <a:gd name="connsiteY85" fmla="*/ 2194560 h 5074920"/>
              <a:gd name="connsiteX86" fmla="*/ 2370444 w 3390900"/>
              <a:gd name="connsiteY86" fmla="*/ 2194560 h 5074920"/>
              <a:gd name="connsiteX87" fmla="*/ 2321644 w 3390900"/>
              <a:gd name="connsiteY87" fmla="*/ 2030730 h 5074920"/>
              <a:gd name="connsiteX88" fmla="*/ 1826344 w 3390900"/>
              <a:gd name="connsiteY88" fmla="*/ 2230756 h 5074920"/>
              <a:gd name="connsiteX89" fmla="*/ 841460 w 3390900"/>
              <a:gd name="connsiteY89" fmla="*/ 5074920 h 5074920"/>
              <a:gd name="connsiteX0" fmla="*/ 97742 w 3390900"/>
              <a:gd name="connsiteY0" fmla="*/ 4858252 h 5074920"/>
              <a:gd name="connsiteX1" fmla="*/ 83820 w 3390900"/>
              <a:gd name="connsiteY1" fmla="*/ 4846320 h 5074920"/>
              <a:gd name="connsiteX2" fmla="*/ 0 w 3390900"/>
              <a:gd name="connsiteY2" fmla="*/ 4732020 h 5074920"/>
              <a:gd name="connsiteX3" fmla="*/ 106680 w 3390900"/>
              <a:gd name="connsiteY3" fmla="*/ 4617720 h 5074920"/>
              <a:gd name="connsiteX4" fmla="*/ 152400 w 3390900"/>
              <a:gd name="connsiteY4" fmla="*/ 4541520 h 5074920"/>
              <a:gd name="connsiteX5" fmla="*/ 266700 w 3390900"/>
              <a:gd name="connsiteY5" fmla="*/ 4526280 h 5074920"/>
              <a:gd name="connsiteX6" fmla="*/ 457200 w 3390900"/>
              <a:gd name="connsiteY6" fmla="*/ 4366260 h 5074920"/>
              <a:gd name="connsiteX7" fmla="*/ 1051560 w 3390900"/>
              <a:gd name="connsiteY7" fmla="*/ 3550920 h 5074920"/>
              <a:gd name="connsiteX8" fmla="*/ 1135380 w 3390900"/>
              <a:gd name="connsiteY8" fmla="*/ 3459480 h 5074920"/>
              <a:gd name="connsiteX9" fmla="*/ 1470660 w 3390900"/>
              <a:gd name="connsiteY9" fmla="*/ 2796540 h 5074920"/>
              <a:gd name="connsiteX10" fmla="*/ 1569720 w 3390900"/>
              <a:gd name="connsiteY10" fmla="*/ 2415540 h 5074920"/>
              <a:gd name="connsiteX11" fmla="*/ 1569720 w 3390900"/>
              <a:gd name="connsiteY11" fmla="*/ 2385060 h 5074920"/>
              <a:gd name="connsiteX12" fmla="*/ 1531620 w 3390900"/>
              <a:gd name="connsiteY12" fmla="*/ 2362200 h 5074920"/>
              <a:gd name="connsiteX13" fmla="*/ 1508760 w 3390900"/>
              <a:gd name="connsiteY13" fmla="*/ 2316480 h 5074920"/>
              <a:gd name="connsiteX14" fmla="*/ 1577340 w 3390900"/>
              <a:gd name="connsiteY14" fmla="*/ 2225040 h 5074920"/>
              <a:gd name="connsiteX15" fmla="*/ 1569720 w 3390900"/>
              <a:gd name="connsiteY15" fmla="*/ 2095500 h 5074920"/>
              <a:gd name="connsiteX16" fmla="*/ 1501140 w 3390900"/>
              <a:gd name="connsiteY16" fmla="*/ 2042160 h 5074920"/>
              <a:gd name="connsiteX17" fmla="*/ 1524000 w 3390900"/>
              <a:gd name="connsiteY17" fmla="*/ 1981200 h 5074920"/>
              <a:gd name="connsiteX18" fmla="*/ 1470660 w 3390900"/>
              <a:gd name="connsiteY18" fmla="*/ 1935480 h 5074920"/>
              <a:gd name="connsiteX19" fmla="*/ 1440180 w 3390900"/>
              <a:gd name="connsiteY19" fmla="*/ 1805940 h 5074920"/>
              <a:gd name="connsiteX20" fmla="*/ 1455420 w 3390900"/>
              <a:gd name="connsiteY20" fmla="*/ 1744980 h 5074920"/>
              <a:gd name="connsiteX21" fmla="*/ 1463040 w 3390900"/>
              <a:gd name="connsiteY21" fmla="*/ 1531620 h 5074920"/>
              <a:gd name="connsiteX22" fmla="*/ 1394460 w 3390900"/>
              <a:gd name="connsiteY22" fmla="*/ 1493520 h 5074920"/>
              <a:gd name="connsiteX23" fmla="*/ 1303020 w 3390900"/>
              <a:gd name="connsiteY23" fmla="*/ 1546860 h 5074920"/>
              <a:gd name="connsiteX24" fmla="*/ 1264920 w 3390900"/>
              <a:gd name="connsiteY24" fmla="*/ 1516380 h 5074920"/>
              <a:gd name="connsiteX25" fmla="*/ 1325880 w 3390900"/>
              <a:gd name="connsiteY25" fmla="*/ 1272540 h 5074920"/>
              <a:gd name="connsiteX26" fmla="*/ 1379220 w 3390900"/>
              <a:gd name="connsiteY26" fmla="*/ 1188720 h 5074920"/>
              <a:gd name="connsiteX27" fmla="*/ 1386840 w 3390900"/>
              <a:gd name="connsiteY27" fmla="*/ 1150620 h 5074920"/>
              <a:gd name="connsiteX28" fmla="*/ 1447800 w 3390900"/>
              <a:gd name="connsiteY28" fmla="*/ 1028700 h 5074920"/>
              <a:gd name="connsiteX29" fmla="*/ 1463040 w 3390900"/>
              <a:gd name="connsiteY29" fmla="*/ 952500 h 5074920"/>
              <a:gd name="connsiteX30" fmla="*/ 1470660 w 3390900"/>
              <a:gd name="connsiteY30" fmla="*/ 800100 h 5074920"/>
              <a:gd name="connsiteX31" fmla="*/ 1501140 w 3390900"/>
              <a:gd name="connsiteY31" fmla="*/ 746760 h 5074920"/>
              <a:gd name="connsiteX32" fmla="*/ 1524000 w 3390900"/>
              <a:gd name="connsiteY32" fmla="*/ 701040 h 5074920"/>
              <a:gd name="connsiteX33" fmla="*/ 1760220 w 3390900"/>
              <a:gd name="connsiteY33" fmla="*/ 586740 h 5074920"/>
              <a:gd name="connsiteX34" fmla="*/ 1927860 w 3390900"/>
              <a:gd name="connsiteY34" fmla="*/ 510540 h 5074920"/>
              <a:gd name="connsiteX35" fmla="*/ 2072640 w 3390900"/>
              <a:gd name="connsiteY35" fmla="*/ 525780 h 5074920"/>
              <a:gd name="connsiteX36" fmla="*/ 2415540 w 3390900"/>
              <a:gd name="connsiteY36" fmla="*/ 358140 h 5074920"/>
              <a:gd name="connsiteX37" fmla="*/ 2522220 w 3390900"/>
              <a:gd name="connsiteY37" fmla="*/ 289560 h 5074920"/>
              <a:gd name="connsiteX38" fmla="*/ 2727960 w 3390900"/>
              <a:gd name="connsiteY38" fmla="*/ 137160 h 5074920"/>
              <a:gd name="connsiteX39" fmla="*/ 2956560 w 3390900"/>
              <a:gd name="connsiteY39" fmla="*/ 129540 h 5074920"/>
              <a:gd name="connsiteX40" fmla="*/ 3124200 w 3390900"/>
              <a:gd name="connsiteY40" fmla="*/ 0 h 5074920"/>
              <a:gd name="connsiteX41" fmla="*/ 3284220 w 3390900"/>
              <a:gd name="connsiteY41" fmla="*/ 22860 h 5074920"/>
              <a:gd name="connsiteX42" fmla="*/ 3360420 w 3390900"/>
              <a:gd name="connsiteY42" fmla="*/ 91440 h 5074920"/>
              <a:gd name="connsiteX43" fmla="*/ 3360420 w 3390900"/>
              <a:gd name="connsiteY43" fmla="*/ 152400 h 5074920"/>
              <a:gd name="connsiteX44" fmla="*/ 3329940 w 3390900"/>
              <a:gd name="connsiteY44" fmla="*/ 220980 h 5074920"/>
              <a:gd name="connsiteX45" fmla="*/ 3390900 w 3390900"/>
              <a:gd name="connsiteY45" fmla="*/ 320040 h 5074920"/>
              <a:gd name="connsiteX46" fmla="*/ 3390900 w 3390900"/>
              <a:gd name="connsiteY46" fmla="*/ 358140 h 5074920"/>
              <a:gd name="connsiteX47" fmla="*/ 3261360 w 3390900"/>
              <a:gd name="connsiteY47" fmla="*/ 396240 h 5074920"/>
              <a:gd name="connsiteX48" fmla="*/ 3200400 w 3390900"/>
              <a:gd name="connsiteY48" fmla="*/ 365760 h 5074920"/>
              <a:gd name="connsiteX49" fmla="*/ 3124200 w 3390900"/>
              <a:gd name="connsiteY49" fmla="*/ 365760 h 5074920"/>
              <a:gd name="connsiteX50" fmla="*/ 3048000 w 3390900"/>
              <a:gd name="connsiteY50" fmla="*/ 441960 h 5074920"/>
              <a:gd name="connsiteX51" fmla="*/ 3025140 w 3390900"/>
              <a:gd name="connsiteY51" fmla="*/ 647700 h 5074920"/>
              <a:gd name="connsiteX52" fmla="*/ 3055620 w 3390900"/>
              <a:gd name="connsiteY52" fmla="*/ 685800 h 5074920"/>
              <a:gd name="connsiteX53" fmla="*/ 3101340 w 3390900"/>
              <a:gd name="connsiteY53" fmla="*/ 723900 h 5074920"/>
              <a:gd name="connsiteX54" fmla="*/ 3101340 w 3390900"/>
              <a:gd name="connsiteY54" fmla="*/ 800100 h 5074920"/>
              <a:gd name="connsiteX55" fmla="*/ 3032760 w 3390900"/>
              <a:gd name="connsiteY55" fmla="*/ 883920 h 5074920"/>
              <a:gd name="connsiteX56" fmla="*/ 2956560 w 3390900"/>
              <a:gd name="connsiteY56" fmla="*/ 914400 h 5074920"/>
              <a:gd name="connsiteX57" fmla="*/ 2758440 w 3390900"/>
              <a:gd name="connsiteY57" fmla="*/ 906780 h 5074920"/>
              <a:gd name="connsiteX58" fmla="*/ 2560320 w 3390900"/>
              <a:gd name="connsiteY58" fmla="*/ 975360 h 5074920"/>
              <a:gd name="connsiteX59" fmla="*/ 2567940 w 3390900"/>
              <a:gd name="connsiteY59" fmla="*/ 1089660 h 5074920"/>
              <a:gd name="connsiteX60" fmla="*/ 2484120 w 3390900"/>
              <a:gd name="connsiteY60" fmla="*/ 1257300 h 5074920"/>
              <a:gd name="connsiteX61" fmla="*/ 2354580 w 3390900"/>
              <a:gd name="connsiteY61" fmla="*/ 1310640 h 5074920"/>
              <a:gd name="connsiteX62" fmla="*/ 2301240 w 3390900"/>
              <a:gd name="connsiteY62" fmla="*/ 1333500 h 5074920"/>
              <a:gd name="connsiteX63" fmla="*/ 2247900 w 3390900"/>
              <a:gd name="connsiteY63" fmla="*/ 1264920 h 5074920"/>
              <a:gd name="connsiteX64" fmla="*/ 2148840 w 3390900"/>
              <a:gd name="connsiteY64" fmla="*/ 1234440 h 5074920"/>
              <a:gd name="connsiteX65" fmla="*/ 2133600 w 3390900"/>
              <a:gd name="connsiteY65" fmla="*/ 1173480 h 5074920"/>
              <a:gd name="connsiteX66" fmla="*/ 2034540 w 3390900"/>
              <a:gd name="connsiteY66" fmla="*/ 1226820 h 5074920"/>
              <a:gd name="connsiteX67" fmla="*/ 2034540 w 3390900"/>
              <a:gd name="connsiteY67" fmla="*/ 1295400 h 5074920"/>
              <a:gd name="connsiteX68" fmla="*/ 1943100 w 3390900"/>
              <a:gd name="connsiteY68" fmla="*/ 1493520 h 5074920"/>
              <a:gd name="connsiteX69" fmla="*/ 1988820 w 3390900"/>
              <a:gd name="connsiteY69" fmla="*/ 1546860 h 5074920"/>
              <a:gd name="connsiteX70" fmla="*/ 1943100 w 3390900"/>
              <a:gd name="connsiteY70" fmla="*/ 1638300 h 5074920"/>
              <a:gd name="connsiteX71" fmla="*/ 1889760 w 3390900"/>
              <a:gd name="connsiteY71" fmla="*/ 1630680 h 5074920"/>
              <a:gd name="connsiteX72" fmla="*/ 1882140 w 3390900"/>
              <a:gd name="connsiteY72" fmla="*/ 1752600 h 5074920"/>
              <a:gd name="connsiteX73" fmla="*/ 1874520 w 3390900"/>
              <a:gd name="connsiteY73" fmla="*/ 1790700 h 5074920"/>
              <a:gd name="connsiteX74" fmla="*/ 2019300 w 3390900"/>
              <a:gd name="connsiteY74" fmla="*/ 1813560 h 5074920"/>
              <a:gd name="connsiteX75" fmla="*/ 2042160 w 3390900"/>
              <a:gd name="connsiteY75" fmla="*/ 1752600 h 5074920"/>
              <a:gd name="connsiteX76" fmla="*/ 2125980 w 3390900"/>
              <a:gd name="connsiteY76" fmla="*/ 1752600 h 5074920"/>
              <a:gd name="connsiteX77" fmla="*/ 2125980 w 3390900"/>
              <a:gd name="connsiteY77" fmla="*/ 1805940 h 5074920"/>
              <a:gd name="connsiteX78" fmla="*/ 2171700 w 3390900"/>
              <a:gd name="connsiteY78" fmla="*/ 1813560 h 5074920"/>
              <a:gd name="connsiteX79" fmla="*/ 2179320 w 3390900"/>
              <a:gd name="connsiteY79" fmla="*/ 1859280 h 5074920"/>
              <a:gd name="connsiteX80" fmla="*/ 2247900 w 3390900"/>
              <a:gd name="connsiteY80" fmla="*/ 1882140 h 5074920"/>
              <a:gd name="connsiteX81" fmla="*/ 2286000 w 3390900"/>
              <a:gd name="connsiteY81" fmla="*/ 1828800 h 5074920"/>
              <a:gd name="connsiteX82" fmla="*/ 2377440 w 3390900"/>
              <a:gd name="connsiteY82" fmla="*/ 1691640 h 5074920"/>
              <a:gd name="connsiteX83" fmla="*/ 2453640 w 3390900"/>
              <a:gd name="connsiteY83" fmla="*/ 1684020 h 5074920"/>
              <a:gd name="connsiteX84" fmla="*/ 2438624 w 3390900"/>
              <a:gd name="connsiteY84" fmla="*/ 2194560 h 5074920"/>
              <a:gd name="connsiteX85" fmla="*/ 2370444 w 3390900"/>
              <a:gd name="connsiteY85" fmla="*/ 2194560 h 5074920"/>
              <a:gd name="connsiteX86" fmla="*/ 2321644 w 3390900"/>
              <a:gd name="connsiteY86" fmla="*/ 2030730 h 5074920"/>
              <a:gd name="connsiteX87" fmla="*/ 1826344 w 3390900"/>
              <a:gd name="connsiteY87" fmla="*/ 2230756 h 5074920"/>
              <a:gd name="connsiteX88" fmla="*/ 841460 w 3390900"/>
              <a:gd name="connsiteY88" fmla="*/ 5074920 h 5074920"/>
              <a:gd name="connsiteX0" fmla="*/ 97742 w 3390900"/>
              <a:gd name="connsiteY0" fmla="*/ 4858252 h 5074920"/>
              <a:gd name="connsiteX1" fmla="*/ 83820 w 3390900"/>
              <a:gd name="connsiteY1" fmla="*/ 4846320 h 5074920"/>
              <a:gd name="connsiteX2" fmla="*/ 0 w 3390900"/>
              <a:gd name="connsiteY2" fmla="*/ 4732020 h 5074920"/>
              <a:gd name="connsiteX3" fmla="*/ 106680 w 3390900"/>
              <a:gd name="connsiteY3" fmla="*/ 4617720 h 5074920"/>
              <a:gd name="connsiteX4" fmla="*/ 152400 w 3390900"/>
              <a:gd name="connsiteY4" fmla="*/ 4541520 h 5074920"/>
              <a:gd name="connsiteX5" fmla="*/ 266700 w 3390900"/>
              <a:gd name="connsiteY5" fmla="*/ 4526280 h 5074920"/>
              <a:gd name="connsiteX6" fmla="*/ 457200 w 3390900"/>
              <a:gd name="connsiteY6" fmla="*/ 4366260 h 5074920"/>
              <a:gd name="connsiteX7" fmla="*/ 1051560 w 3390900"/>
              <a:gd name="connsiteY7" fmla="*/ 3550920 h 5074920"/>
              <a:gd name="connsiteX8" fmla="*/ 1135380 w 3390900"/>
              <a:gd name="connsiteY8" fmla="*/ 3459480 h 5074920"/>
              <a:gd name="connsiteX9" fmla="*/ 1470660 w 3390900"/>
              <a:gd name="connsiteY9" fmla="*/ 2796540 h 5074920"/>
              <a:gd name="connsiteX10" fmla="*/ 1569720 w 3390900"/>
              <a:gd name="connsiteY10" fmla="*/ 2415540 h 5074920"/>
              <a:gd name="connsiteX11" fmla="*/ 1569720 w 3390900"/>
              <a:gd name="connsiteY11" fmla="*/ 2385060 h 5074920"/>
              <a:gd name="connsiteX12" fmla="*/ 1531620 w 3390900"/>
              <a:gd name="connsiteY12" fmla="*/ 2362200 h 5074920"/>
              <a:gd name="connsiteX13" fmla="*/ 1508760 w 3390900"/>
              <a:gd name="connsiteY13" fmla="*/ 2316480 h 5074920"/>
              <a:gd name="connsiteX14" fmla="*/ 1577340 w 3390900"/>
              <a:gd name="connsiteY14" fmla="*/ 2225040 h 5074920"/>
              <a:gd name="connsiteX15" fmla="*/ 1569720 w 3390900"/>
              <a:gd name="connsiteY15" fmla="*/ 2095500 h 5074920"/>
              <a:gd name="connsiteX16" fmla="*/ 1501140 w 3390900"/>
              <a:gd name="connsiteY16" fmla="*/ 2042160 h 5074920"/>
              <a:gd name="connsiteX17" fmla="*/ 1524000 w 3390900"/>
              <a:gd name="connsiteY17" fmla="*/ 1981200 h 5074920"/>
              <a:gd name="connsiteX18" fmla="*/ 1470660 w 3390900"/>
              <a:gd name="connsiteY18" fmla="*/ 1935480 h 5074920"/>
              <a:gd name="connsiteX19" fmla="*/ 1440180 w 3390900"/>
              <a:gd name="connsiteY19" fmla="*/ 1805940 h 5074920"/>
              <a:gd name="connsiteX20" fmla="*/ 1455420 w 3390900"/>
              <a:gd name="connsiteY20" fmla="*/ 1744980 h 5074920"/>
              <a:gd name="connsiteX21" fmla="*/ 1463040 w 3390900"/>
              <a:gd name="connsiteY21" fmla="*/ 1531620 h 5074920"/>
              <a:gd name="connsiteX22" fmla="*/ 1394460 w 3390900"/>
              <a:gd name="connsiteY22" fmla="*/ 1493520 h 5074920"/>
              <a:gd name="connsiteX23" fmla="*/ 1303020 w 3390900"/>
              <a:gd name="connsiteY23" fmla="*/ 1546860 h 5074920"/>
              <a:gd name="connsiteX24" fmla="*/ 1264920 w 3390900"/>
              <a:gd name="connsiteY24" fmla="*/ 1516380 h 5074920"/>
              <a:gd name="connsiteX25" fmla="*/ 1325880 w 3390900"/>
              <a:gd name="connsiteY25" fmla="*/ 1272540 h 5074920"/>
              <a:gd name="connsiteX26" fmla="*/ 1379220 w 3390900"/>
              <a:gd name="connsiteY26" fmla="*/ 1188720 h 5074920"/>
              <a:gd name="connsiteX27" fmla="*/ 1386840 w 3390900"/>
              <a:gd name="connsiteY27" fmla="*/ 1150620 h 5074920"/>
              <a:gd name="connsiteX28" fmla="*/ 1447800 w 3390900"/>
              <a:gd name="connsiteY28" fmla="*/ 1028700 h 5074920"/>
              <a:gd name="connsiteX29" fmla="*/ 1463040 w 3390900"/>
              <a:gd name="connsiteY29" fmla="*/ 952500 h 5074920"/>
              <a:gd name="connsiteX30" fmla="*/ 1470660 w 3390900"/>
              <a:gd name="connsiteY30" fmla="*/ 800100 h 5074920"/>
              <a:gd name="connsiteX31" fmla="*/ 1501140 w 3390900"/>
              <a:gd name="connsiteY31" fmla="*/ 746760 h 5074920"/>
              <a:gd name="connsiteX32" fmla="*/ 1524000 w 3390900"/>
              <a:gd name="connsiteY32" fmla="*/ 701040 h 5074920"/>
              <a:gd name="connsiteX33" fmla="*/ 1760220 w 3390900"/>
              <a:gd name="connsiteY33" fmla="*/ 586740 h 5074920"/>
              <a:gd name="connsiteX34" fmla="*/ 1927860 w 3390900"/>
              <a:gd name="connsiteY34" fmla="*/ 510540 h 5074920"/>
              <a:gd name="connsiteX35" fmla="*/ 2072640 w 3390900"/>
              <a:gd name="connsiteY35" fmla="*/ 525780 h 5074920"/>
              <a:gd name="connsiteX36" fmla="*/ 2415540 w 3390900"/>
              <a:gd name="connsiteY36" fmla="*/ 358140 h 5074920"/>
              <a:gd name="connsiteX37" fmla="*/ 2522220 w 3390900"/>
              <a:gd name="connsiteY37" fmla="*/ 289560 h 5074920"/>
              <a:gd name="connsiteX38" fmla="*/ 2727960 w 3390900"/>
              <a:gd name="connsiteY38" fmla="*/ 137160 h 5074920"/>
              <a:gd name="connsiteX39" fmla="*/ 2956560 w 3390900"/>
              <a:gd name="connsiteY39" fmla="*/ 129540 h 5074920"/>
              <a:gd name="connsiteX40" fmla="*/ 3124200 w 3390900"/>
              <a:gd name="connsiteY40" fmla="*/ 0 h 5074920"/>
              <a:gd name="connsiteX41" fmla="*/ 3284220 w 3390900"/>
              <a:gd name="connsiteY41" fmla="*/ 22860 h 5074920"/>
              <a:gd name="connsiteX42" fmla="*/ 3360420 w 3390900"/>
              <a:gd name="connsiteY42" fmla="*/ 91440 h 5074920"/>
              <a:gd name="connsiteX43" fmla="*/ 3360420 w 3390900"/>
              <a:gd name="connsiteY43" fmla="*/ 152400 h 5074920"/>
              <a:gd name="connsiteX44" fmla="*/ 3329940 w 3390900"/>
              <a:gd name="connsiteY44" fmla="*/ 220980 h 5074920"/>
              <a:gd name="connsiteX45" fmla="*/ 3390900 w 3390900"/>
              <a:gd name="connsiteY45" fmla="*/ 320040 h 5074920"/>
              <a:gd name="connsiteX46" fmla="*/ 3390900 w 3390900"/>
              <a:gd name="connsiteY46" fmla="*/ 358140 h 5074920"/>
              <a:gd name="connsiteX47" fmla="*/ 3261360 w 3390900"/>
              <a:gd name="connsiteY47" fmla="*/ 396240 h 5074920"/>
              <a:gd name="connsiteX48" fmla="*/ 3200400 w 3390900"/>
              <a:gd name="connsiteY48" fmla="*/ 365760 h 5074920"/>
              <a:gd name="connsiteX49" fmla="*/ 3124200 w 3390900"/>
              <a:gd name="connsiteY49" fmla="*/ 365760 h 5074920"/>
              <a:gd name="connsiteX50" fmla="*/ 3048000 w 3390900"/>
              <a:gd name="connsiteY50" fmla="*/ 441960 h 5074920"/>
              <a:gd name="connsiteX51" fmla="*/ 3025140 w 3390900"/>
              <a:gd name="connsiteY51" fmla="*/ 647700 h 5074920"/>
              <a:gd name="connsiteX52" fmla="*/ 3055620 w 3390900"/>
              <a:gd name="connsiteY52" fmla="*/ 685800 h 5074920"/>
              <a:gd name="connsiteX53" fmla="*/ 3101340 w 3390900"/>
              <a:gd name="connsiteY53" fmla="*/ 723900 h 5074920"/>
              <a:gd name="connsiteX54" fmla="*/ 3101340 w 3390900"/>
              <a:gd name="connsiteY54" fmla="*/ 800100 h 5074920"/>
              <a:gd name="connsiteX55" fmla="*/ 3032760 w 3390900"/>
              <a:gd name="connsiteY55" fmla="*/ 883920 h 5074920"/>
              <a:gd name="connsiteX56" fmla="*/ 2956560 w 3390900"/>
              <a:gd name="connsiteY56" fmla="*/ 914400 h 5074920"/>
              <a:gd name="connsiteX57" fmla="*/ 2758440 w 3390900"/>
              <a:gd name="connsiteY57" fmla="*/ 906780 h 5074920"/>
              <a:gd name="connsiteX58" fmla="*/ 2560320 w 3390900"/>
              <a:gd name="connsiteY58" fmla="*/ 975360 h 5074920"/>
              <a:gd name="connsiteX59" fmla="*/ 2567940 w 3390900"/>
              <a:gd name="connsiteY59" fmla="*/ 1089660 h 5074920"/>
              <a:gd name="connsiteX60" fmla="*/ 2484120 w 3390900"/>
              <a:gd name="connsiteY60" fmla="*/ 1257300 h 5074920"/>
              <a:gd name="connsiteX61" fmla="*/ 2354580 w 3390900"/>
              <a:gd name="connsiteY61" fmla="*/ 1310640 h 5074920"/>
              <a:gd name="connsiteX62" fmla="*/ 2301240 w 3390900"/>
              <a:gd name="connsiteY62" fmla="*/ 1333500 h 5074920"/>
              <a:gd name="connsiteX63" fmla="*/ 2247900 w 3390900"/>
              <a:gd name="connsiteY63" fmla="*/ 1264920 h 5074920"/>
              <a:gd name="connsiteX64" fmla="*/ 2148840 w 3390900"/>
              <a:gd name="connsiteY64" fmla="*/ 1234440 h 5074920"/>
              <a:gd name="connsiteX65" fmla="*/ 2133600 w 3390900"/>
              <a:gd name="connsiteY65" fmla="*/ 1173480 h 5074920"/>
              <a:gd name="connsiteX66" fmla="*/ 2034540 w 3390900"/>
              <a:gd name="connsiteY66" fmla="*/ 1226820 h 5074920"/>
              <a:gd name="connsiteX67" fmla="*/ 2034540 w 3390900"/>
              <a:gd name="connsiteY67" fmla="*/ 1295400 h 5074920"/>
              <a:gd name="connsiteX68" fmla="*/ 1943100 w 3390900"/>
              <a:gd name="connsiteY68" fmla="*/ 1493520 h 5074920"/>
              <a:gd name="connsiteX69" fmla="*/ 1988820 w 3390900"/>
              <a:gd name="connsiteY69" fmla="*/ 1546860 h 5074920"/>
              <a:gd name="connsiteX70" fmla="*/ 1943100 w 3390900"/>
              <a:gd name="connsiteY70" fmla="*/ 1638300 h 5074920"/>
              <a:gd name="connsiteX71" fmla="*/ 1889760 w 3390900"/>
              <a:gd name="connsiteY71" fmla="*/ 1630680 h 5074920"/>
              <a:gd name="connsiteX72" fmla="*/ 1882140 w 3390900"/>
              <a:gd name="connsiteY72" fmla="*/ 1752600 h 5074920"/>
              <a:gd name="connsiteX73" fmla="*/ 1874520 w 3390900"/>
              <a:gd name="connsiteY73" fmla="*/ 1790700 h 5074920"/>
              <a:gd name="connsiteX74" fmla="*/ 2019300 w 3390900"/>
              <a:gd name="connsiteY74" fmla="*/ 1813560 h 5074920"/>
              <a:gd name="connsiteX75" fmla="*/ 2042160 w 3390900"/>
              <a:gd name="connsiteY75" fmla="*/ 1752600 h 5074920"/>
              <a:gd name="connsiteX76" fmla="*/ 2125980 w 3390900"/>
              <a:gd name="connsiteY76" fmla="*/ 1752600 h 5074920"/>
              <a:gd name="connsiteX77" fmla="*/ 2125980 w 3390900"/>
              <a:gd name="connsiteY77" fmla="*/ 1805940 h 5074920"/>
              <a:gd name="connsiteX78" fmla="*/ 2171700 w 3390900"/>
              <a:gd name="connsiteY78" fmla="*/ 1813560 h 5074920"/>
              <a:gd name="connsiteX79" fmla="*/ 2179320 w 3390900"/>
              <a:gd name="connsiteY79" fmla="*/ 1859280 h 5074920"/>
              <a:gd name="connsiteX80" fmla="*/ 2247900 w 3390900"/>
              <a:gd name="connsiteY80" fmla="*/ 1882140 h 5074920"/>
              <a:gd name="connsiteX81" fmla="*/ 2286000 w 3390900"/>
              <a:gd name="connsiteY81" fmla="*/ 1828800 h 5074920"/>
              <a:gd name="connsiteX82" fmla="*/ 2377440 w 3390900"/>
              <a:gd name="connsiteY82" fmla="*/ 1691640 h 5074920"/>
              <a:gd name="connsiteX83" fmla="*/ 2453640 w 3390900"/>
              <a:gd name="connsiteY83" fmla="*/ 1684020 h 5074920"/>
              <a:gd name="connsiteX84" fmla="*/ 2438624 w 3390900"/>
              <a:gd name="connsiteY84" fmla="*/ 2194560 h 5074920"/>
              <a:gd name="connsiteX85" fmla="*/ 2370444 w 3390900"/>
              <a:gd name="connsiteY85" fmla="*/ 2194560 h 5074920"/>
              <a:gd name="connsiteX86" fmla="*/ 2321644 w 3390900"/>
              <a:gd name="connsiteY86" fmla="*/ 2030730 h 5074920"/>
              <a:gd name="connsiteX87" fmla="*/ 841460 w 3390900"/>
              <a:gd name="connsiteY87" fmla="*/ 5074920 h 5074920"/>
              <a:gd name="connsiteX0" fmla="*/ 97742 w 3390900"/>
              <a:gd name="connsiteY0" fmla="*/ 4858252 h 5074920"/>
              <a:gd name="connsiteX1" fmla="*/ 83820 w 3390900"/>
              <a:gd name="connsiteY1" fmla="*/ 4846320 h 5074920"/>
              <a:gd name="connsiteX2" fmla="*/ 0 w 3390900"/>
              <a:gd name="connsiteY2" fmla="*/ 4732020 h 5074920"/>
              <a:gd name="connsiteX3" fmla="*/ 106680 w 3390900"/>
              <a:gd name="connsiteY3" fmla="*/ 4617720 h 5074920"/>
              <a:gd name="connsiteX4" fmla="*/ 152400 w 3390900"/>
              <a:gd name="connsiteY4" fmla="*/ 4541520 h 5074920"/>
              <a:gd name="connsiteX5" fmla="*/ 266700 w 3390900"/>
              <a:gd name="connsiteY5" fmla="*/ 4526280 h 5074920"/>
              <a:gd name="connsiteX6" fmla="*/ 457200 w 3390900"/>
              <a:gd name="connsiteY6" fmla="*/ 4366260 h 5074920"/>
              <a:gd name="connsiteX7" fmla="*/ 1051560 w 3390900"/>
              <a:gd name="connsiteY7" fmla="*/ 3550920 h 5074920"/>
              <a:gd name="connsiteX8" fmla="*/ 1135380 w 3390900"/>
              <a:gd name="connsiteY8" fmla="*/ 3459480 h 5074920"/>
              <a:gd name="connsiteX9" fmla="*/ 1470660 w 3390900"/>
              <a:gd name="connsiteY9" fmla="*/ 2796540 h 5074920"/>
              <a:gd name="connsiteX10" fmla="*/ 1569720 w 3390900"/>
              <a:gd name="connsiteY10" fmla="*/ 2415540 h 5074920"/>
              <a:gd name="connsiteX11" fmla="*/ 1569720 w 3390900"/>
              <a:gd name="connsiteY11" fmla="*/ 2385060 h 5074920"/>
              <a:gd name="connsiteX12" fmla="*/ 1531620 w 3390900"/>
              <a:gd name="connsiteY12" fmla="*/ 2362200 h 5074920"/>
              <a:gd name="connsiteX13" fmla="*/ 1508760 w 3390900"/>
              <a:gd name="connsiteY13" fmla="*/ 2316480 h 5074920"/>
              <a:gd name="connsiteX14" fmla="*/ 1577340 w 3390900"/>
              <a:gd name="connsiteY14" fmla="*/ 2225040 h 5074920"/>
              <a:gd name="connsiteX15" fmla="*/ 1569720 w 3390900"/>
              <a:gd name="connsiteY15" fmla="*/ 2095500 h 5074920"/>
              <a:gd name="connsiteX16" fmla="*/ 1501140 w 3390900"/>
              <a:gd name="connsiteY16" fmla="*/ 2042160 h 5074920"/>
              <a:gd name="connsiteX17" fmla="*/ 1524000 w 3390900"/>
              <a:gd name="connsiteY17" fmla="*/ 1981200 h 5074920"/>
              <a:gd name="connsiteX18" fmla="*/ 1470660 w 3390900"/>
              <a:gd name="connsiteY18" fmla="*/ 1935480 h 5074920"/>
              <a:gd name="connsiteX19" fmla="*/ 1440180 w 3390900"/>
              <a:gd name="connsiteY19" fmla="*/ 1805940 h 5074920"/>
              <a:gd name="connsiteX20" fmla="*/ 1455420 w 3390900"/>
              <a:gd name="connsiteY20" fmla="*/ 1744980 h 5074920"/>
              <a:gd name="connsiteX21" fmla="*/ 1463040 w 3390900"/>
              <a:gd name="connsiteY21" fmla="*/ 1531620 h 5074920"/>
              <a:gd name="connsiteX22" fmla="*/ 1394460 w 3390900"/>
              <a:gd name="connsiteY22" fmla="*/ 1493520 h 5074920"/>
              <a:gd name="connsiteX23" fmla="*/ 1303020 w 3390900"/>
              <a:gd name="connsiteY23" fmla="*/ 1546860 h 5074920"/>
              <a:gd name="connsiteX24" fmla="*/ 1264920 w 3390900"/>
              <a:gd name="connsiteY24" fmla="*/ 1516380 h 5074920"/>
              <a:gd name="connsiteX25" fmla="*/ 1325880 w 3390900"/>
              <a:gd name="connsiteY25" fmla="*/ 1272540 h 5074920"/>
              <a:gd name="connsiteX26" fmla="*/ 1379220 w 3390900"/>
              <a:gd name="connsiteY26" fmla="*/ 1188720 h 5074920"/>
              <a:gd name="connsiteX27" fmla="*/ 1386840 w 3390900"/>
              <a:gd name="connsiteY27" fmla="*/ 1150620 h 5074920"/>
              <a:gd name="connsiteX28" fmla="*/ 1447800 w 3390900"/>
              <a:gd name="connsiteY28" fmla="*/ 1028700 h 5074920"/>
              <a:gd name="connsiteX29" fmla="*/ 1463040 w 3390900"/>
              <a:gd name="connsiteY29" fmla="*/ 952500 h 5074920"/>
              <a:gd name="connsiteX30" fmla="*/ 1470660 w 3390900"/>
              <a:gd name="connsiteY30" fmla="*/ 800100 h 5074920"/>
              <a:gd name="connsiteX31" fmla="*/ 1501140 w 3390900"/>
              <a:gd name="connsiteY31" fmla="*/ 746760 h 5074920"/>
              <a:gd name="connsiteX32" fmla="*/ 1524000 w 3390900"/>
              <a:gd name="connsiteY32" fmla="*/ 701040 h 5074920"/>
              <a:gd name="connsiteX33" fmla="*/ 1760220 w 3390900"/>
              <a:gd name="connsiteY33" fmla="*/ 586740 h 5074920"/>
              <a:gd name="connsiteX34" fmla="*/ 1927860 w 3390900"/>
              <a:gd name="connsiteY34" fmla="*/ 510540 h 5074920"/>
              <a:gd name="connsiteX35" fmla="*/ 2072640 w 3390900"/>
              <a:gd name="connsiteY35" fmla="*/ 525780 h 5074920"/>
              <a:gd name="connsiteX36" fmla="*/ 2415540 w 3390900"/>
              <a:gd name="connsiteY36" fmla="*/ 358140 h 5074920"/>
              <a:gd name="connsiteX37" fmla="*/ 2522220 w 3390900"/>
              <a:gd name="connsiteY37" fmla="*/ 289560 h 5074920"/>
              <a:gd name="connsiteX38" fmla="*/ 2727960 w 3390900"/>
              <a:gd name="connsiteY38" fmla="*/ 137160 h 5074920"/>
              <a:gd name="connsiteX39" fmla="*/ 2956560 w 3390900"/>
              <a:gd name="connsiteY39" fmla="*/ 129540 h 5074920"/>
              <a:gd name="connsiteX40" fmla="*/ 3124200 w 3390900"/>
              <a:gd name="connsiteY40" fmla="*/ 0 h 5074920"/>
              <a:gd name="connsiteX41" fmla="*/ 3284220 w 3390900"/>
              <a:gd name="connsiteY41" fmla="*/ 22860 h 5074920"/>
              <a:gd name="connsiteX42" fmla="*/ 3360420 w 3390900"/>
              <a:gd name="connsiteY42" fmla="*/ 91440 h 5074920"/>
              <a:gd name="connsiteX43" fmla="*/ 3360420 w 3390900"/>
              <a:gd name="connsiteY43" fmla="*/ 152400 h 5074920"/>
              <a:gd name="connsiteX44" fmla="*/ 3329940 w 3390900"/>
              <a:gd name="connsiteY44" fmla="*/ 220980 h 5074920"/>
              <a:gd name="connsiteX45" fmla="*/ 3390900 w 3390900"/>
              <a:gd name="connsiteY45" fmla="*/ 320040 h 5074920"/>
              <a:gd name="connsiteX46" fmla="*/ 3390900 w 3390900"/>
              <a:gd name="connsiteY46" fmla="*/ 358140 h 5074920"/>
              <a:gd name="connsiteX47" fmla="*/ 3261360 w 3390900"/>
              <a:gd name="connsiteY47" fmla="*/ 396240 h 5074920"/>
              <a:gd name="connsiteX48" fmla="*/ 3200400 w 3390900"/>
              <a:gd name="connsiteY48" fmla="*/ 365760 h 5074920"/>
              <a:gd name="connsiteX49" fmla="*/ 3124200 w 3390900"/>
              <a:gd name="connsiteY49" fmla="*/ 365760 h 5074920"/>
              <a:gd name="connsiteX50" fmla="*/ 3048000 w 3390900"/>
              <a:gd name="connsiteY50" fmla="*/ 441960 h 5074920"/>
              <a:gd name="connsiteX51" fmla="*/ 3025140 w 3390900"/>
              <a:gd name="connsiteY51" fmla="*/ 647700 h 5074920"/>
              <a:gd name="connsiteX52" fmla="*/ 3055620 w 3390900"/>
              <a:gd name="connsiteY52" fmla="*/ 685800 h 5074920"/>
              <a:gd name="connsiteX53" fmla="*/ 3101340 w 3390900"/>
              <a:gd name="connsiteY53" fmla="*/ 723900 h 5074920"/>
              <a:gd name="connsiteX54" fmla="*/ 3101340 w 3390900"/>
              <a:gd name="connsiteY54" fmla="*/ 800100 h 5074920"/>
              <a:gd name="connsiteX55" fmla="*/ 3032760 w 3390900"/>
              <a:gd name="connsiteY55" fmla="*/ 883920 h 5074920"/>
              <a:gd name="connsiteX56" fmla="*/ 2956560 w 3390900"/>
              <a:gd name="connsiteY56" fmla="*/ 914400 h 5074920"/>
              <a:gd name="connsiteX57" fmla="*/ 2758440 w 3390900"/>
              <a:gd name="connsiteY57" fmla="*/ 906780 h 5074920"/>
              <a:gd name="connsiteX58" fmla="*/ 2560320 w 3390900"/>
              <a:gd name="connsiteY58" fmla="*/ 975360 h 5074920"/>
              <a:gd name="connsiteX59" fmla="*/ 2567940 w 3390900"/>
              <a:gd name="connsiteY59" fmla="*/ 1089660 h 5074920"/>
              <a:gd name="connsiteX60" fmla="*/ 2484120 w 3390900"/>
              <a:gd name="connsiteY60" fmla="*/ 1257300 h 5074920"/>
              <a:gd name="connsiteX61" fmla="*/ 2354580 w 3390900"/>
              <a:gd name="connsiteY61" fmla="*/ 1310640 h 5074920"/>
              <a:gd name="connsiteX62" fmla="*/ 2301240 w 3390900"/>
              <a:gd name="connsiteY62" fmla="*/ 1333500 h 5074920"/>
              <a:gd name="connsiteX63" fmla="*/ 2247900 w 3390900"/>
              <a:gd name="connsiteY63" fmla="*/ 1264920 h 5074920"/>
              <a:gd name="connsiteX64" fmla="*/ 2148840 w 3390900"/>
              <a:gd name="connsiteY64" fmla="*/ 1234440 h 5074920"/>
              <a:gd name="connsiteX65" fmla="*/ 2133600 w 3390900"/>
              <a:gd name="connsiteY65" fmla="*/ 1173480 h 5074920"/>
              <a:gd name="connsiteX66" fmla="*/ 2034540 w 3390900"/>
              <a:gd name="connsiteY66" fmla="*/ 1226820 h 5074920"/>
              <a:gd name="connsiteX67" fmla="*/ 2034540 w 3390900"/>
              <a:gd name="connsiteY67" fmla="*/ 1295400 h 5074920"/>
              <a:gd name="connsiteX68" fmla="*/ 1943100 w 3390900"/>
              <a:gd name="connsiteY68" fmla="*/ 1493520 h 5074920"/>
              <a:gd name="connsiteX69" fmla="*/ 1988820 w 3390900"/>
              <a:gd name="connsiteY69" fmla="*/ 1546860 h 5074920"/>
              <a:gd name="connsiteX70" fmla="*/ 1943100 w 3390900"/>
              <a:gd name="connsiteY70" fmla="*/ 1638300 h 5074920"/>
              <a:gd name="connsiteX71" fmla="*/ 1889760 w 3390900"/>
              <a:gd name="connsiteY71" fmla="*/ 1630680 h 5074920"/>
              <a:gd name="connsiteX72" fmla="*/ 1882140 w 3390900"/>
              <a:gd name="connsiteY72" fmla="*/ 1752600 h 5074920"/>
              <a:gd name="connsiteX73" fmla="*/ 1874520 w 3390900"/>
              <a:gd name="connsiteY73" fmla="*/ 1790700 h 5074920"/>
              <a:gd name="connsiteX74" fmla="*/ 2019300 w 3390900"/>
              <a:gd name="connsiteY74" fmla="*/ 1813560 h 5074920"/>
              <a:gd name="connsiteX75" fmla="*/ 2042160 w 3390900"/>
              <a:gd name="connsiteY75" fmla="*/ 1752600 h 5074920"/>
              <a:gd name="connsiteX76" fmla="*/ 2125980 w 3390900"/>
              <a:gd name="connsiteY76" fmla="*/ 1752600 h 5074920"/>
              <a:gd name="connsiteX77" fmla="*/ 2125980 w 3390900"/>
              <a:gd name="connsiteY77" fmla="*/ 1805940 h 5074920"/>
              <a:gd name="connsiteX78" fmla="*/ 2171700 w 3390900"/>
              <a:gd name="connsiteY78" fmla="*/ 1813560 h 5074920"/>
              <a:gd name="connsiteX79" fmla="*/ 2179320 w 3390900"/>
              <a:gd name="connsiteY79" fmla="*/ 1859280 h 5074920"/>
              <a:gd name="connsiteX80" fmla="*/ 2247900 w 3390900"/>
              <a:gd name="connsiteY80" fmla="*/ 1882140 h 5074920"/>
              <a:gd name="connsiteX81" fmla="*/ 2286000 w 3390900"/>
              <a:gd name="connsiteY81" fmla="*/ 1828800 h 5074920"/>
              <a:gd name="connsiteX82" fmla="*/ 2377440 w 3390900"/>
              <a:gd name="connsiteY82" fmla="*/ 1691640 h 5074920"/>
              <a:gd name="connsiteX83" fmla="*/ 2453640 w 3390900"/>
              <a:gd name="connsiteY83" fmla="*/ 1684020 h 5074920"/>
              <a:gd name="connsiteX84" fmla="*/ 2438624 w 3390900"/>
              <a:gd name="connsiteY84" fmla="*/ 2194560 h 5074920"/>
              <a:gd name="connsiteX85" fmla="*/ 2370444 w 3390900"/>
              <a:gd name="connsiteY85" fmla="*/ 2194560 h 5074920"/>
              <a:gd name="connsiteX86" fmla="*/ 841460 w 3390900"/>
              <a:gd name="connsiteY86" fmla="*/ 5074920 h 5074920"/>
              <a:gd name="connsiteX0" fmla="*/ 97742 w 3390900"/>
              <a:gd name="connsiteY0" fmla="*/ 4858252 h 5074920"/>
              <a:gd name="connsiteX1" fmla="*/ 83820 w 3390900"/>
              <a:gd name="connsiteY1" fmla="*/ 4846320 h 5074920"/>
              <a:gd name="connsiteX2" fmla="*/ 0 w 3390900"/>
              <a:gd name="connsiteY2" fmla="*/ 4732020 h 5074920"/>
              <a:gd name="connsiteX3" fmla="*/ 106680 w 3390900"/>
              <a:gd name="connsiteY3" fmla="*/ 4617720 h 5074920"/>
              <a:gd name="connsiteX4" fmla="*/ 152400 w 3390900"/>
              <a:gd name="connsiteY4" fmla="*/ 4541520 h 5074920"/>
              <a:gd name="connsiteX5" fmla="*/ 266700 w 3390900"/>
              <a:gd name="connsiteY5" fmla="*/ 4526280 h 5074920"/>
              <a:gd name="connsiteX6" fmla="*/ 457200 w 3390900"/>
              <a:gd name="connsiteY6" fmla="*/ 4366260 h 5074920"/>
              <a:gd name="connsiteX7" fmla="*/ 1051560 w 3390900"/>
              <a:gd name="connsiteY7" fmla="*/ 3550920 h 5074920"/>
              <a:gd name="connsiteX8" fmla="*/ 1135380 w 3390900"/>
              <a:gd name="connsiteY8" fmla="*/ 3459480 h 5074920"/>
              <a:gd name="connsiteX9" fmla="*/ 1470660 w 3390900"/>
              <a:gd name="connsiteY9" fmla="*/ 2796540 h 5074920"/>
              <a:gd name="connsiteX10" fmla="*/ 1569720 w 3390900"/>
              <a:gd name="connsiteY10" fmla="*/ 2415540 h 5074920"/>
              <a:gd name="connsiteX11" fmla="*/ 1569720 w 3390900"/>
              <a:gd name="connsiteY11" fmla="*/ 2385060 h 5074920"/>
              <a:gd name="connsiteX12" fmla="*/ 1531620 w 3390900"/>
              <a:gd name="connsiteY12" fmla="*/ 2362200 h 5074920"/>
              <a:gd name="connsiteX13" fmla="*/ 1508760 w 3390900"/>
              <a:gd name="connsiteY13" fmla="*/ 2316480 h 5074920"/>
              <a:gd name="connsiteX14" fmla="*/ 1577340 w 3390900"/>
              <a:gd name="connsiteY14" fmla="*/ 2225040 h 5074920"/>
              <a:gd name="connsiteX15" fmla="*/ 1569720 w 3390900"/>
              <a:gd name="connsiteY15" fmla="*/ 2095500 h 5074920"/>
              <a:gd name="connsiteX16" fmla="*/ 1501140 w 3390900"/>
              <a:gd name="connsiteY16" fmla="*/ 2042160 h 5074920"/>
              <a:gd name="connsiteX17" fmla="*/ 1524000 w 3390900"/>
              <a:gd name="connsiteY17" fmla="*/ 1981200 h 5074920"/>
              <a:gd name="connsiteX18" fmla="*/ 1470660 w 3390900"/>
              <a:gd name="connsiteY18" fmla="*/ 1935480 h 5074920"/>
              <a:gd name="connsiteX19" fmla="*/ 1440180 w 3390900"/>
              <a:gd name="connsiteY19" fmla="*/ 1805940 h 5074920"/>
              <a:gd name="connsiteX20" fmla="*/ 1455420 w 3390900"/>
              <a:gd name="connsiteY20" fmla="*/ 1744980 h 5074920"/>
              <a:gd name="connsiteX21" fmla="*/ 1463040 w 3390900"/>
              <a:gd name="connsiteY21" fmla="*/ 1531620 h 5074920"/>
              <a:gd name="connsiteX22" fmla="*/ 1394460 w 3390900"/>
              <a:gd name="connsiteY22" fmla="*/ 1493520 h 5074920"/>
              <a:gd name="connsiteX23" fmla="*/ 1303020 w 3390900"/>
              <a:gd name="connsiteY23" fmla="*/ 1546860 h 5074920"/>
              <a:gd name="connsiteX24" fmla="*/ 1264920 w 3390900"/>
              <a:gd name="connsiteY24" fmla="*/ 1516380 h 5074920"/>
              <a:gd name="connsiteX25" fmla="*/ 1325880 w 3390900"/>
              <a:gd name="connsiteY25" fmla="*/ 1272540 h 5074920"/>
              <a:gd name="connsiteX26" fmla="*/ 1379220 w 3390900"/>
              <a:gd name="connsiteY26" fmla="*/ 1188720 h 5074920"/>
              <a:gd name="connsiteX27" fmla="*/ 1386840 w 3390900"/>
              <a:gd name="connsiteY27" fmla="*/ 1150620 h 5074920"/>
              <a:gd name="connsiteX28" fmla="*/ 1447800 w 3390900"/>
              <a:gd name="connsiteY28" fmla="*/ 1028700 h 5074920"/>
              <a:gd name="connsiteX29" fmla="*/ 1463040 w 3390900"/>
              <a:gd name="connsiteY29" fmla="*/ 952500 h 5074920"/>
              <a:gd name="connsiteX30" fmla="*/ 1470660 w 3390900"/>
              <a:gd name="connsiteY30" fmla="*/ 800100 h 5074920"/>
              <a:gd name="connsiteX31" fmla="*/ 1501140 w 3390900"/>
              <a:gd name="connsiteY31" fmla="*/ 746760 h 5074920"/>
              <a:gd name="connsiteX32" fmla="*/ 1524000 w 3390900"/>
              <a:gd name="connsiteY32" fmla="*/ 701040 h 5074920"/>
              <a:gd name="connsiteX33" fmla="*/ 1760220 w 3390900"/>
              <a:gd name="connsiteY33" fmla="*/ 586740 h 5074920"/>
              <a:gd name="connsiteX34" fmla="*/ 1927860 w 3390900"/>
              <a:gd name="connsiteY34" fmla="*/ 510540 h 5074920"/>
              <a:gd name="connsiteX35" fmla="*/ 2072640 w 3390900"/>
              <a:gd name="connsiteY35" fmla="*/ 525780 h 5074920"/>
              <a:gd name="connsiteX36" fmla="*/ 2415540 w 3390900"/>
              <a:gd name="connsiteY36" fmla="*/ 358140 h 5074920"/>
              <a:gd name="connsiteX37" fmla="*/ 2522220 w 3390900"/>
              <a:gd name="connsiteY37" fmla="*/ 289560 h 5074920"/>
              <a:gd name="connsiteX38" fmla="*/ 2727960 w 3390900"/>
              <a:gd name="connsiteY38" fmla="*/ 137160 h 5074920"/>
              <a:gd name="connsiteX39" fmla="*/ 2956560 w 3390900"/>
              <a:gd name="connsiteY39" fmla="*/ 129540 h 5074920"/>
              <a:gd name="connsiteX40" fmla="*/ 3124200 w 3390900"/>
              <a:gd name="connsiteY40" fmla="*/ 0 h 5074920"/>
              <a:gd name="connsiteX41" fmla="*/ 3284220 w 3390900"/>
              <a:gd name="connsiteY41" fmla="*/ 22860 h 5074920"/>
              <a:gd name="connsiteX42" fmla="*/ 3360420 w 3390900"/>
              <a:gd name="connsiteY42" fmla="*/ 91440 h 5074920"/>
              <a:gd name="connsiteX43" fmla="*/ 3360420 w 3390900"/>
              <a:gd name="connsiteY43" fmla="*/ 152400 h 5074920"/>
              <a:gd name="connsiteX44" fmla="*/ 3329940 w 3390900"/>
              <a:gd name="connsiteY44" fmla="*/ 220980 h 5074920"/>
              <a:gd name="connsiteX45" fmla="*/ 3390900 w 3390900"/>
              <a:gd name="connsiteY45" fmla="*/ 320040 h 5074920"/>
              <a:gd name="connsiteX46" fmla="*/ 3390900 w 3390900"/>
              <a:gd name="connsiteY46" fmla="*/ 358140 h 5074920"/>
              <a:gd name="connsiteX47" fmla="*/ 3261360 w 3390900"/>
              <a:gd name="connsiteY47" fmla="*/ 396240 h 5074920"/>
              <a:gd name="connsiteX48" fmla="*/ 3200400 w 3390900"/>
              <a:gd name="connsiteY48" fmla="*/ 365760 h 5074920"/>
              <a:gd name="connsiteX49" fmla="*/ 3124200 w 3390900"/>
              <a:gd name="connsiteY49" fmla="*/ 365760 h 5074920"/>
              <a:gd name="connsiteX50" fmla="*/ 3048000 w 3390900"/>
              <a:gd name="connsiteY50" fmla="*/ 441960 h 5074920"/>
              <a:gd name="connsiteX51" fmla="*/ 3025140 w 3390900"/>
              <a:gd name="connsiteY51" fmla="*/ 647700 h 5074920"/>
              <a:gd name="connsiteX52" fmla="*/ 3055620 w 3390900"/>
              <a:gd name="connsiteY52" fmla="*/ 685800 h 5074920"/>
              <a:gd name="connsiteX53" fmla="*/ 3101340 w 3390900"/>
              <a:gd name="connsiteY53" fmla="*/ 723900 h 5074920"/>
              <a:gd name="connsiteX54" fmla="*/ 3101340 w 3390900"/>
              <a:gd name="connsiteY54" fmla="*/ 800100 h 5074920"/>
              <a:gd name="connsiteX55" fmla="*/ 3032760 w 3390900"/>
              <a:gd name="connsiteY55" fmla="*/ 883920 h 5074920"/>
              <a:gd name="connsiteX56" fmla="*/ 2956560 w 3390900"/>
              <a:gd name="connsiteY56" fmla="*/ 914400 h 5074920"/>
              <a:gd name="connsiteX57" fmla="*/ 2758440 w 3390900"/>
              <a:gd name="connsiteY57" fmla="*/ 906780 h 5074920"/>
              <a:gd name="connsiteX58" fmla="*/ 2560320 w 3390900"/>
              <a:gd name="connsiteY58" fmla="*/ 975360 h 5074920"/>
              <a:gd name="connsiteX59" fmla="*/ 2567940 w 3390900"/>
              <a:gd name="connsiteY59" fmla="*/ 1089660 h 5074920"/>
              <a:gd name="connsiteX60" fmla="*/ 2484120 w 3390900"/>
              <a:gd name="connsiteY60" fmla="*/ 1257300 h 5074920"/>
              <a:gd name="connsiteX61" fmla="*/ 2354580 w 3390900"/>
              <a:gd name="connsiteY61" fmla="*/ 1310640 h 5074920"/>
              <a:gd name="connsiteX62" fmla="*/ 2301240 w 3390900"/>
              <a:gd name="connsiteY62" fmla="*/ 1333500 h 5074920"/>
              <a:gd name="connsiteX63" fmla="*/ 2247900 w 3390900"/>
              <a:gd name="connsiteY63" fmla="*/ 1264920 h 5074920"/>
              <a:gd name="connsiteX64" fmla="*/ 2148840 w 3390900"/>
              <a:gd name="connsiteY64" fmla="*/ 1234440 h 5074920"/>
              <a:gd name="connsiteX65" fmla="*/ 2133600 w 3390900"/>
              <a:gd name="connsiteY65" fmla="*/ 1173480 h 5074920"/>
              <a:gd name="connsiteX66" fmla="*/ 2034540 w 3390900"/>
              <a:gd name="connsiteY66" fmla="*/ 1226820 h 5074920"/>
              <a:gd name="connsiteX67" fmla="*/ 2034540 w 3390900"/>
              <a:gd name="connsiteY67" fmla="*/ 1295400 h 5074920"/>
              <a:gd name="connsiteX68" fmla="*/ 1943100 w 3390900"/>
              <a:gd name="connsiteY68" fmla="*/ 1493520 h 5074920"/>
              <a:gd name="connsiteX69" fmla="*/ 1988820 w 3390900"/>
              <a:gd name="connsiteY69" fmla="*/ 1546860 h 5074920"/>
              <a:gd name="connsiteX70" fmla="*/ 1943100 w 3390900"/>
              <a:gd name="connsiteY70" fmla="*/ 1638300 h 5074920"/>
              <a:gd name="connsiteX71" fmla="*/ 1889760 w 3390900"/>
              <a:gd name="connsiteY71" fmla="*/ 1630680 h 5074920"/>
              <a:gd name="connsiteX72" fmla="*/ 1882140 w 3390900"/>
              <a:gd name="connsiteY72" fmla="*/ 1752600 h 5074920"/>
              <a:gd name="connsiteX73" fmla="*/ 1874520 w 3390900"/>
              <a:gd name="connsiteY73" fmla="*/ 1790700 h 5074920"/>
              <a:gd name="connsiteX74" fmla="*/ 2019300 w 3390900"/>
              <a:gd name="connsiteY74" fmla="*/ 1813560 h 5074920"/>
              <a:gd name="connsiteX75" fmla="*/ 2042160 w 3390900"/>
              <a:gd name="connsiteY75" fmla="*/ 1752600 h 5074920"/>
              <a:gd name="connsiteX76" fmla="*/ 2125980 w 3390900"/>
              <a:gd name="connsiteY76" fmla="*/ 1752600 h 5074920"/>
              <a:gd name="connsiteX77" fmla="*/ 2125980 w 3390900"/>
              <a:gd name="connsiteY77" fmla="*/ 1805940 h 5074920"/>
              <a:gd name="connsiteX78" fmla="*/ 2171700 w 3390900"/>
              <a:gd name="connsiteY78" fmla="*/ 1813560 h 5074920"/>
              <a:gd name="connsiteX79" fmla="*/ 2179320 w 3390900"/>
              <a:gd name="connsiteY79" fmla="*/ 1859280 h 5074920"/>
              <a:gd name="connsiteX80" fmla="*/ 2247900 w 3390900"/>
              <a:gd name="connsiteY80" fmla="*/ 1882140 h 5074920"/>
              <a:gd name="connsiteX81" fmla="*/ 2286000 w 3390900"/>
              <a:gd name="connsiteY81" fmla="*/ 1828800 h 5074920"/>
              <a:gd name="connsiteX82" fmla="*/ 2377440 w 3390900"/>
              <a:gd name="connsiteY82" fmla="*/ 1691640 h 5074920"/>
              <a:gd name="connsiteX83" fmla="*/ 2453640 w 3390900"/>
              <a:gd name="connsiteY83" fmla="*/ 1684020 h 5074920"/>
              <a:gd name="connsiteX84" fmla="*/ 2438624 w 3390900"/>
              <a:gd name="connsiteY84" fmla="*/ 2194560 h 5074920"/>
              <a:gd name="connsiteX85" fmla="*/ 841460 w 3390900"/>
              <a:gd name="connsiteY85" fmla="*/ 5074920 h 5074920"/>
              <a:gd name="connsiteX0" fmla="*/ 97742 w 3390900"/>
              <a:gd name="connsiteY0" fmla="*/ 4858252 h 4858252"/>
              <a:gd name="connsiteX1" fmla="*/ 83820 w 3390900"/>
              <a:gd name="connsiteY1" fmla="*/ 4846320 h 4858252"/>
              <a:gd name="connsiteX2" fmla="*/ 0 w 3390900"/>
              <a:gd name="connsiteY2" fmla="*/ 4732020 h 4858252"/>
              <a:gd name="connsiteX3" fmla="*/ 106680 w 3390900"/>
              <a:gd name="connsiteY3" fmla="*/ 4617720 h 4858252"/>
              <a:gd name="connsiteX4" fmla="*/ 152400 w 3390900"/>
              <a:gd name="connsiteY4" fmla="*/ 4541520 h 4858252"/>
              <a:gd name="connsiteX5" fmla="*/ 266700 w 3390900"/>
              <a:gd name="connsiteY5" fmla="*/ 4526280 h 4858252"/>
              <a:gd name="connsiteX6" fmla="*/ 457200 w 3390900"/>
              <a:gd name="connsiteY6" fmla="*/ 4366260 h 4858252"/>
              <a:gd name="connsiteX7" fmla="*/ 1051560 w 3390900"/>
              <a:gd name="connsiteY7" fmla="*/ 3550920 h 4858252"/>
              <a:gd name="connsiteX8" fmla="*/ 1135380 w 3390900"/>
              <a:gd name="connsiteY8" fmla="*/ 3459480 h 4858252"/>
              <a:gd name="connsiteX9" fmla="*/ 1470660 w 3390900"/>
              <a:gd name="connsiteY9" fmla="*/ 2796540 h 4858252"/>
              <a:gd name="connsiteX10" fmla="*/ 1569720 w 3390900"/>
              <a:gd name="connsiteY10" fmla="*/ 2415540 h 4858252"/>
              <a:gd name="connsiteX11" fmla="*/ 1569720 w 3390900"/>
              <a:gd name="connsiteY11" fmla="*/ 2385060 h 4858252"/>
              <a:gd name="connsiteX12" fmla="*/ 1531620 w 3390900"/>
              <a:gd name="connsiteY12" fmla="*/ 2362200 h 4858252"/>
              <a:gd name="connsiteX13" fmla="*/ 1508760 w 3390900"/>
              <a:gd name="connsiteY13" fmla="*/ 2316480 h 4858252"/>
              <a:gd name="connsiteX14" fmla="*/ 1577340 w 3390900"/>
              <a:gd name="connsiteY14" fmla="*/ 2225040 h 4858252"/>
              <a:gd name="connsiteX15" fmla="*/ 1569720 w 3390900"/>
              <a:gd name="connsiteY15" fmla="*/ 2095500 h 4858252"/>
              <a:gd name="connsiteX16" fmla="*/ 1501140 w 3390900"/>
              <a:gd name="connsiteY16" fmla="*/ 2042160 h 4858252"/>
              <a:gd name="connsiteX17" fmla="*/ 1524000 w 3390900"/>
              <a:gd name="connsiteY17" fmla="*/ 1981200 h 4858252"/>
              <a:gd name="connsiteX18" fmla="*/ 1470660 w 3390900"/>
              <a:gd name="connsiteY18" fmla="*/ 1935480 h 4858252"/>
              <a:gd name="connsiteX19" fmla="*/ 1440180 w 3390900"/>
              <a:gd name="connsiteY19" fmla="*/ 1805940 h 4858252"/>
              <a:gd name="connsiteX20" fmla="*/ 1455420 w 3390900"/>
              <a:gd name="connsiteY20" fmla="*/ 1744980 h 4858252"/>
              <a:gd name="connsiteX21" fmla="*/ 1463040 w 3390900"/>
              <a:gd name="connsiteY21" fmla="*/ 1531620 h 4858252"/>
              <a:gd name="connsiteX22" fmla="*/ 1394460 w 3390900"/>
              <a:gd name="connsiteY22" fmla="*/ 1493520 h 4858252"/>
              <a:gd name="connsiteX23" fmla="*/ 1303020 w 3390900"/>
              <a:gd name="connsiteY23" fmla="*/ 1546860 h 4858252"/>
              <a:gd name="connsiteX24" fmla="*/ 1264920 w 3390900"/>
              <a:gd name="connsiteY24" fmla="*/ 1516380 h 4858252"/>
              <a:gd name="connsiteX25" fmla="*/ 1325880 w 3390900"/>
              <a:gd name="connsiteY25" fmla="*/ 1272540 h 4858252"/>
              <a:gd name="connsiteX26" fmla="*/ 1379220 w 3390900"/>
              <a:gd name="connsiteY26" fmla="*/ 1188720 h 4858252"/>
              <a:gd name="connsiteX27" fmla="*/ 1386840 w 3390900"/>
              <a:gd name="connsiteY27" fmla="*/ 1150620 h 4858252"/>
              <a:gd name="connsiteX28" fmla="*/ 1447800 w 3390900"/>
              <a:gd name="connsiteY28" fmla="*/ 1028700 h 4858252"/>
              <a:gd name="connsiteX29" fmla="*/ 1463040 w 3390900"/>
              <a:gd name="connsiteY29" fmla="*/ 952500 h 4858252"/>
              <a:gd name="connsiteX30" fmla="*/ 1470660 w 3390900"/>
              <a:gd name="connsiteY30" fmla="*/ 800100 h 4858252"/>
              <a:gd name="connsiteX31" fmla="*/ 1501140 w 3390900"/>
              <a:gd name="connsiteY31" fmla="*/ 746760 h 4858252"/>
              <a:gd name="connsiteX32" fmla="*/ 1524000 w 3390900"/>
              <a:gd name="connsiteY32" fmla="*/ 701040 h 4858252"/>
              <a:gd name="connsiteX33" fmla="*/ 1760220 w 3390900"/>
              <a:gd name="connsiteY33" fmla="*/ 586740 h 4858252"/>
              <a:gd name="connsiteX34" fmla="*/ 1927860 w 3390900"/>
              <a:gd name="connsiteY34" fmla="*/ 510540 h 4858252"/>
              <a:gd name="connsiteX35" fmla="*/ 2072640 w 3390900"/>
              <a:gd name="connsiteY35" fmla="*/ 525780 h 4858252"/>
              <a:gd name="connsiteX36" fmla="*/ 2415540 w 3390900"/>
              <a:gd name="connsiteY36" fmla="*/ 358140 h 4858252"/>
              <a:gd name="connsiteX37" fmla="*/ 2522220 w 3390900"/>
              <a:gd name="connsiteY37" fmla="*/ 289560 h 4858252"/>
              <a:gd name="connsiteX38" fmla="*/ 2727960 w 3390900"/>
              <a:gd name="connsiteY38" fmla="*/ 137160 h 4858252"/>
              <a:gd name="connsiteX39" fmla="*/ 2956560 w 3390900"/>
              <a:gd name="connsiteY39" fmla="*/ 129540 h 4858252"/>
              <a:gd name="connsiteX40" fmla="*/ 3124200 w 3390900"/>
              <a:gd name="connsiteY40" fmla="*/ 0 h 4858252"/>
              <a:gd name="connsiteX41" fmla="*/ 3284220 w 3390900"/>
              <a:gd name="connsiteY41" fmla="*/ 22860 h 4858252"/>
              <a:gd name="connsiteX42" fmla="*/ 3360420 w 3390900"/>
              <a:gd name="connsiteY42" fmla="*/ 91440 h 4858252"/>
              <a:gd name="connsiteX43" fmla="*/ 3360420 w 3390900"/>
              <a:gd name="connsiteY43" fmla="*/ 152400 h 4858252"/>
              <a:gd name="connsiteX44" fmla="*/ 3329940 w 3390900"/>
              <a:gd name="connsiteY44" fmla="*/ 220980 h 4858252"/>
              <a:gd name="connsiteX45" fmla="*/ 3390900 w 3390900"/>
              <a:gd name="connsiteY45" fmla="*/ 320040 h 4858252"/>
              <a:gd name="connsiteX46" fmla="*/ 3390900 w 3390900"/>
              <a:gd name="connsiteY46" fmla="*/ 358140 h 4858252"/>
              <a:gd name="connsiteX47" fmla="*/ 3261360 w 3390900"/>
              <a:gd name="connsiteY47" fmla="*/ 396240 h 4858252"/>
              <a:gd name="connsiteX48" fmla="*/ 3200400 w 3390900"/>
              <a:gd name="connsiteY48" fmla="*/ 365760 h 4858252"/>
              <a:gd name="connsiteX49" fmla="*/ 3124200 w 3390900"/>
              <a:gd name="connsiteY49" fmla="*/ 365760 h 4858252"/>
              <a:gd name="connsiteX50" fmla="*/ 3048000 w 3390900"/>
              <a:gd name="connsiteY50" fmla="*/ 441960 h 4858252"/>
              <a:gd name="connsiteX51" fmla="*/ 3025140 w 3390900"/>
              <a:gd name="connsiteY51" fmla="*/ 647700 h 4858252"/>
              <a:gd name="connsiteX52" fmla="*/ 3055620 w 3390900"/>
              <a:gd name="connsiteY52" fmla="*/ 685800 h 4858252"/>
              <a:gd name="connsiteX53" fmla="*/ 3101340 w 3390900"/>
              <a:gd name="connsiteY53" fmla="*/ 723900 h 4858252"/>
              <a:gd name="connsiteX54" fmla="*/ 3101340 w 3390900"/>
              <a:gd name="connsiteY54" fmla="*/ 800100 h 4858252"/>
              <a:gd name="connsiteX55" fmla="*/ 3032760 w 3390900"/>
              <a:gd name="connsiteY55" fmla="*/ 883920 h 4858252"/>
              <a:gd name="connsiteX56" fmla="*/ 2956560 w 3390900"/>
              <a:gd name="connsiteY56" fmla="*/ 914400 h 4858252"/>
              <a:gd name="connsiteX57" fmla="*/ 2758440 w 3390900"/>
              <a:gd name="connsiteY57" fmla="*/ 906780 h 4858252"/>
              <a:gd name="connsiteX58" fmla="*/ 2560320 w 3390900"/>
              <a:gd name="connsiteY58" fmla="*/ 975360 h 4858252"/>
              <a:gd name="connsiteX59" fmla="*/ 2567940 w 3390900"/>
              <a:gd name="connsiteY59" fmla="*/ 1089660 h 4858252"/>
              <a:gd name="connsiteX60" fmla="*/ 2484120 w 3390900"/>
              <a:gd name="connsiteY60" fmla="*/ 1257300 h 4858252"/>
              <a:gd name="connsiteX61" fmla="*/ 2354580 w 3390900"/>
              <a:gd name="connsiteY61" fmla="*/ 1310640 h 4858252"/>
              <a:gd name="connsiteX62" fmla="*/ 2301240 w 3390900"/>
              <a:gd name="connsiteY62" fmla="*/ 1333500 h 4858252"/>
              <a:gd name="connsiteX63" fmla="*/ 2247900 w 3390900"/>
              <a:gd name="connsiteY63" fmla="*/ 1264920 h 4858252"/>
              <a:gd name="connsiteX64" fmla="*/ 2148840 w 3390900"/>
              <a:gd name="connsiteY64" fmla="*/ 1234440 h 4858252"/>
              <a:gd name="connsiteX65" fmla="*/ 2133600 w 3390900"/>
              <a:gd name="connsiteY65" fmla="*/ 1173480 h 4858252"/>
              <a:gd name="connsiteX66" fmla="*/ 2034540 w 3390900"/>
              <a:gd name="connsiteY66" fmla="*/ 1226820 h 4858252"/>
              <a:gd name="connsiteX67" fmla="*/ 2034540 w 3390900"/>
              <a:gd name="connsiteY67" fmla="*/ 1295400 h 4858252"/>
              <a:gd name="connsiteX68" fmla="*/ 1943100 w 3390900"/>
              <a:gd name="connsiteY68" fmla="*/ 1493520 h 4858252"/>
              <a:gd name="connsiteX69" fmla="*/ 1988820 w 3390900"/>
              <a:gd name="connsiteY69" fmla="*/ 1546860 h 4858252"/>
              <a:gd name="connsiteX70" fmla="*/ 1943100 w 3390900"/>
              <a:gd name="connsiteY70" fmla="*/ 1638300 h 4858252"/>
              <a:gd name="connsiteX71" fmla="*/ 1889760 w 3390900"/>
              <a:gd name="connsiteY71" fmla="*/ 1630680 h 4858252"/>
              <a:gd name="connsiteX72" fmla="*/ 1882140 w 3390900"/>
              <a:gd name="connsiteY72" fmla="*/ 1752600 h 4858252"/>
              <a:gd name="connsiteX73" fmla="*/ 1874520 w 3390900"/>
              <a:gd name="connsiteY73" fmla="*/ 1790700 h 4858252"/>
              <a:gd name="connsiteX74" fmla="*/ 2019300 w 3390900"/>
              <a:gd name="connsiteY74" fmla="*/ 1813560 h 4858252"/>
              <a:gd name="connsiteX75" fmla="*/ 2042160 w 3390900"/>
              <a:gd name="connsiteY75" fmla="*/ 1752600 h 4858252"/>
              <a:gd name="connsiteX76" fmla="*/ 2125980 w 3390900"/>
              <a:gd name="connsiteY76" fmla="*/ 1752600 h 4858252"/>
              <a:gd name="connsiteX77" fmla="*/ 2125980 w 3390900"/>
              <a:gd name="connsiteY77" fmla="*/ 1805940 h 4858252"/>
              <a:gd name="connsiteX78" fmla="*/ 2171700 w 3390900"/>
              <a:gd name="connsiteY78" fmla="*/ 1813560 h 4858252"/>
              <a:gd name="connsiteX79" fmla="*/ 2179320 w 3390900"/>
              <a:gd name="connsiteY79" fmla="*/ 1859280 h 4858252"/>
              <a:gd name="connsiteX80" fmla="*/ 2247900 w 3390900"/>
              <a:gd name="connsiteY80" fmla="*/ 1882140 h 4858252"/>
              <a:gd name="connsiteX81" fmla="*/ 2286000 w 3390900"/>
              <a:gd name="connsiteY81" fmla="*/ 1828800 h 4858252"/>
              <a:gd name="connsiteX82" fmla="*/ 2377440 w 3390900"/>
              <a:gd name="connsiteY82" fmla="*/ 1691640 h 4858252"/>
              <a:gd name="connsiteX83" fmla="*/ 2453640 w 3390900"/>
              <a:gd name="connsiteY83" fmla="*/ 1684020 h 4858252"/>
              <a:gd name="connsiteX84" fmla="*/ 2438624 w 3390900"/>
              <a:gd name="connsiteY84" fmla="*/ 2194560 h 4858252"/>
              <a:gd name="connsiteX0" fmla="*/ 97742 w 3390900"/>
              <a:gd name="connsiteY0" fmla="*/ 4858252 h 4858252"/>
              <a:gd name="connsiteX1" fmla="*/ 83820 w 3390900"/>
              <a:gd name="connsiteY1" fmla="*/ 4846320 h 4858252"/>
              <a:gd name="connsiteX2" fmla="*/ 0 w 3390900"/>
              <a:gd name="connsiteY2" fmla="*/ 4732020 h 4858252"/>
              <a:gd name="connsiteX3" fmla="*/ 106680 w 3390900"/>
              <a:gd name="connsiteY3" fmla="*/ 4617720 h 4858252"/>
              <a:gd name="connsiteX4" fmla="*/ 152400 w 3390900"/>
              <a:gd name="connsiteY4" fmla="*/ 4541520 h 4858252"/>
              <a:gd name="connsiteX5" fmla="*/ 266700 w 3390900"/>
              <a:gd name="connsiteY5" fmla="*/ 4526280 h 4858252"/>
              <a:gd name="connsiteX6" fmla="*/ 457200 w 3390900"/>
              <a:gd name="connsiteY6" fmla="*/ 4366260 h 4858252"/>
              <a:gd name="connsiteX7" fmla="*/ 1051560 w 3390900"/>
              <a:gd name="connsiteY7" fmla="*/ 3550920 h 4858252"/>
              <a:gd name="connsiteX8" fmla="*/ 1135380 w 3390900"/>
              <a:gd name="connsiteY8" fmla="*/ 3459480 h 4858252"/>
              <a:gd name="connsiteX9" fmla="*/ 1470660 w 3390900"/>
              <a:gd name="connsiteY9" fmla="*/ 2796540 h 4858252"/>
              <a:gd name="connsiteX10" fmla="*/ 1569720 w 3390900"/>
              <a:gd name="connsiteY10" fmla="*/ 2415540 h 4858252"/>
              <a:gd name="connsiteX11" fmla="*/ 1569720 w 3390900"/>
              <a:gd name="connsiteY11" fmla="*/ 2385060 h 4858252"/>
              <a:gd name="connsiteX12" fmla="*/ 1531620 w 3390900"/>
              <a:gd name="connsiteY12" fmla="*/ 2362200 h 4858252"/>
              <a:gd name="connsiteX13" fmla="*/ 1508760 w 3390900"/>
              <a:gd name="connsiteY13" fmla="*/ 2316480 h 4858252"/>
              <a:gd name="connsiteX14" fmla="*/ 1577340 w 3390900"/>
              <a:gd name="connsiteY14" fmla="*/ 2225040 h 4858252"/>
              <a:gd name="connsiteX15" fmla="*/ 1569720 w 3390900"/>
              <a:gd name="connsiteY15" fmla="*/ 2095500 h 4858252"/>
              <a:gd name="connsiteX16" fmla="*/ 1501140 w 3390900"/>
              <a:gd name="connsiteY16" fmla="*/ 2042160 h 4858252"/>
              <a:gd name="connsiteX17" fmla="*/ 1524000 w 3390900"/>
              <a:gd name="connsiteY17" fmla="*/ 1981200 h 4858252"/>
              <a:gd name="connsiteX18" fmla="*/ 1470660 w 3390900"/>
              <a:gd name="connsiteY18" fmla="*/ 1935480 h 4858252"/>
              <a:gd name="connsiteX19" fmla="*/ 1440180 w 3390900"/>
              <a:gd name="connsiteY19" fmla="*/ 1805940 h 4858252"/>
              <a:gd name="connsiteX20" fmla="*/ 1455420 w 3390900"/>
              <a:gd name="connsiteY20" fmla="*/ 1744980 h 4858252"/>
              <a:gd name="connsiteX21" fmla="*/ 1463040 w 3390900"/>
              <a:gd name="connsiteY21" fmla="*/ 1531620 h 4858252"/>
              <a:gd name="connsiteX22" fmla="*/ 1394460 w 3390900"/>
              <a:gd name="connsiteY22" fmla="*/ 1493520 h 4858252"/>
              <a:gd name="connsiteX23" fmla="*/ 1303020 w 3390900"/>
              <a:gd name="connsiteY23" fmla="*/ 1546860 h 4858252"/>
              <a:gd name="connsiteX24" fmla="*/ 1264920 w 3390900"/>
              <a:gd name="connsiteY24" fmla="*/ 1516380 h 4858252"/>
              <a:gd name="connsiteX25" fmla="*/ 1325880 w 3390900"/>
              <a:gd name="connsiteY25" fmla="*/ 1272540 h 4858252"/>
              <a:gd name="connsiteX26" fmla="*/ 1379220 w 3390900"/>
              <a:gd name="connsiteY26" fmla="*/ 1188720 h 4858252"/>
              <a:gd name="connsiteX27" fmla="*/ 1386840 w 3390900"/>
              <a:gd name="connsiteY27" fmla="*/ 1150620 h 4858252"/>
              <a:gd name="connsiteX28" fmla="*/ 1447800 w 3390900"/>
              <a:gd name="connsiteY28" fmla="*/ 1028700 h 4858252"/>
              <a:gd name="connsiteX29" fmla="*/ 1463040 w 3390900"/>
              <a:gd name="connsiteY29" fmla="*/ 952500 h 4858252"/>
              <a:gd name="connsiteX30" fmla="*/ 1470660 w 3390900"/>
              <a:gd name="connsiteY30" fmla="*/ 800100 h 4858252"/>
              <a:gd name="connsiteX31" fmla="*/ 1501140 w 3390900"/>
              <a:gd name="connsiteY31" fmla="*/ 746760 h 4858252"/>
              <a:gd name="connsiteX32" fmla="*/ 1524000 w 3390900"/>
              <a:gd name="connsiteY32" fmla="*/ 701040 h 4858252"/>
              <a:gd name="connsiteX33" fmla="*/ 1760220 w 3390900"/>
              <a:gd name="connsiteY33" fmla="*/ 586740 h 4858252"/>
              <a:gd name="connsiteX34" fmla="*/ 1927860 w 3390900"/>
              <a:gd name="connsiteY34" fmla="*/ 510540 h 4858252"/>
              <a:gd name="connsiteX35" fmla="*/ 2072640 w 3390900"/>
              <a:gd name="connsiteY35" fmla="*/ 525780 h 4858252"/>
              <a:gd name="connsiteX36" fmla="*/ 2415540 w 3390900"/>
              <a:gd name="connsiteY36" fmla="*/ 358140 h 4858252"/>
              <a:gd name="connsiteX37" fmla="*/ 2522220 w 3390900"/>
              <a:gd name="connsiteY37" fmla="*/ 289560 h 4858252"/>
              <a:gd name="connsiteX38" fmla="*/ 2727960 w 3390900"/>
              <a:gd name="connsiteY38" fmla="*/ 137160 h 4858252"/>
              <a:gd name="connsiteX39" fmla="*/ 2956560 w 3390900"/>
              <a:gd name="connsiteY39" fmla="*/ 129540 h 4858252"/>
              <a:gd name="connsiteX40" fmla="*/ 3124200 w 3390900"/>
              <a:gd name="connsiteY40" fmla="*/ 0 h 4858252"/>
              <a:gd name="connsiteX41" fmla="*/ 3284220 w 3390900"/>
              <a:gd name="connsiteY41" fmla="*/ 22860 h 4858252"/>
              <a:gd name="connsiteX42" fmla="*/ 3360420 w 3390900"/>
              <a:gd name="connsiteY42" fmla="*/ 91440 h 4858252"/>
              <a:gd name="connsiteX43" fmla="*/ 3360420 w 3390900"/>
              <a:gd name="connsiteY43" fmla="*/ 152400 h 4858252"/>
              <a:gd name="connsiteX44" fmla="*/ 3329940 w 3390900"/>
              <a:gd name="connsiteY44" fmla="*/ 220980 h 4858252"/>
              <a:gd name="connsiteX45" fmla="*/ 3390900 w 3390900"/>
              <a:gd name="connsiteY45" fmla="*/ 320040 h 4858252"/>
              <a:gd name="connsiteX46" fmla="*/ 3390900 w 3390900"/>
              <a:gd name="connsiteY46" fmla="*/ 358140 h 4858252"/>
              <a:gd name="connsiteX47" fmla="*/ 3261360 w 3390900"/>
              <a:gd name="connsiteY47" fmla="*/ 396240 h 4858252"/>
              <a:gd name="connsiteX48" fmla="*/ 3200400 w 3390900"/>
              <a:gd name="connsiteY48" fmla="*/ 365760 h 4858252"/>
              <a:gd name="connsiteX49" fmla="*/ 3124200 w 3390900"/>
              <a:gd name="connsiteY49" fmla="*/ 365760 h 4858252"/>
              <a:gd name="connsiteX50" fmla="*/ 3048000 w 3390900"/>
              <a:gd name="connsiteY50" fmla="*/ 441960 h 4858252"/>
              <a:gd name="connsiteX51" fmla="*/ 3025140 w 3390900"/>
              <a:gd name="connsiteY51" fmla="*/ 647700 h 4858252"/>
              <a:gd name="connsiteX52" fmla="*/ 3055620 w 3390900"/>
              <a:gd name="connsiteY52" fmla="*/ 685800 h 4858252"/>
              <a:gd name="connsiteX53" fmla="*/ 3101340 w 3390900"/>
              <a:gd name="connsiteY53" fmla="*/ 723900 h 4858252"/>
              <a:gd name="connsiteX54" fmla="*/ 3101340 w 3390900"/>
              <a:gd name="connsiteY54" fmla="*/ 800100 h 4858252"/>
              <a:gd name="connsiteX55" fmla="*/ 3032760 w 3390900"/>
              <a:gd name="connsiteY55" fmla="*/ 883920 h 4858252"/>
              <a:gd name="connsiteX56" fmla="*/ 2956560 w 3390900"/>
              <a:gd name="connsiteY56" fmla="*/ 914400 h 4858252"/>
              <a:gd name="connsiteX57" fmla="*/ 2758440 w 3390900"/>
              <a:gd name="connsiteY57" fmla="*/ 906780 h 4858252"/>
              <a:gd name="connsiteX58" fmla="*/ 2560320 w 3390900"/>
              <a:gd name="connsiteY58" fmla="*/ 975360 h 4858252"/>
              <a:gd name="connsiteX59" fmla="*/ 2567940 w 3390900"/>
              <a:gd name="connsiteY59" fmla="*/ 1089660 h 4858252"/>
              <a:gd name="connsiteX60" fmla="*/ 2484120 w 3390900"/>
              <a:gd name="connsiteY60" fmla="*/ 1257300 h 4858252"/>
              <a:gd name="connsiteX61" fmla="*/ 2354580 w 3390900"/>
              <a:gd name="connsiteY61" fmla="*/ 1310640 h 4858252"/>
              <a:gd name="connsiteX62" fmla="*/ 2301240 w 3390900"/>
              <a:gd name="connsiteY62" fmla="*/ 1333500 h 4858252"/>
              <a:gd name="connsiteX63" fmla="*/ 2247900 w 3390900"/>
              <a:gd name="connsiteY63" fmla="*/ 1264920 h 4858252"/>
              <a:gd name="connsiteX64" fmla="*/ 2148840 w 3390900"/>
              <a:gd name="connsiteY64" fmla="*/ 1234440 h 4858252"/>
              <a:gd name="connsiteX65" fmla="*/ 2133600 w 3390900"/>
              <a:gd name="connsiteY65" fmla="*/ 1173480 h 4858252"/>
              <a:gd name="connsiteX66" fmla="*/ 2034540 w 3390900"/>
              <a:gd name="connsiteY66" fmla="*/ 1226820 h 4858252"/>
              <a:gd name="connsiteX67" fmla="*/ 2034540 w 3390900"/>
              <a:gd name="connsiteY67" fmla="*/ 1295400 h 4858252"/>
              <a:gd name="connsiteX68" fmla="*/ 1943100 w 3390900"/>
              <a:gd name="connsiteY68" fmla="*/ 1493520 h 4858252"/>
              <a:gd name="connsiteX69" fmla="*/ 1988820 w 3390900"/>
              <a:gd name="connsiteY69" fmla="*/ 1546860 h 4858252"/>
              <a:gd name="connsiteX70" fmla="*/ 1943100 w 3390900"/>
              <a:gd name="connsiteY70" fmla="*/ 1638300 h 4858252"/>
              <a:gd name="connsiteX71" fmla="*/ 1889760 w 3390900"/>
              <a:gd name="connsiteY71" fmla="*/ 1630680 h 4858252"/>
              <a:gd name="connsiteX72" fmla="*/ 1882140 w 3390900"/>
              <a:gd name="connsiteY72" fmla="*/ 1752600 h 4858252"/>
              <a:gd name="connsiteX73" fmla="*/ 1874520 w 3390900"/>
              <a:gd name="connsiteY73" fmla="*/ 1790700 h 4858252"/>
              <a:gd name="connsiteX74" fmla="*/ 2019300 w 3390900"/>
              <a:gd name="connsiteY74" fmla="*/ 1813560 h 4858252"/>
              <a:gd name="connsiteX75" fmla="*/ 2042160 w 3390900"/>
              <a:gd name="connsiteY75" fmla="*/ 1752600 h 4858252"/>
              <a:gd name="connsiteX76" fmla="*/ 2125980 w 3390900"/>
              <a:gd name="connsiteY76" fmla="*/ 1752600 h 4858252"/>
              <a:gd name="connsiteX77" fmla="*/ 2125980 w 3390900"/>
              <a:gd name="connsiteY77" fmla="*/ 1805940 h 4858252"/>
              <a:gd name="connsiteX78" fmla="*/ 2171700 w 3390900"/>
              <a:gd name="connsiteY78" fmla="*/ 1813560 h 4858252"/>
              <a:gd name="connsiteX79" fmla="*/ 2179320 w 3390900"/>
              <a:gd name="connsiteY79" fmla="*/ 1859280 h 4858252"/>
              <a:gd name="connsiteX80" fmla="*/ 2247900 w 3390900"/>
              <a:gd name="connsiteY80" fmla="*/ 1882140 h 4858252"/>
              <a:gd name="connsiteX81" fmla="*/ 2286000 w 3390900"/>
              <a:gd name="connsiteY81" fmla="*/ 1828800 h 4858252"/>
              <a:gd name="connsiteX82" fmla="*/ 2377440 w 3390900"/>
              <a:gd name="connsiteY82" fmla="*/ 1691640 h 4858252"/>
              <a:gd name="connsiteX83" fmla="*/ 2453640 w 3390900"/>
              <a:gd name="connsiteY83" fmla="*/ 1684020 h 4858252"/>
              <a:gd name="connsiteX84" fmla="*/ 2410049 w 3390900"/>
              <a:gd name="connsiteY84" fmla="*/ 2175510 h 4858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</a:cxnLst>
            <a:rect l="l" t="t" r="r" b="b"/>
            <a:pathLst>
              <a:path w="3390900" h="4858252">
                <a:moveTo>
                  <a:pt x="97742" y="4858252"/>
                </a:moveTo>
                <a:lnTo>
                  <a:pt x="83820" y="4846320"/>
                </a:lnTo>
                <a:lnTo>
                  <a:pt x="0" y="4732020"/>
                </a:lnTo>
                <a:lnTo>
                  <a:pt x="106680" y="4617720"/>
                </a:lnTo>
                <a:lnTo>
                  <a:pt x="152400" y="4541520"/>
                </a:lnTo>
                <a:lnTo>
                  <a:pt x="266700" y="4526280"/>
                </a:lnTo>
                <a:lnTo>
                  <a:pt x="457200" y="4366260"/>
                </a:lnTo>
                <a:lnTo>
                  <a:pt x="1051560" y="3550920"/>
                </a:lnTo>
                <a:lnTo>
                  <a:pt x="1135380" y="3459480"/>
                </a:lnTo>
                <a:lnTo>
                  <a:pt x="1470660" y="2796540"/>
                </a:lnTo>
                <a:lnTo>
                  <a:pt x="1569720" y="2415540"/>
                </a:lnTo>
                <a:lnTo>
                  <a:pt x="1569720" y="2385060"/>
                </a:lnTo>
                <a:lnTo>
                  <a:pt x="1531620" y="2362200"/>
                </a:lnTo>
                <a:lnTo>
                  <a:pt x="1508760" y="2316480"/>
                </a:lnTo>
                <a:lnTo>
                  <a:pt x="1577340" y="2225040"/>
                </a:lnTo>
                <a:lnTo>
                  <a:pt x="1569720" y="2095500"/>
                </a:lnTo>
                <a:lnTo>
                  <a:pt x="1501140" y="2042160"/>
                </a:lnTo>
                <a:lnTo>
                  <a:pt x="1524000" y="1981200"/>
                </a:lnTo>
                <a:lnTo>
                  <a:pt x="1470660" y="1935480"/>
                </a:lnTo>
                <a:lnTo>
                  <a:pt x="1440180" y="1805940"/>
                </a:lnTo>
                <a:lnTo>
                  <a:pt x="1455420" y="1744980"/>
                </a:lnTo>
                <a:lnTo>
                  <a:pt x="1463040" y="1531620"/>
                </a:lnTo>
                <a:lnTo>
                  <a:pt x="1394460" y="1493520"/>
                </a:lnTo>
                <a:lnTo>
                  <a:pt x="1303020" y="1546860"/>
                </a:lnTo>
                <a:lnTo>
                  <a:pt x="1264920" y="1516380"/>
                </a:lnTo>
                <a:lnTo>
                  <a:pt x="1325880" y="1272540"/>
                </a:lnTo>
                <a:lnTo>
                  <a:pt x="1379220" y="1188720"/>
                </a:lnTo>
                <a:lnTo>
                  <a:pt x="1386840" y="1150620"/>
                </a:lnTo>
                <a:lnTo>
                  <a:pt x="1447800" y="1028700"/>
                </a:lnTo>
                <a:lnTo>
                  <a:pt x="1463040" y="952500"/>
                </a:lnTo>
                <a:lnTo>
                  <a:pt x="1470660" y="800100"/>
                </a:lnTo>
                <a:lnTo>
                  <a:pt x="1501140" y="746760"/>
                </a:lnTo>
                <a:lnTo>
                  <a:pt x="1524000" y="701040"/>
                </a:lnTo>
                <a:lnTo>
                  <a:pt x="1760220" y="586740"/>
                </a:lnTo>
                <a:lnTo>
                  <a:pt x="1927860" y="510540"/>
                </a:lnTo>
                <a:lnTo>
                  <a:pt x="2072640" y="525780"/>
                </a:lnTo>
                <a:lnTo>
                  <a:pt x="2415540" y="358140"/>
                </a:lnTo>
                <a:lnTo>
                  <a:pt x="2522220" y="289560"/>
                </a:lnTo>
                <a:lnTo>
                  <a:pt x="2727960" y="137160"/>
                </a:lnTo>
                <a:lnTo>
                  <a:pt x="2956560" y="129540"/>
                </a:lnTo>
                <a:lnTo>
                  <a:pt x="3124200" y="0"/>
                </a:lnTo>
                <a:lnTo>
                  <a:pt x="3284220" y="22860"/>
                </a:lnTo>
                <a:lnTo>
                  <a:pt x="3360420" y="91440"/>
                </a:lnTo>
                <a:lnTo>
                  <a:pt x="3360420" y="152400"/>
                </a:lnTo>
                <a:lnTo>
                  <a:pt x="3329940" y="220980"/>
                </a:lnTo>
                <a:lnTo>
                  <a:pt x="3390900" y="320040"/>
                </a:lnTo>
                <a:lnTo>
                  <a:pt x="3390900" y="358140"/>
                </a:lnTo>
                <a:lnTo>
                  <a:pt x="3261360" y="396240"/>
                </a:lnTo>
                <a:lnTo>
                  <a:pt x="3200400" y="365760"/>
                </a:lnTo>
                <a:lnTo>
                  <a:pt x="3124200" y="365760"/>
                </a:lnTo>
                <a:lnTo>
                  <a:pt x="3048000" y="441960"/>
                </a:lnTo>
                <a:lnTo>
                  <a:pt x="3025140" y="647700"/>
                </a:lnTo>
                <a:lnTo>
                  <a:pt x="3055620" y="685800"/>
                </a:lnTo>
                <a:lnTo>
                  <a:pt x="3101340" y="723900"/>
                </a:lnTo>
                <a:lnTo>
                  <a:pt x="3101340" y="800100"/>
                </a:lnTo>
                <a:lnTo>
                  <a:pt x="3032760" y="883920"/>
                </a:lnTo>
                <a:lnTo>
                  <a:pt x="2956560" y="914400"/>
                </a:lnTo>
                <a:lnTo>
                  <a:pt x="2758440" y="906780"/>
                </a:lnTo>
                <a:lnTo>
                  <a:pt x="2560320" y="975360"/>
                </a:lnTo>
                <a:lnTo>
                  <a:pt x="2567940" y="1089660"/>
                </a:lnTo>
                <a:lnTo>
                  <a:pt x="2484120" y="1257300"/>
                </a:lnTo>
                <a:lnTo>
                  <a:pt x="2354580" y="1310640"/>
                </a:lnTo>
                <a:lnTo>
                  <a:pt x="2301240" y="1333500"/>
                </a:lnTo>
                <a:lnTo>
                  <a:pt x="2247900" y="1264920"/>
                </a:lnTo>
                <a:lnTo>
                  <a:pt x="2148840" y="1234440"/>
                </a:lnTo>
                <a:lnTo>
                  <a:pt x="2133600" y="1173480"/>
                </a:lnTo>
                <a:lnTo>
                  <a:pt x="2034540" y="1226820"/>
                </a:lnTo>
                <a:lnTo>
                  <a:pt x="2034540" y="1295400"/>
                </a:lnTo>
                <a:lnTo>
                  <a:pt x="1943100" y="1493520"/>
                </a:lnTo>
                <a:lnTo>
                  <a:pt x="1988820" y="1546860"/>
                </a:lnTo>
                <a:lnTo>
                  <a:pt x="1943100" y="1638300"/>
                </a:lnTo>
                <a:lnTo>
                  <a:pt x="1889760" y="1630680"/>
                </a:lnTo>
                <a:lnTo>
                  <a:pt x="1882140" y="1752600"/>
                </a:lnTo>
                <a:lnTo>
                  <a:pt x="1874520" y="1790700"/>
                </a:lnTo>
                <a:lnTo>
                  <a:pt x="2019300" y="1813560"/>
                </a:lnTo>
                <a:lnTo>
                  <a:pt x="2042160" y="1752600"/>
                </a:lnTo>
                <a:lnTo>
                  <a:pt x="2125980" y="1752600"/>
                </a:lnTo>
                <a:lnTo>
                  <a:pt x="2125980" y="1805940"/>
                </a:lnTo>
                <a:lnTo>
                  <a:pt x="2171700" y="1813560"/>
                </a:lnTo>
                <a:lnTo>
                  <a:pt x="2179320" y="1859280"/>
                </a:lnTo>
                <a:lnTo>
                  <a:pt x="2247900" y="1882140"/>
                </a:lnTo>
                <a:lnTo>
                  <a:pt x="2286000" y="1828800"/>
                </a:lnTo>
                <a:lnTo>
                  <a:pt x="2377440" y="1691640"/>
                </a:lnTo>
                <a:lnTo>
                  <a:pt x="2453640" y="1684020"/>
                </a:lnTo>
                <a:lnTo>
                  <a:pt x="2410049" y="2175510"/>
                </a:lnTo>
              </a:path>
            </a:pathLst>
          </a:custGeom>
          <a:noFill/>
          <a:ln w="38100" cap="rnd">
            <a:solidFill>
              <a:schemeClr val="tx1"/>
            </a:solidFill>
            <a:beve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EA802B5-E1D4-7313-712C-20444FD0A0BC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04/10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95415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234</Words>
  <Application>Microsoft Office PowerPoint</Application>
  <PresentationFormat>ワイド画面</PresentationFormat>
  <Paragraphs>77</Paragraphs>
  <Slides>23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23</vt:i4>
      </vt:variant>
    </vt:vector>
  </HeadingPairs>
  <TitlesOfParts>
    <vt:vector size="26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anm056_日本地図クイズ～この海岸線はどの都道府県～</dc:title>
  <dc:subject>anm056_日本地図クイズ～この海岸線はどの都道府県～</dc:subject>
  <dc:creator>でじけろお</dc:creator>
  <cp:lastModifiedBy/>
  <cp:revision>1</cp:revision>
  <dcterms:created xsi:type="dcterms:W3CDTF">2017-10-06T02:08:43Z</dcterms:created>
  <dcterms:modified xsi:type="dcterms:W3CDTF">2025-02-10T06:03:48Z</dcterms:modified>
  <cp:category/>
  <cp:version>1</cp:version>
</cp:coreProperties>
</file>